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2" r:id="rId4"/>
    <p:sldId id="345" r:id="rId6"/>
    <p:sldId id="346" r:id="rId7"/>
    <p:sldId id="390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266" r:id="rId19"/>
    <p:sldId id="267" r:id="rId20"/>
    <p:sldId id="263" r:id="rId21"/>
    <p:sldId id="258" r:id="rId22"/>
    <p:sldId id="264" r:id="rId23"/>
    <p:sldId id="268" r:id="rId24"/>
    <p:sldId id="271" r:id="rId25"/>
    <p:sldId id="270" r:id="rId26"/>
    <p:sldId id="298" r:id="rId27"/>
    <p:sldId id="272" r:id="rId28"/>
    <p:sldId id="286" r:id="rId29"/>
    <p:sldId id="269" r:id="rId30"/>
    <p:sldId id="280" r:id="rId31"/>
    <p:sldId id="317" r:id="rId32"/>
    <p:sldId id="281" r:id="rId33"/>
    <p:sldId id="334" r:id="rId34"/>
    <p:sldId id="282" r:id="rId35"/>
    <p:sldId id="284" r:id="rId36"/>
    <p:sldId id="285" r:id="rId37"/>
    <p:sldId id="289" r:id="rId38"/>
    <p:sldId id="319" r:id="rId39"/>
    <p:sldId id="320" r:id="rId40"/>
    <p:sldId id="288" r:id="rId41"/>
    <p:sldId id="290" r:id="rId42"/>
    <p:sldId id="291" r:id="rId43"/>
    <p:sldId id="292" r:id="rId44"/>
    <p:sldId id="293" r:id="rId45"/>
    <p:sldId id="295" r:id="rId46"/>
    <p:sldId id="296" r:id="rId47"/>
    <p:sldId id="297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144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FB4BD0-E72A-457D-8FE4-EB0AA611044A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FB4BD0-E72A-457D-8FE4-EB0AA611044A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FB4BD0-E72A-457D-8FE4-EB0AA611044A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51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4098" name="文本占位符 512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409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232AF-F667-4797-BA1D-3D17F98B31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198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5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120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806800" y="3384000"/>
            <a:ext cx="5958000" cy="1720800"/>
          </a:xfrm>
        </p:spPr>
        <p:txBody>
          <a:bodyPr lIns="90000" tIns="46800" rIns="90000" bIns="46800" anchor="b"/>
          <a:lstStyle>
            <a:lvl1pPr algn="ctr">
              <a:defRPr sz="6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806800" y="5216400"/>
            <a:ext cx="5958000" cy="4680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1468" y="1300766"/>
            <a:ext cx="11289065" cy="5229493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 noChangeAspect="1"/>
          </p:cNvGrpSpPr>
          <p:nvPr/>
        </p:nvGrpSpPr>
        <p:grpSpPr bwMode="auto">
          <a:xfrm>
            <a:off x="1033463" y="2751138"/>
            <a:ext cx="4567237" cy="3819525"/>
            <a:chOff x="0" y="0"/>
            <a:chExt cx="4971823" cy="4156841"/>
          </a:xfrm>
        </p:grpSpPr>
        <p:pic>
          <p:nvPicPr>
            <p:cNvPr id="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41530"/>
              <a:ext cx="4971823" cy="3215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887" y="0"/>
              <a:ext cx="2701177" cy="1062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椭圆 5"/>
          <p:cNvSpPr/>
          <p:nvPr/>
        </p:nvSpPr>
        <p:spPr bwMode="auto">
          <a:xfrm>
            <a:off x="0" y="0"/>
            <a:ext cx="12192000" cy="2519363"/>
          </a:xfrm>
          <a:custGeom>
            <a:avLst/>
            <a:gdLst>
              <a:gd name="T0" fmla="*/ 0 w 9144000"/>
              <a:gd name="T1" fmla="*/ 0 h 2430063"/>
              <a:gd name="T2" fmla="*/ 16256000 w 9144000"/>
              <a:gd name="T3" fmla="*/ 0 h 2430063"/>
              <a:gd name="T4" fmla="*/ 16256000 w 9144000"/>
              <a:gd name="T5" fmla="*/ 2484182 h 2430063"/>
              <a:gd name="T6" fmla="*/ 15997356 w 9144000"/>
              <a:gd name="T7" fmla="*/ 2484182 h 2430063"/>
              <a:gd name="T8" fmla="*/ 15503701 w 9144000"/>
              <a:gd name="T9" fmla="*/ 2606707 h 2430063"/>
              <a:gd name="T10" fmla="*/ 15010047 w 9144000"/>
              <a:gd name="T11" fmla="*/ 2484182 h 2430063"/>
              <a:gd name="T12" fmla="*/ 14371756 w 9144000"/>
              <a:gd name="T13" fmla="*/ 2484182 h 2430063"/>
              <a:gd name="T14" fmla="*/ 13878101 w 9144000"/>
              <a:gd name="T15" fmla="*/ 2606707 h 2430063"/>
              <a:gd name="T16" fmla="*/ 13384447 w 9144000"/>
              <a:gd name="T17" fmla="*/ 2484182 h 2430063"/>
              <a:gd name="T18" fmla="*/ 12746156 w 9144000"/>
              <a:gd name="T19" fmla="*/ 2484182 h 2430063"/>
              <a:gd name="T20" fmla="*/ 12252501 w 9144000"/>
              <a:gd name="T21" fmla="*/ 2606707 h 2430063"/>
              <a:gd name="T22" fmla="*/ 11758847 w 9144000"/>
              <a:gd name="T23" fmla="*/ 2484182 h 2430063"/>
              <a:gd name="T24" fmla="*/ 11120556 w 9144000"/>
              <a:gd name="T25" fmla="*/ 2484182 h 2430063"/>
              <a:gd name="T26" fmla="*/ 10626901 w 9144000"/>
              <a:gd name="T27" fmla="*/ 2606707 h 2430063"/>
              <a:gd name="T28" fmla="*/ 10133247 w 9144000"/>
              <a:gd name="T29" fmla="*/ 2484182 h 2430063"/>
              <a:gd name="T30" fmla="*/ 9494956 w 9144000"/>
              <a:gd name="T31" fmla="*/ 2484182 h 2430063"/>
              <a:gd name="T32" fmla="*/ 9001301 w 9144000"/>
              <a:gd name="T33" fmla="*/ 2606707 h 2430063"/>
              <a:gd name="T34" fmla="*/ 8507647 w 9144000"/>
              <a:gd name="T35" fmla="*/ 2484182 h 2430063"/>
              <a:gd name="T36" fmla="*/ 7869356 w 9144000"/>
              <a:gd name="T37" fmla="*/ 2484182 h 2430063"/>
              <a:gd name="T38" fmla="*/ 7375701 w 9144000"/>
              <a:gd name="T39" fmla="*/ 2606707 h 2430063"/>
              <a:gd name="T40" fmla="*/ 6882047 w 9144000"/>
              <a:gd name="T41" fmla="*/ 2484182 h 2430063"/>
              <a:gd name="T42" fmla="*/ 6243756 w 9144000"/>
              <a:gd name="T43" fmla="*/ 2484182 h 2430063"/>
              <a:gd name="T44" fmla="*/ 5750101 w 9144000"/>
              <a:gd name="T45" fmla="*/ 2606707 h 2430063"/>
              <a:gd name="T46" fmla="*/ 5256447 w 9144000"/>
              <a:gd name="T47" fmla="*/ 2484182 h 2430063"/>
              <a:gd name="T48" fmla="*/ 4618156 w 9144000"/>
              <a:gd name="T49" fmla="*/ 2484182 h 2430063"/>
              <a:gd name="T50" fmla="*/ 4124501 w 9144000"/>
              <a:gd name="T51" fmla="*/ 2606707 h 2430063"/>
              <a:gd name="T52" fmla="*/ 3630847 w 9144000"/>
              <a:gd name="T53" fmla="*/ 2484182 h 2430063"/>
              <a:gd name="T54" fmla="*/ 2992556 w 9144000"/>
              <a:gd name="T55" fmla="*/ 2484182 h 2430063"/>
              <a:gd name="T56" fmla="*/ 2498901 w 9144000"/>
              <a:gd name="T57" fmla="*/ 2606707 h 2430063"/>
              <a:gd name="T58" fmla="*/ 2005247 w 9144000"/>
              <a:gd name="T59" fmla="*/ 2484182 h 2430063"/>
              <a:gd name="T60" fmla="*/ 1369193 w 9144000"/>
              <a:gd name="T61" fmla="*/ 2484182 h 2430063"/>
              <a:gd name="T62" fmla="*/ 870987 w 9144000"/>
              <a:gd name="T63" fmla="*/ 2611395 h 2430063"/>
              <a:gd name="T64" fmla="*/ 372780 w 9144000"/>
              <a:gd name="T65" fmla="*/ 2484182 h 2430063"/>
              <a:gd name="T66" fmla="*/ 0 w 9144000"/>
              <a:gd name="T67" fmla="*/ 2484182 h 2430063"/>
              <a:gd name="T68" fmla="*/ 0 w 9144000"/>
              <a:gd name="T69" fmla="*/ 0 h 243006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44000" h="2430063">
                <a:moveTo>
                  <a:pt x="0" y="0"/>
                </a:moveTo>
                <a:lnTo>
                  <a:pt x="9144000" y="0"/>
                </a:lnTo>
                <a:lnTo>
                  <a:pt x="9144000" y="2311683"/>
                </a:lnTo>
                <a:lnTo>
                  <a:pt x="8998513" y="2311683"/>
                </a:lnTo>
                <a:cubicBezTo>
                  <a:pt x="8966971" y="2377494"/>
                  <a:pt x="8854541" y="2425700"/>
                  <a:pt x="8720832" y="2425700"/>
                </a:cubicBezTo>
                <a:cubicBezTo>
                  <a:pt x="8587123" y="2425700"/>
                  <a:pt x="8474693" y="2377494"/>
                  <a:pt x="8443151" y="2311683"/>
                </a:cubicBezTo>
                <a:lnTo>
                  <a:pt x="8084113" y="2311683"/>
                </a:lnTo>
                <a:cubicBezTo>
                  <a:pt x="8052571" y="2377494"/>
                  <a:pt x="7940142" y="2425700"/>
                  <a:pt x="7806432" y="2425700"/>
                </a:cubicBezTo>
                <a:cubicBezTo>
                  <a:pt x="7672723" y="2425700"/>
                  <a:pt x="7560293" y="2377494"/>
                  <a:pt x="7528751" y="2311683"/>
                </a:cubicBezTo>
                <a:lnTo>
                  <a:pt x="7169713" y="2311683"/>
                </a:lnTo>
                <a:cubicBezTo>
                  <a:pt x="7138171" y="2377494"/>
                  <a:pt x="7025742" y="2425700"/>
                  <a:pt x="6892032" y="2425700"/>
                </a:cubicBezTo>
                <a:cubicBezTo>
                  <a:pt x="6758323" y="2425700"/>
                  <a:pt x="6645893" y="2377494"/>
                  <a:pt x="6614351" y="2311683"/>
                </a:cubicBezTo>
                <a:lnTo>
                  <a:pt x="6255313" y="2311683"/>
                </a:lnTo>
                <a:cubicBezTo>
                  <a:pt x="6223771" y="2377494"/>
                  <a:pt x="6111342" y="2425700"/>
                  <a:pt x="5977632" y="2425700"/>
                </a:cubicBezTo>
                <a:cubicBezTo>
                  <a:pt x="5843923" y="2425700"/>
                  <a:pt x="5731493" y="2377494"/>
                  <a:pt x="5699951" y="2311683"/>
                </a:cubicBezTo>
                <a:lnTo>
                  <a:pt x="5340913" y="2311683"/>
                </a:lnTo>
                <a:cubicBezTo>
                  <a:pt x="5309371" y="2377494"/>
                  <a:pt x="5196942" y="2425700"/>
                  <a:pt x="5063232" y="2425700"/>
                </a:cubicBezTo>
                <a:cubicBezTo>
                  <a:pt x="4929523" y="2425700"/>
                  <a:pt x="4817093" y="2377494"/>
                  <a:pt x="4785551" y="2311683"/>
                </a:cubicBezTo>
                <a:lnTo>
                  <a:pt x="4426513" y="2311683"/>
                </a:lnTo>
                <a:cubicBezTo>
                  <a:pt x="4394971" y="2377494"/>
                  <a:pt x="4282542" y="2425700"/>
                  <a:pt x="4148832" y="2425700"/>
                </a:cubicBezTo>
                <a:cubicBezTo>
                  <a:pt x="4015123" y="2425700"/>
                  <a:pt x="3902693" y="2377494"/>
                  <a:pt x="3871151" y="2311683"/>
                </a:cubicBezTo>
                <a:lnTo>
                  <a:pt x="3512113" y="2311683"/>
                </a:lnTo>
                <a:cubicBezTo>
                  <a:pt x="3480571" y="2377494"/>
                  <a:pt x="3368141" y="2425700"/>
                  <a:pt x="3234432" y="2425700"/>
                </a:cubicBezTo>
                <a:cubicBezTo>
                  <a:pt x="3100723" y="2425700"/>
                  <a:pt x="2988293" y="2377494"/>
                  <a:pt x="2956751" y="2311683"/>
                </a:cubicBezTo>
                <a:lnTo>
                  <a:pt x="2597713" y="2311683"/>
                </a:lnTo>
                <a:cubicBezTo>
                  <a:pt x="2566171" y="2377494"/>
                  <a:pt x="2453742" y="2425700"/>
                  <a:pt x="2320032" y="2425700"/>
                </a:cubicBezTo>
                <a:cubicBezTo>
                  <a:pt x="2186323" y="2425700"/>
                  <a:pt x="2073893" y="2377494"/>
                  <a:pt x="2042351" y="2311683"/>
                </a:cubicBezTo>
                <a:lnTo>
                  <a:pt x="1683313" y="2311683"/>
                </a:lnTo>
                <a:cubicBezTo>
                  <a:pt x="1651771" y="2377494"/>
                  <a:pt x="1539341" y="2425700"/>
                  <a:pt x="1405632" y="2425700"/>
                </a:cubicBezTo>
                <a:cubicBezTo>
                  <a:pt x="1271923" y="2425700"/>
                  <a:pt x="1159493" y="2377494"/>
                  <a:pt x="1127951" y="2311683"/>
                </a:cubicBezTo>
                <a:lnTo>
                  <a:pt x="770171" y="2311683"/>
                </a:lnTo>
                <a:cubicBezTo>
                  <a:pt x="741304" y="2379581"/>
                  <a:pt x="626759" y="2430063"/>
                  <a:pt x="489930" y="2430063"/>
                </a:cubicBezTo>
                <a:cubicBezTo>
                  <a:pt x="353101" y="2430063"/>
                  <a:pt x="238556" y="2379581"/>
                  <a:pt x="209689" y="2311683"/>
                </a:cubicBezTo>
                <a:lnTo>
                  <a:pt x="0" y="231168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9" name="组合 11"/>
          <p:cNvGrpSpPr/>
          <p:nvPr/>
        </p:nvGrpSpPr>
        <p:grpSpPr bwMode="auto">
          <a:xfrm>
            <a:off x="6532563" y="3167063"/>
            <a:ext cx="4156075" cy="865187"/>
            <a:chOff x="5831419" y="3166535"/>
            <a:chExt cx="4155016" cy="865717"/>
          </a:xfrm>
        </p:grpSpPr>
        <p:grpSp>
          <p:nvGrpSpPr>
            <p:cNvPr id="10" name="组合 113"/>
            <p:cNvGrpSpPr/>
            <p:nvPr/>
          </p:nvGrpSpPr>
          <p:grpSpPr bwMode="auto">
            <a:xfrm>
              <a:off x="5831419" y="3166535"/>
              <a:ext cx="865716" cy="865717"/>
              <a:chOff x="0" y="0"/>
              <a:chExt cx="4693188" cy="4691098"/>
            </a:xfrm>
          </p:grpSpPr>
          <p:sp>
            <p:nvSpPr>
              <p:cNvPr id="20" name="椭圆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89123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21" name="椭圆 60"/>
              <p:cNvSpPr>
                <a:spLocks noChangeArrowheads="1"/>
              </p:cNvSpPr>
              <p:nvPr/>
            </p:nvSpPr>
            <p:spPr bwMode="auto">
              <a:xfrm>
                <a:off x="490420" y="490626"/>
                <a:ext cx="3708284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I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1" name="组合 118"/>
            <p:cNvGrpSpPr/>
            <p:nvPr/>
          </p:nvGrpSpPr>
          <p:grpSpPr bwMode="auto">
            <a:xfrm>
              <a:off x="6927851" y="3166535"/>
              <a:ext cx="865716" cy="865717"/>
              <a:chOff x="0" y="0"/>
              <a:chExt cx="4693188" cy="4691098"/>
            </a:xfrm>
          </p:grpSpPr>
          <p:sp>
            <p:nvSpPr>
              <p:cNvPr id="18" name="椭圆 62"/>
              <p:cNvSpPr>
                <a:spLocks noChangeArrowheads="1"/>
              </p:cNvSpPr>
              <p:nvPr/>
            </p:nvSpPr>
            <p:spPr bwMode="auto">
              <a:xfrm>
                <a:off x="1360" y="0"/>
                <a:ext cx="4689129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19" name="椭圆 63"/>
              <p:cNvSpPr>
                <a:spLocks noChangeArrowheads="1"/>
              </p:cNvSpPr>
              <p:nvPr/>
            </p:nvSpPr>
            <p:spPr bwMode="auto">
              <a:xfrm>
                <a:off x="491785" y="490626"/>
                <a:ext cx="3708278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D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2" name="组合 121"/>
            <p:cNvGrpSpPr/>
            <p:nvPr/>
          </p:nvGrpSpPr>
          <p:grpSpPr bwMode="auto">
            <a:xfrm>
              <a:off x="8024286" y="3166535"/>
              <a:ext cx="865716" cy="865717"/>
              <a:chOff x="0" y="0"/>
              <a:chExt cx="4693188" cy="4691098"/>
            </a:xfrm>
          </p:grpSpPr>
          <p:sp>
            <p:nvSpPr>
              <p:cNvPr id="16" name="椭圆 65"/>
              <p:cNvSpPr>
                <a:spLocks noChangeArrowheads="1"/>
              </p:cNvSpPr>
              <p:nvPr/>
            </p:nvSpPr>
            <p:spPr bwMode="auto">
              <a:xfrm>
                <a:off x="2704" y="0"/>
                <a:ext cx="4689123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17" name="椭圆 66"/>
              <p:cNvSpPr>
                <a:spLocks noChangeArrowheads="1"/>
              </p:cNvSpPr>
              <p:nvPr/>
            </p:nvSpPr>
            <p:spPr bwMode="auto">
              <a:xfrm>
                <a:off x="493124" y="490626"/>
                <a:ext cx="3708284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E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3" name="组合 124"/>
            <p:cNvGrpSpPr/>
            <p:nvPr/>
          </p:nvGrpSpPr>
          <p:grpSpPr bwMode="auto">
            <a:xfrm>
              <a:off x="9120719" y="3166535"/>
              <a:ext cx="865716" cy="865717"/>
              <a:chOff x="0" y="0"/>
              <a:chExt cx="4693188" cy="4691098"/>
            </a:xfrm>
          </p:grpSpPr>
          <p:sp>
            <p:nvSpPr>
              <p:cNvPr id="14" name="椭圆 68"/>
              <p:cNvSpPr>
                <a:spLocks noChangeArrowheads="1"/>
              </p:cNvSpPr>
              <p:nvPr/>
            </p:nvSpPr>
            <p:spPr bwMode="auto">
              <a:xfrm>
                <a:off x="4059" y="0"/>
                <a:ext cx="4689129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15" name="椭圆 69"/>
              <p:cNvSpPr>
                <a:spLocks noChangeArrowheads="1"/>
              </p:cNvSpPr>
              <p:nvPr/>
            </p:nvSpPr>
            <p:spPr bwMode="auto">
              <a:xfrm>
                <a:off x="494484" y="490626"/>
                <a:ext cx="3708278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A</a:t>
                </a:r>
                <a:endParaRPr lang="zh-CN" altLang="en-US" sz="4800" smtClean="0">
                  <a:sym typeface="+mn-lt"/>
                </a:endParaRPr>
              </a:p>
            </p:txBody>
          </p:sp>
        </p:grpSp>
      </p:grpSp>
      <p:sp>
        <p:nvSpPr>
          <p:cNvPr id="22" name="Freeform 9"/>
          <p:cNvSpPr/>
          <p:nvPr/>
        </p:nvSpPr>
        <p:spPr bwMode="auto">
          <a:xfrm>
            <a:off x="9829800" y="1016000"/>
            <a:ext cx="1293813" cy="973138"/>
          </a:xfrm>
          <a:custGeom>
            <a:avLst/>
            <a:gdLst>
              <a:gd name="T0" fmla="*/ 2111077192 w 611"/>
              <a:gd name="T1" fmla="*/ 1003036607 h 460"/>
              <a:gd name="T2" fmla="*/ 2147483646 w 611"/>
              <a:gd name="T3" fmla="*/ 0 h 460"/>
              <a:gd name="T4" fmla="*/ 0 w 611"/>
              <a:gd name="T5" fmla="*/ 0 h 460"/>
              <a:gd name="T6" fmla="*/ 0 w 611"/>
              <a:gd name="T7" fmla="*/ 1571723646 h 460"/>
              <a:gd name="T8" fmla="*/ 623014369 w 611"/>
              <a:gd name="T9" fmla="*/ 1571723646 h 460"/>
              <a:gd name="T10" fmla="*/ 8963520 w 611"/>
              <a:gd name="T11" fmla="*/ 2059809472 h 460"/>
              <a:gd name="T12" fmla="*/ 2147483646 w 611"/>
              <a:gd name="T13" fmla="*/ 2059809472 h 460"/>
              <a:gd name="T14" fmla="*/ 2111077192 w 611"/>
              <a:gd name="T15" fmla="*/ 1003036607 h 4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1" h="460">
                <a:moveTo>
                  <a:pt x="471" y="224"/>
                </a:moveTo>
                <a:lnTo>
                  <a:pt x="611" y="0"/>
                </a:lnTo>
                <a:lnTo>
                  <a:pt x="0" y="0"/>
                </a:lnTo>
                <a:lnTo>
                  <a:pt x="0" y="351"/>
                </a:lnTo>
                <a:lnTo>
                  <a:pt x="139" y="351"/>
                </a:lnTo>
                <a:lnTo>
                  <a:pt x="2" y="460"/>
                </a:lnTo>
                <a:lnTo>
                  <a:pt x="610" y="460"/>
                </a:lnTo>
                <a:lnTo>
                  <a:pt x="471" y="2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0"/>
          <p:cNvSpPr/>
          <p:nvPr/>
        </p:nvSpPr>
        <p:spPr bwMode="auto">
          <a:xfrm>
            <a:off x="9829800" y="1016000"/>
            <a:ext cx="1293813" cy="973138"/>
          </a:xfrm>
          <a:custGeom>
            <a:avLst/>
            <a:gdLst>
              <a:gd name="T0" fmla="*/ 2111077192 w 611"/>
              <a:gd name="T1" fmla="*/ 1003036607 h 460"/>
              <a:gd name="T2" fmla="*/ 2147483646 w 611"/>
              <a:gd name="T3" fmla="*/ 0 h 460"/>
              <a:gd name="T4" fmla="*/ 0 w 611"/>
              <a:gd name="T5" fmla="*/ 0 h 460"/>
              <a:gd name="T6" fmla="*/ 0 w 611"/>
              <a:gd name="T7" fmla="*/ 1571723646 h 460"/>
              <a:gd name="T8" fmla="*/ 623014369 w 611"/>
              <a:gd name="T9" fmla="*/ 1571723646 h 460"/>
              <a:gd name="T10" fmla="*/ 8963520 w 611"/>
              <a:gd name="T11" fmla="*/ 2059809472 h 460"/>
              <a:gd name="T12" fmla="*/ 2147483646 w 611"/>
              <a:gd name="T13" fmla="*/ 2059809472 h 460"/>
              <a:gd name="T14" fmla="*/ 2111077192 w 611"/>
              <a:gd name="T15" fmla="*/ 1003036607 h 4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1" h="460">
                <a:moveTo>
                  <a:pt x="471" y="224"/>
                </a:moveTo>
                <a:lnTo>
                  <a:pt x="611" y="0"/>
                </a:lnTo>
                <a:lnTo>
                  <a:pt x="0" y="0"/>
                </a:lnTo>
                <a:lnTo>
                  <a:pt x="0" y="351"/>
                </a:lnTo>
                <a:lnTo>
                  <a:pt x="139" y="351"/>
                </a:lnTo>
                <a:lnTo>
                  <a:pt x="2" y="460"/>
                </a:lnTo>
                <a:lnTo>
                  <a:pt x="610" y="460"/>
                </a:lnTo>
                <a:lnTo>
                  <a:pt x="471" y="2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1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0 w 139"/>
              <a:gd name="T1" fmla="*/ 0 h 109"/>
              <a:gd name="T2" fmla="*/ 0 w 139"/>
              <a:gd name="T3" fmla="*/ 487229859 h 109"/>
              <a:gd name="T4" fmla="*/ 8943750 w 139"/>
              <a:gd name="T5" fmla="*/ 487229859 h 109"/>
              <a:gd name="T6" fmla="*/ 621640304 w 139"/>
              <a:gd name="T7" fmla="*/ 0 h 109"/>
              <a:gd name="T8" fmla="*/ 0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0" y="0"/>
                </a:move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lnTo>
                  <a:pt x="0" y="0"/>
                </a:lnTo>
                <a:close/>
              </a:path>
            </a:pathLst>
          </a:custGeom>
          <a:solidFill>
            <a:srgbClr val="A86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2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0 w 139"/>
              <a:gd name="T1" fmla="*/ 0 h 109"/>
              <a:gd name="T2" fmla="*/ 0 w 139"/>
              <a:gd name="T3" fmla="*/ 487229859 h 109"/>
              <a:gd name="T4" fmla="*/ 8943750 w 139"/>
              <a:gd name="T5" fmla="*/ 487229859 h 109"/>
              <a:gd name="T6" fmla="*/ 621640304 w 139"/>
              <a:gd name="T7" fmla="*/ 0 h 109"/>
              <a:gd name="T8" fmla="*/ 0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0" y="0"/>
                </a:move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3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621640304 w 139"/>
              <a:gd name="T1" fmla="*/ 0 h 109"/>
              <a:gd name="T2" fmla="*/ 0 w 139"/>
              <a:gd name="T3" fmla="*/ 0 h 109"/>
              <a:gd name="T4" fmla="*/ 0 w 139"/>
              <a:gd name="T5" fmla="*/ 487229859 h 109"/>
              <a:gd name="T6" fmla="*/ 8943750 w 139"/>
              <a:gd name="T7" fmla="*/ 487229859 h 109"/>
              <a:gd name="T8" fmla="*/ 621640304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0" y="0"/>
                </a:ln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close/>
              </a:path>
            </a:pathLst>
          </a:custGeom>
          <a:solidFill>
            <a:srgbClr val="9753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4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621640304 w 139"/>
              <a:gd name="T1" fmla="*/ 0 h 109"/>
              <a:gd name="T2" fmla="*/ 0 w 139"/>
              <a:gd name="T3" fmla="*/ 0 h 109"/>
              <a:gd name="T4" fmla="*/ 0 w 139"/>
              <a:gd name="T5" fmla="*/ 487229859 h 109"/>
              <a:gd name="T6" fmla="*/ 8943750 w 139"/>
              <a:gd name="T7" fmla="*/ 487229859 h 109"/>
              <a:gd name="T8" fmla="*/ 621640304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0" y="0"/>
                </a:ln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6"/>
          <p:cNvSpPr/>
          <p:nvPr/>
        </p:nvSpPr>
        <p:spPr bwMode="auto">
          <a:xfrm>
            <a:off x="2063750" y="1754188"/>
            <a:ext cx="4763" cy="4762"/>
          </a:xfrm>
          <a:custGeom>
            <a:avLst/>
            <a:gdLst>
              <a:gd name="T0" fmla="*/ 0 w 2"/>
              <a:gd name="T1" fmla="*/ 0 h 2"/>
              <a:gd name="T2" fmla="*/ 10080890 w 2"/>
              <a:gd name="T3" fmla="*/ 10078773 h 2"/>
              <a:gd name="T4" fmla="*/ 0 w 2"/>
              <a:gd name="T5" fmla="*/ 10078773 h 2"/>
              <a:gd name="T6" fmla="*/ 0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BA6D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7"/>
          <p:cNvSpPr/>
          <p:nvPr/>
        </p:nvSpPr>
        <p:spPr bwMode="auto">
          <a:xfrm>
            <a:off x="1066800" y="1017588"/>
            <a:ext cx="1295400" cy="971550"/>
          </a:xfrm>
          <a:custGeom>
            <a:avLst/>
            <a:gdLst>
              <a:gd name="T0" fmla="*/ 631719167 w 612"/>
              <a:gd name="T1" fmla="*/ 1003581517 h 459"/>
              <a:gd name="T2" fmla="*/ 0 w 612"/>
              <a:gd name="T3" fmla="*/ 0 h 459"/>
              <a:gd name="T4" fmla="*/ 2147483646 w 612"/>
              <a:gd name="T5" fmla="*/ 0 h 459"/>
              <a:gd name="T6" fmla="*/ 2147483646 w 612"/>
              <a:gd name="T7" fmla="*/ 1568096517 h 459"/>
              <a:gd name="T8" fmla="*/ 2119170683 w 612"/>
              <a:gd name="T9" fmla="*/ 1568096517 h 459"/>
              <a:gd name="T10" fmla="*/ 2147483646 w 612"/>
              <a:gd name="T11" fmla="*/ 2056447500 h 459"/>
              <a:gd name="T12" fmla="*/ 8959850 w 612"/>
              <a:gd name="T13" fmla="*/ 2056447500 h 459"/>
              <a:gd name="T14" fmla="*/ 631719167 w 612"/>
              <a:gd name="T15" fmla="*/ 1003581517 h 4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2" h="459">
                <a:moveTo>
                  <a:pt x="141" y="224"/>
                </a:moveTo>
                <a:lnTo>
                  <a:pt x="0" y="0"/>
                </a:lnTo>
                <a:lnTo>
                  <a:pt x="612" y="0"/>
                </a:lnTo>
                <a:lnTo>
                  <a:pt x="612" y="350"/>
                </a:lnTo>
                <a:lnTo>
                  <a:pt x="473" y="350"/>
                </a:lnTo>
                <a:lnTo>
                  <a:pt x="610" y="459"/>
                </a:lnTo>
                <a:lnTo>
                  <a:pt x="2" y="459"/>
                </a:lnTo>
                <a:lnTo>
                  <a:pt x="141" y="2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8"/>
          <p:cNvSpPr/>
          <p:nvPr/>
        </p:nvSpPr>
        <p:spPr bwMode="auto">
          <a:xfrm>
            <a:off x="1066800" y="1017588"/>
            <a:ext cx="1295400" cy="971550"/>
          </a:xfrm>
          <a:custGeom>
            <a:avLst/>
            <a:gdLst>
              <a:gd name="T0" fmla="*/ 631719167 w 612"/>
              <a:gd name="T1" fmla="*/ 1003581517 h 459"/>
              <a:gd name="T2" fmla="*/ 0 w 612"/>
              <a:gd name="T3" fmla="*/ 0 h 459"/>
              <a:gd name="T4" fmla="*/ 2147483646 w 612"/>
              <a:gd name="T5" fmla="*/ 0 h 459"/>
              <a:gd name="T6" fmla="*/ 2147483646 w 612"/>
              <a:gd name="T7" fmla="*/ 1568096517 h 459"/>
              <a:gd name="T8" fmla="*/ 2119170683 w 612"/>
              <a:gd name="T9" fmla="*/ 1568096517 h 459"/>
              <a:gd name="T10" fmla="*/ 2147483646 w 612"/>
              <a:gd name="T11" fmla="*/ 2056447500 h 459"/>
              <a:gd name="T12" fmla="*/ 8959850 w 612"/>
              <a:gd name="T13" fmla="*/ 2056447500 h 459"/>
              <a:gd name="T14" fmla="*/ 631719167 w 612"/>
              <a:gd name="T15" fmla="*/ 1003581517 h 4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2" h="459">
                <a:moveTo>
                  <a:pt x="141" y="224"/>
                </a:moveTo>
                <a:lnTo>
                  <a:pt x="0" y="0"/>
                </a:lnTo>
                <a:lnTo>
                  <a:pt x="612" y="0"/>
                </a:lnTo>
                <a:lnTo>
                  <a:pt x="612" y="350"/>
                </a:lnTo>
                <a:lnTo>
                  <a:pt x="473" y="350"/>
                </a:lnTo>
                <a:lnTo>
                  <a:pt x="610" y="459"/>
                </a:lnTo>
                <a:lnTo>
                  <a:pt x="2" y="459"/>
                </a:lnTo>
                <a:lnTo>
                  <a:pt x="141" y="2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9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487229859 h 109"/>
              <a:gd name="T4" fmla="*/ 612692355 w 139"/>
              <a:gd name="T5" fmla="*/ 487229859 h 109"/>
              <a:gd name="T6" fmla="*/ 0 w 139"/>
              <a:gd name="T7" fmla="*/ 0 h 109"/>
              <a:gd name="T8" fmla="*/ 621636075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109"/>
                </a:lnTo>
                <a:lnTo>
                  <a:pt x="137" y="109"/>
                </a:lnTo>
                <a:lnTo>
                  <a:pt x="0" y="0"/>
                </a:lnTo>
                <a:lnTo>
                  <a:pt x="139" y="0"/>
                </a:lnTo>
                <a:close/>
              </a:path>
            </a:pathLst>
          </a:custGeom>
          <a:solidFill>
            <a:srgbClr val="A86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0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487229859 h 109"/>
              <a:gd name="T4" fmla="*/ 612692355 w 139"/>
              <a:gd name="T5" fmla="*/ 487229859 h 109"/>
              <a:gd name="T6" fmla="*/ 0 w 139"/>
              <a:gd name="T7" fmla="*/ 0 h 109"/>
              <a:gd name="T8" fmla="*/ 621636075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109"/>
                </a:lnTo>
                <a:lnTo>
                  <a:pt x="137" y="109"/>
                </a:lnTo>
                <a:lnTo>
                  <a:pt x="0" y="0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1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0 h 109"/>
              <a:gd name="T4" fmla="*/ 0 w 139"/>
              <a:gd name="T5" fmla="*/ 0 h 109"/>
              <a:gd name="T6" fmla="*/ 612692355 w 139"/>
              <a:gd name="T7" fmla="*/ 487229859 h 109"/>
              <a:gd name="T8" fmla="*/ 621636075 w 139"/>
              <a:gd name="T9" fmla="*/ 487229859 h 109"/>
              <a:gd name="T10" fmla="*/ 621636075 w 139"/>
              <a:gd name="T11" fmla="*/ 0 h 1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0"/>
                </a:lnTo>
                <a:lnTo>
                  <a:pt x="0" y="0"/>
                </a:lnTo>
                <a:lnTo>
                  <a:pt x="137" y="109"/>
                </a:lnTo>
                <a:lnTo>
                  <a:pt x="139" y="109"/>
                </a:lnTo>
                <a:lnTo>
                  <a:pt x="139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22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0 h 109"/>
              <a:gd name="T4" fmla="*/ 0 w 139"/>
              <a:gd name="T5" fmla="*/ 0 h 109"/>
              <a:gd name="T6" fmla="*/ 612692355 w 139"/>
              <a:gd name="T7" fmla="*/ 487229859 h 109"/>
              <a:gd name="T8" fmla="*/ 621636075 w 139"/>
              <a:gd name="T9" fmla="*/ 487229859 h 109"/>
              <a:gd name="T10" fmla="*/ 621636075 w 139"/>
              <a:gd name="T11" fmla="*/ 0 h 1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0"/>
                </a:lnTo>
                <a:lnTo>
                  <a:pt x="0" y="0"/>
                </a:lnTo>
                <a:lnTo>
                  <a:pt x="137" y="109"/>
                </a:lnTo>
                <a:lnTo>
                  <a:pt x="139" y="109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" name="组合 5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788988"/>
            <a:ext cx="806450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Freeform 7"/>
          <p:cNvSpPr/>
          <p:nvPr/>
        </p:nvSpPr>
        <p:spPr bwMode="auto">
          <a:xfrm>
            <a:off x="10123488" y="1754188"/>
            <a:ext cx="4762" cy="4762"/>
          </a:xfrm>
          <a:custGeom>
            <a:avLst/>
            <a:gdLst>
              <a:gd name="T0" fmla="*/ 10078773 w 2"/>
              <a:gd name="T1" fmla="*/ 0 h 2"/>
              <a:gd name="T2" fmla="*/ 0 w 2"/>
              <a:gd name="T3" fmla="*/ 10078773 h 2"/>
              <a:gd name="T4" fmla="*/ 10078773 w 2"/>
              <a:gd name="T5" fmla="*/ 10078773 h 2"/>
              <a:gd name="T6" fmla="*/ 10078773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rgbClr val="BA6D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8"/>
          <p:cNvSpPr/>
          <p:nvPr/>
        </p:nvSpPr>
        <p:spPr bwMode="auto">
          <a:xfrm>
            <a:off x="10123488" y="1754188"/>
            <a:ext cx="4762" cy="4762"/>
          </a:xfrm>
          <a:custGeom>
            <a:avLst/>
            <a:gdLst>
              <a:gd name="T0" fmla="*/ 10078773 w 2"/>
              <a:gd name="T1" fmla="*/ 0 h 2"/>
              <a:gd name="T2" fmla="*/ 0 w 2"/>
              <a:gd name="T3" fmla="*/ 10078773 h 2"/>
              <a:gd name="T4" fmla="*/ 10078773 w 2"/>
              <a:gd name="T5" fmla="*/ 10078773 h 2"/>
              <a:gd name="T6" fmla="*/ 10078773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矩形 36"/>
          <p:cNvSpPr>
            <a:spLocks noChangeArrowheads="1"/>
          </p:cNvSpPr>
          <p:nvPr/>
        </p:nvSpPr>
        <p:spPr bwMode="auto">
          <a:xfrm>
            <a:off x="6008688" y="4914900"/>
            <a:ext cx="5203825" cy="748030"/>
          </a:xfrm>
          <a:prstGeom prst="rect">
            <a:avLst/>
          </a:prstGeom>
          <a:solidFill>
            <a:srgbClr val="C7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z="4265" dirty="0" smtClean="0"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5119" y="764704"/>
            <a:ext cx="7366002" cy="936095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2776" y="4120462"/>
            <a:ext cx="6915648" cy="703422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8020D-54F5-4BE3-856F-2FBA5C773296}" type="datetimeFigureOut">
              <a:rPr lang="zh-CN" altLang="en-US"/>
            </a:fld>
            <a:endParaRPr lang="zh-CN" altLang="en-US"/>
          </a:p>
        </p:txBody>
      </p:sp>
      <p:sp>
        <p:nvSpPr>
          <p:cNvPr id="4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FE357-A6B2-495A-A301-1B9FE11BF906}" type="slidenum">
              <a:rPr lang="zh-CN" altLang="en-US"/>
            </a:fld>
            <a:endParaRPr lang="zh-CN" altLang="en-US"/>
          </a:p>
        </p:txBody>
      </p:sp>
      <p:sp>
        <p:nvSpPr>
          <p:cNvPr id="43" name="七角星 59"/>
          <p:cNvSpPr/>
          <p:nvPr/>
        </p:nvSpPr>
        <p:spPr bwMode="auto">
          <a:xfrm>
            <a:off x="10033000" y="100098"/>
            <a:ext cx="598487" cy="368300"/>
          </a:xfrm>
          <a:custGeom>
            <a:avLst/>
            <a:gdLst>
              <a:gd name="T0" fmla="*/ -1 w 442912"/>
              <a:gd name="T1" fmla="*/ 199073 h 441325"/>
              <a:gd name="T2" fmla="*/ 121249 w 442912"/>
              <a:gd name="T3" fmla="*/ 137763 h 441325"/>
              <a:gd name="T4" fmla="*/ 77977 w 442912"/>
              <a:gd name="T5" fmla="*/ 61310 h 441325"/>
              <a:gd name="T6" fmla="*/ 272450 w 442912"/>
              <a:gd name="T7" fmla="*/ 61310 h 441325"/>
              <a:gd name="T8" fmla="*/ 393700 w 442912"/>
              <a:gd name="T9" fmla="*/ 0 h 441325"/>
              <a:gd name="T10" fmla="*/ 514950 w 442912"/>
              <a:gd name="T11" fmla="*/ 61310 h 441325"/>
              <a:gd name="T12" fmla="*/ 709422 w 442912"/>
              <a:gd name="T13" fmla="*/ 61310 h 441325"/>
              <a:gd name="T14" fmla="*/ 666150 w 442912"/>
              <a:gd name="T15" fmla="*/ 137763 h 441325"/>
              <a:gd name="T16" fmla="*/ 787401 w 442912"/>
              <a:gd name="T17" fmla="*/ 199073 h 441325"/>
              <a:gd name="T18" fmla="*/ 612187 w 442912"/>
              <a:gd name="T19" fmla="*/ 233098 h 441325"/>
              <a:gd name="T20" fmla="*/ 568913 w 442912"/>
              <a:gd name="T21" fmla="*/ 309550 h 441325"/>
              <a:gd name="T22" fmla="*/ 393700 w 442912"/>
              <a:gd name="T23" fmla="*/ 275525 h 441325"/>
              <a:gd name="T24" fmla="*/ 218487 w 442912"/>
              <a:gd name="T25" fmla="*/ 309550 h 441325"/>
              <a:gd name="T26" fmla="*/ 175212 w 442912"/>
              <a:gd name="T27" fmla="*/ 233098 h 441325"/>
              <a:gd name="T28" fmla="*/ -1 w 442912"/>
              <a:gd name="T29" fmla="*/ 199073 h 44132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2912" h="441325">
                <a:moveTo>
                  <a:pt x="-1" y="283819"/>
                </a:moveTo>
                <a:lnTo>
                  <a:pt x="68203" y="196409"/>
                </a:lnTo>
                <a:lnTo>
                  <a:pt x="43862" y="87410"/>
                </a:lnTo>
                <a:lnTo>
                  <a:pt x="153253" y="87410"/>
                </a:lnTo>
                <a:lnTo>
                  <a:pt x="221456" y="0"/>
                </a:lnTo>
                <a:lnTo>
                  <a:pt x="289659" y="87410"/>
                </a:lnTo>
                <a:lnTo>
                  <a:pt x="399050" y="87410"/>
                </a:lnTo>
                <a:lnTo>
                  <a:pt x="374709" y="196409"/>
                </a:lnTo>
                <a:lnTo>
                  <a:pt x="442913" y="283819"/>
                </a:lnTo>
                <a:lnTo>
                  <a:pt x="344355" y="332328"/>
                </a:lnTo>
                <a:lnTo>
                  <a:pt x="320013" y="441327"/>
                </a:lnTo>
                <a:lnTo>
                  <a:pt x="221456" y="392818"/>
                </a:lnTo>
                <a:lnTo>
                  <a:pt x="122899" y="441327"/>
                </a:lnTo>
                <a:lnTo>
                  <a:pt x="98557" y="332328"/>
                </a:lnTo>
                <a:lnTo>
                  <a:pt x="-1" y="283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3317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92895"/>
            <a:ext cx="10515600" cy="368406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04DB-6E99-4C3D-B095-5CE7DFF6153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DF538-974F-41DC-ABCA-DD76780D03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"/>
          <p:cNvSpPr/>
          <p:nvPr/>
        </p:nvSpPr>
        <p:spPr bwMode="auto">
          <a:xfrm>
            <a:off x="0" y="0"/>
            <a:ext cx="12192000" cy="862013"/>
          </a:xfrm>
          <a:custGeom>
            <a:avLst/>
            <a:gdLst>
              <a:gd name="T0" fmla="*/ 0 w 9144000"/>
              <a:gd name="T1" fmla="*/ 0 h 2430063"/>
              <a:gd name="T2" fmla="*/ 16256000 w 9144000"/>
              <a:gd name="T3" fmla="*/ 0 h 2430063"/>
              <a:gd name="T4" fmla="*/ 16256000 w 9144000"/>
              <a:gd name="T5" fmla="*/ 290706 h 2430063"/>
              <a:gd name="T6" fmla="*/ 15997356 w 9144000"/>
              <a:gd name="T7" fmla="*/ 290706 h 2430063"/>
              <a:gd name="T8" fmla="*/ 15503701 w 9144000"/>
              <a:gd name="T9" fmla="*/ 305044 h 2430063"/>
              <a:gd name="T10" fmla="*/ 15010047 w 9144000"/>
              <a:gd name="T11" fmla="*/ 290706 h 2430063"/>
              <a:gd name="T12" fmla="*/ 14371756 w 9144000"/>
              <a:gd name="T13" fmla="*/ 290706 h 2430063"/>
              <a:gd name="T14" fmla="*/ 13878101 w 9144000"/>
              <a:gd name="T15" fmla="*/ 305044 h 2430063"/>
              <a:gd name="T16" fmla="*/ 13384447 w 9144000"/>
              <a:gd name="T17" fmla="*/ 290706 h 2430063"/>
              <a:gd name="T18" fmla="*/ 12746156 w 9144000"/>
              <a:gd name="T19" fmla="*/ 290706 h 2430063"/>
              <a:gd name="T20" fmla="*/ 12252501 w 9144000"/>
              <a:gd name="T21" fmla="*/ 305044 h 2430063"/>
              <a:gd name="T22" fmla="*/ 11758847 w 9144000"/>
              <a:gd name="T23" fmla="*/ 290706 h 2430063"/>
              <a:gd name="T24" fmla="*/ 11120556 w 9144000"/>
              <a:gd name="T25" fmla="*/ 290706 h 2430063"/>
              <a:gd name="T26" fmla="*/ 10626901 w 9144000"/>
              <a:gd name="T27" fmla="*/ 305044 h 2430063"/>
              <a:gd name="T28" fmla="*/ 10133247 w 9144000"/>
              <a:gd name="T29" fmla="*/ 290706 h 2430063"/>
              <a:gd name="T30" fmla="*/ 9494956 w 9144000"/>
              <a:gd name="T31" fmla="*/ 290706 h 2430063"/>
              <a:gd name="T32" fmla="*/ 9001301 w 9144000"/>
              <a:gd name="T33" fmla="*/ 305044 h 2430063"/>
              <a:gd name="T34" fmla="*/ 8507647 w 9144000"/>
              <a:gd name="T35" fmla="*/ 290706 h 2430063"/>
              <a:gd name="T36" fmla="*/ 7869356 w 9144000"/>
              <a:gd name="T37" fmla="*/ 290706 h 2430063"/>
              <a:gd name="T38" fmla="*/ 7375701 w 9144000"/>
              <a:gd name="T39" fmla="*/ 305044 h 2430063"/>
              <a:gd name="T40" fmla="*/ 6882047 w 9144000"/>
              <a:gd name="T41" fmla="*/ 290706 h 2430063"/>
              <a:gd name="T42" fmla="*/ 6243756 w 9144000"/>
              <a:gd name="T43" fmla="*/ 290706 h 2430063"/>
              <a:gd name="T44" fmla="*/ 5750101 w 9144000"/>
              <a:gd name="T45" fmla="*/ 305044 h 2430063"/>
              <a:gd name="T46" fmla="*/ 5256447 w 9144000"/>
              <a:gd name="T47" fmla="*/ 290706 h 2430063"/>
              <a:gd name="T48" fmla="*/ 4618156 w 9144000"/>
              <a:gd name="T49" fmla="*/ 290706 h 2430063"/>
              <a:gd name="T50" fmla="*/ 4124501 w 9144000"/>
              <a:gd name="T51" fmla="*/ 305044 h 2430063"/>
              <a:gd name="T52" fmla="*/ 3630847 w 9144000"/>
              <a:gd name="T53" fmla="*/ 290706 h 2430063"/>
              <a:gd name="T54" fmla="*/ 2992556 w 9144000"/>
              <a:gd name="T55" fmla="*/ 290706 h 2430063"/>
              <a:gd name="T56" fmla="*/ 2498901 w 9144000"/>
              <a:gd name="T57" fmla="*/ 305044 h 2430063"/>
              <a:gd name="T58" fmla="*/ 2005247 w 9144000"/>
              <a:gd name="T59" fmla="*/ 290706 h 2430063"/>
              <a:gd name="T60" fmla="*/ 1369193 w 9144000"/>
              <a:gd name="T61" fmla="*/ 290706 h 2430063"/>
              <a:gd name="T62" fmla="*/ 870987 w 9144000"/>
              <a:gd name="T63" fmla="*/ 305593 h 2430063"/>
              <a:gd name="T64" fmla="*/ 372780 w 9144000"/>
              <a:gd name="T65" fmla="*/ 290706 h 2430063"/>
              <a:gd name="T66" fmla="*/ 0 w 9144000"/>
              <a:gd name="T67" fmla="*/ 290706 h 2430063"/>
              <a:gd name="T68" fmla="*/ 0 w 9144000"/>
              <a:gd name="T69" fmla="*/ 0 h 243006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44000" h="2430063">
                <a:moveTo>
                  <a:pt x="0" y="0"/>
                </a:moveTo>
                <a:lnTo>
                  <a:pt x="9144000" y="0"/>
                </a:lnTo>
                <a:lnTo>
                  <a:pt x="9144000" y="2311683"/>
                </a:lnTo>
                <a:lnTo>
                  <a:pt x="8998513" y="2311683"/>
                </a:lnTo>
                <a:cubicBezTo>
                  <a:pt x="8966971" y="2377494"/>
                  <a:pt x="8854541" y="2425700"/>
                  <a:pt x="8720832" y="2425700"/>
                </a:cubicBezTo>
                <a:cubicBezTo>
                  <a:pt x="8587123" y="2425700"/>
                  <a:pt x="8474693" y="2377494"/>
                  <a:pt x="8443151" y="2311683"/>
                </a:cubicBezTo>
                <a:lnTo>
                  <a:pt x="8084113" y="2311683"/>
                </a:lnTo>
                <a:cubicBezTo>
                  <a:pt x="8052571" y="2377494"/>
                  <a:pt x="7940142" y="2425700"/>
                  <a:pt x="7806432" y="2425700"/>
                </a:cubicBezTo>
                <a:cubicBezTo>
                  <a:pt x="7672723" y="2425700"/>
                  <a:pt x="7560293" y="2377494"/>
                  <a:pt x="7528751" y="2311683"/>
                </a:cubicBezTo>
                <a:lnTo>
                  <a:pt x="7169713" y="2311683"/>
                </a:lnTo>
                <a:cubicBezTo>
                  <a:pt x="7138171" y="2377494"/>
                  <a:pt x="7025742" y="2425700"/>
                  <a:pt x="6892032" y="2425700"/>
                </a:cubicBezTo>
                <a:cubicBezTo>
                  <a:pt x="6758323" y="2425700"/>
                  <a:pt x="6645893" y="2377494"/>
                  <a:pt x="6614351" y="2311683"/>
                </a:cubicBezTo>
                <a:lnTo>
                  <a:pt x="6255313" y="2311683"/>
                </a:lnTo>
                <a:cubicBezTo>
                  <a:pt x="6223771" y="2377494"/>
                  <a:pt x="6111342" y="2425700"/>
                  <a:pt x="5977632" y="2425700"/>
                </a:cubicBezTo>
                <a:cubicBezTo>
                  <a:pt x="5843923" y="2425700"/>
                  <a:pt x="5731493" y="2377494"/>
                  <a:pt x="5699951" y="2311683"/>
                </a:cubicBezTo>
                <a:lnTo>
                  <a:pt x="5340913" y="2311683"/>
                </a:lnTo>
                <a:cubicBezTo>
                  <a:pt x="5309371" y="2377494"/>
                  <a:pt x="5196942" y="2425700"/>
                  <a:pt x="5063232" y="2425700"/>
                </a:cubicBezTo>
                <a:cubicBezTo>
                  <a:pt x="4929523" y="2425700"/>
                  <a:pt x="4817093" y="2377494"/>
                  <a:pt x="4785551" y="2311683"/>
                </a:cubicBezTo>
                <a:lnTo>
                  <a:pt x="4426513" y="2311683"/>
                </a:lnTo>
                <a:cubicBezTo>
                  <a:pt x="4394971" y="2377494"/>
                  <a:pt x="4282542" y="2425700"/>
                  <a:pt x="4148832" y="2425700"/>
                </a:cubicBezTo>
                <a:cubicBezTo>
                  <a:pt x="4015123" y="2425700"/>
                  <a:pt x="3902693" y="2377494"/>
                  <a:pt x="3871151" y="2311683"/>
                </a:cubicBezTo>
                <a:lnTo>
                  <a:pt x="3512113" y="2311683"/>
                </a:lnTo>
                <a:cubicBezTo>
                  <a:pt x="3480571" y="2377494"/>
                  <a:pt x="3368141" y="2425700"/>
                  <a:pt x="3234432" y="2425700"/>
                </a:cubicBezTo>
                <a:cubicBezTo>
                  <a:pt x="3100723" y="2425700"/>
                  <a:pt x="2988293" y="2377494"/>
                  <a:pt x="2956751" y="2311683"/>
                </a:cubicBezTo>
                <a:lnTo>
                  <a:pt x="2597713" y="2311683"/>
                </a:lnTo>
                <a:cubicBezTo>
                  <a:pt x="2566171" y="2377494"/>
                  <a:pt x="2453742" y="2425700"/>
                  <a:pt x="2320032" y="2425700"/>
                </a:cubicBezTo>
                <a:cubicBezTo>
                  <a:pt x="2186323" y="2425700"/>
                  <a:pt x="2073893" y="2377494"/>
                  <a:pt x="2042351" y="2311683"/>
                </a:cubicBezTo>
                <a:lnTo>
                  <a:pt x="1683313" y="2311683"/>
                </a:lnTo>
                <a:cubicBezTo>
                  <a:pt x="1651771" y="2377494"/>
                  <a:pt x="1539341" y="2425700"/>
                  <a:pt x="1405632" y="2425700"/>
                </a:cubicBezTo>
                <a:cubicBezTo>
                  <a:pt x="1271923" y="2425700"/>
                  <a:pt x="1159493" y="2377494"/>
                  <a:pt x="1127951" y="2311683"/>
                </a:cubicBezTo>
                <a:lnTo>
                  <a:pt x="770171" y="2311683"/>
                </a:lnTo>
                <a:cubicBezTo>
                  <a:pt x="741304" y="2379581"/>
                  <a:pt x="626759" y="2430063"/>
                  <a:pt x="489930" y="2430063"/>
                </a:cubicBezTo>
                <a:cubicBezTo>
                  <a:pt x="353101" y="2430063"/>
                  <a:pt x="238556" y="2379581"/>
                  <a:pt x="209689" y="2311683"/>
                </a:cubicBezTo>
                <a:lnTo>
                  <a:pt x="0" y="231168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七角星 59"/>
          <p:cNvSpPr/>
          <p:nvPr/>
        </p:nvSpPr>
        <p:spPr bwMode="auto">
          <a:xfrm>
            <a:off x="239712" y="152399"/>
            <a:ext cx="598487" cy="368300"/>
          </a:xfrm>
          <a:custGeom>
            <a:avLst/>
            <a:gdLst>
              <a:gd name="T0" fmla="*/ -1 w 442912"/>
              <a:gd name="T1" fmla="*/ 199073 h 441325"/>
              <a:gd name="T2" fmla="*/ 121249 w 442912"/>
              <a:gd name="T3" fmla="*/ 137763 h 441325"/>
              <a:gd name="T4" fmla="*/ 77977 w 442912"/>
              <a:gd name="T5" fmla="*/ 61310 h 441325"/>
              <a:gd name="T6" fmla="*/ 272450 w 442912"/>
              <a:gd name="T7" fmla="*/ 61310 h 441325"/>
              <a:gd name="T8" fmla="*/ 393700 w 442912"/>
              <a:gd name="T9" fmla="*/ 0 h 441325"/>
              <a:gd name="T10" fmla="*/ 514950 w 442912"/>
              <a:gd name="T11" fmla="*/ 61310 h 441325"/>
              <a:gd name="T12" fmla="*/ 709422 w 442912"/>
              <a:gd name="T13" fmla="*/ 61310 h 441325"/>
              <a:gd name="T14" fmla="*/ 666150 w 442912"/>
              <a:gd name="T15" fmla="*/ 137763 h 441325"/>
              <a:gd name="T16" fmla="*/ 787401 w 442912"/>
              <a:gd name="T17" fmla="*/ 199073 h 441325"/>
              <a:gd name="T18" fmla="*/ 612187 w 442912"/>
              <a:gd name="T19" fmla="*/ 233098 h 441325"/>
              <a:gd name="T20" fmla="*/ 568913 w 442912"/>
              <a:gd name="T21" fmla="*/ 309550 h 441325"/>
              <a:gd name="T22" fmla="*/ 393700 w 442912"/>
              <a:gd name="T23" fmla="*/ 275525 h 441325"/>
              <a:gd name="T24" fmla="*/ 218487 w 442912"/>
              <a:gd name="T25" fmla="*/ 309550 h 441325"/>
              <a:gd name="T26" fmla="*/ 175212 w 442912"/>
              <a:gd name="T27" fmla="*/ 233098 h 441325"/>
              <a:gd name="T28" fmla="*/ -1 w 442912"/>
              <a:gd name="T29" fmla="*/ 199073 h 44132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2912" h="441325">
                <a:moveTo>
                  <a:pt x="-1" y="283819"/>
                </a:moveTo>
                <a:lnTo>
                  <a:pt x="68203" y="196409"/>
                </a:lnTo>
                <a:lnTo>
                  <a:pt x="43862" y="87410"/>
                </a:lnTo>
                <a:lnTo>
                  <a:pt x="153253" y="87410"/>
                </a:lnTo>
                <a:lnTo>
                  <a:pt x="221456" y="0"/>
                </a:lnTo>
                <a:lnTo>
                  <a:pt x="289659" y="87410"/>
                </a:lnTo>
                <a:lnTo>
                  <a:pt x="399050" y="87410"/>
                </a:lnTo>
                <a:lnTo>
                  <a:pt x="374709" y="196409"/>
                </a:lnTo>
                <a:lnTo>
                  <a:pt x="442913" y="283819"/>
                </a:lnTo>
                <a:lnTo>
                  <a:pt x="344355" y="332328"/>
                </a:lnTo>
                <a:lnTo>
                  <a:pt x="320013" y="441327"/>
                </a:lnTo>
                <a:lnTo>
                  <a:pt x="221456" y="392818"/>
                </a:lnTo>
                <a:lnTo>
                  <a:pt x="122899" y="441327"/>
                </a:lnTo>
                <a:lnTo>
                  <a:pt x="98557" y="332328"/>
                </a:lnTo>
                <a:lnTo>
                  <a:pt x="-1" y="2838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grpSp>
        <p:nvGrpSpPr>
          <p:cNvPr id="6" name="组合 71"/>
          <p:cNvGrpSpPr/>
          <p:nvPr/>
        </p:nvGrpSpPr>
        <p:grpSpPr bwMode="auto">
          <a:xfrm>
            <a:off x="7859713" y="39688"/>
            <a:ext cx="4232275" cy="796925"/>
            <a:chOff x="0" y="0"/>
            <a:chExt cx="3175290" cy="597744"/>
          </a:xfrm>
        </p:grpSpPr>
        <p:grpSp>
          <p:nvGrpSpPr>
            <p:cNvPr id="7" name="组合 72"/>
            <p:cNvGrpSpPr/>
            <p:nvPr/>
          </p:nvGrpSpPr>
          <p:grpSpPr bwMode="auto">
            <a:xfrm>
              <a:off x="288032" y="383045"/>
              <a:ext cx="189887" cy="190363"/>
              <a:chOff x="0" y="0"/>
              <a:chExt cx="633413" cy="635001"/>
            </a:xfrm>
          </p:grpSpPr>
          <p:sp>
            <p:nvSpPr>
              <p:cNvPr id="137" name="Freeform 6"/>
              <p:cNvSpPr/>
              <p:nvPr/>
            </p:nvSpPr>
            <p:spPr bwMode="auto">
              <a:xfrm>
                <a:off x="130169" y="360880"/>
                <a:ext cx="47662" cy="74242"/>
              </a:xfrm>
              <a:custGeom>
                <a:avLst/>
                <a:gdLst>
                  <a:gd name="T0" fmla="*/ 0 w 30"/>
                  <a:gd name="T1" fmla="*/ 119823360 h 46"/>
                  <a:gd name="T2" fmla="*/ 75722208 w 30"/>
                  <a:gd name="T3" fmla="*/ 119823360 h 46"/>
                  <a:gd name="T4" fmla="*/ 75722208 w 30"/>
                  <a:gd name="T5" fmla="*/ 0 h 46"/>
                  <a:gd name="T6" fmla="*/ 0 w 30"/>
                  <a:gd name="T7" fmla="*/ 59911680 h 46"/>
                  <a:gd name="T8" fmla="*/ 0 w 30"/>
                  <a:gd name="T9" fmla="*/ 11982336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0" y="46"/>
                    </a:moveTo>
                    <a:lnTo>
                      <a:pt x="30" y="46"/>
                    </a:lnTo>
                    <a:lnTo>
                      <a:pt x="30" y="0"/>
                    </a:lnTo>
                    <a:lnTo>
                      <a:pt x="0" y="2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7"/>
              <p:cNvSpPr/>
              <p:nvPr/>
            </p:nvSpPr>
            <p:spPr bwMode="auto">
              <a:xfrm>
                <a:off x="214904" y="318456"/>
                <a:ext cx="47662" cy="116665"/>
              </a:xfrm>
              <a:custGeom>
                <a:avLst/>
                <a:gdLst>
                  <a:gd name="T0" fmla="*/ 0 w 31"/>
                  <a:gd name="T1" fmla="*/ 28881069 h 72"/>
                  <a:gd name="T2" fmla="*/ 0 w 31"/>
                  <a:gd name="T3" fmla="*/ 189037809 h 72"/>
                  <a:gd name="T4" fmla="*/ 73279556 w 31"/>
                  <a:gd name="T5" fmla="*/ 189037809 h 72"/>
                  <a:gd name="T6" fmla="*/ 73279556 w 31"/>
                  <a:gd name="T7" fmla="*/ 31506031 h 72"/>
                  <a:gd name="T8" fmla="*/ 35457453 w 31"/>
                  <a:gd name="T9" fmla="*/ 0 h 72"/>
                  <a:gd name="T10" fmla="*/ 0 w 31"/>
                  <a:gd name="T11" fmla="*/ 28881069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72">
                    <a:moveTo>
                      <a:pt x="0" y="11"/>
                    </a:moveTo>
                    <a:lnTo>
                      <a:pt x="0" y="72"/>
                    </a:lnTo>
                    <a:lnTo>
                      <a:pt x="31" y="72"/>
                    </a:lnTo>
                    <a:lnTo>
                      <a:pt x="31" y="12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8"/>
              <p:cNvSpPr/>
              <p:nvPr/>
            </p:nvSpPr>
            <p:spPr bwMode="auto">
              <a:xfrm>
                <a:off x="294342" y="339668"/>
                <a:ext cx="47665" cy="95454"/>
              </a:xfrm>
              <a:custGeom>
                <a:avLst/>
                <a:gdLst>
                  <a:gd name="T0" fmla="*/ 13756960 w 34"/>
                  <a:gd name="T1" fmla="*/ 43130523 h 65"/>
                  <a:gd name="T2" fmla="*/ 5896441 w 34"/>
                  <a:gd name="T3" fmla="*/ 51758096 h 65"/>
                  <a:gd name="T4" fmla="*/ 0 w 34"/>
                  <a:gd name="T5" fmla="*/ 58226940 h 65"/>
                  <a:gd name="T6" fmla="*/ 0 w 34"/>
                  <a:gd name="T7" fmla="*/ 140176402 h 65"/>
                  <a:gd name="T8" fmla="*/ 66822124 w 34"/>
                  <a:gd name="T9" fmla="*/ 140176402 h 65"/>
                  <a:gd name="T10" fmla="*/ 66822124 w 34"/>
                  <a:gd name="T11" fmla="*/ 0 h 65"/>
                  <a:gd name="T12" fmla="*/ 13756960 w 34"/>
                  <a:gd name="T13" fmla="*/ 43130523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65">
                    <a:moveTo>
                      <a:pt x="7" y="20"/>
                    </a:moveTo>
                    <a:cubicBezTo>
                      <a:pt x="5" y="21"/>
                      <a:pt x="4" y="23"/>
                      <a:pt x="3" y="24"/>
                    </a:cubicBezTo>
                    <a:cubicBezTo>
                      <a:pt x="2" y="25"/>
                      <a:pt x="1" y="26"/>
                      <a:pt x="0" y="2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9"/>
              <p:cNvSpPr/>
              <p:nvPr/>
            </p:nvSpPr>
            <p:spPr bwMode="auto">
              <a:xfrm>
                <a:off x="379077" y="281337"/>
                <a:ext cx="47665" cy="153785"/>
              </a:xfrm>
              <a:custGeom>
                <a:avLst/>
                <a:gdLst>
                  <a:gd name="T0" fmla="*/ 0 w 31"/>
                  <a:gd name="T1" fmla="*/ 57810477 h 97"/>
                  <a:gd name="T2" fmla="*/ 0 w 31"/>
                  <a:gd name="T3" fmla="*/ 243812641 h 97"/>
                  <a:gd name="T4" fmla="*/ 73288781 w 31"/>
                  <a:gd name="T5" fmla="*/ 243812641 h 97"/>
                  <a:gd name="T6" fmla="*/ 73288781 w 31"/>
                  <a:gd name="T7" fmla="*/ 0 h 97"/>
                  <a:gd name="T8" fmla="*/ 0 w 31"/>
                  <a:gd name="T9" fmla="*/ 57810477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97">
                    <a:moveTo>
                      <a:pt x="0" y="23"/>
                    </a:moveTo>
                    <a:lnTo>
                      <a:pt x="0" y="97"/>
                    </a:lnTo>
                    <a:lnTo>
                      <a:pt x="31" y="97"/>
                    </a:lnTo>
                    <a:lnTo>
                      <a:pt x="31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10"/>
              <p:cNvSpPr/>
              <p:nvPr/>
            </p:nvSpPr>
            <p:spPr bwMode="auto">
              <a:xfrm>
                <a:off x="130169" y="201790"/>
                <a:ext cx="328349" cy="169695"/>
              </a:xfrm>
              <a:custGeom>
                <a:avLst/>
                <a:gdLst>
                  <a:gd name="T0" fmla="*/ 523364397 w 206"/>
                  <a:gd name="T1" fmla="*/ 0 h 105"/>
                  <a:gd name="T2" fmla="*/ 373468297 w 206"/>
                  <a:gd name="T3" fmla="*/ 0 h 105"/>
                  <a:gd name="T4" fmla="*/ 436983107 w 206"/>
                  <a:gd name="T5" fmla="*/ 52238586 h 105"/>
                  <a:gd name="T6" fmla="*/ 276925721 w 206"/>
                  <a:gd name="T7" fmla="*/ 174999181 h 105"/>
                  <a:gd name="T8" fmla="*/ 170220266 w 206"/>
                  <a:gd name="T9" fmla="*/ 94028808 h 105"/>
                  <a:gd name="T10" fmla="*/ 0 w 206"/>
                  <a:gd name="T11" fmla="*/ 219401090 h 105"/>
                  <a:gd name="T12" fmla="*/ 0 w 206"/>
                  <a:gd name="T13" fmla="*/ 274251362 h 105"/>
                  <a:gd name="T14" fmla="*/ 170220266 w 206"/>
                  <a:gd name="T15" fmla="*/ 148879080 h 105"/>
                  <a:gd name="T16" fmla="*/ 276925721 w 206"/>
                  <a:gd name="T17" fmla="*/ 232461140 h 105"/>
                  <a:gd name="T18" fmla="*/ 470012466 w 206"/>
                  <a:gd name="T19" fmla="*/ 83582060 h 105"/>
                  <a:gd name="T20" fmla="*/ 523364397 w 206"/>
                  <a:gd name="T21" fmla="*/ 130595656 h 105"/>
                  <a:gd name="T22" fmla="*/ 523364397 w 206"/>
                  <a:gd name="T23" fmla="*/ 0 h 10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6" h="105">
                    <a:moveTo>
                      <a:pt x="206" y="0"/>
                    </a:moveTo>
                    <a:lnTo>
                      <a:pt x="147" y="0"/>
                    </a:lnTo>
                    <a:lnTo>
                      <a:pt x="172" y="20"/>
                    </a:lnTo>
                    <a:lnTo>
                      <a:pt x="109" y="67"/>
                    </a:lnTo>
                    <a:lnTo>
                      <a:pt x="67" y="36"/>
                    </a:lnTo>
                    <a:lnTo>
                      <a:pt x="0" y="84"/>
                    </a:lnTo>
                    <a:lnTo>
                      <a:pt x="0" y="105"/>
                    </a:lnTo>
                    <a:lnTo>
                      <a:pt x="67" y="57"/>
                    </a:lnTo>
                    <a:lnTo>
                      <a:pt x="109" y="89"/>
                    </a:lnTo>
                    <a:lnTo>
                      <a:pt x="185" y="32"/>
                    </a:lnTo>
                    <a:lnTo>
                      <a:pt x="206" y="5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1"/>
              <p:cNvSpPr/>
              <p:nvPr/>
            </p:nvSpPr>
            <p:spPr bwMode="auto">
              <a:xfrm>
                <a:off x="98393" y="201790"/>
                <a:ext cx="455452" cy="259848"/>
              </a:xfrm>
              <a:custGeom>
                <a:avLst/>
                <a:gdLst>
                  <a:gd name="T0" fmla="*/ 0 w 285"/>
                  <a:gd name="T1" fmla="*/ 0 h 161"/>
                  <a:gd name="T2" fmla="*/ 0 w 285"/>
                  <a:gd name="T3" fmla="*/ 419384988 h 161"/>
                  <a:gd name="T4" fmla="*/ 727847454 w 285"/>
                  <a:gd name="T5" fmla="*/ 419384988 h 161"/>
                  <a:gd name="T6" fmla="*/ 727847454 w 285"/>
                  <a:gd name="T7" fmla="*/ 398545501 h 161"/>
                  <a:gd name="T8" fmla="*/ 30646326 w 285"/>
                  <a:gd name="T9" fmla="*/ 398545501 h 161"/>
                  <a:gd name="T10" fmla="*/ 30646326 w 285"/>
                  <a:gd name="T11" fmla="*/ 0 h 161"/>
                  <a:gd name="T12" fmla="*/ 0 w 285"/>
                  <a:gd name="T13" fmla="*/ 0 h 1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5" h="161">
                    <a:moveTo>
                      <a:pt x="0" y="0"/>
                    </a:moveTo>
                    <a:lnTo>
                      <a:pt x="0" y="161"/>
                    </a:lnTo>
                    <a:lnTo>
                      <a:pt x="285" y="161"/>
                    </a:lnTo>
                    <a:lnTo>
                      <a:pt x="285" y="153"/>
                    </a:lnTo>
                    <a:lnTo>
                      <a:pt x="12" y="153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Rectangle 12"/>
              <p:cNvSpPr>
                <a:spLocks noChangeArrowheads="1"/>
              </p:cNvSpPr>
              <p:nvPr/>
            </p:nvSpPr>
            <p:spPr bwMode="auto">
              <a:xfrm>
                <a:off x="473441" y="187909"/>
                <a:ext cx="47676" cy="250234"/>
              </a:xfrm>
              <a:prstGeom prst="rect">
                <a:avLst/>
              </a:pr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ym typeface="+mn-lt"/>
                </a:endParaRPr>
              </a:p>
            </p:txBody>
          </p:sp>
          <p:sp>
            <p:nvSpPr>
              <p:cNvPr id="144" name="Freeform 13"/>
              <p:cNvSpPr>
                <a:spLocks noEditPoints="1"/>
              </p:cNvSpPr>
              <p:nvPr/>
            </p:nvSpPr>
            <p:spPr bwMode="auto">
              <a:xfrm>
                <a:off x="-2232" y="277"/>
                <a:ext cx="635515" cy="636357"/>
              </a:xfrm>
              <a:custGeom>
                <a:avLst/>
                <a:gdLst>
                  <a:gd name="T0" fmla="*/ 454819764 w 444"/>
                  <a:gd name="T1" fmla="*/ 910000520 h 445"/>
                  <a:gd name="T2" fmla="*/ 0 w 444"/>
                  <a:gd name="T3" fmla="*/ 456023436 h 445"/>
                  <a:gd name="T4" fmla="*/ 454819764 w 444"/>
                  <a:gd name="T5" fmla="*/ 0 h 445"/>
                  <a:gd name="T6" fmla="*/ 909638097 w 444"/>
                  <a:gd name="T7" fmla="*/ 456023436 h 445"/>
                  <a:gd name="T8" fmla="*/ 454819764 w 444"/>
                  <a:gd name="T9" fmla="*/ 910000520 h 445"/>
                  <a:gd name="T10" fmla="*/ 454819764 w 444"/>
                  <a:gd name="T11" fmla="*/ 51123062 h 445"/>
                  <a:gd name="T12" fmla="*/ 51219074 w 444"/>
                  <a:gd name="T13" fmla="*/ 456023436 h 445"/>
                  <a:gd name="T14" fmla="*/ 454819764 w 444"/>
                  <a:gd name="T15" fmla="*/ 858877458 h 445"/>
                  <a:gd name="T16" fmla="*/ 860468703 w 444"/>
                  <a:gd name="T17" fmla="*/ 456023436 h 445"/>
                  <a:gd name="T18" fmla="*/ 454819764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组合 73"/>
            <p:cNvGrpSpPr/>
            <p:nvPr/>
          </p:nvGrpSpPr>
          <p:grpSpPr bwMode="auto">
            <a:xfrm>
              <a:off x="651080" y="0"/>
              <a:ext cx="189887" cy="190363"/>
              <a:chOff x="0" y="0"/>
              <a:chExt cx="633413" cy="635001"/>
            </a:xfrm>
          </p:grpSpPr>
          <p:sp>
            <p:nvSpPr>
              <p:cNvPr id="128" name="Freeform 14"/>
              <p:cNvSpPr>
                <a:spLocks noEditPoints="1"/>
              </p:cNvSpPr>
              <p:nvPr/>
            </p:nvSpPr>
            <p:spPr bwMode="auto">
              <a:xfrm>
                <a:off x="116024" y="403026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0975295 w 37"/>
                  <a:gd name="T5" fmla="*/ 0 h 52"/>
                  <a:gd name="T6" fmla="*/ 55316004 w 37"/>
                  <a:gd name="T7" fmla="*/ 0 h 52"/>
                  <a:gd name="T8" fmla="*/ 65560186 w 37"/>
                  <a:gd name="T9" fmla="*/ 6114971 h 52"/>
                  <a:gd name="T10" fmla="*/ 73756104 w 37"/>
                  <a:gd name="T11" fmla="*/ 16307541 h 52"/>
                  <a:gd name="T12" fmla="*/ 75804368 w 37"/>
                  <a:gd name="T13" fmla="*/ 32615082 h 52"/>
                  <a:gd name="T14" fmla="*/ 73756104 w 37"/>
                  <a:gd name="T15" fmla="*/ 44845023 h 52"/>
                  <a:gd name="T16" fmla="*/ 69658145 w 37"/>
                  <a:gd name="T17" fmla="*/ 55037593 h 52"/>
                  <a:gd name="T18" fmla="*/ 59413963 w 37"/>
                  <a:gd name="T19" fmla="*/ 61152564 h 52"/>
                  <a:gd name="T20" fmla="*/ 43023559 w 37"/>
                  <a:gd name="T21" fmla="*/ 63191364 h 52"/>
                  <a:gd name="T22" fmla="*/ 30731114 w 37"/>
                  <a:gd name="T23" fmla="*/ 63191364 h 52"/>
                  <a:gd name="T24" fmla="*/ 30731114 w 37"/>
                  <a:gd name="T25" fmla="*/ 105997588 h 52"/>
                  <a:gd name="T26" fmla="*/ 0 w 37"/>
                  <a:gd name="T27" fmla="*/ 105997588 h 52"/>
                  <a:gd name="T28" fmla="*/ 30731114 w 37"/>
                  <a:gd name="T29" fmla="*/ 18346340 h 52"/>
                  <a:gd name="T30" fmla="*/ 30731114 w 37"/>
                  <a:gd name="T31" fmla="*/ 44845023 h 52"/>
                  <a:gd name="T32" fmla="*/ 32780809 w 37"/>
                  <a:gd name="T33" fmla="*/ 44845023 h 52"/>
                  <a:gd name="T34" fmla="*/ 36877336 w 37"/>
                  <a:gd name="T35" fmla="*/ 44845023 h 52"/>
                  <a:gd name="T36" fmla="*/ 38927031 w 37"/>
                  <a:gd name="T37" fmla="*/ 44845023 h 52"/>
                  <a:gd name="T38" fmla="*/ 40975295 w 37"/>
                  <a:gd name="T39" fmla="*/ 42806224 h 52"/>
                  <a:gd name="T40" fmla="*/ 43023559 w 37"/>
                  <a:gd name="T41" fmla="*/ 40768852 h 52"/>
                  <a:gd name="T42" fmla="*/ 45073254 w 37"/>
                  <a:gd name="T43" fmla="*/ 36691253 h 52"/>
                  <a:gd name="T44" fmla="*/ 45073254 w 37"/>
                  <a:gd name="T45" fmla="*/ 30576282 h 52"/>
                  <a:gd name="T46" fmla="*/ 43023559 w 37"/>
                  <a:gd name="T47" fmla="*/ 20383712 h 52"/>
                  <a:gd name="T48" fmla="*/ 34829072 w 37"/>
                  <a:gd name="T49" fmla="*/ 18346340 h 52"/>
                  <a:gd name="T50" fmla="*/ 30731114 w 37"/>
                  <a:gd name="T51" fmla="*/ 18346340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5" y="0"/>
                      <a:pt x="27" y="0"/>
                    </a:cubicBezTo>
                    <a:cubicBezTo>
                      <a:pt x="29" y="1"/>
                      <a:pt x="31" y="2"/>
                      <a:pt x="32" y="3"/>
                    </a:cubicBezTo>
                    <a:cubicBezTo>
                      <a:pt x="34" y="4"/>
                      <a:pt x="35" y="6"/>
                      <a:pt x="36" y="8"/>
                    </a:cubicBezTo>
                    <a:cubicBezTo>
                      <a:pt x="36" y="10"/>
                      <a:pt x="37" y="13"/>
                      <a:pt x="37" y="16"/>
                    </a:cubicBezTo>
                    <a:cubicBezTo>
                      <a:pt x="37" y="18"/>
                      <a:pt x="37" y="20"/>
                      <a:pt x="36" y="22"/>
                    </a:cubicBezTo>
                    <a:cubicBezTo>
                      <a:pt x="36" y="24"/>
                      <a:pt x="35" y="26"/>
                      <a:pt x="34" y="27"/>
                    </a:cubicBezTo>
                    <a:cubicBezTo>
                      <a:pt x="33" y="28"/>
                      <a:pt x="31" y="30"/>
                      <a:pt x="29" y="30"/>
                    </a:cubicBezTo>
                    <a:cubicBezTo>
                      <a:pt x="27" y="31"/>
                      <a:pt x="24" y="31"/>
                      <a:pt x="21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2"/>
                      <a:pt x="15" y="52"/>
                      <a:pt x="15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8" y="22"/>
                    </a:cubicBezTo>
                    <a:cubicBezTo>
                      <a:pt x="18" y="22"/>
                      <a:pt x="19" y="22"/>
                      <a:pt x="19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21" y="19"/>
                      <a:pt x="22" y="19"/>
                      <a:pt x="22" y="18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7" y="9"/>
                    </a:cubicBez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5"/>
              <p:cNvSpPr>
                <a:spLocks noEditPoints="1"/>
              </p:cNvSpPr>
              <p:nvPr/>
            </p:nvSpPr>
            <p:spPr bwMode="auto">
              <a:xfrm>
                <a:off x="174278" y="403026"/>
                <a:ext cx="52960" cy="74242"/>
              </a:xfrm>
              <a:custGeom>
                <a:avLst/>
                <a:gdLst>
                  <a:gd name="T0" fmla="*/ 32780809 w 37"/>
                  <a:gd name="T1" fmla="*/ 57074965 h 52"/>
                  <a:gd name="T2" fmla="*/ 32780809 w 37"/>
                  <a:gd name="T3" fmla="*/ 105997588 h 52"/>
                  <a:gd name="T4" fmla="*/ 0 w 37"/>
                  <a:gd name="T5" fmla="*/ 105997588 h 52"/>
                  <a:gd name="T6" fmla="*/ 0 w 37"/>
                  <a:gd name="T7" fmla="*/ 0 h 52"/>
                  <a:gd name="T8" fmla="*/ 47121518 w 37"/>
                  <a:gd name="T9" fmla="*/ 0 h 52"/>
                  <a:gd name="T10" fmla="*/ 61463658 w 37"/>
                  <a:gd name="T11" fmla="*/ 0 h 52"/>
                  <a:gd name="T12" fmla="*/ 67609881 w 37"/>
                  <a:gd name="T13" fmla="*/ 4076171 h 52"/>
                  <a:gd name="T14" fmla="*/ 73756104 w 37"/>
                  <a:gd name="T15" fmla="*/ 10192570 h 52"/>
                  <a:gd name="T16" fmla="*/ 75804368 w 37"/>
                  <a:gd name="T17" fmla="*/ 18346340 h 52"/>
                  <a:gd name="T18" fmla="*/ 75804368 w 37"/>
                  <a:gd name="T19" fmla="*/ 28537483 h 52"/>
                  <a:gd name="T20" fmla="*/ 75804368 w 37"/>
                  <a:gd name="T21" fmla="*/ 34652454 h 52"/>
                  <a:gd name="T22" fmla="*/ 75804368 w 37"/>
                  <a:gd name="T23" fmla="*/ 38730053 h 52"/>
                  <a:gd name="T24" fmla="*/ 71706409 w 37"/>
                  <a:gd name="T25" fmla="*/ 42806224 h 52"/>
                  <a:gd name="T26" fmla="*/ 67609881 w 37"/>
                  <a:gd name="T27" fmla="*/ 46883823 h 52"/>
                  <a:gd name="T28" fmla="*/ 61463658 w 37"/>
                  <a:gd name="T29" fmla="*/ 50959994 h 52"/>
                  <a:gd name="T30" fmla="*/ 67609881 w 37"/>
                  <a:gd name="T31" fmla="*/ 52998794 h 52"/>
                  <a:gd name="T32" fmla="*/ 71706409 w 37"/>
                  <a:gd name="T33" fmla="*/ 57074965 h 52"/>
                  <a:gd name="T34" fmla="*/ 73756104 w 37"/>
                  <a:gd name="T35" fmla="*/ 61152564 h 52"/>
                  <a:gd name="T36" fmla="*/ 73756104 w 37"/>
                  <a:gd name="T37" fmla="*/ 65228736 h 52"/>
                  <a:gd name="T38" fmla="*/ 73756104 w 37"/>
                  <a:gd name="T39" fmla="*/ 105997588 h 52"/>
                  <a:gd name="T40" fmla="*/ 43023559 w 37"/>
                  <a:gd name="T41" fmla="*/ 105997588 h 52"/>
                  <a:gd name="T42" fmla="*/ 43023559 w 37"/>
                  <a:gd name="T43" fmla="*/ 65228736 h 52"/>
                  <a:gd name="T44" fmla="*/ 43023559 w 37"/>
                  <a:gd name="T45" fmla="*/ 61152564 h 52"/>
                  <a:gd name="T46" fmla="*/ 40975295 w 37"/>
                  <a:gd name="T47" fmla="*/ 59113765 h 52"/>
                  <a:gd name="T48" fmla="*/ 36877336 w 37"/>
                  <a:gd name="T49" fmla="*/ 57074965 h 52"/>
                  <a:gd name="T50" fmla="*/ 32780809 w 37"/>
                  <a:gd name="T51" fmla="*/ 57074965 h 52"/>
                  <a:gd name="T52" fmla="*/ 32780809 w 37"/>
                  <a:gd name="T53" fmla="*/ 18346340 h 52"/>
                  <a:gd name="T54" fmla="*/ 32780809 w 37"/>
                  <a:gd name="T55" fmla="*/ 38730053 h 52"/>
                  <a:gd name="T56" fmla="*/ 38927031 w 37"/>
                  <a:gd name="T57" fmla="*/ 38730053 h 52"/>
                  <a:gd name="T58" fmla="*/ 45073254 w 37"/>
                  <a:gd name="T59" fmla="*/ 28537483 h 52"/>
                  <a:gd name="T60" fmla="*/ 43023559 w 37"/>
                  <a:gd name="T61" fmla="*/ 20383712 h 52"/>
                  <a:gd name="T62" fmla="*/ 32780809 w 37"/>
                  <a:gd name="T63" fmla="*/ 18346340 h 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37" h="52">
                    <a:moveTo>
                      <a:pt x="16" y="28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8" y="0"/>
                      <a:pt x="30" y="0"/>
                    </a:cubicBezTo>
                    <a:cubicBezTo>
                      <a:pt x="31" y="1"/>
                      <a:pt x="33" y="1"/>
                      <a:pt x="33" y="2"/>
                    </a:cubicBezTo>
                    <a:cubicBezTo>
                      <a:pt x="34" y="3"/>
                      <a:pt x="35" y="4"/>
                      <a:pt x="36" y="5"/>
                    </a:cubicBezTo>
                    <a:cubicBezTo>
                      <a:pt x="36" y="7"/>
                      <a:pt x="37" y="8"/>
                      <a:pt x="37" y="9"/>
                    </a:cubicBezTo>
                    <a:cubicBezTo>
                      <a:pt x="37" y="11"/>
                      <a:pt x="37" y="12"/>
                      <a:pt x="37" y="14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7"/>
                      <a:pt x="37" y="18"/>
                      <a:pt x="37" y="19"/>
                    </a:cubicBezTo>
                    <a:cubicBezTo>
                      <a:pt x="36" y="20"/>
                      <a:pt x="36" y="21"/>
                      <a:pt x="35" y="21"/>
                    </a:cubicBezTo>
                    <a:cubicBezTo>
                      <a:pt x="35" y="22"/>
                      <a:pt x="34" y="23"/>
                      <a:pt x="33" y="23"/>
                    </a:cubicBezTo>
                    <a:cubicBezTo>
                      <a:pt x="32" y="24"/>
                      <a:pt x="31" y="24"/>
                      <a:pt x="30" y="25"/>
                    </a:cubicBezTo>
                    <a:cubicBezTo>
                      <a:pt x="31" y="25"/>
                      <a:pt x="32" y="25"/>
                      <a:pt x="33" y="26"/>
                    </a:cubicBezTo>
                    <a:cubicBezTo>
                      <a:pt x="34" y="26"/>
                      <a:pt x="35" y="27"/>
                      <a:pt x="35" y="28"/>
                    </a:cubicBezTo>
                    <a:cubicBezTo>
                      <a:pt x="36" y="29"/>
                      <a:pt x="36" y="29"/>
                      <a:pt x="36" y="30"/>
                    </a:cubicBezTo>
                    <a:cubicBezTo>
                      <a:pt x="36" y="31"/>
                      <a:pt x="36" y="32"/>
                      <a:pt x="36" y="32"/>
                    </a:cubicBezTo>
                    <a:cubicBezTo>
                      <a:pt x="36" y="41"/>
                      <a:pt x="36" y="48"/>
                      <a:pt x="36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0"/>
                      <a:pt x="21" y="30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7" y="28"/>
                      <a:pt x="17" y="28"/>
                      <a:pt x="16" y="28"/>
                    </a:cubicBezTo>
                    <a:close/>
                    <a:moveTo>
                      <a:pt x="16" y="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2" y="17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6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6"/>
              <p:cNvSpPr>
                <a:spLocks noEditPoints="1"/>
              </p:cNvSpPr>
              <p:nvPr/>
            </p:nvSpPr>
            <p:spPr bwMode="auto">
              <a:xfrm>
                <a:off x="237829" y="403026"/>
                <a:ext cx="47665" cy="74242"/>
              </a:xfrm>
              <a:custGeom>
                <a:avLst/>
                <a:gdLst>
                  <a:gd name="T0" fmla="*/ 0 w 37"/>
                  <a:gd name="T1" fmla="*/ 73718181 h 54"/>
                  <a:gd name="T2" fmla="*/ 0 w 37"/>
                  <a:gd name="T3" fmla="*/ 26463148 h 54"/>
                  <a:gd name="T4" fmla="*/ 8297575 w 37"/>
                  <a:gd name="T5" fmla="*/ 7560310 h 54"/>
                  <a:gd name="T6" fmla="*/ 31532330 w 37"/>
                  <a:gd name="T7" fmla="*/ 0 h 54"/>
                  <a:gd name="T8" fmla="*/ 54765797 w 37"/>
                  <a:gd name="T9" fmla="*/ 7560310 h 54"/>
                  <a:gd name="T10" fmla="*/ 61404114 w 37"/>
                  <a:gd name="T11" fmla="*/ 26463148 h 54"/>
                  <a:gd name="T12" fmla="*/ 61404114 w 37"/>
                  <a:gd name="T13" fmla="*/ 73718181 h 54"/>
                  <a:gd name="T14" fmla="*/ 59744857 w 37"/>
                  <a:gd name="T15" fmla="*/ 85059334 h 54"/>
                  <a:gd name="T16" fmla="*/ 54765797 w 37"/>
                  <a:gd name="T17" fmla="*/ 94511441 h 54"/>
                  <a:gd name="T18" fmla="*/ 44808965 w 37"/>
                  <a:gd name="T19" fmla="*/ 100181330 h 54"/>
                  <a:gd name="T20" fmla="*/ 31532330 w 37"/>
                  <a:gd name="T21" fmla="*/ 102071751 h 54"/>
                  <a:gd name="T22" fmla="*/ 16595149 w 37"/>
                  <a:gd name="T23" fmla="*/ 100181330 h 54"/>
                  <a:gd name="T24" fmla="*/ 6638317 w 37"/>
                  <a:gd name="T25" fmla="*/ 94511441 h 54"/>
                  <a:gd name="T26" fmla="*/ 1659257 w 37"/>
                  <a:gd name="T27" fmla="*/ 85059334 h 54"/>
                  <a:gd name="T28" fmla="*/ 0 w 37"/>
                  <a:gd name="T29" fmla="*/ 73718181 h 54"/>
                  <a:gd name="T30" fmla="*/ 31532330 w 37"/>
                  <a:gd name="T31" fmla="*/ 81279867 h 54"/>
                  <a:gd name="T32" fmla="*/ 33191587 w 37"/>
                  <a:gd name="T33" fmla="*/ 81279867 h 54"/>
                  <a:gd name="T34" fmla="*/ 34850844 w 37"/>
                  <a:gd name="T35" fmla="*/ 79389445 h 54"/>
                  <a:gd name="T36" fmla="*/ 36510102 w 37"/>
                  <a:gd name="T37" fmla="*/ 77499024 h 54"/>
                  <a:gd name="T38" fmla="*/ 36510102 w 37"/>
                  <a:gd name="T39" fmla="*/ 75608603 h 54"/>
                  <a:gd name="T40" fmla="*/ 36510102 w 37"/>
                  <a:gd name="T41" fmla="*/ 73718181 h 54"/>
                  <a:gd name="T42" fmla="*/ 36510102 w 37"/>
                  <a:gd name="T43" fmla="*/ 71827760 h 54"/>
                  <a:gd name="T44" fmla="*/ 36510102 w 37"/>
                  <a:gd name="T45" fmla="*/ 71827760 h 54"/>
                  <a:gd name="T46" fmla="*/ 36510102 w 37"/>
                  <a:gd name="T47" fmla="*/ 30243991 h 54"/>
                  <a:gd name="T48" fmla="*/ 36510102 w 37"/>
                  <a:gd name="T49" fmla="*/ 30243991 h 54"/>
                  <a:gd name="T50" fmla="*/ 36510102 w 37"/>
                  <a:gd name="T51" fmla="*/ 28353570 h 54"/>
                  <a:gd name="T52" fmla="*/ 36510102 w 37"/>
                  <a:gd name="T53" fmla="*/ 26463148 h 54"/>
                  <a:gd name="T54" fmla="*/ 36510102 w 37"/>
                  <a:gd name="T55" fmla="*/ 24572727 h 54"/>
                  <a:gd name="T56" fmla="*/ 36510102 w 37"/>
                  <a:gd name="T57" fmla="*/ 22682306 h 54"/>
                  <a:gd name="T58" fmla="*/ 34850844 w 37"/>
                  <a:gd name="T59" fmla="*/ 20791885 h 54"/>
                  <a:gd name="T60" fmla="*/ 34850844 w 37"/>
                  <a:gd name="T61" fmla="*/ 20791885 h 54"/>
                  <a:gd name="T62" fmla="*/ 33191587 w 37"/>
                  <a:gd name="T63" fmla="*/ 18902838 h 54"/>
                  <a:gd name="T64" fmla="*/ 31532330 w 37"/>
                  <a:gd name="T65" fmla="*/ 18902838 h 54"/>
                  <a:gd name="T66" fmla="*/ 28212527 w 37"/>
                  <a:gd name="T67" fmla="*/ 20791885 h 54"/>
                  <a:gd name="T68" fmla="*/ 26553270 w 37"/>
                  <a:gd name="T69" fmla="*/ 20791885 h 54"/>
                  <a:gd name="T70" fmla="*/ 24894012 w 37"/>
                  <a:gd name="T71" fmla="*/ 22682306 h 54"/>
                  <a:gd name="T72" fmla="*/ 24894012 w 37"/>
                  <a:gd name="T73" fmla="*/ 26463148 h 54"/>
                  <a:gd name="T74" fmla="*/ 24894012 w 37"/>
                  <a:gd name="T75" fmla="*/ 28353570 h 54"/>
                  <a:gd name="T76" fmla="*/ 24894012 w 37"/>
                  <a:gd name="T77" fmla="*/ 30243991 h 54"/>
                  <a:gd name="T78" fmla="*/ 24894012 w 37"/>
                  <a:gd name="T79" fmla="*/ 30243991 h 54"/>
                  <a:gd name="T80" fmla="*/ 24894012 w 37"/>
                  <a:gd name="T81" fmla="*/ 30243991 h 54"/>
                  <a:gd name="T82" fmla="*/ 24894012 w 37"/>
                  <a:gd name="T83" fmla="*/ 69938714 h 54"/>
                  <a:gd name="T84" fmla="*/ 24894012 w 37"/>
                  <a:gd name="T85" fmla="*/ 73718181 h 54"/>
                  <a:gd name="T86" fmla="*/ 24894012 w 37"/>
                  <a:gd name="T87" fmla="*/ 75608603 h 54"/>
                  <a:gd name="T88" fmla="*/ 24894012 w 37"/>
                  <a:gd name="T89" fmla="*/ 77499024 h 54"/>
                  <a:gd name="T90" fmla="*/ 26553270 w 37"/>
                  <a:gd name="T91" fmla="*/ 79389445 h 54"/>
                  <a:gd name="T92" fmla="*/ 28212527 w 37"/>
                  <a:gd name="T93" fmla="*/ 81279867 h 54"/>
                  <a:gd name="T94" fmla="*/ 31532330 w 37"/>
                  <a:gd name="T95" fmla="*/ 81279867 h 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7" h="54">
                    <a:moveTo>
                      <a:pt x="0" y="39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2" y="6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5" y="0"/>
                      <a:pt x="30" y="1"/>
                      <a:pt x="33" y="4"/>
                    </a:cubicBezTo>
                    <a:cubicBezTo>
                      <a:pt x="36" y="6"/>
                      <a:pt x="37" y="10"/>
                      <a:pt x="37" y="14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41"/>
                      <a:pt x="37" y="43"/>
                      <a:pt x="36" y="45"/>
                    </a:cubicBezTo>
                    <a:cubicBezTo>
                      <a:pt x="36" y="47"/>
                      <a:pt x="34" y="48"/>
                      <a:pt x="33" y="50"/>
                    </a:cubicBezTo>
                    <a:cubicBezTo>
                      <a:pt x="32" y="51"/>
                      <a:pt x="30" y="52"/>
                      <a:pt x="27" y="53"/>
                    </a:cubicBezTo>
                    <a:cubicBezTo>
                      <a:pt x="25" y="53"/>
                      <a:pt x="22" y="54"/>
                      <a:pt x="19" y="54"/>
                    </a:cubicBezTo>
                    <a:cubicBezTo>
                      <a:pt x="15" y="54"/>
                      <a:pt x="13" y="53"/>
                      <a:pt x="10" y="53"/>
                    </a:cubicBezTo>
                    <a:cubicBezTo>
                      <a:pt x="8" y="52"/>
                      <a:pt x="6" y="51"/>
                      <a:pt x="4" y="50"/>
                    </a:cubicBezTo>
                    <a:cubicBezTo>
                      <a:pt x="3" y="48"/>
                      <a:pt x="2" y="47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lose/>
                    <a:moveTo>
                      <a:pt x="19" y="43"/>
                    </a:move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3"/>
                      <a:pt x="21" y="43"/>
                      <a:pt x="21" y="42"/>
                    </a:cubicBezTo>
                    <a:cubicBezTo>
                      <a:pt x="21" y="42"/>
                      <a:pt x="22" y="42"/>
                      <a:pt x="22" y="41"/>
                    </a:cubicBezTo>
                    <a:cubicBezTo>
                      <a:pt x="22" y="41"/>
                      <a:pt x="22" y="41"/>
                      <a:pt x="22" y="40"/>
                    </a:cubicBezTo>
                    <a:cubicBezTo>
                      <a:pt x="22" y="40"/>
                      <a:pt x="22" y="39"/>
                      <a:pt x="22" y="39"/>
                    </a:cubicBezTo>
                    <a:cubicBezTo>
                      <a:pt x="22" y="39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8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1"/>
                      <a:pt x="15" y="41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3"/>
                      <a:pt x="17" y="43"/>
                      <a:pt x="17" y="43"/>
                    </a:cubicBezTo>
                    <a:cubicBezTo>
                      <a:pt x="18" y="43"/>
                      <a:pt x="18" y="43"/>
                      <a:pt x="19" y="43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7"/>
              <p:cNvSpPr>
                <a:spLocks noEditPoints="1"/>
              </p:cNvSpPr>
              <p:nvPr/>
            </p:nvSpPr>
            <p:spPr bwMode="auto">
              <a:xfrm>
                <a:off x="296086" y="403026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3023559 w 37"/>
                  <a:gd name="T5" fmla="*/ 0 h 52"/>
                  <a:gd name="T6" fmla="*/ 67609881 w 37"/>
                  <a:gd name="T7" fmla="*/ 6114971 h 52"/>
                  <a:gd name="T8" fmla="*/ 75804368 w 37"/>
                  <a:gd name="T9" fmla="*/ 24461311 h 52"/>
                  <a:gd name="T10" fmla="*/ 75804368 w 37"/>
                  <a:gd name="T11" fmla="*/ 75421306 h 52"/>
                  <a:gd name="T12" fmla="*/ 67609881 w 37"/>
                  <a:gd name="T13" fmla="*/ 97843817 h 52"/>
                  <a:gd name="T14" fmla="*/ 40975295 w 37"/>
                  <a:gd name="T15" fmla="*/ 105997588 h 52"/>
                  <a:gd name="T16" fmla="*/ 0 w 37"/>
                  <a:gd name="T17" fmla="*/ 105997588 h 52"/>
                  <a:gd name="T18" fmla="*/ 30731114 w 37"/>
                  <a:gd name="T19" fmla="*/ 18346340 h 52"/>
                  <a:gd name="T20" fmla="*/ 30731114 w 37"/>
                  <a:gd name="T21" fmla="*/ 87651247 h 52"/>
                  <a:gd name="T22" fmla="*/ 32780809 w 37"/>
                  <a:gd name="T23" fmla="*/ 87651247 h 52"/>
                  <a:gd name="T24" fmla="*/ 34829072 w 37"/>
                  <a:gd name="T25" fmla="*/ 87651247 h 52"/>
                  <a:gd name="T26" fmla="*/ 36877336 w 37"/>
                  <a:gd name="T27" fmla="*/ 87651247 h 52"/>
                  <a:gd name="T28" fmla="*/ 45073254 w 37"/>
                  <a:gd name="T29" fmla="*/ 81536277 h 52"/>
                  <a:gd name="T30" fmla="*/ 45073254 w 37"/>
                  <a:gd name="T31" fmla="*/ 28537483 h 52"/>
                  <a:gd name="T32" fmla="*/ 43023559 w 37"/>
                  <a:gd name="T33" fmla="*/ 20383712 h 52"/>
                  <a:gd name="T34" fmla="*/ 34829072 w 37"/>
                  <a:gd name="T35" fmla="*/ 18346340 h 52"/>
                  <a:gd name="T36" fmla="*/ 30731114 w 37"/>
                  <a:gd name="T37" fmla="*/ 18346340 h 5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0" y="1"/>
                      <a:pt x="33" y="3"/>
                    </a:cubicBezTo>
                    <a:cubicBezTo>
                      <a:pt x="36" y="5"/>
                      <a:pt x="37" y="8"/>
                      <a:pt x="37" y="12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42"/>
                      <a:pt x="36" y="46"/>
                      <a:pt x="33" y="48"/>
                    </a:cubicBezTo>
                    <a:cubicBezTo>
                      <a:pt x="30" y="51"/>
                      <a:pt x="26" y="52"/>
                      <a:pt x="20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6" y="43"/>
                    </a:cubicBezTo>
                    <a:cubicBezTo>
                      <a:pt x="16" y="43"/>
                      <a:pt x="16" y="43"/>
                      <a:pt x="17" y="43"/>
                    </a:cubicBezTo>
                    <a:cubicBezTo>
                      <a:pt x="17" y="43"/>
                      <a:pt x="17" y="43"/>
                      <a:pt x="18" y="43"/>
                    </a:cubicBezTo>
                    <a:cubicBezTo>
                      <a:pt x="21" y="43"/>
                      <a:pt x="22" y="42"/>
                      <a:pt x="22" y="4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9"/>
                      <a:pt x="19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8"/>
              <p:cNvSpPr/>
              <p:nvPr/>
            </p:nvSpPr>
            <p:spPr bwMode="auto">
              <a:xfrm>
                <a:off x="359638" y="403026"/>
                <a:ext cx="52960" cy="74242"/>
              </a:xfrm>
              <a:custGeom>
                <a:avLst/>
                <a:gdLst>
                  <a:gd name="T0" fmla="*/ 0 w 37"/>
                  <a:gd name="T1" fmla="*/ 74564182 h 53"/>
                  <a:gd name="T2" fmla="*/ 0 w 37"/>
                  <a:gd name="T3" fmla="*/ 0 h 53"/>
                  <a:gd name="T4" fmla="*/ 30731114 w 37"/>
                  <a:gd name="T5" fmla="*/ 0 h 53"/>
                  <a:gd name="T6" fmla="*/ 30731114 w 37"/>
                  <a:gd name="T7" fmla="*/ 72601672 h 53"/>
                  <a:gd name="T8" fmla="*/ 30731114 w 37"/>
                  <a:gd name="T9" fmla="*/ 72601672 h 53"/>
                  <a:gd name="T10" fmla="*/ 30731114 w 37"/>
                  <a:gd name="T11" fmla="*/ 76526692 h 53"/>
                  <a:gd name="T12" fmla="*/ 30731114 w 37"/>
                  <a:gd name="T13" fmla="*/ 78489203 h 53"/>
                  <a:gd name="T14" fmla="*/ 32780809 w 37"/>
                  <a:gd name="T15" fmla="*/ 82412822 h 53"/>
                  <a:gd name="T16" fmla="*/ 34829072 w 37"/>
                  <a:gd name="T17" fmla="*/ 82412822 h 53"/>
                  <a:gd name="T18" fmla="*/ 38927031 w 37"/>
                  <a:gd name="T19" fmla="*/ 84375333 h 53"/>
                  <a:gd name="T20" fmla="*/ 40975295 w 37"/>
                  <a:gd name="T21" fmla="*/ 84375333 h 53"/>
                  <a:gd name="T22" fmla="*/ 43023559 w 37"/>
                  <a:gd name="T23" fmla="*/ 82412822 h 53"/>
                  <a:gd name="T24" fmla="*/ 45073254 w 37"/>
                  <a:gd name="T25" fmla="*/ 80450312 h 53"/>
                  <a:gd name="T26" fmla="*/ 45073254 w 37"/>
                  <a:gd name="T27" fmla="*/ 78489203 h 53"/>
                  <a:gd name="T28" fmla="*/ 45073254 w 37"/>
                  <a:gd name="T29" fmla="*/ 76526692 h 53"/>
                  <a:gd name="T30" fmla="*/ 45073254 w 37"/>
                  <a:gd name="T31" fmla="*/ 72601672 h 53"/>
                  <a:gd name="T32" fmla="*/ 45073254 w 37"/>
                  <a:gd name="T33" fmla="*/ 72601672 h 53"/>
                  <a:gd name="T34" fmla="*/ 45073254 w 37"/>
                  <a:gd name="T35" fmla="*/ 0 h 53"/>
                  <a:gd name="T36" fmla="*/ 75804368 w 37"/>
                  <a:gd name="T37" fmla="*/ 0 h 53"/>
                  <a:gd name="T38" fmla="*/ 75804368 w 37"/>
                  <a:gd name="T39" fmla="*/ 74564182 h 53"/>
                  <a:gd name="T40" fmla="*/ 67609881 w 37"/>
                  <a:gd name="T41" fmla="*/ 96148993 h 53"/>
                  <a:gd name="T42" fmla="*/ 38927031 w 37"/>
                  <a:gd name="T43" fmla="*/ 103997633 h 53"/>
                  <a:gd name="T44" fmla="*/ 10244182 w 37"/>
                  <a:gd name="T45" fmla="*/ 96148993 h 53"/>
                  <a:gd name="T46" fmla="*/ 0 w 37"/>
                  <a:gd name="T47" fmla="*/ 74564182 h 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7" h="53">
                    <a:moveTo>
                      <a:pt x="0" y="3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16" y="42"/>
                      <a:pt x="16" y="42"/>
                      <a:pt x="17" y="42"/>
                    </a:cubicBezTo>
                    <a:cubicBezTo>
                      <a:pt x="17" y="43"/>
                      <a:pt x="18" y="43"/>
                      <a:pt x="19" y="43"/>
                    </a:cubicBez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2"/>
                      <a:pt x="22" y="41"/>
                      <a:pt x="22" y="41"/>
                    </a:cubicBezTo>
                    <a:cubicBezTo>
                      <a:pt x="22" y="41"/>
                      <a:pt x="22" y="40"/>
                      <a:pt x="22" y="4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8"/>
                      <a:pt x="22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43"/>
                      <a:pt x="36" y="47"/>
                      <a:pt x="33" y="49"/>
                    </a:cubicBezTo>
                    <a:cubicBezTo>
                      <a:pt x="30" y="52"/>
                      <a:pt x="25" y="53"/>
                      <a:pt x="19" y="53"/>
                    </a:cubicBezTo>
                    <a:cubicBezTo>
                      <a:pt x="12" y="53"/>
                      <a:pt x="8" y="52"/>
                      <a:pt x="5" y="49"/>
                    </a:cubicBezTo>
                    <a:cubicBezTo>
                      <a:pt x="2" y="47"/>
                      <a:pt x="0" y="43"/>
                      <a:pt x="0" y="38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9"/>
              <p:cNvSpPr/>
              <p:nvPr/>
            </p:nvSpPr>
            <p:spPr bwMode="auto">
              <a:xfrm>
                <a:off x="417892" y="403026"/>
                <a:ext cx="58257" cy="74242"/>
              </a:xfrm>
              <a:custGeom>
                <a:avLst/>
                <a:gdLst>
                  <a:gd name="T0" fmla="*/ 89312580 w 38"/>
                  <a:gd name="T1" fmla="*/ 58596186 h 54"/>
                  <a:gd name="T2" fmla="*/ 89312580 w 38"/>
                  <a:gd name="T3" fmla="*/ 77499024 h 54"/>
                  <a:gd name="T4" fmla="*/ 77561530 w 38"/>
                  <a:gd name="T5" fmla="*/ 96400487 h 54"/>
                  <a:gd name="T6" fmla="*/ 44657057 w 38"/>
                  <a:gd name="T7" fmla="*/ 102071751 h 54"/>
                  <a:gd name="T8" fmla="*/ 11751050 w 38"/>
                  <a:gd name="T9" fmla="*/ 94511441 h 54"/>
                  <a:gd name="T10" fmla="*/ 0 w 38"/>
                  <a:gd name="T11" fmla="*/ 75608603 h 54"/>
                  <a:gd name="T12" fmla="*/ 0 w 38"/>
                  <a:gd name="T13" fmla="*/ 30243991 h 54"/>
                  <a:gd name="T14" fmla="*/ 11751050 w 38"/>
                  <a:gd name="T15" fmla="*/ 7560310 h 54"/>
                  <a:gd name="T16" fmla="*/ 44657057 w 38"/>
                  <a:gd name="T17" fmla="*/ 0 h 54"/>
                  <a:gd name="T18" fmla="*/ 61108527 w 38"/>
                  <a:gd name="T19" fmla="*/ 1890421 h 54"/>
                  <a:gd name="T20" fmla="*/ 75211320 w 38"/>
                  <a:gd name="T21" fmla="*/ 5671264 h 54"/>
                  <a:gd name="T22" fmla="*/ 84612160 w 38"/>
                  <a:gd name="T23" fmla="*/ 13231574 h 54"/>
                  <a:gd name="T24" fmla="*/ 86962370 w 38"/>
                  <a:gd name="T25" fmla="*/ 22682306 h 54"/>
                  <a:gd name="T26" fmla="*/ 86962370 w 38"/>
                  <a:gd name="T27" fmla="*/ 41585144 h 54"/>
                  <a:gd name="T28" fmla="*/ 51707687 w 38"/>
                  <a:gd name="T29" fmla="*/ 41585144 h 54"/>
                  <a:gd name="T30" fmla="*/ 51707687 w 38"/>
                  <a:gd name="T31" fmla="*/ 28353570 h 54"/>
                  <a:gd name="T32" fmla="*/ 44657057 w 38"/>
                  <a:gd name="T33" fmla="*/ 20791885 h 54"/>
                  <a:gd name="T34" fmla="*/ 37604894 w 38"/>
                  <a:gd name="T35" fmla="*/ 22682306 h 54"/>
                  <a:gd name="T36" fmla="*/ 35254683 w 38"/>
                  <a:gd name="T37" fmla="*/ 28353570 h 54"/>
                  <a:gd name="T38" fmla="*/ 35254683 w 38"/>
                  <a:gd name="T39" fmla="*/ 75608603 h 54"/>
                  <a:gd name="T40" fmla="*/ 37604894 w 38"/>
                  <a:gd name="T41" fmla="*/ 79389445 h 54"/>
                  <a:gd name="T42" fmla="*/ 44657057 w 38"/>
                  <a:gd name="T43" fmla="*/ 83168913 h 54"/>
                  <a:gd name="T44" fmla="*/ 49357477 w 38"/>
                  <a:gd name="T45" fmla="*/ 81279867 h 54"/>
                  <a:gd name="T46" fmla="*/ 51707687 w 38"/>
                  <a:gd name="T47" fmla="*/ 75608603 h 54"/>
                  <a:gd name="T48" fmla="*/ 51707687 w 38"/>
                  <a:gd name="T49" fmla="*/ 58596186 h 54"/>
                  <a:gd name="T50" fmla="*/ 89312580 w 38"/>
                  <a:gd name="T51" fmla="*/ 58596186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54">
                    <a:moveTo>
                      <a:pt x="38" y="31"/>
                    </a:move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5"/>
                      <a:pt x="36" y="48"/>
                      <a:pt x="33" y="51"/>
                    </a:cubicBezTo>
                    <a:cubicBezTo>
                      <a:pt x="29" y="53"/>
                      <a:pt x="25" y="54"/>
                      <a:pt x="19" y="54"/>
                    </a:cubicBezTo>
                    <a:cubicBezTo>
                      <a:pt x="13" y="54"/>
                      <a:pt x="9" y="53"/>
                      <a:pt x="5" y="50"/>
                    </a:cubicBezTo>
                    <a:cubicBezTo>
                      <a:pt x="2" y="48"/>
                      <a:pt x="0" y="45"/>
                      <a:pt x="0" y="4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1" y="0"/>
                      <a:pt x="24" y="0"/>
                      <a:pt x="26" y="1"/>
                    </a:cubicBezTo>
                    <a:cubicBezTo>
                      <a:pt x="28" y="1"/>
                      <a:pt x="30" y="2"/>
                      <a:pt x="32" y="3"/>
                    </a:cubicBezTo>
                    <a:cubicBezTo>
                      <a:pt x="34" y="4"/>
                      <a:pt x="35" y="5"/>
                      <a:pt x="36" y="7"/>
                    </a:cubicBezTo>
                    <a:cubicBezTo>
                      <a:pt x="37" y="8"/>
                      <a:pt x="37" y="10"/>
                      <a:pt x="37" y="1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2"/>
                      <a:pt x="21" y="11"/>
                      <a:pt x="19" y="11"/>
                    </a:cubicBezTo>
                    <a:cubicBezTo>
                      <a:pt x="17" y="11"/>
                      <a:pt x="16" y="11"/>
                      <a:pt x="16" y="12"/>
                    </a:cubicBezTo>
                    <a:cubicBezTo>
                      <a:pt x="16" y="12"/>
                      <a:pt x="15" y="13"/>
                      <a:pt x="15" y="15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6" y="42"/>
                      <a:pt x="16" y="42"/>
                    </a:cubicBezTo>
                    <a:cubicBezTo>
                      <a:pt x="17" y="43"/>
                      <a:pt x="18" y="44"/>
                      <a:pt x="19" y="44"/>
                    </a:cubicBezTo>
                    <a:cubicBezTo>
                      <a:pt x="20" y="44"/>
                      <a:pt x="21" y="43"/>
                      <a:pt x="21" y="43"/>
                    </a:cubicBezTo>
                    <a:cubicBezTo>
                      <a:pt x="22" y="42"/>
                      <a:pt x="22" y="41"/>
                      <a:pt x="22" y="40"/>
                    </a:cubicBezTo>
                    <a:cubicBezTo>
                      <a:pt x="22" y="31"/>
                      <a:pt x="22" y="31"/>
                      <a:pt x="22" y="31"/>
                    </a:cubicBezTo>
                    <a:lnTo>
                      <a:pt x="38" y="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20"/>
              <p:cNvSpPr/>
              <p:nvPr/>
            </p:nvSpPr>
            <p:spPr bwMode="auto">
              <a:xfrm>
                <a:off x="481443" y="403026"/>
                <a:ext cx="47665" cy="74242"/>
              </a:xfrm>
              <a:custGeom>
                <a:avLst/>
                <a:gdLst>
                  <a:gd name="T0" fmla="*/ 0 w 30"/>
                  <a:gd name="T1" fmla="*/ 0 h 47"/>
                  <a:gd name="T2" fmla="*/ 75731741 w 30"/>
                  <a:gd name="T3" fmla="*/ 0 h 47"/>
                  <a:gd name="T4" fmla="*/ 75731741 w 30"/>
                  <a:gd name="T5" fmla="*/ 22457415 h 47"/>
                  <a:gd name="T6" fmla="*/ 55536080 w 30"/>
                  <a:gd name="T7" fmla="*/ 22457415 h 47"/>
                  <a:gd name="T8" fmla="*/ 55536080 w 30"/>
                  <a:gd name="T9" fmla="*/ 117273927 h 47"/>
                  <a:gd name="T10" fmla="*/ 20195661 w 30"/>
                  <a:gd name="T11" fmla="*/ 117273927 h 47"/>
                  <a:gd name="T12" fmla="*/ 20195661 w 30"/>
                  <a:gd name="T13" fmla="*/ 22457415 h 47"/>
                  <a:gd name="T14" fmla="*/ 0 w 30"/>
                  <a:gd name="T15" fmla="*/ 22457415 h 47"/>
                  <a:gd name="T16" fmla="*/ 0 w 30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0" y="0"/>
                    </a:moveTo>
                    <a:lnTo>
                      <a:pt x="30" y="0"/>
                    </a:lnTo>
                    <a:lnTo>
                      <a:pt x="30" y="9"/>
                    </a:lnTo>
                    <a:lnTo>
                      <a:pt x="22" y="9"/>
                    </a:lnTo>
                    <a:lnTo>
                      <a:pt x="22" y="47"/>
                    </a:lnTo>
                    <a:lnTo>
                      <a:pt x="8" y="47"/>
                    </a:lnTo>
                    <a:lnTo>
                      <a:pt x="8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21"/>
              <p:cNvSpPr>
                <a:spLocks noEditPoints="1"/>
              </p:cNvSpPr>
              <p:nvPr/>
            </p:nvSpPr>
            <p:spPr bwMode="auto">
              <a:xfrm>
                <a:off x="-487" y="0"/>
                <a:ext cx="635515" cy="636357"/>
              </a:xfrm>
              <a:custGeom>
                <a:avLst/>
                <a:gdLst>
                  <a:gd name="T0" fmla="*/ 452776589 w 445"/>
                  <a:gd name="T1" fmla="*/ 910000520 h 445"/>
                  <a:gd name="T2" fmla="*/ 0 w 445"/>
                  <a:gd name="T3" fmla="*/ 456023436 h 445"/>
                  <a:gd name="T4" fmla="*/ 452776589 w 445"/>
                  <a:gd name="T5" fmla="*/ 0 h 445"/>
                  <a:gd name="T6" fmla="*/ 907593967 w 445"/>
                  <a:gd name="T7" fmla="*/ 456023436 h 445"/>
                  <a:gd name="T8" fmla="*/ 452776589 w 445"/>
                  <a:gd name="T9" fmla="*/ 910000520 h 445"/>
                  <a:gd name="T10" fmla="*/ 452776589 w 445"/>
                  <a:gd name="T11" fmla="*/ 51123062 h 445"/>
                  <a:gd name="T12" fmla="*/ 50988297 w 445"/>
                  <a:gd name="T13" fmla="*/ 456023436 h 445"/>
                  <a:gd name="T14" fmla="*/ 452776589 w 445"/>
                  <a:gd name="T15" fmla="*/ 858877458 h 445"/>
                  <a:gd name="T16" fmla="*/ 856605670 w 445"/>
                  <a:gd name="T17" fmla="*/ 456023436 h 445"/>
                  <a:gd name="T18" fmla="*/ 452776589 w 445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5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5" y="100"/>
                      <a:pt x="445" y="223"/>
                    </a:cubicBezTo>
                    <a:cubicBezTo>
                      <a:pt x="445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4" y="25"/>
                      <a:pt x="25" y="114"/>
                      <a:pt x="25" y="223"/>
                    </a:cubicBezTo>
                    <a:cubicBezTo>
                      <a:pt x="25" y="332"/>
                      <a:pt x="114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22"/>
              <p:cNvSpPr>
                <a:spLocks noEditPoints="1"/>
              </p:cNvSpPr>
              <p:nvPr/>
            </p:nvSpPr>
            <p:spPr bwMode="auto">
              <a:xfrm>
                <a:off x="174278" y="95454"/>
                <a:ext cx="285982" cy="281056"/>
              </a:xfrm>
              <a:custGeom>
                <a:avLst/>
                <a:gdLst>
                  <a:gd name="T0" fmla="*/ 396526258 w 199"/>
                  <a:gd name="T1" fmla="*/ 125667341 h 199"/>
                  <a:gd name="T2" fmla="*/ 388265834 w 199"/>
                  <a:gd name="T3" fmla="*/ 107713653 h 199"/>
                  <a:gd name="T4" fmla="*/ 384135621 w 199"/>
                  <a:gd name="T5" fmla="*/ 99735334 h 199"/>
                  <a:gd name="T6" fmla="*/ 218915628 w 199"/>
                  <a:gd name="T7" fmla="*/ 0 h 199"/>
                  <a:gd name="T8" fmla="*/ 192067811 w 199"/>
                  <a:gd name="T9" fmla="*/ 0 h 199"/>
                  <a:gd name="T10" fmla="*/ 26847818 w 199"/>
                  <a:gd name="T11" fmla="*/ 99735334 h 199"/>
                  <a:gd name="T12" fmla="*/ 14457181 w 199"/>
                  <a:gd name="T13" fmla="*/ 125667341 h 199"/>
                  <a:gd name="T14" fmla="*/ 2065106 w 199"/>
                  <a:gd name="T15" fmla="*/ 185508259 h 199"/>
                  <a:gd name="T16" fmla="*/ 0 w 199"/>
                  <a:gd name="T17" fmla="*/ 211438853 h 199"/>
                  <a:gd name="T18" fmla="*/ 14457181 w 199"/>
                  <a:gd name="T19" fmla="*/ 271279771 h 199"/>
                  <a:gd name="T20" fmla="*/ 24782712 w 199"/>
                  <a:gd name="T21" fmla="*/ 289233458 h 199"/>
                  <a:gd name="T22" fmla="*/ 28912924 w 199"/>
                  <a:gd name="T23" fmla="*/ 295217550 h 199"/>
                  <a:gd name="T24" fmla="*/ 192067811 w 199"/>
                  <a:gd name="T25" fmla="*/ 396947111 h 199"/>
                  <a:gd name="T26" fmla="*/ 218915628 w 199"/>
                  <a:gd name="T27" fmla="*/ 394952885 h 199"/>
                  <a:gd name="T28" fmla="*/ 384135621 w 199"/>
                  <a:gd name="T29" fmla="*/ 295217550 h 199"/>
                  <a:gd name="T30" fmla="*/ 398591365 w 199"/>
                  <a:gd name="T31" fmla="*/ 271279771 h 199"/>
                  <a:gd name="T32" fmla="*/ 410983439 w 199"/>
                  <a:gd name="T33" fmla="*/ 211438853 h 199"/>
                  <a:gd name="T34" fmla="*/ 410983439 w 199"/>
                  <a:gd name="T35" fmla="*/ 185508259 h 199"/>
                  <a:gd name="T36" fmla="*/ 101197389 w 199"/>
                  <a:gd name="T37" fmla="*/ 99735334 h 199"/>
                  <a:gd name="T38" fmla="*/ 130110313 w 199"/>
                  <a:gd name="T39" fmla="*/ 43884282 h 199"/>
                  <a:gd name="T40" fmla="*/ 95000634 w 199"/>
                  <a:gd name="T41" fmla="*/ 125667341 h 199"/>
                  <a:gd name="T42" fmla="*/ 28912924 w 199"/>
                  <a:gd name="T43" fmla="*/ 185508259 h 199"/>
                  <a:gd name="T44" fmla="*/ 45435211 w 199"/>
                  <a:gd name="T45" fmla="*/ 271279771 h 199"/>
                  <a:gd name="T46" fmla="*/ 86740209 w 199"/>
                  <a:gd name="T47" fmla="*/ 211438853 h 199"/>
                  <a:gd name="T48" fmla="*/ 45435211 w 199"/>
                  <a:gd name="T49" fmla="*/ 271279771 h 199"/>
                  <a:gd name="T50" fmla="*/ 101197389 w 199"/>
                  <a:gd name="T51" fmla="*/ 295217550 h 199"/>
                  <a:gd name="T52" fmla="*/ 61957497 w 199"/>
                  <a:gd name="T53" fmla="*/ 295217550 h 199"/>
                  <a:gd name="T54" fmla="*/ 130110313 w 199"/>
                  <a:gd name="T55" fmla="*/ 295217550 h 199"/>
                  <a:gd name="T56" fmla="*/ 192067811 w 199"/>
                  <a:gd name="T57" fmla="*/ 367026652 h 199"/>
                  <a:gd name="T58" fmla="*/ 121849888 w 199"/>
                  <a:gd name="T59" fmla="*/ 271279771 h 199"/>
                  <a:gd name="T60" fmla="*/ 192067811 w 199"/>
                  <a:gd name="T61" fmla="*/ 211438853 h 199"/>
                  <a:gd name="T62" fmla="*/ 192067811 w 199"/>
                  <a:gd name="T63" fmla="*/ 185508259 h 199"/>
                  <a:gd name="T64" fmla="*/ 121849888 w 199"/>
                  <a:gd name="T65" fmla="*/ 125667341 h 199"/>
                  <a:gd name="T66" fmla="*/ 192067811 w 199"/>
                  <a:gd name="T67" fmla="*/ 185508259 h 199"/>
                  <a:gd name="T68" fmla="*/ 130110313 w 199"/>
                  <a:gd name="T69" fmla="*/ 99735334 h 199"/>
                  <a:gd name="T70" fmla="*/ 192067811 w 199"/>
                  <a:gd name="T71" fmla="*/ 99735334 h 199"/>
                  <a:gd name="T72" fmla="*/ 309786049 w 199"/>
                  <a:gd name="T73" fmla="*/ 99735334 h 199"/>
                  <a:gd name="T74" fmla="*/ 351091048 w 199"/>
                  <a:gd name="T75" fmla="*/ 99735334 h 199"/>
                  <a:gd name="T76" fmla="*/ 280873126 w 199"/>
                  <a:gd name="T77" fmla="*/ 99735334 h 199"/>
                  <a:gd name="T78" fmla="*/ 218915628 w 199"/>
                  <a:gd name="T79" fmla="*/ 27926233 h 199"/>
                  <a:gd name="T80" fmla="*/ 289133550 w 199"/>
                  <a:gd name="T81" fmla="*/ 125667341 h 199"/>
                  <a:gd name="T82" fmla="*/ 218915628 w 199"/>
                  <a:gd name="T83" fmla="*/ 185508259 h 199"/>
                  <a:gd name="T84" fmla="*/ 218915628 w 199"/>
                  <a:gd name="T85" fmla="*/ 211438853 h 199"/>
                  <a:gd name="T86" fmla="*/ 289133550 w 199"/>
                  <a:gd name="T87" fmla="*/ 271279771 h 199"/>
                  <a:gd name="T88" fmla="*/ 218915628 w 199"/>
                  <a:gd name="T89" fmla="*/ 211438853 h 199"/>
                  <a:gd name="T90" fmla="*/ 218915628 w 199"/>
                  <a:gd name="T91" fmla="*/ 295217550 h 199"/>
                  <a:gd name="T92" fmla="*/ 218915628 w 199"/>
                  <a:gd name="T93" fmla="*/ 367026652 h 199"/>
                  <a:gd name="T94" fmla="*/ 309786049 w 199"/>
                  <a:gd name="T95" fmla="*/ 295217550 h 199"/>
                  <a:gd name="T96" fmla="*/ 280873126 w 199"/>
                  <a:gd name="T97" fmla="*/ 353062830 h 199"/>
                  <a:gd name="T98" fmla="*/ 318047911 w 199"/>
                  <a:gd name="T99" fmla="*/ 271279771 h 199"/>
                  <a:gd name="T100" fmla="*/ 382070515 w 199"/>
                  <a:gd name="T101" fmla="*/ 211438853 h 199"/>
                  <a:gd name="T102" fmla="*/ 326308336 w 199"/>
                  <a:gd name="T103" fmla="*/ 185508259 h 199"/>
                  <a:gd name="T104" fmla="*/ 367613334 w 199"/>
                  <a:gd name="T105" fmla="*/ 125667341 h 199"/>
                  <a:gd name="T106" fmla="*/ 326308336 w 199"/>
                  <a:gd name="T107" fmla="*/ 185508259 h 19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9" h="199">
                    <a:moveTo>
                      <a:pt x="199" y="93"/>
                    </a:moveTo>
                    <a:cubicBezTo>
                      <a:pt x="198" y="82"/>
                      <a:pt x="196" y="72"/>
                      <a:pt x="192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88" y="54"/>
                      <a:pt x="188" y="54"/>
                      <a:pt x="188" y="54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69" y="21"/>
                      <a:pt x="139" y="3"/>
                      <a:pt x="106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0" y="3"/>
                      <a:pt x="30" y="21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72"/>
                      <a:pt x="2" y="82"/>
                      <a:pt x="1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16"/>
                      <a:pt x="4" y="126"/>
                      <a:pt x="7" y="136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3" y="148"/>
                      <a:pt x="13" y="148"/>
                      <a:pt x="13" y="148"/>
                    </a:cubicBezTo>
                    <a:cubicBezTo>
                      <a:pt x="14" y="148"/>
                      <a:pt x="14" y="148"/>
                      <a:pt x="14" y="148"/>
                    </a:cubicBezTo>
                    <a:cubicBezTo>
                      <a:pt x="30" y="177"/>
                      <a:pt x="60" y="196"/>
                      <a:pt x="93" y="198"/>
                    </a:cubicBezTo>
                    <a:cubicBezTo>
                      <a:pt x="93" y="199"/>
                      <a:pt x="93" y="199"/>
                      <a:pt x="93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39" y="196"/>
                      <a:pt x="169" y="177"/>
                      <a:pt x="186" y="148"/>
                    </a:cubicBezTo>
                    <a:cubicBezTo>
                      <a:pt x="186" y="148"/>
                      <a:pt x="186" y="148"/>
                      <a:pt x="186" y="148"/>
                    </a:cubicBezTo>
                    <a:cubicBezTo>
                      <a:pt x="188" y="145"/>
                      <a:pt x="188" y="145"/>
                      <a:pt x="188" y="145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2" y="136"/>
                      <a:pt x="192" y="136"/>
                      <a:pt x="192" y="136"/>
                    </a:cubicBezTo>
                    <a:cubicBezTo>
                      <a:pt x="196" y="126"/>
                      <a:pt x="198" y="11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93"/>
                      <a:pt x="199" y="93"/>
                      <a:pt x="199" y="93"/>
                    </a:cubicBezTo>
                    <a:close/>
                    <a:moveTo>
                      <a:pt x="63" y="22"/>
                    </a:moveTo>
                    <a:cubicBezTo>
                      <a:pt x="58" y="29"/>
                      <a:pt x="53" y="39"/>
                      <a:pt x="49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8" y="38"/>
                      <a:pt x="50" y="28"/>
                      <a:pt x="63" y="22"/>
                    </a:cubicBezTo>
                    <a:close/>
                    <a:moveTo>
                      <a:pt x="22" y="63"/>
                    </a:moveTo>
                    <a:cubicBezTo>
                      <a:pt x="46" y="63"/>
                      <a:pt x="46" y="63"/>
                      <a:pt x="46" y="63"/>
                    </a:cubicBezTo>
                    <a:cubicBezTo>
                      <a:pt x="43" y="72"/>
                      <a:pt x="42" y="82"/>
                      <a:pt x="42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5" y="82"/>
                      <a:pt x="17" y="72"/>
                      <a:pt x="22" y="63"/>
                    </a:cubicBezTo>
                    <a:close/>
                    <a:moveTo>
                      <a:pt x="22" y="136"/>
                    </a:moveTo>
                    <a:cubicBezTo>
                      <a:pt x="17" y="126"/>
                      <a:pt x="15" y="116"/>
                      <a:pt x="14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16"/>
                      <a:pt x="43" y="126"/>
                      <a:pt x="46" y="136"/>
                    </a:cubicBezTo>
                    <a:lnTo>
                      <a:pt x="22" y="136"/>
                    </a:lnTo>
                    <a:close/>
                    <a:moveTo>
                      <a:pt x="30" y="148"/>
                    </a:moveTo>
                    <a:cubicBezTo>
                      <a:pt x="49" y="148"/>
                      <a:pt x="49" y="148"/>
                      <a:pt x="49" y="148"/>
                    </a:cubicBezTo>
                    <a:cubicBezTo>
                      <a:pt x="53" y="159"/>
                      <a:pt x="58" y="169"/>
                      <a:pt x="63" y="177"/>
                    </a:cubicBezTo>
                    <a:cubicBezTo>
                      <a:pt x="50" y="170"/>
                      <a:pt x="38" y="161"/>
                      <a:pt x="30" y="148"/>
                    </a:cubicBezTo>
                    <a:close/>
                    <a:moveTo>
                      <a:pt x="93" y="184"/>
                    </a:moveTo>
                    <a:cubicBezTo>
                      <a:pt x="81" y="180"/>
                      <a:pt x="70" y="168"/>
                      <a:pt x="63" y="148"/>
                    </a:cubicBezTo>
                    <a:cubicBezTo>
                      <a:pt x="93" y="148"/>
                      <a:pt x="93" y="148"/>
                      <a:pt x="93" y="148"/>
                    </a:cubicBezTo>
                    <a:lnTo>
                      <a:pt x="93" y="184"/>
                    </a:lnTo>
                    <a:close/>
                    <a:moveTo>
                      <a:pt x="93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7" y="126"/>
                      <a:pt x="56" y="116"/>
                      <a:pt x="55" y="106"/>
                    </a:cubicBezTo>
                    <a:cubicBezTo>
                      <a:pt x="93" y="106"/>
                      <a:pt x="93" y="106"/>
                      <a:pt x="93" y="106"/>
                    </a:cubicBezTo>
                    <a:lnTo>
                      <a:pt x="93" y="136"/>
                    </a:lnTo>
                    <a:close/>
                    <a:moveTo>
                      <a:pt x="93" y="93"/>
                    </a:moveTo>
                    <a:cubicBezTo>
                      <a:pt x="55" y="93"/>
                      <a:pt x="55" y="93"/>
                      <a:pt x="55" y="93"/>
                    </a:cubicBezTo>
                    <a:cubicBezTo>
                      <a:pt x="56" y="82"/>
                      <a:pt x="57" y="72"/>
                      <a:pt x="59" y="63"/>
                    </a:cubicBezTo>
                    <a:cubicBezTo>
                      <a:pt x="93" y="63"/>
                      <a:pt x="93" y="63"/>
                      <a:pt x="93" y="63"/>
                    </a:cubicBezTo>
                    <a:lnTo>
                      <a:pt x="93" y="93"/>
                    </a:lnTo>
                    <a:close/>
                    <a:moveTo>
                      <a:pt x="93" y="50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70" y="31"/>
                      <a:pt x="81" y="18"/>
                      <a:pt x="93" y="14"/>
                    </a:cubicBezTo>
                    <a:lnTo>
                      <a:pt x="93" y="50"/>
                    </a:lnTo>
                    <a:close/>
                    <a:moveTo>
                      <a:pt x="170" y="50"/>
                    </a:moveTo>
                    <a:cubicBezTo>
                      <a:pt x="150" y="50"/>
                      <a:pt x="150" y="50"/>
                      <a:pt x="150" y="50"/>
                    </a:cubicBezTo>
                    <a:cubicBezTo>
                      <a:pt x="147" y="39"/>
                      <a:pt x="142" y="29"/>
                      <a:pt x="136" y="22"/>
                    </a:cubicBezTo>
                    <a:cubicBezTo>
                      <a:pt x="150" y="28"/>
                      <a:pt x="161" y="38"/>
                      <a:pt x="170" y="50"/>
                    </a:cubicBezTo>
                    <a:close/>
                    <a:moveTo>
                      <a:pt x="106" y="14"/>
                    </a:moveTo>
                    <a:cubicBezTo>
                      <a:pt x="118" y="18"/>
                      <a:pt x="129" y="31"/>
                      <a:pt x="136" y="50"/>
                    </a:cubicBezTo>
                    <a:cubicBezTo>
                      <a:pt x="106" y="50"/>
                      <a:pt x="106" y="50"/>
                      <a:pt x="106" y="50"/>
                    </a:cubicBezTo>
                    <a:lnTo>
                      <a:pt x="106" y="14"/>
                    </a:lnTo>
                    <a:close/>
                    <a:moveTo>
                      <a:pt x="106" y="63"/>
                    </a:moveTo>
                    <a:cubicBezTo>
                      <a:pt x="140" y="63"/>
                      <a:pt x="140" y="63"/>
                      <a:pt x="140" y="63"/>
                    </a:cubicBezTo>
                    <a:cubicBezTo>
                      <a:pt x="143" y="72"/>
                      <a:pt x="144" y="82"/>
                      <a:pt x="144" y="93"/>
                    </a:cubicBezTo>
                    <a:cubicBezTo>
                      <a:pt x="106" y="93"/>
                      <a:pt x="106" y="93"/>
                      <a:pt x="106" y="93"/>
                    </a:cubicBezTo>
                    <a:lnTo>
                      <a:pt x="106" y="63"/>
                    </a:lnTo>
                    <a:close/>
                    <a:moveTo>
                      <a:pt x="106" y="106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16"/>
                      <a:pt x="143" y="126"/>
                      <a:pt x="140" y="136"/>
                    </a:cubicBezTo>
                    <a:cubicBezTo>
                      <a:pt x="106" y="136"/>
                      <a:pt x="106" y="136"/>
                      <a:pt x="106" y="136"/>
                    </a:cubicBezTo>
                    <a:lnTo>
                      <a:pt x="106" y="106"/>
                    </a:lnTo>
                    <a:close/>
                    <a:moveTo>
                      <a:pt x="106" y="184"/>
                    </a:moveTo>
                    <a:cubicBezTo>
                      <a:pt x="106" y="148"/>
                      <a:pt x="106" y="148"/>
                      <a:pt x="106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29" y="168"/>
                      <a:pt x="118" y="180"/>
                      <a:pt x="106" y="184"/>
                    </a:cubicBezTo>
                    <a:close/>
                    <a:moveTo>
                      <a:pt x="136" y="177"/>
                    </a:moveTo>
                    <a:cubicBezTo>
                      <a:pt x="142" y="169"/>
                      <a:pt x="147" y="159"/>
                      <a:pt x="150" y="148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61" y="161"/>
                      <a:pt x="150" y="170"/>
                      <a:pt x="136" y="177"/>
                    </a:cubicBezTo>
                    <a:close/>
                    <a:moveTo>
                      <a:pt x="178" y="136"/>
                    </a:moveTo>
                    <a:cubicBezTo>
                      <a:pt x="154" y="136"/>
                      <a:pt x="154" y="136"/>
                      <a:pt x="154" y="136"/>
                    </a:cubicBezTo>
                    <a:cubicBezTo>
                      <a:pt x="156" y="126"/>
                      <a:pt x="157" y="116"/>
                      <a:pt x="158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5" y="116"/>
                      <a:pt x="182" y="126"/>
                      <a:pt x="178" y="136"/>
                    </a:cubicBezTo>
                    <a:close/>
                    <a:moveTo>
                      <a:pt x="158" y="93"/>
                    </a:moveTo>
                    <a:cubicBezTo>
                      <a:pt x="157" y="82"/>
                      <a:pt x="156" y="72"/>
                      <a:pt x="154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82" y="72"/>
                      <a:pt x="185" y="82"/>
                      <a:pt x="185" y="93"/>
                    </a:cubicBezTo>
                    <a:lnTo>
                      <a:pt x="158" y="9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74"/>
            <p:cNvGrpSpPr/>
            <p:nvPr/>
          </p:nvGrpSpPr>
          <p:grpSpPr bwMode="auto">
            <a:xfrm>
              <a:off x="288508" y="38387"/>
              <a:ext cx="189411" cy="190363"/>
              <a:chOff x="0" y="0"/>
              <a:chExt cx="631825" cy="635001"/>
            </a:xfrm>
          </p:grpSpPr>
          <p:sp>
            <p:nvSpPr>
              <p:cNvPr id="126" name="Freeform 23"/>
              <p:cNvSpPr>
                <a:spLocks noEditPoints="1"/>
              </p:cNvSpPr>
              <p:nvPr/>
            </p:nvSpPr>
            <p:spPr bwMode="auto">
              <a:xfrm>
                <a:off x="1478" y="-778"/>
                <a:ext cx="630217" cy="636357"/>
              </a:xfrm>
              <a:custGeom>
                <a:avLst/>
                <a:gdLst>
                  <a:gd name="T0" fmla="*/ 447268128 w 444"/>
                  <a:gd name="T1" fmla="*/ 0 h 445"/>
                  <a:gd name="T2" fmla="*/ 0 w 444"/>
                  <a:gd name="T3" fmla="*/ 456023436 h 445"/>
                  <a:gd name="T4" fmla="*/ 447268128 w 444"/>
                  <a:gd name="T5" fmla="*/ 910000520 h 445"/>
                  <a:gd name="T6" fmla="*/ 894534836 w 444"/>
                  <a:gd name="T7" fmla="*/ 456023436 h 445"/>
                  <a:gd name="T8" fmla="*/ 447268128 w 444"/>
                  <a:gd name="T9" fmla="*/ 0 h 445"/>
                  <a:gd name="T10" fmla="*/ 447268128 w 444"/>
                  <a:gd name="T11" fmla="*/ 858877458 h 445"/>
                  <a:gd name="T12" fmla="*/ 48353541 w 444"/>
                  <a:gd name="T13" fmla="*/ 456023436 h 445"/>
                  <a:gd name="T14" fmla="*/ 447268128 w 444"/>
                  <a:gd name="T15" fmla="*/ 51123062 h 445"/>
                  <a:gd name="T16" fmla="*/ 844167155 w 444"/>
                  <a:gd name="T17" fmla="*/ 456023436 h 445"/>
                  <a:gd name="T18" fmla="*/ 447268128 w 444"/>
                  <a:gd name="T19" fmla="*/ 858877458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0"/>
                    </a:moveTo>
                    <a:cubicBezTo>
                      <a:pt x="99" y="0"/>
                      <a:pt x="0" y="100"/>
                      <a:pt x="0" y="223"/>
                    </a:cubicBezTo>
                    <a:cubicBezTo>
                      <a:pt x="0" y="345"/>
                      <a:pt x="99" y="445"/>
                      <a:pt x="222" y="445"/>
                    </a:cubicBezTo>
                    <a:cubicBezTo>
                      <a:pt x="344" y="445"/>
                      <a:pt x="444" y="345"/>
                      <a:pt x="444" y="223"/>
                    </a:cubicBezTo>
                    <a:cubicBezTo>
                      <a:pt x="444" y="100"/>
                      <a:pt x="344" y="0"/>
                      <a:pt x="222" y="0"/>
                    </a:cubicBezTo>
                    <a:close/>
                    <a:moveTo>
                      <a:pt x="222" y="420"/>
                    </a:moveTo>
                    <a:cubicBezTo>
                      <a:pt x="113" y="420"/>
                      <a:pt x="24" y="332"/>
                      <a:pt x="24" y="223"/>
                    </a:cubicBezTo>
                    <a:cubicBezTo>
                      <a:pt x="24" y="114"/>
                      <a:pt x="113" y="25"/>
                      <a:pt x="222" y="25"/>
                    </a:cubicBezTo>
                    <a:cubicBezTo>
                      <a:pt x="331" y="25"/>
                      <a:pt x="419" y="114"/>
                      <a:pt x="419" y="223"/>
                    </a:cubicBezTo>
                    <a:cubicBezTo>
                      <a:pt x="419" y="332"/>
                      <a:pt x="331" y="420"/>
                      <a:pt x="222" y="4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24"/>
              <p:cNvSpPr/>
              <p:nvPr/>
            </p:nvSpPr>
            <p:spPr bwMode="auto">
              <a:xfrm>
                <a:off x="128581" y="94675"/>
                <a:ext cx="434268" cy="456056"/>
              </a:xfrm>
              <a:custGeom>
                <a:avLst/>
                <a:gdLst>
                  <a:gd name="T0" fmla="*/ 422203271 w 307"/>
                  <a:gd name="T1" fmla="*/ 480311317 h 319"/>
                  <a:gd name="T2" fmla="*/ 436210182 w 307"/>
                  <a:gd name="T3" fmla="*/ 75623806 h 319"/>
                  <a:gd name="T4" fmla="*/ 102048736 w 307"/>
                  <a:gd name="T5" fmla="*/ 124676275 h 319"/>
                  <a:gd name="T6" fmla="*/ 66031369 w 307"/>
                  <a:gd name="T7" fmla="*/ 224827030 h 319"/>
                  <a:gd name="T8" fmla="*/ 56027645 w 307"/>
                  <a:gd name="T9" fmla="*/ 298406448 h 319"/>
                  <a:gd name="T10" fmla="*/ 0 w 307"/>
                  <a:gd name="T11" fmla="*/ 363809739 h 319"/>
                  <a:gd name="T12" fmla="*/ 48022685 w 307"/>
                  <a:gd name="T13" fmla="*/ 398555773 h 319"/>
                  <a:gd name="T14" fmla="*/ 52024458 w 307"/>
                  <a:gd name="T15" fmla="*/ 463960494 h 319"/>
                  <a:gd name="T16" fmla="*/ 66031369 w 307"/>
                  <a:gd name="T17" fmla="*/ 472135191 h 319"/>
                  <a:gd name="T18" fmla="*/ 66031369 w 307"/>
                  <a:gd name="T19" fmla="*/ 490530402 h 319"/>
                  <a:gd name="T20" fmla="*/ 70033141 w 307"/>
                  <a:gd name="T21" fmla="*/ 521189089 h 319"/>
                  <a:gd name="T22" fmla="*/ 182087016 w 307"/>
                  <a:gd name="T23" fmla="*/ 584549421 h 319"/>
                  <a:gd name="T24" fmla="*/ 204097473 w 307"/>
                  <a:gd name="T25" fmla="*/ 651997101 h 319"/>
                  <a:gd name="T26" fmla="*/ 442212134 w 307"/>
                  <a:gd name="T27" fmla="*/ 637690667 h 319"/>
                  <a:gd name="T28" fmla="*/ 422203271 w 307"/>
                  <a:gd name="T29" fmla="*/ 480311317 h 3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7" h="319">
                    <a:moveTo>
                      <a:pt x="211" y="235"/>
                    </a:moveTo>
                    <a:cubicBezTo>
                      <a:pt x="307" y="155"/>
                      <a:pt x="248" y="52"/>
                      <a:pt x="218" y="37"/>
                    </a:cubicBezTo>
                    <a:cubicBezTo>
                      <a:pt x="201" y="23"/>
                      <a:pt x="101" y="0"/>
                      <a:pt x="51" y="61"/>
                    </a:cubicBezTo>
                    <a:cubicBezTo>
                      <a:pt x="39" y="74"/>
                      <a:pt x="35" y="94"/>
                      <a:pt x="33" y="110"/>
                    </a:cubicBezTo>
                    <a:cubicBezTo>
                      <a:pt x="32" y="121"/>
                      <a:pt x="34" y="136"/>
                      <a:pt x="28" y="146"/>
                    </a:cubicBezTo>
                    <a:cubicBezTo>
                      <a:pt x="22" y="158"/>
                      <a:pt x="7" y="165"/>
                      <a:pt x="0" y="178"/>
                    </a:cubicBezTo>
                    <a:cubicBezTo>
                      <a:pt x="8" y="185"/>
                      <a:pt x="19" y="185"/>
                      <a:pt x="24" y="195"/>
                    </a:cubicBezTo>
                    <a:cubicBezTo>
                      <a:pt x="30" y="206"/>
                      <a:pt x="22" y="216"/>
                      <a:pt x="26" y="227"/>
                    </a:cubicBezTo>
                    <a:cubicBezTo>
                      <a:pt x="26" y="228"/>
                      <a:pt x="32" y="229"/>
                      <a:pt x="33" y="231"/>
                    </a:cubicBezTo>
                    <a:cubicBezTo>
                      <a:pt x="34" y="234"/>
                      <a:pt x="32" y="237"/>
                      <a:pt x="33" y="240"/>
                    </a:cubicBezTo>
                    <a:cubicBezTo>
                      <a:pt x="34" y="243"/>
                      <a:pt x="34" y="251"/>
                      <a:pt x="35" y="255"/>
                    </a:cubicBezTo>
                    <a:cubicBezTo>
                      <a:pt x="44" y="287"/>
                      <a:pt x="72" y="268"/>
                      <a:pt x="91" y="286"/>
                    </a:cubicBezTo>
                    <a:cubicBezTo>
                      <a:pt x="101" y="295"/>
                      <a:pt x="98" y="308"/>
                      <a:pt x="102" y="319"/>
                    </a:cubicBezTo>
                    <a:cubicBezTo>
                      <a:pt x="113" y="319"/>
                      <a:pt x="222" y="318"/>
                      <a:pt x="221" y="312"/>
                    </a:cubicBezTo>
                    <a:cubicBezTo>
                      <a:pt x="219" y="291"/>
                      <a:pt x="189" y="253"/>
                      <a:pt x="211" y="23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75"/>
            <p:cNvGrpSpPr/>
            <p:nvPr/>
          </p:nvGrpSpPr>
          <p:grpSpPr bwMode="auto">
            <a:xfrm>
              <a:off x="921095" y="166077"/>
              <a:ext cx="189411" cy="190363"/>
              <a:chOff x="0" y="0"/>
              <a:chExt cx="631825" cy="635001"/>
            </a:xfrm>
          </p:grpSpPr>
          <p:sp>
            <p:nvSpPr>
              <p:cNvPr id="116" name="Freeform 25"/>
              <p:cNvSpPr>
                <a:spLocks noEditPoints="1"/>
              </p:cNvSpPr>
              <p:nvPr/>
            </p:nvSpPr>
            <p:spPr bwMode="auto">
              <a:xfrm>
                <a:off x="-871" y="-2482"/>
                <a:ext cx="630217" cy="636357"/>
              </a:xfrm>
              <a:custGeom>
                <a:avLst/>
                <a:gdLst>
                  <a:gd name="T0" fmla="*/ 447268128 w 444"/>
                  <a:gd name="T1" fmla="*/ 910000520 h 445"/>
                  <a:gd name="T2" fmla="*/ 0 w 444"/>
                  <a:gd name="T3" fmla="*/ 456023436 h 445"/>
                  <a:gd name="T4" fmla="*/ 447268128 w 444"/>
                  <a:gd name="T5" fmla="*/ 0 h 445"/>
                  <a:gd name="T6" fmla="*/ 894534836 w 444"/>
                  <a:gd name="T7" fmla="*/ 456023436 h 445"/>
                  <a:gd name="T8" fmla="*/ 447268128 w 444"/>
                  <a:gd name="T9" fmla="*/ 910000520 h 445"/>
                  <a:gd name="T10" fmla="*/ 447268128 w 444"/>
                  <a:gd name="T11" fmla="*/ 51123062 h 445"/>
                  <a:gd name="T12" fmla="*/ 50367681 w 444"/>
                  <a:gd name="T13" fmla="*/ 456023436 h 445"/>
                  <a:gd name="T14" fmla="*/ 447268128 w 444"/>
                  <a:gd name="T15" fmla="*/ 858877458 h 445"/>
                  <a:gd name="T16" fmla="*/ 846181295 w 444"/>
                  <a:gd name="T17" fmla="*/ 456023436 h 445"/>
                  <a:gd name="T18" fmla="*/ 447268128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26"/>
              <p:cNvSpPr/>
              <p:nvPr/>
            </p:nvSpPr>
            <p:spPr bwMode="auto">
              <a:xfrm>
                <a:off x="120935" y="400544"/>
                <a:ext cx="31776" cy="63636"/>
              </a:xfrm>
              <a:custGeom>
                <a:avLst/>
                <a:gdLst>
                  <a:gd name="T0" fmla="*/ 0 w 21"/>
                  <a:gd name="T1" fmla="*/ 86160436 h 47"/>
                  <a:gd name="T2" fmla="*/ 48081627 w 21"/>
                  <a:gd name="T3" fmla="*/ 86160436 h 47"/>
                  <a:gd name="T4" fmla="*/ 48081627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27"/>
              <p:cNvSpPr/>
              <p:nvPr/>
            </p:nvSpPr>
            <p:spPr bwMode="auto">
              <a:xfrm>
                <a:off x="152710" y="289180"/>
                <a:ext cx="116511" cy="180301"/>
              </a:xfrm>
              <a:custGeom>
                <a:avLst/>
                <a:gdLst>
                  <a:gd name="T0" fmla="*/ 113105634 w 79"/>
                  <a:gd name="T1" fmla="*/ 135144185 h 126"/>
                  <a:gd name="T2" fmla="*/ 113105634 w 79"/>
                  <a:gd name="T3" fmla="*/ 135144185 h 126"/>
                  <a:gd name="T4" fmla="*/ 160957734 w 79"/>
                  <a:gd name="T5" fmla="*/ 71668217 h 126"/>
                  <a:gd name="T6" fmla="*/ 84828857 w 79"/>
                  <a:gd name="T7" fmla="*/ 0 h 126"/>
                  <a:gd name="T8" fmla="*/ 84828857 w 79"/>
                  <a:gd name="T9" fmla="*/ 0 h 126"/>
                  <a:gd name="T10" fmla="*/ 84828857 w 79"/>
                  <a:gd name="T11" fmla="*/ 0 h 126"/>
                  <a:gd name="T12" fmla="*/ 84828857 w 79"/>
                  <a:gd name="T13" fmla="*/ 0 h 126"/>
                  <a:gd name="T14" fmla="*/ 84828857 w 79"/>
                  <a:gd name="T15" fmla="*/ 0 h 126"/>
                  <a:gd name="T16" fmla="*/ 84828857 w 79"/>
                  <a:gd name="T17" fmla="*/ 0 h 126"/>
                  <a:gd name="T18" fmla="*/ 84828857 w 79"/>
                  <a:gd name="T19" fmla="*/ 0 h 126"/>
                  <a:gd name="T20" fmla="*/ 10875343 w 79"/>
                  <a:gd name="T21" fmla="*/ 71668217 h 126"/>
                  <a:gd name="T22" fmla="*/ 56552080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8304241 w 79"/>
                  <a:gd name="T29" fmla="*/ 258003576 h 126"/>
                  <a:gd name="T30" fmla="*/ 84828857 w 79"/>
                  <a:gd name="T31" fmla="*/ 159716636 h 126"/>
                  <a:gd name="T32" fmla="*/ 93528837 w 79"/>
                  <a:gd name="T33" fmla="*/ 258003576 h 126"/>
                  <a:gd name="T34" fmla="*/ 171833077 w 79"/>
                  <a:gd name="T35" fmla="*/ 258003576 h 126"/>
                  <a:gd name="T36" fmla="*/ 171833077 w 79"/>
                  <a:gd name="T37" fmla="*/ 161764340 h 126"/>
                  <a:gd name="T38" fmla="*/ 113105634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8"/>
                      <a:pt x="7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28"/>
              <p:cNvSpPr/>
              <p:nvPr/>
            </p:nvSpPr>
            <p:spPr bwMode="auto">
              <a:xfrm>
                <a:off x="269221" y="400544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29"/>
              <p:cNvSpPr/>
              <p:nvPr/>
            </p:nvSpPr>
            <p:spPr bwMode="auto">
              <a:xfrm>
                <a:off x="322181" y="400544"/>
                <a:ext cx="26481" cy="63636"/>
              </a:xfrm>
              <a:custGeom>
                <a:avLst/>
                <a:gdLst>
                  <a:gd name="T0" fmla="*/ 0 w 21"/>
                  <a:gd name="T1" fmla="*/ 86160436 h 47"/>
                  <a:gd name="T2" fmla="*/ 33392541 w 21"/>
                  <a:gd name="T3" fmla="*/ 86160436 h 47"/>
                  <a:gd name="T4" fmla="*/ 33392541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30"/>
              <p:cNvSpPr/>
              <p:nvPr/>
            </p:nvSpPr>
            <p:spPr bwMode="auto">
              <a:xfrm>
                <a:off x="353957" y="289180"/>
                <a:ext cx="111217" cy="180301"/>
              </a:xfrm>
              <a:custGeom>
                <a:avLst/>
                <a:gdLst>
                  <a:gd name="T0" fmla="*/ 103060148 w 79"/>
                  <a:gd name="T1" fmla="*/ 135144185 h 126"/>
                  <a:gd name="T2" fmla="*/ 103060148 w 79"/>
                  <a:gd name="T3" fmla="*/ 135144185 h 126"/>
                  <a:gd name="T4" fmla="*/ 146662843 w 79"/>
                  <a:gd name="T5" fmla="*/ 71668217 h 126"/>
                  <a:gd name="T6" fmla="*/ 79276604 w 79"/>
                  <a:gd name="T7" fmla="*/ 0 h 126"/>
                  <a:gd name="T8" fmla="*/ 79276604 w 79"/>
                  <a:gd name="T9" fmla="*/ 0 h 126"/>
                  <a:gd name="T10" fmla="*/ 79276604 w 79"/>
                  <a:gd name="T11" fmla="*/ 0 h 126"/>
                  <a:gd name="T12" fmla="*/ 79276604 w 79"/>
                  <a:gd name="T13" fmla="*/ 0 h 126"/>
                  <a:gd name="T14" fmla="*/ 79276604 w 79"/>
                  <a:gd name="T15" fmla="*/ 0 h 126"/>
                  <a:gd name="T16" fmla="*/ 79276604 w 79"/>
                  <a:gd name="T17" fmla="*/ 0 h 126"/>
                  <a:gd name="T18" fmla="*/ 79276604 w 79"/>
                  <a:gd name="T19" fmla="*/ 0 h 126"/>
                  <a:gd name="T20" fmla="*/ 9909575 w 79"/>
                  <a:gd name="T21" fmla="*/ 71668217 h 126"/>
                  <a:gd name="T22" fmla="*/ 53512271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1349225 w 79"/>
                  <a:gd name="T29" fmla="*/ 258003576 h 126"/>
                  <a:gd name="T30" fmla="*/ 79276604 w 79"/>
                  <a:gd name="T31" fmla="*/ 159716636 h 126"/>
                  <a:gd name="T32" fmla="*/ 85223194 w 79"/>
                  <a:gd name="T33" fmla="*/ 258003576 h 126"/>
                  <a:gd name="T34" fmla="*/ 156572419 w 79"/>
                  <a:gd name="T35" fmla="*/ 258003576 h 126"/>
                  <a:gd name="T36" fmla="*/ 156572419 w 79"/>
                  <a:gd name="T37" fmla="*/ 161764340 h 126"/>
                  <a:gd name="T38" fmla="*/ 10306014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1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7" y="66"/>
                    </a:cubicBezTo>
                    <a:cubicBezTo>
                      <a:pt x="17" y="68"/>
                      <a:pt x="8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5" y="78"/>
                      <a:pt x="40" y="78"/>
                    </a:cubicBezTo>
                    <a:cubicBezTo>
                      <a:pt x="55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31"/>
              <p:cNvSpPr/>
              <p:nvPr/>
            </p:nvSpPr>
            <p:spPr bwMode="auto">
              <a:xfrm>
                <a:off x="470468" y="400544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32"/>
              <p:cNvSpPr/>
              <p:nvPr/>
            </p:nvSpPr>
            <p:spPr bwMode="auto">
              <a:xfrm>
                <a:off x="221559" y="209637"/>
                <a:ext cx="31776" cy="63636"/>
              </a:xfrm>
              <a:custGeom>
                <a:avLst/>
                <a:gdLst>
                  <a:gd name="T0" fmla="*/ 0 w 21"/>
                  <a:gd name="T1" fmla="*/ 88033489 h 46"/>
                  <a:gd name="T2" fmla="*/ 48081627 w 21"/>
                  <a:gd name="T3" fmla="*/ 88033489 h 46"/>
                  <a:gd name="T4" fmla="*/ 48081627 w 21"/>
                  <a:gd name="T5" fmla="*/ 0 h 46"/>
                  <a:gd name="T6" fmla="*/ 0 w 21"/>
                  <a:gd name="T7" fmla="*/ 88033489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6">
                    <a:moveTo>
                      <a:pt x="0" y="46"/>
                    </a:move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1"/>
                      <a:pt x="0" y="27"/>
                      <a:pt x="0" y="4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33"/>
              <p:cNvSpPr/>
              <p:nvPr/>
            </p:nvSpPr>
            <p:spPr bwMode="auto">
              <a:xfrm>
                <a:off x="253335" y="92972"/>
                <a:ext cx="111213" cy="180301"/>
              </a:xfrm>
              <a:custGeom>
                <a:avLst/>
                <a:gdLst>
                  <a:gd name="T0" fmla="*/ 103052218 w 79"/>
                  <a:gd name="T1" fmla="*/ 135144185 h 126"/>
                  <a:gd name="T2" fmla="*/ 103052218 w 79"/>
                  <a:gd name="T3" fmla="*/ 135144185 h 126"/>
                  <a:gd name="T4" fmla="*/ 146651937 w 79"/>
                  <a:gd name="T5" fmla="*/ 71668217 h 126"/>
                  <a:gd name="T6" fmla="*/ 77290219 w 79"/>
                  <a:gd name="T7" fmla="*/ 0 h 126"/>
                  <a:gd name="T8" fmla="*/ 77290219 w 79"/>
                  <a:gd name="T9" fmla="*/ 0 h 126"/>
                  <a:gd name="T10" fmla="*/ 77290219 w 79"/>
                  <a:gd name="T11" fmla="*/ 0 h 126"/>
                  <a:gd name="T12" fmla="*/ 77290219 w 79"/>
                  <a:gd name="T13" fmla="*/ 0 h 126"/>
                  <a:gd name="T14" fmla="*/ 77290219 w 79"/>
                  <a:gd name="T15" fmla="*/ 0 h 126"/>
                  <a:gd name="T16" fmla="*/ 77290219 w 79"/>
                  <a:gd name="T17" fmla="*/ 0 h 126"/>
                  <a:gd name="T18" fmla="*/ 77290219 w 79"/>
                  <a:gd name="T19" fmla="*/ 0 h 126"/>
                  <a:gd name="T20" fmla="*/ 9909219 w 79"/>
                  <a:gd name="T21" fmla="*/ 71668217 h 126"/>
                  <a:gd name="T22" fmla="*/ 51526813 w 79"/>
                  <a:gd name="T23" fmla="*/ 135144185 h 126"/>
                  <a:gd name="T24" fmla="*/ 0 w 79"/>
                  <a:gd name="T25" fmla="*/ 163812044 h 126"/>
                  <a:gd name="T26" fmla="*/ 0 w 79"/>
                  <a:gd name="T27" fmla="*/ 258003576 h 126"/>
                  <a:gd name="T28" fmla="*/ 71343843 w 79"/>
                  <a:gd name="T29" fmla="*/ 258003576 h 126"/>
                  <a:gd name="T30" fmla="*/ 77290219 w 79"/>
                  <a:gd name="T31" fmla="*/ 159716636 h 126"/>
                  <a:gd name="T32" fmla="*/ 85217313 w 79"/>
                  <a:gd name="T33" fmla="*/ 258003576 h 126"/>
                  <a:gd name="T34" fmla="*/ 156561157 w 79"/>
                  <a:gd name="T35" fmla="*/ 258003576 h 126"/>
                  <a:gd name="T36" fmla="*/ 156561157 w 79"/>
                  <a:gd name="T37" fmla="*/ 163812044 h 126"/>
                  <a:gd name="T38" fmla="*/ 10305221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9"/>
                      <a:pt x="7" y="73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1" y="73"/>
                      <a:pt x="62" y="69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34"/>
              <p:cNvSpPr/>
              <p:nvPr/>
            </p:nvSpPr>
            <p:spPr bwMode="auto">
              <a:xfrm>
                <a:off x="369846" y="209637"/>
                <a:ext cx="31776" cy="63636"/>
              </a:xfrm>
              <a:custGeom>
                <a:avLst/>
                <a:gdLst>
                  <a:gd name="T0" fmla="*/ 0 w 22"/>
                  <a:gd name="T1" fmla="*/ 0 h 46"/>
                  <a:gd name="T2" fmla="*/ 0 w 22"/>
                  <a:gd name="T3" fmla="*/ 88033489 h 46"/>
                  <a:gd name="T4" fmla="*/ 45896099 w 22"/>
                  <a:gd name="T5" fmla="*/ 88033489 h 46"/>
                  <a:gd name="T6" fmla="*/ 0 w 22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27"/>
                      <a:pt x="14" y="11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76"/>
            <p:cNvGrpSpPr/>
            <p:nvPr/>
          </p:nvGrpSpPr>
          <p:grpSpPr bwMode="auto">
            <a:xfrm>
              <a:off x="0" y="166736"/>
              <a:ext cx="189887" cy="190363"/>
              <a:chOff x="0" y="0"/>
              <a:chExt cx="633413" cy="635001"/>
            </a:xfrm>
          </p:grpSpPr>
          <p:sp>
            <p:nvSpPr>
              <p:cNvPr id="114" name="Freeform 35"/>
              <p:cNvSpPr>
                <a:spLocks noEditPoints="1"/>
              </p:cNvSpPr>
              <p:nvPr/>
            </p:nvSpPr>
            <p:spPr bwMode="auto">
              <a:xfrm>
                <a:off x="0" y="621"/>
                <a:ext cx="635515" cy="636357"/>
              </a:xfrm>
              <a:custGeom>
                <a:avLst/>
                <a:gdLst>
                  <a:gd name="T0" fmla="*/ 454819764 w 444"/>
                  <a:gd name="T1" fmla="*/ 910000520 h 445"/>
                  <a:gd name="T2" fmla="*/ 0 w 444"/>
                  <a:gd name="T3" fmla="*/ 456023436 h 445"/>
                  <a:gd name="T4" fmla="*/ 454819764 w 444"/>
                  <a:gd name="T5" fmla="*/ 0 h 445"/>
                  <a:gd name="T6" fmla="*/ 909638097 w 444"/>
                  <a:gd name="T7" fmla="*/ 456023436 h 445"/>
                  <a:gd name="T8" fmla="*/ 454819764 w 444"/>
                  <a:gd name="T9" fmla="*/ 910000520 h 445"/>
                  <a:gd name="T10" fmla="*/ 454819764 w 444"/>
                  <a:gd name="T11" fmla="*/ 51123062 h 445"/>
                  <a:gd name="T12" fmla="*/ 51219074 w 444"/>
                  <a:gd name="T13" fmla="*/ 456023436 h 445"/>
                  <a:gd name="T14" fmla="*/ 454819764 w 444"/>
                  <a:gd name="T15" fmla="*/ 858877458 h 445"/>
                  <a:gd name="T16" fmla="*/ 860468703 w 444"/>
                  <a:gd name="T17" fmla="*/ 456023436 h 445"/>
                  <a:gd name="T18" fmla="*/ 454819764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36"/>
              <p:cNvSpPr/>
              <p:nvPr/>
            </p:nvSpPr>
            <p:spPr bwMode="auto">
              <a:xfrm>
                <a:off x="201246" y="106681"/>
                <a:ext cx="233022" cy="424238"/>
              </a:xfrm>
              <a:custGeom>
                <a:avLst/>
                <a:gdLst>
                  <a:gd name="T0" fmla="*/ 165489040 w 161"/>
                  <a:gd name="T1" fmla="*/ 469281505 h 297"/>
                  <a:gd name="T2" fmla="*/ 113118431 w 161"/>
                  <a:gd name="T3" fmla="*/ 408071247 h 297"/>
                  <a:gd name="T4" fmla="*/ 113118431 w 161"/>
                  <a:gd name="T5" fmla="*/ 391748797 h 297"/>
                  <a:gd name="T6" fmla="*/ 0 w 161"/>
                  <a:gd name="T7" fmla="*/ 391748797 h 297"/>
                  <a:gd name="T8" fmla="*/ 0 w 161"/>
                  <a:gd name="T9" fmla="*/ 424393697 h 297"/>
                  <a:gd name="T10" fmla="*/ 138257308 w 161"/>
                  <a:gd name="T11" fmla="*/ 546815642 h 297"/>
                  <a:gd name="T12" fmla="*/ 140351611 w 161"/>
                  <a:gd name="T13" fmla="*/ 605986130 h 297"/>
                  <a:gd name="T14" fmla="*/ 194816523 w 161"/>
                  <a:gd name="T15" fmla="*/ 605986130 h 297"/>
                  <a:gd name="T16" fmla="*/ 194816523 w 161"/>
                  <a:gd name="T17" fmla="*/ 544775872 h 297"/>
                  <a:gd name="T18" fmla="*/ 337262438 w 161"/>
                  <a:gd name="T19" fmla="*/ 393788568 h 297"/>
                  <a:gd name="T20" fmla="*/ 119402789 w 161"/>
                  <a:gd name="T21" fmla="*/ 177511464 h 297"/>
                  <a:gd name="T22" fmla="*/ 165489040 w 161"/>
                  <a:gd name="T23" fmla="*/ 128542686 h 297"/>
                  <a:gd name="T24" fmla="*/ 201100881 w 161"/>
                  <a:gd name="T25" fmla="*/ 142825365 h 297"/>
                  <a:gd name="T26" fmla="*/ 211575292 w 161"/>
                  <a:gd name="T27" fmla="*/ 191794143 h 297"/>
                  <a:gd name="T28" fmla="*/ 324693723 w 161"/>
                  <a:gd name="T29" fmla="*/ 191794143 h 297"/>
                  <a:gd name="T30" fmla="*/ 324693723 w 161"/>
                  <a:gd name="T31" fmla="*/ 179551234 h 297"/>
                  <a:gd name="T32" fmla="*/ 190626469 w 161"/>
                  <a:gd name="T33" fmla="*/ 51008549 h 297"/>
                  <a:gd name="T34" fmla="*/ 188532166 w 161"/>
                  <a:gd name="T35" fmla="*/ 0 h 297"/>
                  <a:gd name="T36" fmla="*/ 134067254 w 161"/>
                  <a:gd name="T37" fmla="*/ 0 h 297"/>
                  <a:gd name="T38" fmla="*/ 134067254 w 161"/>
                  <a:gd name="T39" fmla="*/ 51008549 h 297"/>
                  <a:gd name="T40" fmla="*/ 0 w 161"/>
                  <a:gd name="T41" fmla="*/ 191794143 h 297"/>
                  <a:gd name="T42" fmla="*/ 217859649 w 161"/>
                  <a:gd name="T43" fmla="*/ 414191987 h 297"/>
                  <a:gd name="T44" fmla="*/ 165489040 w 161"/>
                  <a:gd name="T45" fmla="*/ 469281505 h 2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1" h="297">
                    <a:moveTo>
                      <a:pt x="79" y="230"/>
                    </a:moveTo>
                    <a:cubicBezTo>
                      <a:pt x="60" y="230"/>
                      <a:pt x="55" y="217"/>
                      <a:pt x="54" y="200"/>
                    </a:cubicBezTo>
                    <a:cubicBezTo>
                      <a:pt x="54" y="192"/>
                      <a:pt x="54" y="192"/>
                      <a:pt x="54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52"/>
                      <a:pt x="32" y="266"/>
                      <a:pt x="66" y="268"/>
                    </a:cubicBezTo>
                    <a:cubicBezTo>
                      <a:pt x="67" y="297"/>
                      <a:pt x="67" y="297"/>
                      <a:pt x="67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93" y="267"/>
                      <a:pt x="93" y="267"/>
                      <a:pt x="93" y="267"/>
                    </a:cubicBezTo>
                    <a:cubicBezTo>
                      <a:pt x="136" y="264"/>
                      <a:pt x="161" y="242"/>
                      <a:pt x="161" y="193"/>
                    </a:cubicBezTo>
                    <a:cubicBezTo>
                      <a:pt x="160" y="110"/>
                      <a:pt x="57" y="136"/>
                      <a:pt x="57" y="87"/>
                    </a:cubicBezTo>
                    <a:cubicBezTo>
                      <a:pt x="56" y="71"/>
                      <a:pt x="65" y="63"/>
                      <a:pt x="79" y="63"/>
                    </a:cubicBezTo>
                    <a:cubicBezTo>
                      <a:pt x="87" y="63"/>
                      <a:pt x="93" y="65"/>
                      <a:pt x="96" y="70"/>
                    </a:cubicBezTo>
                    <a:cubicBezTo>
                      <a:pt x="99" y="76"/>
                      <a:pt x="101" y="84"/>
                      <a:pt x="101" y="94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54"/>
                      <a:pt x="138" y="28"/>
                      <a:pt x="91" y="2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17" y="30"/>
                      <a:pt x="0" y="59"/>
                      <a:pt x="0" y="94"/>
                    </a:cubicBezTo>
                    <a:cubicBezTo>
                      <a:pt x="1" y="182"/>
                      <a:pt x="104" y="153"/>
                      <a:pt x="104" y="203"/>
                    </a:cubicBezTo>
                    <a:cubicBezTo>
                      <a:pt x="104" y="216"/>
                      <a:pt x="99" y="230"/>
                      <a:pt x="79" y="23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组合 77"/>
            <p:cNvGrpSpPr/>
            <p:nvPr/>
          </p:nvGrpSpPr>
          <p:grpSpPr bwMode="auto">
            <a:xfrm>
              <a:off x="648072" y="311037"/>
              <a:ext cx="189887" cy="190363"/>
              <a:chOff x="0" y="0"/>
              <a:chExt cx="633413" cy="635001"/>
            </a:xfrm>
          </p:grpSpPr>
          <p:sp>
            <p:nvSpPr>
              <p:cNvPr id="105" name="Freeform 37"/>
              <p:cNvSpPr>
                <a:spLocks noEditPoints="1"/>
              </p:cNvSpPr>
              <p:nvPr/>
            </p:nvSpPr>
            <p:spPr bwMode="auto">
              <a:xfrm>
                <a:off x="-1044" y="1844"/>
                <a:ext cx="635515" cy="631053"/>
              </a:xfrm>
              <a:custGeom>
                <a:avLst/>
                <a:gdLst>
                  <a:gd name="T0" fmla="*/ 454819764 w 444"/>
                  <a:gd name="T1" fmla="*/ 894894132 h 445"/>
                  <a:gd name="T2" fmla="*/ 0 w 444"/>
                  <a:gd name="T3" fmla="*/ 448453206 h 445"/>
                  <a:gd name="T4" fmla="*/ 454819764 w 444"/>
                  <a:gd name="T5" fmla="*/ 0 h 445"/>
                  <a:gd name="T6" fmla="*/ 909638097 w 444"/>
                  <a:gd name="T7" fmla="*/ 448453206 h 445"/>
                  <a:gd name="T8" fmla="*/ 454819764 w 444"/>
                  <a:gd name="T9" fmla="*/ 894894132 h 445"/>
                  <a:gd name="T10" fmla="*/ 454819764 w 444"/>
                  <a:gd name="T11" fmla="*/ 50274362 h 445"/>
                  <a:gd name="T12" fmla="*/ 49169395 w 444"/>
                  <a:gd name="T13" fmla="*/ 448453206 h 445"/>
                  <a:gd name="T14" fmla="*/ 454819764 w 444"/>
                  <a:gd name="T15" fmla="*/ 844619770 h 445"/>
                  <a:gd name="T16" fmla="*/ 858419024 w 444"/>
                  <a:gd name="T17" fmla="*/ 448453206 h 445"/>
                  <a:gd name="T18" fmla="*/ 454819764 w 444"/>
                  <a:gd name="T19" fmla="*/ 502743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99" y="445"/>
                      <a:pt x="0" y="345"/>
                      <a:pt x="0" y="223"/>
                    </a:cubicBezTo>
                    <a:cubicBezTo>
                      <a:pt x="0" y="100"/>
                      <a:pt x="99" y="0"/>
                      <a:pt x="222" y="0"/>
                    </a:cubicBezTo>
                    <a:cubicBezTo>
                      <a:pt x="344" y="0"/>
                      <a:pt x="444" y="100"/>
                      <a:pt x="444" y="223"/>
                    </a:cubicBezTo>
                    <a:cubicBezTo>
                      <a:pt x="444" y="345"/>
                      <a:pt x="344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4" y="114"/>
                      <a:pt x="24" y="223"/>
                    </a:cubicBezTo>
                    <a:cubicBezTo>
                      <a:pt x="24" y="332"/>
                      <a:pt x="113" y="420"/>
                      <a:pt x="222" y="420"/>
                    </a:cubicBezTo>
                    <a:cubicBezTo>
                      <a:pt x="331" y="420"/>
                      <a:pt x="419" y="332"/>
                      <a:pt x="419" y="223"/>
                    </a:cubicBezTo>
                    <a:cubicBezTo>
                      <a:pt x="419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38"/>
              <p:cNvSpPr/>
              <p:nvPr/>
            </p:nvSpPr>
            <p:spPr bwMode="auto">
              <a:xfrm>
                <a:off x="73099" y="224569"/>
                <a:ext cx="270092" cy="286361"/>
              </a:xfrm>
              <a:custGeom>
                <a:avLst/>
                <a:gdLst>
                  <a:gd name="T0" fmla="*/ 282553987 w 186"/>
                  <a:gd name="T1" fmla="*/ 362563908 h 204"/>
                  <a:gd name="T2" fmla="*/ 141276993 w 186"/>
                  <a:gd name="T3" fmla="*/ 151725007 h 204"/>
                  <a:gd name="T4" fmla="*/ 172906800 w 186"/>
                  <a:gd name="T5" fmla="*/ 161577791 h 204"/>
                  <a:gd name="T6" fmla="*/ 132843153 w 186"/>
                  <a:gd name="T7" fmla="*/ 0 h 204"/>
                  <a:gd name="T8" fmla="*/ 0 w 186"/>
                  <a:gd name="T9" fmla="*/ 108375005 h 204"/>
                  <a:gd name="T10" fmla="*/ 33738266 w 186"/>
                  <a:gd name="T11" fmla="*/ 118227789 h 204"/>
                  <a:gd name="T12" fmla="*/ 200318233 w 186"/>
                  <a:gd name="T13" fmla="*/ 382269475 h 204"/>
                  <a:gd name="T14" fmla="*/ 392202626 w 186"/>
                  <a:gd name="T15" fmla="*/ 368476420 h 204"/>
                  <a:gd name="T16" fmla="*/ 282553987 w 186"/>
                  <a:gd name="T17" fmla="*/ 362563908 h 2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6" h="204">
                    <a:moveTo>
                      <a:pt x="134" y="184"/>
                    </a:moveTo>
                    <a:cubicBezTo>
                      <a:pt x="87" y="169"/>
                      <a:pt x="59" y="123"/>
                      <a:pt x="67" y="77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3" y="117"/>
                      <a:pt x="37" y="175"/>
                      <a:pt x="95" y="194"/>
                    </a:cubicBezTo>
                    <a:cubicBezTo>
                      <a:pt x="127" y="204"/>
                      <a:pt x="159" y="201"/>
                      <a:pt x="186" y="187"/>
                    </a:cubicBezTo>
                    <a:cubicBezTo>
                      <a:pt x="170" y="191"/>
                      <a:pt x="152" y="190"/>
                      <a:pt x="134" y="184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39"/>
              <p:cNvSpPr>
                <a:spLocks noEditPoints="1"/>
              </p:cNvSpPr>
              <p:nvPr/>
            </p:nvSpPr>
            <p:spPr bwMode="auto">
              <a:xfrm>
                <a:off x="210794" y="182145"/>
                <a:ext cx="259500" cy="212119"/>
              </a:xfrm>
              <a:custGeom>
                <a:avLst/>
                <a:gdLst>
                  <a:gd name="T0" fmla="*/ 166271742 w 180"/>
                  <a:gd name="T1" fmla="*/ 0 h 149"/>
                  <a:gd name="T2" fmla="*/ 374112500 w 180"/>
                  <a:gd name="T3" fmla="*/ 247255302 h 149"/>
                  <a:gd name="T4" fmla="*/ 226546383 w 180"/>
                  <a:gd name="T5" fmla="*/ 301976310 h 149"/>
                  <a:gd name="T6" fmla="*/ 0 w 180"/>
                  <a:gd name="T7" fmla="*/ 22293849 h 149"/>
                  <a:gd name="T8" fmla="*/ 166271742 w 180"/>
                  <a:gd name="T9" fmla="*/ 0 h 149"/>
                  <a:gd name="T10" fmla="*/ 143409792 w 180"/>
                  <a:gd name="T11" fmla="*/ 164161599 h 149"/>
                  <a:gd name="T12" fmla="*/ 236937917 w 180"/>
                  <a:gd name="T13" fmla="*/ 184428217 h 149"/>
                  <a:gd name="T14" fmla="*/ 234859033 w 180"/>
                  <a:gd name="T15" fmla="*/ 111467823 h 149"/>
                  <a:gd name="T16" fmla="*/ 143409792 w 180"/>
                  <a:gd name="T17" fmla="*/ 91201205 h 149"/>
                  <a:gd name="T18" fmla="*/ 143409792 w 180"/>
                  <a:gd name="T19" fmla="*/ 164161599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149">
                    <a:moveTo>
                      <a:pt x="80" y="0"/>
                    </a:move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80" y="0"/>
                    </a:lnTo>
                    <a:close/>
                    <a:moveTo>
                      <a:pt x="69" y="81"/>
                    </a:moveTo>
                    <a:cubicBezTo>
                      <a:pt x="81" y="94"/>
                      <a:pt x="101" y="98"/>
                      <a:pt x="114" y="91"/>
                    </a:cubicBezTo>
                    <a:cubicBezTo>
                      <a:pt x="126" y="84"/>
                      <a:pt x="126" y="68"/>
                      <a:pt x="113" y="55"/>
                    </a:cubicBezTo>
                    <a:cubicBezTo>
                      <a:pt x="101" y="43"/>
                      <a:pt x="81" y="38"/>
                      <a:pt x="69" y="45"/>
                    </a:cubicBezTo>
                    <a:cubicBezTo>
                      <a:pt x="56" y="53"/>
                      <a:pt x="56" y="69"/>
                      <a:pt x="69" y="81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40"/>
              <p:cNvSpPr>
                <a:spLocks noEditPoints="1"/>
              </p:cNvSpPr>
              <p:nvPr/>
            </p:nvSpPr>
            <p:spPr bwMode="auto">
              <a:xfrm>
                <a:off x="316713" y="256387"/>
                <a:ext cx="52960" cy="42424"/>
              </a:xfrm>
              <a:custGeom>
                <a:avLst/>
                <a:gdLst>
                  <a:gd name="T0" fmla="*/ 34627013 w 36"/>
                  <a:gd name="T1" fmla="*/ 51845271 h 27"/>
                  <a:gd name="T2" fmla="*/ 15149502 w 36"/>
                  <a:gd name="T3" fmla="*/ 44439926 h 27"/>
                  <a:gd name="T4" fmla="*/ 36791018 w 36"/>
                  <a:gd name="T5" fmla="*/ 37033009 h 27"/>
                  <a:gd name="T6" fmla="*/ 67088551 w 36"/>
                  <a:gd name="T7" fmla="*/ 46908374 h 27"/>
                  <a:gd name="T8" fmla="*/ 71418031 w 36"/>
                  <a:gd name="T9" fmla="*/ 19750729 h 27"/>
                  <a:gd name="T10" fmla="*/ 77910044 w 36"/>
                  <a:gd name="T11" fmla="*/ 17282281 h 27"/>
                  <a:gd name="T12" fmla="*/ 75746040 w 36"/>
                  <a:gd name="T13" fmla="*/ 14813832 h 27"/>
                  <a:gd name="T14" fmla="*/ 69254027 w 36"/>
                  <a:gd name="T15" fmla="*/ 17282281 h 27"/>
                  <a:gd name="T16" fmla="*/ 41119027 w 36"/>
                  <a:gd name="T17" fmla="*/ 4938468 h 27"/>
                  <a:gd name="T18" fmla="*/ 47611040 w 36"/>
                  <a:gd name="T19" fmla="*/ 14813832 h 27"/>
                  <a:gd name="T20" fmla="*/ 60596538 w 36"/>
                  <a:gd name="T21" fmla="*/ 19750729 h 27"/>
                  <a:gd name="T22" fmla="*/ 43283031 w 36"/>
                  <a:gd name="T23" fmla="*/ 27157645 h 27"/>
                  <a:gd name="T24" fmla="*/ 10821493 w 36"/>
                  <a:gd name="T25" fmla="*/ 17282281 h 27"/>
                  <a:gd name="T26" fmla="*/ 6492013 w 36"/>
                  <a:gd name="T27" fmla="*/ 44439926 h 27"/>
                  <a:gd name="T28" fmla="*/ 0 w 36"/>
                  <a:gd name="T29" fmla="*/ 46908374 h 27"/>
                  <a:gd name="T30" fmla="*/ 2164004 w 36"/>
                  <a:gd name="T31" fmla="*/ 51845271 h 27"/>
                  <a:gd name="T32" fmla="*/ 8656018 w 36"/>
                  <a:gd name="T33" fmla="*/ 49376822 h 27"/>
                  <a:gd name="T34" fmla="*/ 41119027 w 36"/>
                  <a:gd name="T35" fmla="*/ 61720635 h 27"/>
                  <a:gd name="T36" fmla="*/ 34627013 w 36"/>
                  <a:gd name="T37" fmla="*/ 51845271 h 27"/>
                  <a:gd name="T38" fmla="*/ 62760542 w 36"/>
                  <a:gd name="T39" fmla="*/ 24689197 h 27"/>
                  <a:gd name="T40" fmla="*/ 62760542 w 36"/>
                  <a:gd name="T41" fmla="*/ 37033009 h 27"/>
                  <a:gd name="T42" fmla="*/ 47611040 w 36"/>
                  <a:gd name="T43" fmla="*/ 32094542 h 27"/>
                  <a:gd name="T44" fmla="*/ 62760542 w 36"/>
                  <a:gd name="T45" fmla="*/ 24689197 h 27"/>
                  <a:gd name="T46" fmla="*/ 12985498 w 36"/>
                  <a:gd name="T47" fmla="*/ 41969906 h 27"/>
                  <a:gd name="T48" fmla="*/ 17313507 w 36"/>
                  <a:gd name="T49" fmla="*/ 27157645 h 27"/>
                  <a:gd name="T50" fmla="*/ 32463009 w 36"/>
                  <a:gd name="T51" fmla="*/ 32094542 h 27"/>
                  <a:gd name="T52" fmla="*/ 12985498 w 36"/>
                  <a:gd name="T53" fmla="*/ 41969906 h 2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6" h="27">
                    <a:moveTo>
                      <a:pt x="16" y="21"/>
                    </a:moveTo>
                    <a:cubicBezTo>
                      <a:pt x="13" y="22"/>
                      <a:pt x="10" y="21"/>
                      <a:pt x="7" y="1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1" y="18"/>
                      <a:pt x="26" y="21"/>
                      <a:pt x="31" y="19"/>
                    </a:cubicBezTo>
                    <a:cubicBezTo>
                      <a:pt x="36" y="17"/>
                      <a:pt x="36" y="12"/>
                      <a:pt x="33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9" y="3"/>
                      <a:pt x="24" y="0"/>
                      <a:pt x="19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5"/>
                      <a:pt x="27" y="6"/>
                      <a:pt x="28" y="8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8"/>
                      <a:pt x="11" y="4"/>
                      <a:pt x="5" y="7"/>
                    </a:cubicBezTo>
                    <a:cubicBezTo>
                      <a:pt x="0" y="9"/>
                      <a:pt x="0" y="14"/>
                      <a:pt x="3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5"/>
                      <a:pt x="13" y="27"/>
                      <a:pt x="19" y="25"/>
                    </a:cubicBezTo>
                    <a:lnTo>
                      <a:pt x="16" y="21"/>
                    </a:lnTo>
                    <a:close/>
                    <a:moveTo>
                      <a:pt x="29" y="10"/>
                    </a:moveTo>
                    <a:cubicBezTo>
                      <a:pt x="31" y="12"/>
                      <a:pt x="31" y="14"/>
                      <a:pt x="29" y="15"/>
                    </a:cubicBezTo>
                    <a:cubicBezTo>
                      <a:pt x="26" y="16"/>
                      <a:pt x="24" y="14"/>
                      <a:pt x="22" y="13"/>
                    </a:cubicBezTo>
                    <a:lnTo>
                      <a:pt x="29" y="10"/>
                    </a:lnTo>
                    <a:close/>
                    <a:moveTo>
                      <a:pt x="6" y="17"/>
                    </a:moveTo>
                    <a:cubicBezTo>
                      <a:pt x="5" y="14"/>
                      <a:pt x="5" y="12"/>
                      <a:pt x="8" y="11"/>
                    </a:cubicBezTo>
                    <a:cubicBezTo>
                      <a:pt x="11" y="10"/>
                      <a:pt x="13" y="11"/>
                      <a:pt x="15" y="13"/>
                    </a:cubicBez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41"/>
              <p:cNvSpPr/>
              <p:nvPr/>
            </p:nvSpPr>
            <p:spPr bwMode="auto">
              <a:xfrm>
                <a:off x="205496" y="208658"/>
                <a:ext cx="254206" cy="206818"/>
              </a:xfrm>
              <a:custGeom>
                <a:avLst/>
                <a:gdLst>
                  <a:gd name="T0" fmla="*/ 253678281 w 158"/>
                  <a:gd name="T1" fmla="*/ 329028347 h 130"/>
                  <a:gd name="T2" fmla="*/ 0 w 158"/>
                  <a:gd name="T3" fmla="*/ 15185214 h 130"/>
                  <a:gd name="T4" fmla="*/ 2588718 w 158"/>
                  <a:gd name="T5" fmla="*/ 0 h 130"/>
                  <a:gd name="T6" fmla="*/ 256266999 w 158"/>
                  <a:gd name="T7" fmla="*/ 313843133 h 130"/>
                  <a:gd name="T8" fmla="*/ 408991712 w 158"/>
                  <a:gd name="T9" fmla="*/ 255630230 h 130"/>
                  <a:gd name="T10" fmla="*/ 408991712 w 158"/>
                  <a:gd name="T11" fmla="*/ 258161364 h 130"/>
                  <a:gd name="T12" fmla="*/ 403814275 w 158"/>
                  <a:gd name="T13" fmla="*/ 268284310 h 130"/>
                  <a:gd name="T14" fmla="*/ 253678281 w 158"/>
                  <a:gd name="T15" fmla="*/ 329028347 h 1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8" h="130">
                    <a:moveTo>
                      <a:pt x="98" y="130"/>
                    </a:moveTo>
                    <a:lnTo>
                      <a:pt x="0" y="6"/>
                    </a:lnTo>
                    <a:lnTo>
                      <a:pt x="1" y="0"/>
                    </a:lnTo>
                    <a:lnTo>
                      <a:pt x="99" y="124"/>
                    </a:lnTo>
                    <a:lnTo>
                      <a:pt x="158" y="101"/>
                    </a:lnTo>
                    <a:lnTo>
                      <a:pt x="158" y="102"/>
                    </a:lnTo>
                    <a:lnTo>
                      <a:pt x="156" y="106"/>
                    </a:lnTo>
                    <a:lnTo>
                      <a:pt x="98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42"/>
              <p:cNvSpPr/>
              <p:nvPr/>
            </p:nvSpPr>
            <p:spPr bwMode="auto">
              <a:xfrm>
                <a:off x="200202" y="224569"/>
                <a:ext cx="248908" cy="206814"/>
              </a:xfrm>
              <a:custGeom>
                <a:avLst/>
                <a:gdLst>
                  <a:gd name="T0" fmla="*/ 248836657 w 157"/>
                  <a:gd name="T1" fmla="*/ 329015620 h 130"/>
                  <a:gd name="T2" fmla="*/ 0 w 157"/>
                  <a:gd name="T3" fmla="*/ 12653835 h 130"/>
                  <a:gd name="T4" fmla="*/ 5027307 w 157"/>
                  <a:gd name="T5" fmla="*/ 0 h 130"/>
                  <a:gd name="T6" fmla="*/ 251349518 w 157"/>
                  <a:gd name="T7" fmla="*/ 316361785 h 130"/>
                  <a:gd name="T8" fmla="*/ 394619060 w 157"/>
                  <a:gd name="T9" fmla="*/ 258150007 h 130"/>
                  <a:gd name="T10" fmla="*/ 389591753 w 157"/>
                  <a:gd name="T11" fmla="*/ 273336519 h 130"/>
                  <a:gd name="T12" fmla="*/ 248836657 w 157"/>
                  <a:gd name="T13" fmla="*/ 329015620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130">
                    <a:moveTo>
                      <a:pt x="99" y="13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100" y="125"/>
                    </a:lnTo>
                    <a:lnTo>
                      <a:pt x="157" y="102"/>
                    </a:lnTo>
                    <a:lnTo>
                      <a:pt x="155" y="108"/>
                    </a:lnTo>
                    <a:lnTo>
                      <a:pt x="99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43"/>
              <p:cNvSpPr/>
              <p:nvPr/>
            </p:nvSpPr>
            <p:spPr bwMode="auto">
              <a:xfrm>
                <a:off x="194905" y="245781"/>
                <a:ext cx="248912" cy="201513"/>
              </a:xfrm>
              <a:custGeom>
                <a:avLst/>
                <a:gdLst>
                  <a:gd name="T0" fmla="*/ 254590704 w 156"/>
                  <a:gd name="T1" fmla="*/ 309980833 h 131"/>
                  <a:gd name="T2" fmla="*/ 0 w 156"/>
                  <a:gd name="T3" fmla="*/ 11830813 h 131"/>
                  <a:gd name="T4" fmla="*/ 2546561 w 156"/>
                  <a:gd name="T5" fmla="*/ 0 h 131"/>
                  <a:gd name="T6" fmla="*/ 257137265 w 156"/>
                  <a:gd name="T7" fmla="*/ 298150021 h 131"/>
                  <a:gd name="T8" fmla="*/ 397161434 w 156"/>
                  <a:gd name="T9" fmla="*/ 246091983 h 131"/>
                  <a:gd name="T10" fmla="*/ 392069907 w 156"/>
                  <a:gd name="T11" fmla="*/ 260288651 h 131"/>
                  <a:gd name="T12" fmla="*/ 254590704 w 156"/>
                  <a:gd name="T13" fmla="*/ 309980833 h 1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31">
                    <a:moveTo>
                      <a:pt x="100" y="131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101" y="126"/>
                    </a:lnTo>
                    <a:lnTo>
                      <a:pt x="156" y="104"/>
                    </a:lnTo>
                    <a:lnTo>
                      <a:pt x="154" y="110"/>
                    </a:lnTo>
                    <a:lnTo>
                      <a:pt x="100" y="1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44"/>
              <p:cNvSpPr/>
              <p:nvPr/>
            </p:nvSpPr>
            <p:spPr bwMode="auto">
              <a:xfrm>
                <a:off x="184313" y="261688"/>
                <a:ext cx="248912" cy="206818"/>
              </a:xfrm>
              <a:custGeom>
                <a:avLst/>
                <a:gdLst>
                  <a:gd name="T0" fmla="*/ 257885679 w 155"/>
                  <a:gd name="T1" fmla="*/ 324043069 h 132"/>
                  <a:gd name="T2" fmla="*/ 0 w 155"/>
                  <a:gd name="T3" fmla="*/ 14729515 h 132"/>
                  <a:gd name="T4" fmla="*/ 5158099 w 155"/>
                  <a:gd name="T5" fmla="*/ 0 h 132"/>
                  <a:gd name="T6" fmla="*/ 260464729 w 155"/>
                  <a:gd name="T7" fmla="*/ 309313554 h 132"/>
                  <a:gd name="T8" fmla="*/ 399723766 w 155"/>
                  <a:gd name="T9" fmla="*/ 257761034 h 132"/>
                  <a:gd name="T10" fmla="*/ 394565667 w 155"/>
                  <a:gd name="T11" fmla="*/ 272490549 h 132"/>
                  <a:gd name="T12" fmla="*/ 257885679 w 155"/>
                  <a:gd name="T13" fmla="*/ 324043069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5" h="132">
                    <a:moveTo>
                      <a:pt x="100" y="132"/>
                    </a:moveTo>
                    <a:lnTo>
                      <a:pt x="0" y="6"/>
                    </a:lnTo>
                    <a:lnTo>
                      <a:pt x="2" y="0"/>
                    </a:lnTo>
                    <a:lnTo>
                      <a:pt x="101" y="126"/>
                    </a:lnTo>
                    <a:lnTo>
                      <a:pt x="155" y="105"/>
                    </a:lnTo>
                    <a:lnTo>
                      <a:pt x="153" y="111"/>
                    </a:lnTo>
                    <a:lnTo>
                      <a:pt x="100" y="132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45"/>
              <p:cNvSpPr/>
              <p:nvPr/>
            </p:nvSpPr>
            <p:spPr bwMode="auto">
              <a:xfrm>
                <a:off x="290232" y="123811"/>
                <a:ext cx="280687" cy="238636"/>
              </a:xfrm>
              <a:custGeom>
                <a:avLst/>
                <a:gdLst>
                  <a:gd name="T0" fmla="*/ 105667860 w 195"/>
                  <a:gd name="T1" fmla="*/ 31902385 h 169"/>
                  <a:gd name="T2" fmla="*/ 263134706 w 195"/>
                  <a:gd name="T3" fmla="*/ 211351009 h 169"/>
                  <a:gd name="T4" fmla="*/ 232056178 w 195"/>
                  <a:gd name="T5" fmla="*/ 201381955 h 169"/>
                  <a:gd name="T6" fmla="*/ 283855165 w 195"/>
                  <a:gd name="T7" fmla="*/ 336965328 h 169"/>
                  <a:gd name="T8" fmla="*/ 404026625 w 195"/>
                  <a:gd name="T9" fmla="*/ 249234827 h 169"/>
                  <a:gd name="T10" fmla="*/ 370875332 w 195"/>
                  <a:gd name="T11" fmla="*/ 239265773 h 169"/>
                  <a:gd name="T12" fmla="*/ 184401283 w 195"/>
                  <a:gd name="T13" fmla="*/ 19938108 h 169"/>
                  <a:gd name="T14" fmla="*/ 0 w 195"/>
                  <a:gd name="T15" fmla="*/ 25920953 h 169"/>
                  <a:gd name="T16" fmla="*/ 105667860 w 195"/>
                  <a:gd name="T17" fmla="*/ 31902385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51" y="16"/>
                    </a:moveTo>
                    <a:cubicBezTo>
                      <a:pt x="99" y="30"/>
                      <a:pt x="131" y="68"/>
                      <a:pt x="127" y="106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37" y="169"/>
                      <a:pt x="137" y="169"/>
                      <a:pt x="137" y="169"/>
                    </a:cubicBezTo>
                    <a:cubicBezTo>
                      <a:pt x="195" y="125"/>
                      <a:pt x="195" y="125"/>
                      <a:pt x="195" y="125"/>
                    </a:cubicBezTo>
                    <a:cubicBezTo>
                      <a:pt x="179" y="120"/>
                      <a:pt x="179" y="120"/>
                      <a:pt x="179" y="120"/>
                    </a:cubicBezTo>
                    <a:cubicBezTo>
                      <a:pt x="186" y="75"/>
                      <a:pt x="147" y="26"/>
                      <a:pt x="89" y="10"/>
                    </a:cubicBezTo>
                    <a:cubicBezTo>
                      <a:pt x="57" y="0"/>
                      <a:pt x="25" y="2"/>
                      <a:pt x="0" y="13"/>
                    </a:cubicBezTo>
                    <a:cubicBezTo>
                      <a:pt x="16" y="10"/>
                      <a:pt x="34" y="11"/>
                      <a:pt x="51" y="1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组合 78"/>
            <p:cNvGrpSpPr/>
            <p:nvPr/>
          </p:nvGrpSpPr>
          <p:grpSpPr bwMode="auto">
            <a:xfrm>
              <a:off x="1201437" y="365025"/>
              <a:ext cx="189887" cy="190363"/>
              <a:chOff x="0" y="0"/>
              <a:chExt cx="633413" cy="635001"/>
            </a:xfrm>
          </p:grpSpPr>
          <p:sp>
            <p:nvSpPr>
              <p:cNvPr id="97" name="Freeform 6"/>
              <p:cNvSpPr/>
              <p:nvPr/>
            </p:nvSpPr>
            <p:spPr bwMode="auto">
              <a:xfrm>
                <a:off x="133768" y="362657"/>
                <a:ext cx="47662" cy="68937"/>
              </a:xfrm>
              <a:custGeom>
                <a:avLst/>
                <a:gdLst>
                  <a:gd name="T0" fmla="*/ 0 w 30"/>
                  <a:gd name="T1" fmla="*/ 103311086 h 46"/>
                  <a:gd name="T2" fmla="*/ 75722208 w 30"/>
                  <a:gd name="T3" fmla="*/ 103311086 h 46"/>
                  <a:gd name="T4" fmla="*/ 75722208 w 30"/>
                  <a:gd name="T5" fmla="*/ 0 h 46"/>
                  <a:gd name="T6" fmla="*/ 0 w 30"/>
                  <a:gd name="T7" fmla="*/ 51656292 h 46"/>
                  <a:gd name="T8" fmla="*/ 0 w 30"/>
                  <a:gd name="T9" fmla="*/ 10331108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0" y="46"/>
                    </a:moveTo>
                    <a:lnTo>
                      <a:pt x="30" y="46"/>
                    </a:lnTo>
                    <a:lnTo>
                      <a:pt x="30" y="0"/>
                    </a:lnTo>
                    <a:lnTo>
                      <a:pt x="0" y="2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7"/>
              <p:cNvSpPr/>
              <p:nvPr/>
            </p:nvSpPr>
            <p:spPr bwMode="auto">
              <a:xfrm>
                <a:off x="213206" y="320233"/>
                <a:ext cx="52960" cy="111361"/>
              </a:xfrm>
              <a:custGeom>
                <a:avLst/>
                <a:gdLst>
                  <a:gd name="T0" fmla="*/ 0 w 31"/>
                  <a:gd name="T1" fmla="*/ 26313676 h 72"/>
                  <a:gd name="T2" fmla="*/ 0 w 31"/>
                  <a:gd name="T3" fmla="*/ 172239893 h 72"/>
                  <a:gd name="T4" fmla="*/ 90476181 w 31"/>
                  <a:gd name="T5" fmla="*/ 172239893 h 72"/>
                  <a:gd name="T6" fmla="*/ 90476181 w 31"/>
                  <a:gd name="T7" fmla="*/ 28706391 h 72"/>
                  <a:gd name="T8" fmla="*/ 43779128 w 31"/>
                  <a:gd name="T9" fmla="*/ 0 h 72"/>
                  <a:gd name="T10" fmla="*/ 0 w 31"/>
                  <a:gd name="T11" fmla="*/ 26313676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72">
                    <a:moveTo>
                      <a:pt x="0" y="11"/>
                    </a:moveTo>
                    <a:lnTo>
                      <a:pt x="0" y="72"/>
                    </a:lnTo>
                    <a:lnTo>
                      <a:pt x="31" y="72"/>
                    </a:lnTo>
                    <a:lnTo>
                      <a:pt x="31" y="12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8"/>
              <p:cNvSpPr/>
              <p:nvPr/>
            </p:nvSpPr>
            <p:spPr bwMode="auto">
              <a:xfrm>
                <a:off x="292647" y="341445"/>
                <a:ext cx="52960" cy="90149"/>
              </a:xfrm>
              <a:custGeom>
                <a:avLst/>
                <a:gdLst>
                  <a:gd name="T0" fmla="*/ 16984584 w 34"/>
                  <a:gd name="T1" fmla="*/ 38470046 h 65"/>
                  <a:gd name="T2" fmla="*/ 7278885 w 34"/>
                  <a:gd name="T3" fmla="*/ 46164609 h 65"/>
                  <a:gd name="T4" fmla="*/ 0 w 34"/>
                  <a:gd name="T5" fmla="*/ 51935532 h 65"/>
                  <a:gd name="T6" fmla="*/ 0 w 34"/>
                  <a:gd name="T7" fmla="*/ 125028342 h 65"/>
                  <a:gd name="T8" fmla="*/ 82492988 w 34"/>
                  <a:gd name="T9" fmla="*/ 125028342 h 65"/>
                  <a:gd name="T10" fmla="*/ 82492988 w 34"/>
                  <a:gd name="T11" fmla="*/ 0 h 65"/>
                  <a:gd name="T12" fmla="*/ 16984584 w 34"/>
                  <a:gd name="T13" fmla="*/ 38470046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65">
                    <a:moveTo>
                      <a:pt x="7" y="20"/>
                    </a:moveTo>
                    <a:cubicBezTo>
                      <a:pt x="5" y="21"/>
                      <a:pt x="4" y="23"/>
                      <a:pt x="3" y="24"/>
                    </a:cubicBezTo>
                    <a:cubicBezTo>
                      <a:pt x="2" y="25"/>
                      <a:pt x="1" y="26"/>
                      <a:pt x="0" y="2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9"/>
              <p:cNvSpPr/>
              <p:nvPr/>
            </p:nvSpPr>
            <p:spPr bwMode="auto">
              <a:xfrm>
                <a:off x="377382" y="277809"/>
                <a:ext cx="47662" cy="153785"/>
              </a:xfrm>
              <a:custGeom>
                <a:avLst/>
                <a:gdLst>
                  <a:gd name="T0" fmla="*/ 0 w 31"/>
                  <a:gd name="T1" fmla="*/ 57810477 h 97"/>
                  <a:gd name="T2" fmla="*/ 0 w 31"/>
                  <a:gd name="T3" fmla="*/ 243812641 h 97"/>
                  <a:gd name="T4" fmla="*/ 73279556 w 31"/>
                  <a:gd name="T5" fmla="*/ 243812641 h 97"/>
                  <a:gd name="T6" fmla="*/ 73279556 w 31"/>
                  <a:gd name="T7" fmla="*/ 0 h 97"/>
                  <a:gd name="T8" fmla="*/ 0 w 31"/>
                  <a:gd name="T9" fmla="*/ 57810477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97">
                    <a:moveTo>
                      <a:pt x="0" y="23"/>
                    </a:moveTo>
                    <a:lnTo>
                      <a:pt x="0" y="97"/>
                    </a:lnTo>
                    <a:lnTo>
                      <a:pt x="31" y="97"/>
                    </a:lnTo>
                    <a:lnTo>
                      <a:pt x="31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10"/>
              <p:cNvSpPr/>
              <p:nvPr/>
            </p:nvSpPr>
            <p:spPr bwMode="auto">
              <a:xfrm>
                <a:off x="133768" y="203568"/>
                <a:ext cx="323052" cy="164391"/>
              </a:xfrm>
              <a:custGeom>
                <a:avLst/>
                <a:gdLst>
                  <a:gd name="T0" fmla="*/ 506614537 w 206"/>
                  <a:gd name="T1" fmla="*/ 0 h 105"/>
                  <a:gd name="T2" fmla="*/ 361515575 w 206"/>
                  <a:gd name="T3" fmla="*/ 0 h 105"/>
                  <a:gd name="T4" fmla="*/ 422998957 w 206"/>
                  <a:gd name="T5" fmla="*/ 49024527 h 105"/>
                  <a:gd name="T6" fmla="*/ 268062590 w 206"/>
                  <a:gd name="T7" fmla="*/ 164229740 h 105"/>
                  <a:gd name="T8" fmla="*/ 164772202 w 206"/>
                  <a:gd name="T9" fmla="*/ 88243523 h 105"/>
                  <a:gd name="T10" fmla="*/ 0 w 206"/>
                  <a:gd name="T11" fmla="*/ 205900510 h 105"/>
                  <a:gd name="T12" fmla="*/ 0 w 206"/>
                  <a:gd name="T13" fmla="*/ 257375246 h 105"/>
                  <a:gd name="T14" fmla="*/ 164772202 w 206"/>
                  <a:gd name="T15" fmla="*/ 139718259 h 105"/>
                  <a:gd name="T16" fmla="*/ 268062590 w 206"/>
                  <a:gd name="T17" fmla="*/ 218156251 h 105"/>
                  <a:gd name="T18" fmla="*/ 454970127 w 206"/>
                  <a:gd name="T19" fmla="*/ 78437991 h 105"/>
                  <a:gd name="T20" fmla="*/ 506614537 w 206"/>
                  <a:gd name="T21" fmla="*/ 122558970 h 105"/>
                  <a:gd name="T22" fmla="*/ 506614537 w 206"/>
                  <a:gd name="T23" fmla="*/ 0 h 10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6" h="105">
                    <a:moveTo>
                      <a:pt x="206" y="0"/>
                    </a:moveTo>
                    <a:lnTo>
                      <a:pt x="147" y="0"/>
                    </a:lnTo>
                    <a:lnTo>
                      <a:pt x="172" y="20"/>
                    </a:lnTo>
                    <a:lnTo>
                      <a:pt x="109" y="67"/>
                    </a:lnTo>
                    <a:lnTo>
                      <a:pt x="67" y="36"/>
                    </a:lnTo>
                    <a:lnTo>
                      <a:pt x="0" y="84"/>
                    </a:lnTo>
                    <a:lnTo>
                      <a:pt x="0" y="105"/>
                    </a:lnTo>
                    <a:lnTo>
                      <a:pt x="67" y="57"/>
                    </a:lnTo>
                    <a:lnTo>
                      <a:pt x="109" y="89"/>
                    </a:lnTo>
                    <a:lnTo>
                      <a:pt x="185" y="32"/>
                    </a:lnTo>
                    <a:lnTo>
                      <a:pt x="206" y="5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11"/>
              <p:cNvSpPr/>
              <p:nvPr/>
            </p:nvSpPr>
            <p:spPr bwMode="auto">
              <a:xfrm>
                <a:off x="101993" y="203568"/>
                <a:ext cx="450155" cy="254543"/>
              </a:xfrm>
              <a:custGeom>
                <a:avLst/>
                <a:gdLst>
                  <a:gd name="T0" fmla="*/ 0 w 285"/>
                  <a:gd name="T1" fmla="*/ 0 h 161"/>
                  <a:gd name="T2" fmla="*/ 0 w 285"/>
                  <a:gd name="T3" fmla="*/ 402435645 h 161"/>
                  <a:gd name="T4" fmla="*/ 711015874 w 285"/>
                  <a:gd name="T5" fmla="*/ 402435645 h 161"/>
                  <a:gd name="T6" fmla="*/ 711015874 w 285"/>
                  <a:gd name="T7" fmla="*/ 382439000 h 161"/>
                  <a:gd name="T8" fmla="*/ 29937677 w 285"/>
                  <a:gd name="T9" fmla="*/ 382439000 h 161"/>
                  <a:gd name="T10" fmla="*/ 29937677 w 285"/>
                  <a:gd name="T11" fmla="*/ 0 h 161"/>
                  <a:gd name="T12" fmla="*/ 0 w 285"/>
                  <a:gd name="T13" fmla="*/ 0 h 1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5" h="161">
                    <a:moveTo>
                      <a:pt x="0" y="0"/>
                    </a:moveTo>
                    <a:lnTo>
                      <a:pt x="0" y="161"/>
                    </a:lnTo>
                    <a:lnTo>
                      <a:pt x="285" y="161"/>
                    </a:lnTo>
                    <a:lnTo>
                      <a:pt x="285" y="153"/>
                    </a:lnTo>
                    <a:lnTo>
                      <a:pt x="12" y="153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Rectangle 12"/>
              <p:cNvSpPr>
                <a:spLocks noChangeArrowheads="1"/>
              </p:cNvSpPr>
              <p:nvPr/>
            </p:nvSpPr>
            <p:spPr bwMode="auto">
              <a:xfrm>
                <a:off x="473831" y="188442"/>
                <a:ext cx="47676" cy="242287"/>
              </a:xfrm>
              <a:prstGeom prst="rect">
                <a:avLst/>
              </a:pr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ym typeface="+mn-lt"/>
                </a:endParaRPr>
              </a:p>
            </p:txBody>
          </p:sp>
          <p:sp>
            <p:nvSpPr>
              <p:cNvPr id="104" name="Freeform 13"/>
              <p:cNvSpPr>
                <a:spLocks noEditPoints="1"/>
              </p:cNvSpPr>
              <p:nvPr/>
            </p:nvSpPr>
            <p:spPr bwMode="auto">
              <a:xfrm>
                <a:off x="1368" y="2054"/>
                <a:ext cx="630220" cy="631053"/>
              </a:xfrm>
              <a:custGeom>
                <a:avLst/>
                <a:gdLst>
                  <a:gd name="T0" fmla="*/ 447271676 w 444"/>
                  <a:gd name="T1" fmla="*/ 894894132 h 445"/>
                  <a:gd name="T2" fmla="*/ 0 w 444"/>
                  <a:gd name="T3" fmla="*/ 448453206 h 445"/>
                  <a:gd name="T4" fmla="*/ 447271676 w 444"/>
                  <a:gd name="T5" fmla="*/ 0 h 445"/>
                  <a:gd name="T6" fmla="*/ 894543352 w 444"/>
                  <a:gd name="T7" fmla="*/ 448453206 h 445"/>
                  <a:gd name="T8" fmla="*/ 447271676 w 444"/>
                  <a:gd name="T9" fmla="*/ 894894132 h 445"/>
                  <a:gd name="T10" fmla="*/ 447271676 w 444"/>
                  <a:gd name="T11" fmla="*/ 50274362 h 445"/>
                  <a:gd name="T12" fmla="*/ 50367920 w 444"/>
                  <a:gd name="T13" fmla="*/ 448453206 h 445"/>
                  <a:gd name="T14" fmla="*/ 447271676 w 444"/>
                  <a:gd name="T15" fmla="*/ 844619770 h 445"/>
                  <a:gd name="T16" fmla="*/ 846189581 w 444"/>
                  <a:gd name="T17" fmla="*/ 448453206 h 445"/>
                  <a:gd name="T18" fmla="*/ 447271676 w 444"/>
                  <a:gd name="T19" fmla="*/ 502743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组合 79"/>
            <p:cNvGrpSpPr/>
            <p:nvPr/>
          </p:nvGrpSpPr>
          <p:grpSpPr bwMode="auto">
            <a:xfrm>
              <a:off x="1823906" y="32126"/>
              <a:ext cx="189887" cy="190363"/>
              <a:chOff x="0" y="0"/>
              <a:chExt cx="633413" cy="635001"/>
            </a:xfrm>
          </p:grpSpPr>
          <p:sp>
            <p:nvSpPr>
              <p:cNvPr id="88" name="Freeform 14"/>
              <p:cNvSpPr>
                <a:spLocks noEditPoints="1"/>
              </p:cNvSpPr>
              <p:nvPr/>
            </p:nvSpPr>
            <p:spPr bwMode="auto">
              <a:xfrm>
                <a:off x="117505" y="401921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0975295 w 37"/>
                  <a:gd name="T5" fmla="*/ 0 h 52"/>
                  <a:gd name="T6" fmla="*/ 55316004 w 37"/>
                  <a:gd name="T7" fmla="*/ 0 h 52"/>
                  <a:gd name="T8" fmla="*/ 65560186 w 37"/>
                  <a:gd name="T9" fmla="*/ 6114971 h 52"/>
                  <a:gd name="T10" fmla="*/ 73756104 w 37"/>
                  <a:gd name="T11" fmla="*/ 16307541 h 52"/>
                  <a:gd name="T12" fmla="*/ 75804368 w 37"/>
                  <a:gd name="T13" fmla="*/ 32615082 h 52"/>
                  <a:gd name="T14" fmla="*/ 73756104 w 37"/>
                  <a:gd name="T15" fmla="*/ 44845023 h 52"/>
                  <a:gd name="T16" fmla="*/ 69658145 w 37"/>
                  <a:gd name="T17" fmla="*/ 55037593 h 52"/>
                  <a:gd name="T18" fmla="*/ 59413963 w 37"/>
                  <a:gd name="T19" fmla="*/ 61152564 h 52"/>
                  <a:gd name="T20" fmla="*/ 43023559 w 37"/>
                  <a:gd name="T21" fmla="*/ 63191364 h 52"/>
                  <a:gd name="T22" fmla="*/ 30731114 w 37"/>
                  <a:gd name="T23" fmla="*/ 63191364 h 52"/>
                  <a:gd name="T24" fmla="*/ 30731114 w 37"/>
                  <a:gd name="T25" fmla="*/ 105997588 h 52"/>
                  <a:gd name="T26" fmla="*/ 0 w 37"/>
                  <a:gd name="T27" fmla="*/ 105997588 h 52"/>
                  <a:gd name="T28" fmla="*/ 30731114 w 37"/>
                  <a:gd name="T29" fmla="*/ 18346340 h 52"/>
                  <a:gd name="T30" fmla="*/ 30731114 w 37"/>
                  <a:gd name="T31" fmla="*/ 44845023 h 52"/>
                  <a:gd name="T32" fmla="*/ 32780809 w 37"/>
                  <a:gd name="T33" fmla="*/ 44845023 h 52"/>
                  <a:gd name="T34" fmla="*/ 36877336 w 37"/>
                  <a:gd name="T35" fmla="*/ 44845023 h 52"/>
                  <a:gd name="T36" fmla="*/ 38927031 w 37"/>
                  <a:gd name="T37" fmla="*/ 44845023 h 52"/>
                  <a:gd name="T38" fmla="*/ 40975295 w 37"/>
                  <a:gd name="T39" fmla="*/ 42806224 h 52"/>
                  <a:gd name="T40" fmla="*/ 43023559 w 37"/>
                  <a:gd name="T41" fmla="*/ 40768852 h 52"/>
                  <a:gd name="T42" fmla="*/ 45073254 w 37"/>
                  <a:gd name="T43" fmla="*/ 36691253 h 52"/>
                  <a:gd name="T44" fmla="*/ 45073254 w 37"/>
                  <a:gd name="T45" fmla="*/ 30576282 h 52"/>
                  <a:gd name="T46" fmla="*/ 43023559 w 37"/>
                  <a:gd name="T47" fmla="*/ 20383712 h 52"/>
                  <a:gd name="T48" fmla="*/ 34829072 w 37"/>
                  <a:gd name="T49" fmla="*/ 18346340 h 52"/>
                  <a:gd name="T50" fmla="*/ 30731114 w 37"/>
                  <a:gd name="T51" fmla="*/ 18346340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5" y="0"/>
                      <a:pt x="27" y="0"/>
                    </a:cubicBezTo>
                    <a:cubicBezTo>
                      <a:pt x="29" y="1"/>
                      <a:pt x="31" y="2"/>
                      <a:pt x="32" y="3"/>
                    </a:cubicBezTo>
                    <a:cubicBezTo>
                      <a:pt x="34" y="4"/>
                      <a:pt x="35" y="6"/>
                      <a:pt x="36" y="8"/>
                    </a:cubicBezTo>
                    <a:cubicBezTo>
                      <a:pt x="36" y="10"/>
                      <a:pt x="37" y="13"/>
                      <a:pt x="37" y="16"/>
                    </a:cubicBezTo>
                    <a:cubicBezTo>
                      <a:pt x="37" y="18"/>
                      <a:pt x="37" y="20"/>
                      <a:pt x="36" y="22"/>
                    </a:cubicBezTo>
                    <a:cubicBezTo>
                      <a:pt x="36" y="24"/>
                      <a:pt x="35" y="26"/>
                      <a:pt x="34" y="27"/>
                    </a:cubicBezTo>
                    <a:cubicBezTo>
                      <a:pt x="33" y="28"/>
                      <a:pt x="31" y="30"/>
                      <a:pt x="29" y="30"/>
                    </a:cubicBezTo>
                    <a:cubicBezTo>
                      <a:pt x="27" y="31"/>
                      <a:pt x="24" y="31"/>
                      <a:pt x="21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2"/>
                      <a:pt x="15" y="52"/>
                      <a:pt x="15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8" y="22"/>
                    </a:cubicBezTo>
                    <a:cubicBezTo>
                      <a:pt x="18" y="22"/>
                      <a:pt x="19" y="22"/>
                      <a:pt x="19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21" y="19"/>
                      <a:pt x="22" y="19"/>
                      <a:pt x="22" y="18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7" y="9"/>
                    </a:cubicBez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15"/>
              <p:cNvSpPr>
                <a:spLocks noEditPoints="1"/>
              </p:cNvSpPr>
              <p:nvPr/>
            </p:nvSpPr>
            <p:spPr bwMode="auto">
              <a:xfrm>
                <a:off x="175762" y="401921"/>
                <a:ext cx="52960" cy="74242"/>
              </a:xfrm>
              <a:custGeom>
                <a:avLst/>
                <a:gdLst>
                  <a:gd name="T0" fmla="*/ 32780809 w 37"/>
                  <a:gd name="T1" fmla="*/ 57074965 h 52"/>
                  <a:gd name="T2" fmla="*/ 32780809 w 37"/>
                  <a:gd name="T3" fmla="*/ 105997588 h 52"/>
                  <a:gd name="T4" fmla="*/ 0 w 37"/>
                  <a:gd name="T5" fmla="*/ 105997588 h 52"/>
                  <a:gd name="T6" fmla="*/ 0 w 37"/>
                  <a:gd name="T7" fmla="*/ 0 h 52"/>
                  <a:gd name="T8" fmla="*/ 47121518 w 37"/>
                  <a:gd name="T9" fmla="*/ 0 h 52"/>
                  <a:gd name="T10" fmla="*/ 61463658 w 37"/>
                  <a:gd name="T11" fmla="*/ 0 h 52"/>
                  <a:gd name="T12" fmla="*/ 67609881 w 37"/>
                  <a:gd name="T13" fmla="*/ 4076171 h 52"/>
                  <a:gd name="T14" fmla="*/ 73756104 w 37"/>
                  <a:gd name="T15" fmla="*/ 10192570 h 52"/>
                  <a:gd name="T16" fmla="*/ 75804368 w 37"/>
                  <a:gd name="T17" fmla="*/ 18346340 h 52"/>
                  <a:gd name="T18" fmla="*/ 75804368 w 37"/>
                  <a:gd name="T19" fmla="*/ 28537483 h 52"/>
                  <a:gd name="T20" fmla="*/ 75804368 w 37"/>
                  <a:gd name="T21" fmla="*/ 34652454 h 52"/>
                  <a:gd name="T22" fmla="*/ 75804368 w 37"/>
                  <a:gd name="T23" fmla="*/ 38730053 h 52"/>
                  <a:gd name="T24" fmla="*/ 71706409 w 37"/>
                  <a:gd name="T25" fmla="*/ 42806224 h 52"/>
                  <a:gd name="T26" fmla="*/ 67609881 w 37"/>
                  <a:gd name="T27" fmla="*/ 46883823 h 52"/>
                  <a:gd name="T28" fmla="*/ 61463658 w 37"/>
                  <a:gd name="T29" fmla="*/ 50959994 h 52"/>
                  <a:gd name="T30" fmla="*/ 67609881 w 37"/>
                  <a:gd name="T31" fmla="*/ 52998794 h 52"/>
                  <a:gd name="T32" fmla="*/ 71706409 w 37"/>
                  <a:gd name="T33" fmla="*/ 57074965 h 52"/>
                  <a:gd name="T34" fmla="*/ 73756104 w 37"/>
                  <a:gd name="T35" fmla="*/ 61152564 h 52"/>
                  <a:gd name="T36" fmla="*/ 73756104 w 37"/>
                  <a:gd name="T37" fmla="*/ 65228736 h 52"/>
                  <a:gd name="T38" fmla="*/ 73756104 w 37"/>
                  <a:gd name="T39" fmla="*/ 105997588 h 52"/>
                  <a:gd name="T40" fmla="*/ 43023559 w 37"/>
                  <a:gd name="T41" fmla="*/ 105997588 h 52"/>
                  <a:gd name="T42" fmla="*/ 43023559 w 37"/>
                  <a:gd name="T43" fmla="*/ 65228736 h 52"/>
                  <a:gd name="T44" fmla="*/ 43023559 w 37"/>
                  <a:gd name="T45" fmla="*/ 61152564 h 52"/>
                  <a:gd name="T46" fmla="*/ 40975295 w 37"/>
                  <a:gd name="T47" fmla="*/ 59113765 h 52"/>
                  <a:gd name="T48" fmla="*/ 36877336 w 37"/>
                  <a:gd name="T49" fmla="*/ 57074965 h 52"/>
                  <a:gd name="T50" fmla="*/ 32780809 w 37"/>
                  <a:gd name="T51" fmla="*/ 57074965 h 52"/>
                  <a:gd name="T52" fmla="*/ 32780809 w 37"/>
                  <a:gd name="T53" fmla="*/ 18346340 h 52"/>
                  <a:gd name="T54" fmla="*/ 32780809 w 37"/>
                  <a:gd name="T55" fmla="*/ 38730053 h 52"/>
                  <a:gd name="T56" fmla="*/ 38927031 w 37"/>
                  <a:gd name="T57" fmla="*/ 38730053 h 52"/>
                  <a:gd name="T58" fmla="*/ 45073254 w 37"/>
                  <a:gd name="T59" fmla="*/ 28537483 h 52"/>
                  <a:gd name="T60" fmla="*/ 43023559 w 37"/>
                  <a:gd name="T61" fmla="*/ 20383712 h 52"/>
                  <a:gd name="T62" fmla="*/ 32780809 w 37"/>
                  <a:gd name="T63" fmla="*/ 18346340 h 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37" h="52">
                    <a:moveTo>
                      <a:pt x="16" y="28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8" y="0"/>
                      <a:pt x="30" y="0"/>
                    </a:cubicBezTo>
                    <a:cubicBezTo>
                      <a:pt x="31" y="1"/>
                      <a:pt x="33" y="1"/>
                      <a:pt x="33" y="2"/>
                    </a:cubicBezTo>
                    <a:cubicBezTo>
                      <a:pt x="34" y="3"/>
                      <a:pt x="35" y="4"/>
                      <a:pt x="36" y="5"/>
                    </a:cubicBezTo>
                    <a:cubicBezTo>
                      <a:pt x="36" y="7"/>
                      <a:pt x="37" y="8"/>
                      <a:pt x="37" y="9"/>
                    </a:cubicBezTo>
                    <a:cubicBezTo>
                      <a:pt x="37" y="11"/>
                      <a:pt x="37" y="12"/>
                      <a:pt x="37" y="14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7"/>
                      <a:pt x="37" y="18"/>
                      <a:pt x="37" y="19"/>
                    </a:cubicBezTo>
                    <a:cubicBezTo>
                      <a:pt x="36" y="20"/>
                      <a:pt x="36" y="21"/>
                      <a:pt x="35" y="21"/>
                    </a:cubicBezTo>
                    <a:cubicBezTo>
                      <a:pt x="35" y="22"/>
                      <a:pt x="34" y="23"/>
                      <a:pt x="33" y="23"/>
                    </a:cubicBezTo>
                    <a:cubicBezTo>
                      <a:pt x="32" y="24"/>
                      <a:pt x="31" y="24"/>
                      <a:pt x="30" y="25"/>
                    </a:cubicBezTo>
                    <a:cubicBezTo>
                      <a:pt x="31" y="25"/>
                      <a:pt x="32" y="25"/>
                      <a:pt x="33" y="26"/>
                    </a:cubicBezTo>
                    <a:cubicBezTo>
                      <a:pt x="34" y="26"/>
                      <a:pt x="35" y="27"/>
                      <a:pt x="35" y="28"/>
                    </a:cubicBezTo>
                    <a:cubicBezTo>
                      <a:pt x="36" y="29"/>
                      <a:pt x="36" y="29"/>
                      <a:pt x="36" y="30"/>
                    </a:cubicBezTo>
                    <a:cubicBezTo>
                      <a:pt x="36" y="31"/>
                      <a:pt x="36" y="32"/>
                      <a:pt x="36" y="32"/>
                    </a:cubicBezTo>
                    <a:cubicBezTo>
                      <a:pt x="36" y="41"/>
                      <a:pt x="36" y="48"/>
                      <a:pt x="36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0"/>
                      <a:pt x="21" y="30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7" y="28"/>
                      <a:pt x="17" y="28"/>
                      <a:pt x="16" y="28"/>
                    </a:cubicBezTo>
                    <a:close/>
                    <a:moveTo>
                      <a:pt x="16" y="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2" y="17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6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16"/>
              <p:cNvSpPr>
                <a:spLocks noEditPoints="1"/>
              </p:cNvSpPr>
              <p:nvPr/>
            </p:nvSpPr>
            <p:spPr bwMode="auto">
              <a:xfrm>
                <a:off x="234016" y="401921"/>
                <a:ext cx="52960" cy="74242"/>
              </a:xfrm>
              <a:custGeom>
                <a:avLst/>
                <a:gdLst>
                  <a:gd name="T0" fmla="*/ 0 w 37"/>
                  <a:gd name="T1" fmla="*/ 73718181 h 54"/>
                  <a:gd name="T2" fmla="*/ 0 w 37"/>
                  <a:gd name="T3" fmla="*/ 26463148 h 54"/>
                  <a:gd name="T4" fmla="*/ 10244182 w 37"/>
                  <a:gd name="T5" fmla="*/ 7560310 h 54"/>
                  <a:gd name="T6" fmla="*/ 38927031 w 37"/>
                  <a:gd name="T7" fmla="*/ 0 h 54"/>
                  <a:gd name="T8" fmla="*/ 67609881 w 37"/>
                  <a:gd name="T9" fmla="*/ 7560310 h 54"/>
                  <a:gd name="T10" fmla="*/ 75804368 w 37"/>
                  <a:gd name="T11" fmla="*/ 26463148 h 54"/>
                  <a:gd name="T12" fmla="*/ 75804368 w 37"/>
                  <a:gd name="T13" fmla="*/ 73718181 h 54"/>
                  <a:gd name="T14" fmla="*/ 73756104 w 37"/>
                  <a:gd name="T15" fmla="*/ 85059334 h 54"/>
                  <a:gd name="T16" fmla="*/ 67609881 w 37"/>
                  <a:gd name="T17" fmla="*/ 94511441 h 54"/>
                  <a:gd name="T18" fmla="*/ 55316004 w 37"/>
                  <a:gd name="T19" fmla="*/ 100181330 h 54"/>
                  <a:gd name="T20" fmla="*/ 38927031 w 37"/>
                  <a:gd name="T21" fmla="*/ 102071751 h 54"/>
                  <a:gd name="T22" fmla="*/ 20488363 w 37"/>
                  <a:gd name="T23" fmla="*/ 100181330 h 54"/>
                  <a:gd name="T24" fmla="*/ 8194486 w 37"/>
                  <a:gd name="T25" fmla="*/ 94511441 h 54"/>
                  <a:gd name="T26" fmla="*/ 2048264 w 37"/>
                  <a:gd name="T27" fmla="*/ 85059334 h 54"/>
                  <a:gd name="T28" fmla="*/ 0 w 37"/>
                  <a:gd name="T29" fmla="*/ 73718181 h 54"/>
                  <a:gd name="T30" fmla="*/ 38927031 w 37"/>
                  <a:gd name="T31" fmla="*/ 81279867 h 54"/>
                  <a:gd name="T32" fmla="*/ 40975295 w 37"/>
                  <a:gd name="T33" fmla="*/ 81279867 h 54"/>
                  <a:gd name="T34" fmla="*/ 43023559 w 37"/>
                  <a:gd name="T35" fmla="*/ 79389445 h 54"/>
                  <a:gd name="T36" fmla="*/ 45073254 w 37"/>
                  <a:gd name="T37" fmla="*/ 77499024 h 54"/>
                  <a:gd name="T38" fmla="*/ 45073254 w 37"/>
                  <a:gd name="T39" fmla="*/ 75608603 h 54"/>
                  <a:gd name="T40" fmla="*/ 45073254 w 37"/>
                  <a:gd name="T41" fmla="*/ 73718181 h 54"/>
                  <a:gd name="T42" fmla="*/ 45073254 w 37"/>
                  <a:gd name="T43" fmla="*/ 71827760 h 54"/>
                  <a:gd name="T44" fmla="*/ 45073254 w 37"/>
                  <a:gd name="T45" fmla="*/ 71827760 h 54"/>
                  <a:gd name="T46" fmla="*/ 45073254 w 37"/>
                  <a:gd name="T47" fmla="*/ 30243991 h 54"/>
                  <a:gd name="T48" fmla="*/ 45073254 w 37"/>
                  <a:gd name="T49" fmla="*/ 30243991 h 54"/>
                  <a:gd name="T50" fmla="*/ 45073254 w 37"/>
                  <a:gd name="T51" fmla="*/ 28353570 h 54"/>
                  <a:gd name="T52" fmla="*/ 45073254 w 37"/>
                  <a:gd name="T53" fmla="*/ 26463148 h 54"/>
                  <a:gd name="T54" fmla="*/ 45073254 w 37"/>
                  <a:gd name="T55" fmla="*/ 24572727 h 54"/>
                  <a:gd name="T56" fmla="*/ 45073254 w 37"/>
                  <a:gd name="T57" fmla="*/ 22682306 h 54"/>
                  <a:gd name="T58" fmla="*/ 43023559 w 37"/>
                  <a:gd name="T59" fmla="*/ 20791885 h 54"/>
                  <a:gd name="T60" fmla="*/ 43023559 w 37"/>
                  <a:gd name="T61" fmla="*/ 20791885 h 54"/>
                  <a:gd name="T62" fmla="*/ 40975295 w 37"/>
                  <a:gd name="T63" fmla="*/ 18902838 h 54"/>
                  <a:gd name="T64" fmla="*/ 38927031 w 37"/>
                  <a:gd name="T65" fmla="*/ 18902838 h 54"/>
                  <a:gd name="T66" fmla="*/ 34829072 w 37"/>
                  <a:gd name="T67" fmla="*/ 20791885 h 54"/>
                  <a:gd name="T68" fmla="*/ 32780809 w 37"/>
                  <a:gd name="T69" fmla="*/ 20791885 h 54"/>
                  <a:gd name="T70" fmla="*/ 30731114 w 37"/>
                  <a:gd name="T71" fmla="*/ 22682306 h 54"/>
                  <a:gd name="T72" fmla="*/ 30731114 w 37"/>
                  <a:gd name="T73" fmla="*/ 26463148 h 54"/>
                  <a:gd name="T74" fmla="*/ 30731114 w 37"/>
                  <a:gd name="T75" fmla="*/ 28353570 h 54"/>
                  <a:gd name="T76" fmla="*/ 30731114 w 37"/>
                  <a:gd name="T77" fmla="*/ 30243991 h 54"/>
                  <a:gd name="T78" fmla="*/ 30731114 w 37"/>
                  <a:gd name="T79" fmla="*/ 30243991 h 54"/>
                  <a:gd name="T80" fmla="*/ 30731114 w 37"/>
                  <a:gd name="T81" fmla="*/ 30243991 h 54"/>
                  <a:gd name="T82" fmla="*/ 30731114 w 37"/>
                  <a:gd name="T83" fmla="*/ 69938714 h 54"/>
                  <a:gd name="T84" fmla="*/ 30731114 w 37"/>
                  <a:gd name="T85" fmla="*/ 73718181 h 54"/>
                  <a:gd name="T86" fmla="*/ 30731114 w 37"/>
                  <a:gd name="T87" fmla="*/ 75608603 h 54"/>
                  <a:gd name="T88" fmla="*/ 30731114 w 37"/>
                  <a:gd name="T89" fmla="*/ 77499024 h 54"/>
                  <a:gd name="T90" fmla="*/ 32780809 w 37"/>
                  <a:gd name="T91" fmla="*/ 79389445 h 54"/>
                  <a:gd name="T92" fmla="*/ 34829072 w 37"/>
                  <a:gd name="T93" fmla="*/ 81279867 h 54"/>
                  <a:gd name="T94" fmla="*/ 38927031 w 37"/>
                  <a:gd name="T95" fmla="*/ 81279867 h 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7" h="54">
                    <a:moveTo>
                      <a:pt x="0" y="39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2" y="6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5" y="0"/>
                      <a:pt x="30" y="1"/>
                      <a:pt x="33" y="4"/>
                    </a:cubicBezTo>
                    <a:cubicBezTo>
                      <a:pt x="36" y="6"/>
                      <a:pt x="37" y="10"/>
                      <a:pt x="37" y="14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41"/>
                      <a:pt x="37" y="43"/>
                      <a:pt x="36" y="45"/>
                    </a:cubicBezTo>
                    <a:cubicBezTo>
                      <a:pt x="36" y="47"/>
                      <a:pt x="34" y="48"/>
                      <a:pt x="33" y="50"/>
                    </a:cubicBezTo>
                    <a:cubicBezTo>
                      <a:pt x="32" y="51"/>
                      <a:pt x="30" y="52"/>
                      <a:pt x="27" y="53"/>
                    </a:cubicBezTo>
                    <a:cubicBezTo>
                      <a:pt x="25" y="53"/>
                      <a:pt x="22" y="54"/>
                      <a:pt x="19" y="54"/>
                    </a:cubicBezTo>
                    <a:cubicBezTo>
                      <a:pt x="15" y="54"/>
                      <a:pt x="13" y="53"/>
                      <a:pt x="10" y="53"/>
                    </a:cubicBezTo>
                    <a:cubicBezTo>
                      <a:pt x="8" y="52"/>
                      <a:pt x="6" y="51"/>
                      <a:pt x="4" y="50"/>
                    </a:cubicBezTo>
                    <a:cubicBezTo>
                      <a:pt x="3" y="48"/>
                      <a:pt x="2" y="47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lose/>
                    <a:moveTo>
                      <a:pt x="19" y="43"/>
                    </a:move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3"/>
                      <a:pt x="21" y="43"/>
                      <a:pt x="21" y="42"/>
                    </a:cubicBezTo>
                    <a:cubicBezTo>
                      <a:pt x="21" y="42"/>
                      <a:pt x="22" y="42"/>
                      <a:pt x="22" y="41"/>
                    </a:cubicBezTo>
                    <a:cubicBezTo>
                      <a:pt x="22" y="41"/>
                      <a:pt x="22" y="41"/>
                      <a:pt x="22" y="40"/>
                    </a:cubicBezTo>
                    <a:cubicBezTo>
                      <a:pt x="22" y="40"/>
                      <a:pt x="22" y="39"/>
                      <a:pt x="22" y="39"/>
                    </a:cubicBezTo>
                    <a:cubicBezTo>
                      <a:pt x="22" y="39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8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1"/>
                      <a:pt x="15" y="41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3"/>
                      <a:pt x="17" y="43"/>
                      <a:pt x="17" y="43"/>
                    </a:cubicBezTo>
                    <a:cubicBezTo>
                      <a:pt x="18" y="43"/>
                      <a:pt x="18" y="43"/>
                      <a:pt x="19" y="43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17"/>
              <p:cNvSpPr>
                <a:spLocks noEditPoints="1"/>
              </p:cNvSpPr>
              <p:nvPr/>
            </p:nvSpPr>
            <p:spPr bwMode="auto">
              <a:xfrm>
                <a:off x="297568" y="401921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3023559 w 37"/>
                  <a:gd name="T5" fmla="*/ 0 h 52"/>
                  <a:gd name="T6" fmla="*/ 67609881 w 37"/>
                  <a:gd name="T7" fmla="*/ 6114971 h 52"/>
                  <a:gd name="T8" fmla="*/ 75804368 w 37"/>
                  <a:gd name="T9" fmla="*/ 24461311 h 52"/>
                  <a:gd name="T10" fmla="*/ 75804368 w 37"/>
                  <a:gd name="T11" fmla="*/ 75421306 h 52"/>
                  <a:gd name="T12" fmla="*/ 67609881 w 37"/>
                  <a:gd name="T13" fmla="*/ 97843817 h 52"/>
                  <a:gd name="T14" fmla="*/ 40975295 w 37"/>
                  <a:gd name="T15" fmla="*/ 105997588 h 52"/>
                  <a:gd name="T16" fmla="*/ 0 w 37"/>
                  <a:gd name="T17" fmla="*/ 105997588 h 52"/>
                  <a:gd name="T18" fmla="*/ 30731114 w 37"/>
                  <a:gd name="T19" fmla="*/ 18346340 h 52"/>
                  <a:gd name="T20" fmla="*/ 30731114 w 37"/>
                  <a:gd name="T21" fmla="*/ 87651247 h 52"/>
                  <a:gd name="T22" fmla="*/ 32780809 w 37"/>
                  <a:gd name="T23" fmla="*/ 87651247 h 52"/>
                  <a:gd name="T24" fmla="*/ 34829072 w 37"/>
                  <a:gd name="T25" fmla="*/ 87651247 h 52"/>
                  <a:gd name="T26" fmla="*/ 36877336 w 37"/>
                  <a:gd name="T27" fmla="*/ 87651247 h 52"/>
                  <a:gd name="T28" fmla="*/ 45073254 w 37"/>
                  <a:gd name="T29" fmla="*/ 81536277 h 52"/>
                  <a:gd name="T30" fmla="*/ 45073254 w 37"/>
                  <a:gd name="T31" fmla="*/ 28537483 h 52"/>
                  <a:gd name="T32" fmla="*/ 43023559 w 37"/>
                  <a:gd name="T33" fmla="*/ 20383712 h 52"/>
                  <a:gd name="T34" fmla="*/ 34829072 w 37"/>
                  <a:gd name="T35" fmla="*/ 18346340 h 52"/>
                  <a:gd name="T36" fmla="*/ 30731114 w 37"/>
                  <a:gd name="T37" fmla="*/ 18346340 h 5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0" y="1"/>
                      <a:pt x="33" y="3"/>
                    </a:cubicBezTo>
                    <a:cubicBezTo>
                      <a:pt x="36" y="5"/>
                      <a:pt x="37" y="8"/>
                      <a:pt x="37" y="12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42"/>
                      <a:pt x="36" y="46"/>
                      <a:pt x="33" y="48"/>
                    </a:cubicBezTo>
                    <a:cubicBezTo>
                      <a:pt x="30" y="51"/>
                      <a:pt x="26" y="52"/>
                      <a:pt x="20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6" y="43"/>
                    </a:cubicBezTo>
                    <a:cubicBezTo>
                      <a:pt x="16" y="43"/>
                      <a:pt x="16" y="43"/>
                      <a:pt x="17" y="43"/>
                    </a:cubicBezTo>
                    <a:cubicBezTo>
                      <a:pt x="17" y="43"/>
                      <a:pt x="17" y="43"/>
                      <a:pt x="18" y="43"/>
                    </a:cubicBezTo>
                    <a:cubicBezTo>
                      <a:pt x="21" y="43"/>
                      <a:pt x="22" y="42"/>
                      <a:pt x="22" y="4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9"/>
                      <a:pt x="19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18"/>
              <p:cNvSpPr/>
              <p:nvPr/>
            </p:nvSpPr>
            <p:spPr bwMode="auto">
              <a:xfrm>
                <a:off x="355825" y="401921"/>
                <a:ext cx="52960" cy="74242"/>
              </a:xfrm>
              <a:custGeom>
                <a:avLst/>
                <a:gdLst>
                  <a:gd name="T0" fmla="*/ 0 w 37"/>
                  <a:gd name="T1" fmla="*/ 74564182 h 53"/>
                  <a:gd name="T2" fmla="*/ 0 w 37"/>
                  <a:gd name="T3" fmla="*/ 0 h 53"/>
                  <a:gd name="T4" fmla="*/ 30731114 w 37"/>
                  <a:gd name="T5" fmla="*/ 0 h 53"/>
                  <a:gd name="T6" fmla="*/ 30731114 w 37"/>
                  <a:gd name="T7" fmla="*/ 72601672 h 53"/>
                  <a:gd name="T8" fmla="*/ 30731114 w 37"/>
                  <a:gd name="T9" fmla="*/ 72601672 h 53"/>
                  <a:gd name="T10" fmla="*/ 30731114 w 37"/>
                  <a:gd name="T11" fmla="*/ 76526692 h 53"/>
                  <a:gd name="T12" fmla="*/ 30731114 w 37"/>
                  <a:gd name="T13" fmla="*/ 78489203 h 53"/>
                  <a:gd name="T14" fmla="*/ 32780809 w 37"/>
                  <a:gd name="T15" fmla="*/ 82412822 h 53"/>
                  <a:gd name="T16" fmla="*/ 34829072 w 37"/>
                  <a:gd name="T17" fmla="*/ 82412822 h 53"/>
                  <a:gd name="T18" fmla="*/ 38927031 w 37"/>
                  <a:gd name="T19" fmla="*/ 84375333 h 53"/>
                  <a:gd name="T20" fmla="*/ 40975295 w 37"/>
                  <a:gd name="T21" fmla="*/ 84375333 h 53"/>
                  <a:gd name="T22" fmla="*/ 43023559 w 37"/>
                  <a:gd name="T23" fmla="*/ 82412822 h 53"/>
                  <a:gd name="T24" fmla="*/ 45073254 w 37"/>
                  <a:gd name="T25" fmla="*/ 80450312 h 53"/>
                  <a:gd name="T26" fmla="*/ 45073254 w 37"/>
                  <a:gd name="T27" fmla="*/ 78489203 h 53"/>
                  <a:gd name="T28" fmla="*/ 45073254 w 37"/>
                  <a:gd name="T29" fmla="*/ 76526692 h 53"/>
                  <a:gd name="T30" fmla="*/ 45073254 w 37"/>
                  <a:gd name="T31" fmla="*/ 72601672 h 53"/>
                  <a:gd name="T32" fmla="*/ 45073254 w 37"/>
                  <a:gd name="T33" fmla="*/ 72601672 h 53"/>
                  <a:gd name="T34" fmla="*/ 45073254 w 37"/>
                  <a:gd name="T35" fmla="*/ 0 h 53"/>
                  <a:gd name="T36" fmla="*/ 75804368 w 37"/>
                  <a:gd name="T37" fmla="*/ 0 h 53"/>
                  <a:gd name="T38" fmla="*/ 75804368 w 37"/>
                  <a:gd name="T39" fmla="*/ 74564182 h 53"/>
                  <a:gd name="T40" fmla="*/ 67609881 w 37"/>
                  <a:gd name="T41" fmla="*/ 96148993 h 53"/>
                  <a:gd name="T42" fmla="*/ 38927031 w 37"/>
                  <a:gd name="T43" fmla="*/ 103997633 h 53"/>
                  <a:gd name="T44" fmla="*/ 10244182 w 37"/>
                  <a:gd name="T45" fmla="*/ 96148993 h 53"/>
                  <a:gd name="T46" fmla="*/ 0 w 37"/>
                  <a:gd name="T47" fmla="*/ 74564182 h 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7" h="53">
                    <a:moveTo>
                      <a:pt x="0" y="3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16" y="42"/>
                      <a:pt x="16" y="42"/>
                      <a:pt x="17" y="42"/>
                    </a:cubicBezTo>
                    <a:cubicBezTo>
                      <a:pt x="17" y="43"/>
                      <a:pt x="18" y="43"/>
                      <a:pt x="19" y="43"/>
                    </a:cubicBez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2"/>
                      <a:pt x="22" y="41"/>
                      <a:pt x="22" y="41"/>
                    </a:cubicBezTo>
                    <a:cubicBezTo>
                      <a:pt x="22" y="41"/>
                      <a:pt x="22" y="40"/>
                      <a:pt x="22" y="4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8"/>
                      <a:pt x="22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43"/>
                      <a:pt x="36" y="47"/>
                      <a:pt x="33" y="49"/>
                    </a:cubicBezTo>
                    <a:cubicBezTo>
                      <a:pt x="30" y="52"/>
                      <a:pt x="25" y="53"/>
                      <a:pt x="19" y="53"/>
                    </a:cubicBezTo>
                    <a:cubicBezTo>
                      <a:pt x="12" y="53"/>
                      <a:pt x="8" y="52"/>
                      <a:pt x="5" y="49"/>
                    </a:cubicBezTo>
                    <a:cubicBezTo>
                      <a:pt x="2" y="47"/>
                      <a:pt x="0" y="43"/>
                      <a:pt x="0" y="38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19"/>
              <p:cNvSpPr/>
              <p:nvPr/>
            </p:nvSpPr>
            <p:spPr bwMode="auto">
              <a:xfrm>
                <a:off x="419376" y="401921"/>
                <a:ext cx="52960" cy="74242"/>
              </a:xfrm>
              <a:custGeom>
                <a:avLst/>
                <a:gdLst>
                  <a:gd name="T0" fmla="*/ 73809516 w 38"/>
                  <a:gd name="T1" fmla="*/ 58596186 h 54"/>
                  <a:gd name="T2" fmla="*/ 73809516 w 38"/>
                  <a:gd name="T3" fmla="*/ 77499024 h 54"/>
                  <a:gd name="T4" fmla="*/ 64098324 w 38"/>
                  <a:gd name="T5" fmla="*/ 96400487 h 54"/>
                  <a:gd name="T6" fmla="*/ 36904758 w 38"/>
                  <a:gd name="T7" fmla="*/ 102071751 h 54"/>
                  <a:gd name="T8" fmla="*/ 9711192 w 38"/>
                  <a:gd name="T9" fmla="*/ 94511441 h 54"/>
                  <a:gd name="T10" fmla="*/ 0 w 38"/>
                  <a:gd name="T11" fmla="*/ 75608603 h 54"/>
                  <a:gd name="T12" fmla="*/ 0 w 38"/>
                  <a:gd name="T13" fmla="*/ 30243991 h 54"/>
                  <a:gd name="T14" fmla="*/ 9711192 w 38"/>
                  <a:gd name="T15" fmla="*/ 7560310 h 54"/>
                  <a:gd name="T16" fmla="*/ 36904758 w 38"/>
                  <a:gd name="T17" fmla="*/ 0 h 54"/>
                  <a:gd name="T18" fmla="*/ 50501541 w 38"/>
                  <a:gd name="T19" fmla="*/ 1890421 h 54"/>
                  <a:gd name="T20" fmla="*/ 62155528 w 38"/>
                  <a:gd name="T21" fmla="*/ 5671264 h 54"/>
                  <a:gd name="T22" fmla="*/ 69925318 w 38"/>
                  <a:gd name="T23" fmla="*/ 13231574 h 54"/>
                  <a:gd name="T24" fmla="*/ 71866720 w 38"/>
                  <a:gd name="T25" fmla="*/ 22682306 h 54"/>
                  <a:gd name="T26" fmla="*/ 71866720 w 38"/>
                  <a:gd name="T27" fmla="*/ 41585144 h 54"/>
                  <a:gd name="T28" fmla="*/ 42731752 w 38"/>
                  <a:gd name="T29" fmla="*/ 41585144 h 54"/>
                  <a:gd name="T30" fmla="*/ 42731752 w 38"/>
                  <a:gd name="T31" fmla="*/ 28353570 h 54"/>
                  <a:gd name="T32" fmla="*/ 36904758 w 38"/>
                  <a:gd name="T33" fmla="*/ 20791885 h 54"/>
                  <a:gd name="T34" fmla="*/ 31077764 w 38"/>
                  <a:gd name="T35" fmla="*/ 22682306 h 54"/>
                  <a:gd name="T36" fmla="*/ 29134968 w 38"/>
                  <a:gd name="T37" fmla="*/ 28353570 h 54"/>
                  <a:gd name="T38" fmla="*/ 29134968 w 38"/>
                  <a:gd name="T39" fmla="*/ 75608603 h 54"/>
                  <a:gd name="T40" fmla="*/ 31077764 w 38"/>
                  <a:gd name="T41" fmla="*/ 79389445 h 54"/>
                  <a:gd name="T42" fmla="*/ 36904758 w 38"/>
                  <a:gd name="T43" fmla="*/ 83168913 h 54"/>
                  <a:gd name="T44" fmla="*/ 40788956 w 38"/>
                  <a:gd name="T45" fmla="*/ 81279867 h 54"/>
                  <a:gd name="T46" fmla="*/ 42731752 w 38"/>
                  <a:gd name="T47" fmla="*/ 75608603 h 54"/>
                  <a:gd name="T48" fmla="*/ 42731752 w 38"/>
                  <a:gd name="T49" fmla="*/ 58596186 h 54"/>
                  <a:gd name="T50" fmla="*/ 73809516 w 38"/>
                  <a:gd name="T51" fmla="*/ 58596186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54">
                    <a:moveTo>
                      <a:pt x="38" y="31"/>
                    </a:move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5"/>
                      <a:pt x="36" y="48"/>
                      <a:pt x="33" y="51"/>
                    </a:cubicBezTo>
                    <a:cubicBezTo>
                      <a:pt x="29" y="53"/>
                      <a:pt x="25" y="54"/>
                      <a:pt x="19" y="54"/>
                    </a:cubicBezTo>
                    <a:cubicBezTo>
                      <a:pt x="13" y="54"/>
                      <a:pt x="9" y="53"/>
                      <a:pt x="5" y="50"/>
                    </a:cubicBezTo>
                    <a:cubicBezTo>
                      <a:pt x="2" y="48"/>
                      <a:pt x="0" y="45"/>
                      <a:pt x="0" y="4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1" y="0"/>
                      <a:pt x="24" y="0"/>
                      <a:pt x="26" y="1"/>
                    </a:cubicBezTo>
                    <a:cubicBezTo>
                      <a:pt x="28" y="1"/>
                      <a:pt x="30" y="2"/>
                      <a:pt x="32" y="3"/>
                    </a:cubicBezTo>
                    <a:cubicBezTo>
                      <a:pt x="34" y="4"/>
                      <a:pt x="35" y="5"/>
                      <a:pt x="36" y="7"/>
                    </a:cubicBezTo>
                    <a:cubicBezTo>
                      <a:pt x="37" y="8"/>
                      <a:pt x="37" y="10"/>
                      <a:pt x="37" y="1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2"/>
                      <a:pt x="21" y="11"/>
                      <a:pt x="19" y="11"/>
                    </a:cubicBezTo>
                    <a:cubicBezTo>
                      <a:pt x="17" y="11"/>
                      <a:pt x="16" y="11"/>
                      <a:pt x="16" y="12"/>
                    </a:cubicBezTo>
                    <a:cubicBezTo>
                      <a:pt x="16" y="12"/>
                      <a:pt x="15" y="13"/>
                      <a:pt x="15" y="15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6" y="42"/>
                      <a:pt x="16" y="42"/>
                    </a:cubicBezTo>
                    <a:cubicBezTo>
                      <a:pt x="17" y="43"/>
                      <a:pt x="18" y="44"/>
                      <a:pt x="19" y="44"/>
                    </a:cubicBezTo>
                    <a:cubicBezTo>
                      <a:pt x="20" y="44"/>
                      <a:pt x="21" y="43"/>
                      <a:pt x="21" y="43"/>
                    </a:cubicBezTo>
                    <a:cubicBezTo>
                      <a:pt x="22" y="42"/>
                      <a:pt x="22" y="41"/>
                      <a:pt x="22" y="40"/>
                    </a:cubicBezTo>
                    <a:cubicBezTo>
                      <a:pt x="22" y="31"/>
                      <a:pt x="22" y="31"/>
                      <a:pt x="22" y="31"/>
                    </a:cubicBezTo>
                    <a:lnTo>
                      <a:pt x="38" y="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20"/>
              <p:cNvSpPr/>
              <p:nvPr/>
            </p:nvSpPr>
            <p:spPr bwMode="auto">
              <a:xfrm>
                <a:off x="477630" y="401921"/>
                <a:ext cx="47665" cy="74242"/>
              </a:xfrm>
              <a:custGeom>
                <a:avLst/>
                <a:gdLst>
                  <a:gd name="T0" fmla="*/ 0 w 30"/>
                  <a:gd name="T1" fmla="*/ 0 h 47"/>
                  <a:gd name="T2" fmla="*/ 75731741 w 30"/>
                  <a:gd name="T3" fmla="*/ 0 h 47"/>
                  <a:gd name="T4" fmla="*/ 75731741 w 30"/>
                  <a:gd name="T5" fmla="*/ 22457415 h 47"/>
                  <a:gd name="T6" fmla="*/ 55536080 w 30"/>
                  <a:gd name="T7" fmla="*/ 22457415 h 47"/>
                  <a:gd name="T8" fmla="*/ 55536080 w 30"/>
                  <a:gd name="T9" fmla="*/ 117273927 h 47"/>
                  <a:gd name="T10" fmla="*/ 20195661 w 30"/>
                  <a:gd name="T11" fmla="*/ 117273927 h 47"/>
                  <a:gd name="T12" fmla="*/ 20195661 w 30"/>
                  <a:gd name="T13" fmla="*/ 22457415 h 47"/>
                  <a:gd name="T14" fmla="*/ 0 w 30"/>
                  <a:gd name="T15" fmla="*/ 22457415 h 47"/>
                  <a:gd name="T16" fmla="*/ 0 w 30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0" y="0"/>
                    </a:moveTo>
                    <a:lnTo>
                      <a:pt x="30" y="0"/>
                    </a:lnTo>
                    <a:lnTo>
                      <a:pt x="30" y="9"/>
                    </a:lnTo>
                    <a:lnTo>
                      <a:pt x="22" y="9"/>
                    </a:lnTo>
                    <a:lnTo>
                      <a:pt x="22" y="47"/>
                    </a:lnTo>
                    <a:lnTo>
                      <a:pt x="8" y="47"/>
                    </a:lnTo>
                    <a:lnTo>
                      <a:pt x="8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21"/>
              <p:cNvSpPr>
                <a:spLocks noEditPoints="1"/>
              </p:cNvSpPr>
              <p:nvPr/>
            </p:nvSpPr>
            <p:spPr bwMode="auto">
              <a:xfrm>
                <a:off x="994" y="-1106"/>
                <a:ext cx="630220" cy="636357"/>
              </a:xfrm>
              <a:custGeom>
                <a:avLst/>
                <a:gdLst>
                  <a:gd name="T0" fmla="*/ 445263884 w 445"/>
                  <a:gd name="T1" fmla="*/ 910000520 h 445"/>
                  <a:gd name="T2" fmla="*/ 0 w 445"/>
                  <a:gd name="T3" fmla="*/ 456023436 h 445"/>
                  <a:gd name="T4" fmla="*/ 445263884 w 445"/>
                  <a:gd name="T5" fmla="*/ 0 h 445"/>
                  <a:gd name="T6" fmla="*/ 892533142 w 445"/>
                  <a:gd name="T7" fmla="*/ 456023436 h 445"/>
                  <a:gd name="T8" fmla="*/ 445263884 w 445"/>
                  <a:gd name="T9" fmla="*/ 910000520 h 445"/>
                  <a:gd name="T10" fmla="*/ 445263884 w 445"/>
                  <a:gd name="T11" fmla="*/ 51123062 h 445"/>
                  <a:gd name="T12" fmla="*/ 50142852 w 445"/>
                  <a:gd name="T13" fmla="*/ 456023436 h 445"/>
                  <a:gd name="T14" fmla="*/ 445263884 w 445"/>
                  <a:gd name="T15" fmla="*/ 858877458 h 445"/>
                  <a:gd name="T16" fmla="*/ 842390290 w 445"/>
                  <a:gd name="T17" fmla="*/ 456023436 h 445"/>
                  <a:gd name="T18" fmla="*/ 445263884 w 445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5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5" y="100"/>
                      <a:pt x="445" y="223"/>
                    </a:cubicBezTo>
                    <a:cubicBezTo>
                      <a:pt x="445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4" y="25"/>
                      <a:pt x="25" y="114"/>
                      <a:pt x="25" y="223"/>
                    </a:cubicBezTo>
                    <a:cubicBezTo>
                      <a:pt x="25" y="332"/>
                      <a:pt x="114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22"/>
              <p:cNvSpPr>
                <a:spLocks noEditPoints="1"/>
              </p:cNvSpPr>
              <p:nvPr/>
            </p:nvSpPr>
            <p:spPr bwMode="auto">
              <a:xfrm>
                <a:off x="175762" y="94348"/>
                <a:ext cx="280684" cy="281056"/>
              </a:xfrm>
              <a:custGeom>
                <a:avLst/>
                <a:gdLst>
                  <a:gd name="T0" fmla="*/ 381971431 w 199"/>
                  <a:gd name="T1" fmla="*/ 125667341 h 199"/>
                  <a:gd name="T2" fmla="*/ 374013546 w 199"/>
                  <a:gd name="T3" fmla="*/ 107713653 h 199"/>
                  <a:gd name="T4" fmla="*/ 370034603 w 199"/>
                  <a:gd name="T5" fmla="*/ 99735334 h 199"/>
                  <a:gd name="T6" fmla="*/ 210879723 w 199"/>
                  <a:gd name="T7" fmla="*/ 0 h 199"/>
                  <a:gd name="T8" fmla="*/ 185017302 w 199"/>
                  <a:gd name="T9" fmla="*/ 0 h 199"/>
                  <a:gd name="T10" fmla="*/ 25862421 w 199"/>
                  <a:gd name="T11" fmla="*/ 99735334 h 199"/>
                  <a:gd name="T12" fmla="*/ 13925594 w 199"/>
                  <a:gd name="T13" fmla="*/ 125667341 h 199"/>
                  <a:gd name="T14" fmla="*/ 1988766 w 199"/>
                  <a:gd name="T15" fmla="*/ 185508259 h 199"/>
                  <a:gd name="T16" fmla="*/ 0 w 199"/>
                  <a:gd name="T17" fmla="*/ 211438853 h 199"/>
                  <a:gd name="T18" fmla="*/ 13925594 w 199"/>
                  <a:gd name="T19" fmla="*/ 271279771 h 199"/>
                  <a:gd name="T20" fmla="*/ 23873655 w 199"/>
                  <a:gd name="T21" fmla="*/ 289233458 h 199"/>
                  <a:gd name="T22" fmla="*/ 27852598 w 199"/>
                  <a:gd name="T23" fmla="*/ 295217550 h 199"/>
                  <a:gd name="T24" fmla="*/ 185017302 w 199"/>
                  <a:gd name="T25" fmla="*/ 396947111 h 199"/>
                  <a:gd name="T26" fmla="*/ 210879723 w 199"/>
                  <a:gd name="T27" fmla="*/ 394952885 h 199"/>
                  <a:gd name="T28" fmla="*/ 370034603 w 199"/>
                  <a:gd name="T29" fmla="*/ 295217550 h 199"/>
                  <a:gd name="T30" fmla="*/ 383960197 w 199"/>
                  <a:gd name="T31" fmla="*/ 271279771 h 199"/>
                  <a:gd name="T32" fmla="*/ 395897024 w 199"/>
                  <a:gd name="T33" fmla="*/ 211438853 h 199"/>
                  <a:gd name="T34" fmla="*/ 395897024 w 199"/>
                  <a:gd name="T35" fmla="*/ 185508259 h 199"/>
                  <a:gd name="T36" fmla="*/ 97481976 w 199"/>
                  <a:gd name="T37" fmla="*/ 99735334 h 199"/>
                  <a:gd name="T38" fmla="*/ 125334574 w 199"/>
                  <a:gd name="T39" fmla="*/ 43884282 h 199"/>
                  <a:gd name="T40" fmla="*/ 91514268 w 199"/>
                  <a:gd name="T41" fmla="*/ 125667341 h 199"/>
                  <a:gd name="T42" fmla="*/ 27852598 w 199"/>
                  <a:gd name="T43" fmla="*/ 185508259 h 199"/>
                  <a:gd name="T44" fmla="*/ 43766957 w 199"/>
                  <a:gd name="T45" fmla="*/ 271279771 h 199"/>
                  <a:gd name="T46" fmla="*/ 83556383 w 199"/>
                  <a:gd name="T47" fmla="*/ 211438853 h 199"/>
                  <a:gd name="T48" fmla="*/ 43766957 w 199"/>
                  <a:gd name="T49" fmla="*/ 271279771 h 199"/>
                  <a:gd name="T50" fmla="*/ 97481976 w 199"/>
                  <a:gd name="T51" fmla="*/ 295217550 h 199"/>
                  <a:gd name="T52" fmla="*/ 59682728 w 199"/>
                  <a:gd name="T53" fmla="*/ 295217550 h 199"/>
                  <a:gd name="T54" fmla="*/ 125334574 w 199"/>
                  <a:gd name="T55" fmla="*/ 295217550 h 199"/>
                  <a:gd name="T56" fmla="*/ 185017302 w 199"/>
                  <a:gd name="T57" fmla="*/ 367026652 h 199"/>
                  <a:gd name="T58" fmla="*/ 117376689 w 199"/>
                  <a:gd name="T59" fmla="*/ 271279771 h 199"/>
                  <a:gd name="T60" fmla="*/ 185017302 w 199"/>
                  <a:gd name="T61" fmla="*/ 211438853 h 199"/>
                  <a:gd name="T62" fmla="*/ 185017302 w 199"/>
                  <a:gd name="T63" fmla="*/ 185508259 h 199"/>
                  <a:gd name="T64" fmla="*/ 117376689 w 199"/>
                  <a:gd name="T65" fmla="*/ 125667341 h 199"/>
                  <a:gd name="T66" fmla="*/ 185017302 w 199"/>
                  <a:gd name="T67" fmla="*/ 185508259 h 199"/>
                  <a:gd name="T68" fmla="*/ 125334574 w 199"/>
                  <a:gd name="T69" fmla="*/ 99735334 h 199"/>
                  <a:gd name="T70" fmla="*/ 185017302 w 199"/>
                  <a:gd name="T71" fmla="*/ 99735334 h 199"/>
                  <a:gd name="T72" fmla="*/ 298415048 w 199"/>
                  <a:gd name="T73" fmla="*/ 99735334 h 199"/>
                  <a:gd name="T74" fmla="*/ 338203063 w 199"/>
                  <a:gd name="T75" fmla="*/ 99735334 h 199"/>
                  <a:gd name="T76" fmla="*/ 270562450 w 199"/>
                  <a:gd name="T77" fmla="*/ 99735334 h 199"/>
                  <a:gd name="T78" fmla="*/ 210879723 w 199"/>
                  <a:gd name="T79" fmla="*/ 27926233 h 199"/>
                  <a:gd name="T80" fmla="*/ 278520335 w 199"/>
                  <a:gd name="T81" fmla="*/ 125667341 h 199"/>
                  <a:gd name="T82" fmla="*/ 210879723 w 199"/>
                  <a:gd name="T83" fmla="*/ 185508259 h 199"/>
                  <a:gd name="T84" fmla="*/ 210879723 w 199"/>
                  <a:gd name="T85" fmla="*/ 211438853 h 199"/>
                  <a:gd name="T86" fmla="*/ 278520335 w 199"/>
                  <a:gd name="T87" fmla="*/ 271279771 h 199"/>
                  <a:gd name="T88" fmla="*/ 210879723 w 199"/>
                  <a:gd name="T89" fmla="*/ 211438853 h 199"/>
                  <a:gd name="T90" fmla="*/ 210879723 w 199"/>
                  <a:gd name="T91" fmla="*/ 295217550 h 199"/>
                  <a:gd name="T92" fmla="*/ 210879723 w 199"/>
                  <a:gd name="T93" fmla="*/ 367026652 h 199"/>
                  <a:gd name="T94" fmla="*/ 298415048 w 199"/>
                  <a:gd name="T95" fmla="*/ 295217550 h 199"/>
                  <a:gd name="T96" fmla="*/ 270562450 w 199"/>
                  <a:gd name="T97" fmla="*/ 353062830 h 199"/>
                  <a:gd name="T98" fmla="*/ 306372933 w 199"/>
                  <a:gd name="T99" fmla="*/ 271279771 h 199"/>
                  <a:gd name="T100" fmla="*/ 368044427 w 199"/>
                  <a:gd name="T101" fmla="*/ 211438853 h 199"/>
                  <a:gd name="T102" fmla="*/ 314330818 w 199"/>
                  <a:gd name="T103" fmla="*/ 185508259 h 199"/>
                  <a:gd name="T104" fmla="*/ 354118833 w 199"/>
                  <a:gd name="T105" fmla="*/ 125667341 h 199"/>
                  <a:gd name="T106" fmla="*/ 314330818 w 199"/>
                  <a:gd name="T107" fmla="*/ 185508259 h 19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9" h="199">
                    <a:moveTo>
                      <a:pt x="199" y="93"/>
                    </a:moveTo>
                    <a:cubicBezTo>
                      <a:pt x="198" y="82"/>
                      <a:pt x="196" y="72"/>
                      <a:pt x="192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88" y="54"/>
                      <a:pt x="188" y="54"/>
                      <a:pt x="188" y="54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69" y="21"/>
                      <a:pt x="139" y="3"/>
                      <a:pt x="106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0" y="3"/>
                      <a:pt x="30" y="21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72"/>
                      <a:pt x="2" y="82"/>
                      <a:pt x="1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16"/>
                      <a:pt x="4" y="126"/>
                      <a:pt x="7" y="136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3" y="148"/>
                      <a:pt x="13" y="148"/>
                      <a:pt x="13" y="148"/>
                    </a:cubicBezTo>
                    <a:cubicBezTo>
                      <a:pt x="14" y="148"/>
                      <a:pt x="14" y="148"/>
                      <a:pt x="14" y="148"/>
                    </a:cubicBezTo>
                    <a:cubicBezTo>
                      <a:pt x="30" y="177"/>
                      <a:pt x="60" y="196"/>
                      <a:pt x="93" y="198"/>
                    </a:cubicBezTo>
                    <a:cubicBezTo>
                      <a:pt x="93" y="199"/>
                      <a:pt x="93" y="199"/>
                      <a:pt x="93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39" y="196"/>
                      <a:pt x="169" y="177"/>
                      <a:pt x="186" y="148"/>
                    </a:cubicBezTo>
                    <a:cubicBezTo>
                      <a:pt x="186" y="148"/>
                      <a:pt x="186" y="148"/>
                      <a:pt x="186" y="148"/>
                    </a:cubicBezTo>
                    <a:cubicBezTo>
                      <a:pt x="188" y="145"/>
                      <a:pt x="188" y="145"/>
                      <a:pt x="188" y="145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2" y="136"/>
                      <a:pt x="192" y="136"/>
                      <a:pt x="192" y="136"/>
                    </a:cubicBezTo>
                    <a:cubicBezTo>
                      <a:pt x="196" y="126"/>
                      <a:pt x="198" y="11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93"/>
                      <a:pt x="199" y="93"/>
                      <a:pt x="199" y="93"/>
                    </a:cubicBezTo>
                    <a:close/>
                    <a:moveTo>
                      <a:pt x="63" y="22"/>
                    </a:moveTo>
                    <a:cubicBezTo>
                      <a:pt x="58" y="29"/>
                      <a:pt x="53" y="39"/>
                      <a:pt x="49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8" y="38"/>
                      <a:pt x="50" y="28"/>
                      <a:pt x="63" y="22"/>
                    </a:cubicBezTo>
                    <a:close/>
                    <a:moveTo>
                      <a:pt x="22" y="63"/>
                    </a:moveTo>
                    <a:cubicBezTo>
                      <a:pt x="46" y="63"/>
                      <a:pt x="46" y="63"/>
                      <a:pt x="46" y="63"/>
                    </a:cubicBezTo>
                    <a:cubicBezTo>
                      <a:pt x="43" y="72"/>
                      <a:pt x="42" y="82"/>
                      <a:pt x="42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5" y="82"/>
                      <a:pt x="17" y="72"/>
                      <a:pt x="22" y="63"/>
                    </a:cubicBezTo>
                    <a:close/>
                    <a:moveTo>
                      <a:pt x="22" y="136"/>
                    </a:moveTo>
                    <a:cubicBezTo>
                      <a:pt x="17" y="126"/>
                      <a:pt x="15" y="116"/>
                      <a:pt x="14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16"/>
                      <a:pt x="43" y="126"/>
                      <a:pt x="46" y="136"/>
                    </a:cubicBezTo>
                    <a:lnTo>
                      <a:pt x="22" y="136"/>
                    </a:lnTo>
                    <a:close/>
                    <a:moveTo>
                      <a:pt x="30" y="148"/>
                    </a:moveTo>
                    <a:cubicBezTo>
                      <a:pt x="49" y="148"/>
                      <a:pt x="49" y="148"/>
                      <a:pt x="49" y="148"/>
                    </a:cubicBezTo>
                    <a:cubicBezTo>
                      <a:pt x="53" y="159"/>
                      <a:pt x="58" y="169"/>
                      <a:pt x="63" y="177"/>
                    </a:cubicBezTo>
                    <a:cubicBezTo>
                      <a:pt x="50" y="170"/>
                      <a:pt x="38" y="161"/>
                      <a:pt x="30" y="148"/>
                    </a:cubicBezTo>
                    <a:close/>
                    <a:moveTo>
                      <a:pt x="93" y="184"/>
                    </a:moveTo>
                    <a:cubicBezTo>
                      <a:pt x="81" y="180"/>
                      <a:pt x="70" y="168"/>
                      <a:pt x="63" y="148"/>
                    </a:cubicBezTo>
                    <a:cubicBezTo>
                      <a:pt x="93" y="148"/>
                      <a:pt x="93" y="148"/>
                      <a:pt x="93" y="148"/>
                    </a:cubicBezTo>
                    <a:lnTo>
                      <a:pt x="93" y="184"/>
                    </a:lnTo>
                    <a:close/>
                    <a:moveTo>
                      <a:pt x="93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7" y="126"/>
                      <a:pt x="56" y="116"/>
                      <a:pt x="55" y="106"/>
                    </a:cubicBezTo>
                    <a:cubicBezTo>
                      <a:pt x="93" y="106"/>
                      <a:pt x="93" y="106"/>
                      <a:pt x="93" y="106"/>
                    </a:cubicBezTo>
                    <a:lnTo>
                      <a:pt x="93" y="136"/>
                    </a:lnTo>
                    <a:close/>
                    <a:moveTo>
                      <a:pt x="93" y="93"/>
                    </a:moveTo>
                    <a:cubicBezTo>
                      <a:pt x="55" y="93"/>
                      <a:pt x="55" y="93"/>
                      <a:pt x="55" y="93"/>
                    </a:cubicBezTo>
                    <a:cubicBezTo>
                      <a:pt x="56" y="82"/>
                      <a:pt x="57" y="72"/>
                      <a:pt x="59" y="63"/>
                    </a:cubicBezTo>
                    <a:cubicBezTo>
                      <a:pt x="93" y="63"/>
                      <a:pt x="93" y="63"/>
                      <a:pt x="93" y="63"/>
                    </a:cubicBezTo>
                    <a:lnTo>
                      <a:pt x="93" y="93"/>
                    </a:lnTo>
                    <a:close/>
                    <a:moveTo>
                      <a:pt x="93" y="50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70" y="31"/>
                      <a:pt x="81" y="18"/>
                      <a:pt x="93" y="14"/>
                    </a:cubicBezTo>
                    <a:lnTo>
                      <a:pt x="93" y="50"/>
                    </a:lnTo>
                    <a:close/>
                    <a:moveTo>
                      <a:pt x="170" y="50"/>
                    </a:moveTo>
                    <a:cubicBezTo>
                      <a:pt x="150" y="50"/>
                      <a:pt x="150" y="50"/>
                      <a:pt x="150" y="50"/>
                    </a:cubicBezTo>
                    <a:cubicBezTo>
                      <a:pt x="147" y="39"/>
                      <a:pt x="142" y="29"/>
                      <a:pt x="136" y="22"/>
                    </a:cubicBezTo>
                    <a:cubicBezTo>
                      <a:pt x="150" y="28"/>
                      <a:pt x="161" y="38"/>
                      <a:pt x="170" y="50"/>
                    </a:cubicBezTo>
                    <a:close/>
                    <a:moveTo>
                      <a:pt x="106" y="14"/>
                    </a:moveTo>
                    <a:cubicBezTo>
                      <a:pt x="118" y="18"/>
                      <a:pt x="129" y="31"/>
                      <a:pt x="136" y="50"/>
                    </a:cubicBezTo>
                    <a:cubicBezTo>
                      <a:pt x="106" y="50"/>
                      <a:pt x="106" y="50"/>
                      <a:pt x="106" y="50"/>
                    </a:cubicBezTo>
                    <a:lnTo>
                      <a:pt x="106" y="14"/>
                    </a:lnTo>
                    <a:close/>
                    <a:moveTo>
                      <a:pt x="106" y="63"/>
                    </a:moveTo>
                    <a:cubicBezTo>
                      <a:pt x="140" y="63"/>
                      <a:pt x="140" y="63"/>
                      <a:pt x="140" y="63"/>
                    </a:cubicBezTo>
                    <a:cubicBezTo>
                      <a:pt x="143" y="72"/>
                      <a:pt x="144" y="82"/>
                      <a:pt x="144" y="93"/>
                    </a:cubicBezTo>
                    <a:cubicBezTo>
                      <a:pt x="106" y="93"/>
                      <a:pt x="106" y="93"/>
                      <a:pt x="106" y="93"/>
                    </a:cubicBezTo>
                    <a:lnTo>
                      <a:pt x="106" y="63"/>
                    </a:lnTo>
                    <a:close/>
                    <a:moveTo>
                      <a:pt x="106" y="106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16"/>
                      <a:pt x="143" y="126"/>
                      <a:pt x="140" y="136"/>
                    </a:cubicBezTo>
                    <a:cubicBezTo>
                      <a:pt x="106" y="136"/>
                      <a:pt x="106" y="136"/>
                      <a:pt x="106" y="136"/>
                    </a:cubicBezTo>
                    <a:lnTo>
                      <a:pt x="106" y="106"/>
                    </a:lnTo>
                    <a:close/>
                    <a:moveTo>
                      <a:pt x="106" y="184"/>
                    </a:moveTo>
                    <a:cubicBezTo>
                      <a:pt x="106" y="148"/>
                      <a:pt x="106" y="148"/>
                      <a:pt x="106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29" y="168"/>
                      <a:pt x="118" y="180"/>
                      <a:pt x="106" y="184"/>
                    </a:cubicBezTo>
                    <a:close/>
                    <a:moveTo>
                      <a:pt x="136" y="177"/>
                    </a:moveTo>
                    <a:cubicBezTo>
                      <a:pt x="142" y="169"/>
                      <a:pt x="147" y="159"/>
                      <a:pt x="150" y="148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61" y="161"/>
                      <a:pt x="150" y="170"/>
                      <a:pt x="136" y="177"/>
                    </a:cubicBezTo>
                    <a:close/>
                    <a:moveTo>
                      <a:pt x="178" y="136"/>
                    </a:moveTo>
                    <a:cubicBezTo>
                      <a:pt x="154" y="136"/>
                      <a:pt x="154" y="136"/>
                      <a:pt x="154" y="136"/>
                    </a:cubicBezTo>
                    <a:cubicBezTo>
                      <a:pt x="156" y="126"/>
                      <a:pt x="157" y="116"/>
                      <a:pt x="158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5" y="116"/>
                      <a:pt x="182" y="126"/>
                      <a:pt x="178" y="136"/>
                    </a:cubicBezTo>
                    <a:close/>
                    <a:moveTo>
                      <a:pt x="158" y="93"/>
                    </a:moveTo>
                    <a:cubicBezTo>
                      <a:pt x="157" y="82"/>
                      <a:pt x="156" y="72"/>
                      <a:pt x="154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82" y="72"/>
                      <a:pt x="185" y="82"/>
                      <a:pt x="185" y="93"/>
                    </a:cubicBezTo>
                    <a:lnTo>
                      <a:pt x="158" y="9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组合 80"/>
            <p:cNvGrpSpPr/>
            <p:nvPr/>
          </p:nvGrpSpPr>
          <p:grpSpPr bwMode="auto">
            <a:xfrm>
              <a:off x="1545643" y="173230"/>
              <a:ext cx="189411" cy="190363"/>
              <a:chOff x="0" y="0"/>
              <a:chExt cx="631825" cy="635001"/>
            </a:xfrm>
          </p:grpSpPr>
          <p:sp>
            <p:nvSpPr>
              <p:cNvPr id="86" name="Freeform 23"/>
              <p:cNvSpPr>
                <a:spLocks noEditPoints="1"/>
              </p:cNvSpPr>
              <p:nvPr/>
            </p:nvSpPr>
            <p:spPr bwMode="auto">
              <a:xfrm>
                <a:off x="2412" y="174"/>
                <a:ext cx="630217" cy="636357"/>
              </a:xfrm>
              <a:custGeom>
                <a:avLst/>
                <a:gdLst>
                  <a:gd name="T0" fmla="*/ 447268128 w 444"/>
                  <a:gd name="T1" fmla="*/ 0 h 445"/>
                  <a:gd name="T2" fmla="*/ 0 w 444"/>
                  <a:gd name="T3" fmla="*/ 456023436 h 445"/>
                  <a:gd name="T4" fmla="*/ 447268128 w 444"/>
                  <a:gd name="T5" fmla="*/ 910000520 h 445"/>
                  <a:gd name="T6" fmla="*/ 894534836 w 444"/>
                  <a:gd name="T7" fmla="*/ 456023436 h 445"/>
                  <a:gd name="T8" fmla="*/ 447268128 w 444"/>
                  <a:gd name="T9" fmla="*/ 0 h 445"/>
                  <a:gd name="T10" fmla="*/ 447268128 w 444"/>
                  <a:gd name="T11" fmla="*/ 858877458 h 445"/>
                  <a:gd name="T12" fmla="*/ 48353541 w 444"/>
                  <a:gd name="T13" fmla="*/ 456023436 h 445"/>
                  <a:gd name="T14" fmla="*/ 447268128 w 444"/>
                  <a:gd name="T15" fmla="*/ 51123062 h 445"/>
                  <a:gd name="T16" fmla="*/ 844167155 w 444"/>
                  <a:gd name="T17" fmla="*/ 456023436 h 445"/>
                  <a:gd name="T18" fmla="*/ 447268128 w 444"/>
                  <a:gd name="T19" fmla="*/ 858877458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0"/>
                    </a:moveTo>
                    <a:cubicBezTo>
                      <a:pt x="99" y="0"/>
                      <a:pt x="0" y="100"/>
                      <a:pt x="0" y="223"/>
                    </a:cubicBezTo>
                    <a:cubicBezTo>
                      <a:pt x="0" y="345"/>
                      <a:pt x="99" y="445"/>
                      <a:pt x="222" y="445"/>
                    </a:cubicBezTo>
                    <a:cubicBezTo>
                      <a:pt x="344" y="445"/>
                      <a:pt x="444" y="345"/>
                      <a:pt x="444" y="223"/>
                    </a:cubicBezTo>
                    <a:cubicBezTo>
                      <a:pt x="444" y="100"/>
                      <a:pt x="344" y="0"/>
                      <a:pt x="222" y="0"/>
                    </a:cubicBezTo>
                    <a:close/>
                    <a:moveTo>
                      <a:pt x="222" y="420"/>
                    </a:moveTo>
                    <a:cubicBezTo>
                      <a:pt x="113" y="420"/>
                      <a:pt x="24" y="332"/>
                      <a:pt x="24" y="223"/>
                    </a:cubicBezTo>
                    <a:cubicBezTo>
                      <a:pt x="24" y="114"/>
                      <a:pt x="113" y="25"/>
                      <a:pt x="222" y="25"/>
                    </a:cubicBezTo>
                    <a:cubicBezTo>
                      <a:pt x="331" y="25"/>
                      <a:pt x="419" y="114"/>
                      <a:pt x="419" y="223"/>
                    </a:cubicBezTo>
                    <a:cubicBezTo>
                      <a:pt x="419" y="332"/>
                      <a:pt x="331" y="420"/>
                      <a:pt x="222" y="4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24"/>
              <p:cNvSpPr/>
              <p:nvPr/>
            </p:nvSpPr>
            <p:spPr bwMode="auto">
              <a:xfrm>
                <a:off x="129515" y="95627"/>
                <a:ext cx="434268" cy="456056"/>
              </a:xfrm>
              <a:custGeom>
                <a:avLst/>
                <a:gdLst>
                  <a:gd name="T0" fmla="*/ 422203271 w 307"/>
                  <a:gd name="T1" fmla="*/ 480311317 h 319"/>
                  <a:gd name="T2" fmla="*/ 436210182 w 307"/>
                  <a:gd name="T3" fmla="*/ 75623806 h 319"/>
                  <a:gd name="T4" fmla="*/ 102048736 w 307"/>
                  <a:gd name="T5" fmla="*/ 124676275 h 319"/>
                  <a:gd name="T6" fmla="*/ 66031369 w 307"/>
                  <a:gd name="T7" fmla="*/ 224827030 h 319"/>
                  <a:gd name="T8" fmla="*/ 56027645 w 307"/>
                  <a:gd name="T9" fmla="*/ 298406448 h 319"/>
                  <a:gd name="T10" fmla="*/ 0 w 307"/>
                  <a:gd name="T11" fmla="*/ 363809739 h 319"/>
                  <a:gd name="T12" fmla="*/ 48022685 w 307"/>
                  <a:gd name="T13" fmla="*/ 398555773 h 319"/>
                  <a:gd name="T14" fmla="*/ 52024458 w 307"/>
                  <a:gd name="T15" fmla="*/ 463960494 h 319"/>
                  <a:gd name="T16" fmla="*/ 66031369 w 307"/>
                  <a:gd name="T17" fmla="*/ 472135191 h 319"/>
                  <a:gd name="T18" fmla="*/ 66031369 w 307"/>
                  <a:gd name="T19" fmla="*/ 490530402 h 319"/>
                  <a:gd name="T20" fmla="*/ 70033141 w 307"/>
                  <a:gd name="T21" fmla="*/ 521189089 h 319"/>
                  <a:gd name="T22" fmla="*/ 182087016 w 307"/>
                  <a:gd name="T23" fmla="*/ 584549421 h 319"/>
                  <a:gd name="T24" fmla="*/ 204097473 w 307"/>
                  <a:gd name="T25" fmla="*/ 651997101 h 319"/>
                  <a:gd name="T26" fmla="*/ 442212134 w 307"/>
                  <a:gd name="T27" fmla="*/ 637690667 h 319"/>
                  <a:gd name="T28" fmla="*/ 422203271 w 307"/>
                  <a:gd name="T29" fmla="*/ 480311317 h 3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7" h="319">
                    <a:moveTo>
                      <a:pt x="211" y="235"/>
                    </a:moveTo>
                    <a:cubicBezTo>
                      <a:pt x="307" y="155"/>
                      <a:pt x="248" y="52"/>
                      <a:pt x="218" y="37"/>
                    </a:cubicBezTo>
                    <a:cubicBezTo>
                      <a:pt x="201" y="23"/>
                      <a:pt x="101" y="0"/>
                      <a:pt x="51" y="61"/>
                    </a:cubicBezTo>
                    <a:cubicBezTo>
                      <a:pt x="39" y="74"/>
                      <a:pt x="35" y="94"/>
                      <a:pt x="33" y="110"/>
                    </a:cubicBezTo>
                    <a:cubicBezTo>
                      <a:pt x="32" y="121"/>
                      <a:pt x="34" y="136"/>
                      <a:pt x="28" y="146"/>
                    </a:cubicBezTo>
                    <a:cubicBezTo>
                      <a:pt x="22" y="158"/>
                      <a:pt x="7" y="165"/>
                      <a:pt x="0" y="178"/>
                    </a:cubicBezTo>
                    <a:cubicBezTo>
                      <a:pt x="8" y="185"/>
                      <a:pt x="19" y="185"/>
                      <a:pt x="24" y="195"/>
                    </a:cubicBezTo>
                    <a:cubicBezTo>
                      <a:pt x="30" y="206"/>
                      <a:pt x="22" y="216"/>
                      <a:pt x="26" y="227"/>
                    </a:cubicBezTo>
                    <a:cubicBezTo>
                      <a:pt x="26" y="228"/>
                      <a:pt x="32" y="229"/>
                      <a:pt x="33" y="231"/>
                    </a:cubicBezTo>
                    <a:cubicBezTo>
                      <a:pt x="34" y="234"/>
                      <a:pt x="32" y="237"/>
                      <a:pt x="33" y="240"/>
                    </a:cubicBezTo>
                    <a:cubicBezTo>
                      <a:pt x="34" y="243"/>
                      <a:pt x="34" y="251"/>
                      <a:pt x="35" y="255"/>
                    </a:cubicBezTo>
                    <a:cubicBezTo>
                      <a:pt x="44" y="287"/>
                      <a:pt x="72" y="268"/>
                      <a:pt x="91" y="286"/>
                    </a:cubicBezTo>
                    <a:cubicBezTo>
                      <a:pt x="101" y="295"/>
                      <a:pt x="98" y="308"/>
                      <a:pt x="102" y="319"/>
                    </a:cubicBezTo>
                    <a:cubicBezTo>
                      <a:pt x="113" y="319"/>
                      <a:pt x="222" y="318"/>
                      <a:pt x="221" y="312"/>
                    </a:cubicBezTo>
                    <a:cubicBezTo>
                      <a:pt x="219" y="291"/>
                      <a:pt x="189" y="253"/>
                      <a:pt x="211" y="23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组合 81"/>
            <p:cNvGrpSpPr/>
            <p:nvPr/>
          </p:nvGrpSpPr>
          <p:grpSpPr bwMode="auto">
            <a:xfrm>
              <a:off x="1907190" y="346940"/>
              <a:ext cx="189411" cy="190363"/>
              <a:chOff x="0" y="0"/>
              <a:chExt cx="631825" cy="635001"/>
            </a:xfrm>
          </p:grpSpPr>
          <p:sp>
            <p:nvSpPr>
              <p:cNvPr id="76" name="Freeform 25"/>
              <p:cNvSpPr>
                <a:spLocks noEditPoints="1"/>
              </p:cNvSpPr>
              <p:nvPr/>
            </p:nvSpPr>
            <p:spPr bwMode="auto">
              <a:xfrm>
                <a:off x="-1431" y="-1253"/>
                <a:ext cx="635515" cy="636357"/>
              </a:xfrm>
              <a:custGeom>
                <a:avLst/>
                <a:gdLst>
                  <a:gd name="T0" fmla="*/ 454819764 w 444"/>
                  <a:gd name="T1" fmla="*/ 910000520 h 445"/>
                  <a:gd name="T2" fmla="*/ 0 w 444"/>
                  <a:gd name="T3" fmla="*/ 456023436 h 445"/>
                  <a:gd name="T4" fmla="*/ 454819764 w 444"/>
                  <a:gd name="T5" fmla="*/ 0 h 445"/>
                  <a:gd name="T6" fmla="*/ 909638097 w 444"/>
                  <a:gd name="T7" fmla="*/ 456023436 h 445"/>
                  <a:gd name="T8" fmla="*/ 454819764 w 444"/>
                  <a:gd name="T9" fmla="*/ 910000520 h 445"/>
                  <a:gd name="T10" fmla="*/ 454819764 w 444"/>
                  <a:gd name="T11" fmla="*/ 51123062 h 445"/>
                  <a:gd name="T12" fmla="*/ 51219074 w 444"/>
                  <a:gd name="T13" fmla="*/ 456023436 h 445"/>
                  <a:gd name="T14" fmla="*/ 454819764 w 444"/>
                  <a:gd name="T15" fmla="*/ 858877458 h 445"/>
                  <a:gd name="T16" fmla="*/ 860468703 w 444"/>
                  <a:gd name="T17" fmla="*/ 456023436 h 445"/>
                  <a:gd name="T18" fmla="*/ 454819764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26"/>
              <p:cNvSpPr/>
              <p:nvPr/>
            </p:nvSpPr>
            <p:spPr bwMode="auto">
              <a:xfrm>
                <a:off x="120377" y="401774"/>
                <a:ext cx="31776" cy="63636"/>
              </a:xfrm>
              <a:custGeom>
                <a:avLst/>
                <a:gdLst>
                  <a:gd name="T0" fmla="*/ 0 w 21"/>
                  <a:gd name="T1" fmla="*/ 86160436 h 47"/>
                  <a:gd name="T2" fmla="*/ 48081627 w 21"/>
                  <a:gd name="T3" fmla="*/ 86160436 h 47"/>
                  <a:gd name="T4" fmla="*/ 48081627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27"/>
              <p:cNvSpPr/>
              <p:nvPr/>
            </p:nvSpPr>
            <p:spPr bwMode="auto">
              <a:xfrm>
                <a:off x="157448" y="290409"/>
                <a:ext cx="111217" cy="180301"/>
              </a:xfrm>
              <a:custGeom>
                <a:avLst/>
                <a:gdLst>
                  <a:gd name="T0" fmla="*/ 103060148 w 79"/>
                  <a:gd name="T1" fmla="*/ 135144185 h 126"/>
                  <a:gd name="T2" fmla="*/ 103060148 w 79"/>
                  <a:gd name="T3" fmla="*/ 135144185 h 126"/>
                  <a:gd name="T4" fmla="*/ 146662843 w 79"/>
                  <a:gd name="T5" fmla="*/ 71668217 h 126"/>
                  <a:gd name="T6" fmla="*/ 77295815 w 79"/>
                  <a:gd name="T7" fmla="*/ 0 h 126"/>
                  <a:gd name="T8" fmla="*/ 77295815 w 79"/>
                  <a:gd name="T9" fmla="*/ 0 h 126"/>
                  <a:gd name="T10" fmla="*/ 77295815 w 79"/>
                  <a:gd name="T11" fmla="*/ 0 h 126"/>
                  <a:gd name="T12" fmla="*/ 77295815 w 79"/>
                  <a:gd name="T13" fmla="*/ 0 h 126"/>
                  <a:gd name="T14" fmla="*/ 77295815 w 79"/>
                  <a:gd name="T15" fmla="*/ 0 h 126"/>
                  <a:gd name="T16" fmla="*/ 77295815 w 79"/>
                  <a:gd name="T17" fmla="*/ 0 h 126"/>
                  <a:gd name="T18" fmla="*/ 77295815 w 79"/>
                  <a:gd name="T19" fmla="*/ 0 h 126"/>
                  <a:gd name="T20" fmla="*/ 9909575 w 79"/>
                  <a:gd name="T21" fmla="*/ 71668217 h 126"/>
                  <a:gd name="T22" fmla="*/ 51530074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1349225 w 79"/>
                  <a:gd name="T29" fmla="*/ 258003576 h 126"/>
                  <a:gd name="T30" fmla="*/ 77295815 w 79"/>
                  <a:gd name="T31" fmla="*/ 159716636 h 126"/>
                  <a:gd name="T32" fmla="*/ 85223194 w 79"/>
                  <a:gd name="T33" fmla="*/ 258003576 h 126"/>
                  <a:gd name="T34" fmla="*/ 156572419 w 79"/>
                  <a:gd name="T35" fmla="*/ 258003576 h 126"/>
                  <a:gd name="T36" fmla="*/ 156572419 w 79"/>
                  <a:gd name="T37" fmla="*/ 161764340 h 126"/>
                  <a:gd name="T38" fmla="*/ 10306014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8"/>
                      <a:pt x="7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28"/>
              <p:cNvSpPr/>
              <p:nvPr/>
            </p:nvSpPr>
            <p:spPr bwMode="auto">
              <a:xfrm>
                <a:off x="273959" y="401774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29"/>
              <p:cNvSpPr/>
              <p:nvPr/>
            </p:nvSpPr>
            <p:spPr bwMode="auto">
              <a:xfrm>
                <a:off x="321624" y="401774"/>
                <a:ext cx="31776" cy="63636"/>
              </a:xfrm>
              <a:custGeom>
                <a:avLst/>
                <a:gdLst>
                  <a:gd name="T0" fmla="*/ 0 w 21"/>
                  <a:gd name="T1" fmla="*/ 86160436 h 47"/>
                  <a:gd name="T2" fmla="*/ 48081627 w 21"/>
                  <a:gd name="T3" fmla="*/ 86160436 h 47"/>
                  <a:gd name="T4" fmla="*/ 48081627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30"/>
              <p:cNvSpPr/>
              <p:nvPr/>
            </p:nvSpPr>
            <p:spPr bwMode="auto">
              <a:xfrm>
                <a:off x="358694" y="290409"/>
                <a:ext cx="111217" cy="180301"/>
              </a:xfrm>
              <a:custGeom>
                <a:avLst/>
                <a:gdLst>
                  <a:gd name="T0" fmla="*/ 103060148 w 79"/>
                  <a:gd name="T1" fmla="*/ 135144185 h 126"/>
                  <a:gd name="T2" fmla="*/ 103060148 w 79"/>
                  <a:gd name="T3" fmla="*/ 135144185 h 126"/>
                  <a:gd name="T4" fmla="*/ 146662843 w 79"/>
                  <a:gd name="T5" fmla="*/ 71668217 h 126"/>
                  <a:gd name="T6" fmla="*/ 79276604 w 79"/>
                  <a:gd name="T7" fmla="*/ 0 h 126"/>
                  <a:gd name="T8" fmla="*/ 79276604 w 79"/>
                  <a:gd name="T9" fmla="*/ 0 h 126"/>
                  <a:gd name="T10" fmla="*/ 79276604 w 79"/>
                  <a:gd name="T11" fmla="*/ 0 h 126"/>
                  <a:gd name="T12" fmla="*/ 79276604 w 79"/>
                  <a:gd name="T13" fmla="*/ 0 h 126"/>
                  <a:gd name="T14" fmla="*/ 79276604 w 79"/>
                  <a:gd name="T15" fmla="*/ 0 h 126"/>
                  <a:gd name="T16" fmla="*/ 79276604 w 79"/>
                  <a:gd name="T17" fmla="*/ 0 h 126"/>
                  <a:gd name="T18" fmla="*/ 79276604 w 79"/>
                  <a:gd name="T19" fmla="*/ 0 h 126"/>
                  <a:gd name="T20" fmla="*/ 9909575 w 79"/>
                  <a:gd name="T21" fmla="*/ 71668217 h 126"/>
                  <a:gd name="T22" fmla="*/ 53512271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1349225 w 79"/>
                  <a:gd name="T29" fmla="*/ 258003576 h 126"/>
                  <a:gd name="T30" fmla="*/ 79276604 w 79"/>
                  <a:gd name="T31" fmla="*/ 159716636 h 126"/>
                  <a:gd name="T32" fmla="*/ 85223194 w 79"/>
                  <a:gd name="T33" fmla="*/ 258003576 h 126"/>
                  <a:gd name="T34" fmla="*/ 156572419 w 79"/>
                  <a:gd name="T35" fmla="*/ 258003576 h 126"/>
                  <a:gd name="T36" fmla="*/ 156572419 w 79"/>
                  <a:gd name="T37" fmla="*/ 161764340 h 126"/>
                  <a:gd name="T38" fmla="*/ 10306014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1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7" y="66"/>
                    </a:cubicBezTo>
                    <a:cubicBezTo>
                      <a:pt x="17" y="68"/>
                      <a:pt x="8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5" y="78"/>
                      <a:pt x="40" y="78"/>
                    </a:cubicBezTo>
                    <a:cubicBezTo>
                      <a:pt x="55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31"/>
              <p:cNvSpPr/>
              <p:nvPr/>
            </p:nvSpPr>
            <p:spPr bwMode="auto">
              <a:xfrm>
                <a:off x="475205" y="401774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32"/>
              <p:cNvSpPr/>
              <p:nvPr/>
            </p:nvSpPr>
            <p:spPr bwMode="auto">
              <a:xfrm>
                <a:off x="220999" y="210866"/>
                <a:ext cx="31776" cy="63636"/>
              </a:xfrm>
              <a:custGeom>
                <a:avLst/>
                <a:gdLst>
                  <a:gd name="T0" fmla="*/ 0 w 21"/>
                  <a:gd name="T1" fmla="*/ 88033489 h 46"/>
                  <a:gd name="T2" fmla="*/ 48081627 w 21"/>
                  <a:gd name="T3" fmla="*/ 88033489 h 46"/>
                  <a:gd name="T4" fmla="*/ 48081627 w 21"/>
                  <a:gd name="T5" fmla="*/ 0 h 46"/>
                  <a:gd name="T6" fmla="*/ 0 w 21"/>
                  <a:gd name="T7" fmla="*/ 88033489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6">
                    <a:moveTo>
                      <a:pt x="0" y="46"/>
                    </a:move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1"/>
                      <a:pt x="0" y="27"/>
                      <a:pt x="0" y="4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33"/>
              <p:cNvSpPr/>
              <p:nvPr/>
            </p:nvSpPr>
            <p:spPr bwMode="auto">
              <a:xfrm>
                <a:off x="258072" y="94201"/>
                <a:ext cx="111213" cy="180301"/>
              </a:xfrm>
              <a:custGeom>
                <a:avLst/>
                <a:gdLst>
                  <a:gd name="T0" fmla="*/ 103052218 w 79"/>
                  <a:gd name="T1" fmla="*/ 135144185 h 126"/>
                  <a:gd name="T2" fmla="*/ 103052218 w 79"/>
                  <a:gd name="T3" fmla="*/ 135144185 h 126"/>
                  <a:gd name="T4" fmla="*/ 146651937 w 79"/>
                  <a:gd name="T5" fmla="*/ 71668217 h 126"/>
                  <a:gd name="T6" fmla="*/ 77290219 w 79"/>
                  <a:gd name="T7" fmla="*/ 0 h 126"/>
                  <a:gd name="T8" fmla="*/ 77290219 w 79"/>
                  <a:gd name="T9" fmla="*/ 0 h 126"/>
                  <a:gd name="T10" fmla="*/ 77290219 w 79"/>
                  <a:gd name="T11" fmla="*/ 0 h 126"/>
                  <a:gd name="T12" fmla="*/ 77290219 w 79"/>
                  <a:gd name="T13" fmla="*/ 0 h 126"/>
                  <a:gd name="T14" fmla="*/ 77290219 w 79"/>
                  <a:gd name="T15" fmla="*/ 0 h 126"/>
                  <a:gd name="T16" fmla="*/ 77290219 w 79"/>
                  <a:gd name="T17" fmla="*/ 0 h 126"/>
                  <a:gd name="T18" fmla="*/ 77290219 w 79"/>
                  <a:gd name="T19" fmla="*/ 0 h 126"/>
                  <a:gd name="T20" fmla="*/ 9909219 w 79"/>
                  <a:gd name="T21" fmla="*/ 71668217 h 126"/>
                  <a:gd name="T22" fmla="*/ 51526813 w 79"/>
                  <a:gd name="T23" fmla="*/ 135144185 h 126"/>
                  <a:gd name="T24" fmla="*/ 0 w 79"/>
                  <a:gd name="T25" fmla="*/ 163812044 h 126"/>
                  <a:gd name="T26" fmla="*/ 0 w 79"/>
                  <a:gd name="T27" fmla="*/ 258003576 h 126"/>
                  <a:gd name="T28" fmla="*/ 71343843 w 79"/>
                  <a:gd name="T29" fmla="*/ 258003576 h 126"/>
                  <a:gd name="T30" fmla="*/ 77290219 w 79"/>
                  <a:gd name="T31" fmla="*/ 159716636 h 126"/>
                  <a:gd name="T32" fmla="*/ 85217313 w 79"/>
                  <a:gd name="T33" fmla="*/ 258003576 h 126"/>
                  <a:gd name="T34" fmla="*/ 156561157 w 79"/>
                  <a:gd name="T35" fmla="*/ 258003576 h 126"/>
                  <a:gd name="T36" fmla="*/ 156561157 w 79"/>
                  <a:gd name="T37" fmla="*/ 163812044 h 126"/>
                  <a:gd name="T38" fmla="*/ 10305221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9"/>
                      <a:pt x="7" y="73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1" y="73"/>
                      <a:pt x="62" y="69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34"/>
              <p:cNvSpPr/>
              <p:nvPr/>
            </p:nvSpPr>
            <p:spPr bwMode="auto">
              <a:xfrm>
                <a:off x="374583" y="210866"/>
                <a:ext cx="31776" cy="63636"/>
              </a:xfrm>
              <a:custGeom>
                <a:avLst/>
                <a:gdLst>
                  <a:gd name="T0" fmla="*/ 0 w 22"/>
                  <a:gd name="T1" fmla="*/ 0 h 46"/>
                  <a:gd name="T2" fmla="*/ 0 w 22"/>
                  <a:gd name="T3" fmla="*/ 88033489 h 46"/>
                  <a:gd name="T4" fmla="*/ 45896099 w 22"/>
                  <a:gd name="T5" fmla="*/ 88033489 h 46"/>
                  <a:gd name="T6" fmla="*/ 0 w 22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27"/>
                      <a:pt x="14" y="11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组合 82"/>
            <p:cNvGrpSpPr/>
            <p:nvPr/>
          </p:nvGrpSpPr>
          <p:grpSpPr bwMode="auto">
            <a:xfrm>
              <a:off x="1231895" y="18561"/>
              <a:ext cx="189887" cy="190363"/>
              <a:chOff x="0" y="0"/>
              <a:chExt cx="633413" cy="635001"/>
            </a:xfrm>
          </p:grpSpPr>
          <p:sp>
            <p:nvSpPr>
              <p:cNvPr id="74" name="Freeform 35"/>
              <p:cNvSpPr>
                <a:spLocks noEditPoints="1"/>
              </p:cNvSpPr>
              <p:nvPr/>
            </p:nvSpPr>
            <p:spPr bwMode="auto">
              <a:xfrm>
                <a:off x="394" y="1720"/>
                <a:ext cx="635515" cy="631053"/>
              </a:xfrm>
              <a:custGeom>
                <a:avLst/>
                <a:gdLst>
                  <a:gd name="T0" fmla="*/ 454819764 w 444"/>
                  <a:gd name="T1" fmla="*/ 894894132 h 445"/>
                  <a:gd name="T2" fmla="*/ 0 w 444"/>
                  <a:gd name="T3" fmla="*/ 448453206 h 445"/>
                  <a:gd name="T4" fmla="*/ 454819764 w 444"/>
                  <a:gd name="T5" fmla="*/ 0 h 445"/>
                  <a:gd name="T6" fmla="*/ 909638097 w 444"/>
                  <a:gd name="T7" fmla="*/ 448453206 h 445"/>
                  <a:gd name="T8" fmla="*/ 454819764 w 444"/>
                  <a:gd name="T9" fmla="*/ 894894132 h 445"/>
                  <a:gd name="T10" fmla="*/ 454819764 w 444"/>
                  <a:gd name="T11" fmla="*/ 50274362 h 445"/>
                  <a:gd name="T12" fmla="*/ 51219074 w 444"/>
                  <a:gd name="T13" fmla="*/ 448453206 h 445"/>
                  <a:gd name="T14" fmla="*/ 454819764 w 444"/>
                  <a:gd name="T15" fmla="*/ 844619770 h 445"/>
                  <a:gd name="T16" fmla="*/ 860468703 w 444"/>
                  <a:gd name="T17" fmla="*/ 448453206 h 445"/>
                  <a:gd name="T18" fmla="*/ 454819764 w 444"/>
                  <a:gd name="T19" fmla="*/ 502743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/>
              <p:nvPr/>
            </p:nvSpPr>
            <p:spPr bwMode="auto">
              <a:xfrm>
                <a:off x="201640" y="107780"/>
                <a:ext cx="233022" cy="418934"/>
              </a:xfrm>
              <a:custGeom>
                <a:avLst/>
                <a:gdLst>
                  <a:gd name="T0" fmla="*/ 165489040 w 161"/>
                  <a:gd name="T1" fmla="*/ 457621215 h 297"/>
                  <a:gd name="T2" fmla="*/ 113118431 w 161"/>
                  <a:gd name="T3" fmla="*/ 397930878 h 297"/>
                  <a:gd name="T4" fmla="*/ 113118431 w 161"/>
                  <a:gd name="T5" fmla="*/ 382014207 h 297"/>
                  <a:gd name="T6" fmla="*/ 0 w 161"/>
                  <a:gd name="T7" fmla="*/ 382014207 h 297"/>
                  <a:gd name="T8" fmla="*/ 0 w 161"/>
                  <a:gd name="T9" fmla="*/ 413848959 h 297"/>
                  <a:gd name="T10" fmla="*/ 138257308 w 161"/>
                  <a:gd name="T11" fmla="*/ 533228223 h 297"/>
                  <a:gd name="T12" fmla="*/ 140351611 w 161"/>
                  <a:gd name="T13" fmla="*/ 590928271 h 297"/>
                  <a:gd name="T14" fmla="*/ 194816523 w 161"/>
                  <a:gd name="T15" fmla="*/ 590928271 h 297"/>
                  <a:gd name="T16" fmla="*/ 194816523 w 161"/>
                  <a:gd name="T17" fmla="*/ 531237934 h 297"/>
                  <a:gd name="T18" fmla="*/ 337262438 w 161"/>
                  <a:gd name="T19" fmla="*/ 384004496 h 297"/>
                  <a:gd name="T20" fmla="*/ 119402789 w 161"/>
                  <a:gd name="T21" fmla="*/ 173100143 h 297"/>
                  <a:gd name="T22" fmla="*/ 165489040 w 161"/>
                  <a:gd name="T23" fmla="*/ 125348720 h 297"/>
                  <a:gd name="T24" fmla="*/ 201100881 w 161"/>
                  <a:gd name="T25" fmla="*/ 139276513 h 297"/>
                  <a:gd name="T26" fmla="*/ 211575292 w 161"/>
                  <a:gd name="T27" fmla="*/ 187027936 h 297"/>
                  <a:gd name="T28" fmla="*/ 324693723 w 161"/>
                  <a:gd name="T29" fmla="*/ 187027936 h 297"/>
                  <a:gd name="T30" fmla="*/ 324693723 w 161"/>
                  <a:gd name="T31" fmla="*/ 175090433 h 297"/>
                  <a:gd name="T32" fmla="*/ 190626469 w 161"/>
                  <a:gd name="T33" fmla="*/ 49741712 h 297"/>
                  <a:gd name="T34" fmla="*/ 188532166 w 161"/>
                  <a:gd name="T35" fmla="*/ 0 h 297"/>
                  <a:gd name="T36" fmla="*/ 134067254 w 161"/>
                  <a:gd name="T37" fmla="*/ 0 h 297"/>
                  <a:gd name="T38" fmla="*/ 134067254 w 161"/>
                  <a:gd name="T39" fmla="*/ 49741712 h 297"/>
                  <a:gd name="T40" fmla="*/ 0 w 161"/>
                  <a:gd name="T41" fmla="*/ 187027936 h 297"/>
                  <a:gd name="T42" fmla="*/ 217859649 w 161"/>
                  <a:gd name="T43" fmla="*/ 403900335 h 297"/>
                  <a:gd name="T44" fmla="*/ 165489040 w 161"/>
                  <a:gd name="T45" fmla="*/ 457621215 h 2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1" h="297">
                    <a:moveTo>
                      <a:pt x="79" y="230"/>
                    </a:moveTo>
                    <a:cubicBezTo>
                      <a:pt x="60" y="230"/>
                      <a:pt x="55" y="217"/>
                      <a:pt x="54" y="200"/>
                    </a:cubicBezTo>
                    <a:cubicBezTo>
                      <a:pt x="54" y="192"/>
                      <a:pt x="54" y="192"/>
                      <a:pt x="54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52"/>
                      <a:pt x="32" y="266"/>
                      <a:pt x="66" y="268"/>
                    </a:cubicBezTo>
                    <a:cubicBezTo>
                      <a:pt x="67" y="297"/>
                      <a:pt x="67" y="297"/>
                      <a:pt x="67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93" y="267"/>
                      <a:pt x="93" y="267"/>
                      <a:pt x="93" y="267"/>
                    </a:cubicBezTo>
                    <a:cubicBezTo>
                      <a:pt x="136" y="264"/>
                      <a:pt x="161" y="242"/>
                      <a:pt x="161" y="193"/>
                    </a:cubicBezTo>
                    <a:cubicBezTo>
                      <a:pt x="160" y="110"/>
                      <a:pt x="57" y="136"/>
                      <a:pt x="57" y="87"/>
                    </a:cubicBezTo>
                    <a:cubicBezTo>
                      <a:pt x="56" y="71"/>
                      <a:pt x="65" y="63"/>
                      <a:pt x="79" y="63"/>
                    </a:cubicBezTo>
                    <a:cubicBezTo>
                      <a:pt x="87" y="63"/>
                      <a:pt x="93" y="65"/>
                      <a:pt x="96" y="70"/>
                    </a:cubicBezTo>
                    <a:cubicBezTo>
                      <a:pt x="99" y="76"/>
                      <a:pt x="101" y="84"/>
                      <a:pt x="101" y="94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54"/>
                      <a:pt x="138" y="28"/>
                      <a:pt x="91" y="2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17" y="30"/>
                      <a:pt x="0" y="59"/>
                      <a:pt x="0" y="94"/>
                    </a:cubicBezTo>
                    <a:cubicBezTo>
                      <a:pt x="1" y="182"/>
                      <a:pt x="104" y="153"/>
                      <a:pt x="104" y="203"/>
                    </a:cubicBezTo>
                    <a:cubicBezTo>
                      <a:pt x="104" y="216"/>
                      <a:pt x="99" y="230"/>
                      <a:pt x="79" y="23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组合 83"/>
            <p:cNvGrpSpPr/>
            <p:nvPr/>
          </p:nvGrpSpPr>
          <p:grpSpPr bwMode="auto">
            <a:xfrm>
              <a:off x="1537554" y="407381"/>
              <a:ext cx="189887" cy="190363"/>
              <a:chOff x="0" y="0"/>
              <a:chExt cx="633413" cy="635001"/>
            </a:xfrm>
          </p:grpSpPr>
          <p:sp>
            <p:nvSpPr>
              <p:cNvPr id="65" name="Freeform 37"/>
              <p:cNvSpPr>
                <a:spLocks noEditPoints="1"/>
              </p:cNvSpPr>
              <p:nvPr/>
            </p:nvSpPr>
            <p:spPr bwMode="auto">
              <a:xfrm>
                <a:off x="-2382" y="-1356"/>
                <a:ext cx="635515" cy="636357"/>
              </a:xfrm>
              <a:custGeom>
                <a:avLst/>
                <a:gdLst>
                  <a:gd name="T0" fmla="*/ 454819764 w 444"/>
                  <a:gd name="T1" fmla="*/ 910000520 h 445"/>
                  <a:gd name="T2" fmla="*/ 0 w 444"/>
                  <a:gd name="T3" fmla="*/ 456023436 h 445"/>
                  <a:gd name="T4" fmla="*/ 454819764 w 444"/>
                  <a:gd name="T5" fmla="*/ 0 h 445"/>
                  <a:gd name="T6" fmla="*/ 909638097 w 444"/>
                  <a:gd name="T7" fmla="*/ 456023436 h 445"/>
                  <a:gd name="T8" fmla="*/ 454819764 w 444"/>
                  <a:gd name="T9" fmla="*/ 910000520 h 445"/>
                  <a:gd name="T10" fmla="*/ 454819764 w 444"/>
                  <a:gd name="T11" fmla="*/ 51123062 h 445"/>
                  <a:gd name="T12" fmla="*/ 49169395 w 444"/>
                  <a:gd name="T13" fmla="*/ 456023436 h 445"/>
                  <a:gd name="T14" fmla="*/ 454819764 w 444"/>
                  <a:gd name="T15" fmla="*/ 858877458 h 445"/>
                  <a:gd name="T16" fmla="*/ 858419024 w 444"/>
                  <a:gd name="T17" fmla="*/ 456023436 h 445"/>
                  <a:gd name="T18" fmla="*/ 454819764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99" y="445"/>
                      <a:pt x="0" y="345"/>
                      <a:pt x="0" y="223"/>
                    </a:cubicBezTo>
                    <a:cubicBezTo>
                      <a:pt x="0" y="100"/>
                      <a:pt x="99" y="0"/>
                      <a:pt x="222" y="0"/>
                    </a:cubicBezTo>
                    <a:cubicBezTo>
                      <a:pt x="344" y="0"/>
                      <a:pt x="444" y="100"/>
                      <a:pt x="444" y="223"/>
                    </a:cubicBezTo>
                    <a:cubicBezTo>
                      <a:pt x="444" y="345"/>
                      <a:pt x="344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4" y="114"/>
                      <a:pt x="24" y="223"/>
                    </a:cubicBezTo>
                    <a:cubicBezTo>
                      <a:pt x="24" y="332"/>
                      <a:pt x="113" y="420"/>
                      <a:pt x="222" y="420"/>
                    </a:cubicBezTo>
                    <a:cubicBezTo>
                      <a:pt x="331" y="420"/>
                      <a:pt x="419" y="332"/>
                      <a:pt x="419" y="223"/>
                    </a:cubicBezTo>
                    <a:cubicBezTo>
                      <a:pt x="419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8"/>
              <p:cNvSpPr/>
              <p:nvPr/>
            </p:nvSpPr>
            <p:spPr bwMode="auto">
              <a:xfrm>
                <a:off x="71761" y="221369"/>
                <a:ext cx="270092" cy="291662"/>
              </a:xfrm>
              <a:custGeom>
                <a:avLst/>
                <a:gdLst>
                  <a:gd name="T0" fmla="*/ 282553987 w 186"/>
                  <a:gd name="T1" fmla="*/ 376112446 h 204"/>
                  <a:gd name="T2" fmla="*/ 141276993 w 186"/>
                  <a:gd name="T3" fmla="*/ 157394540 h 204"/>
                  <a:gd name="T4" fmla="*/ 172906800 w 186"/>
                  <a:gd name="T5" fmla="*/ 167615578 h 204"/>
                  <a:gd name="T6" fmla="*/ 132843153 w 186"/>
                  <a:gd name="T7" fmla="*/ 0 h 204"/>
                  <a:gd name="T8" fmla="*/ 0 w 186"/>
                  <a:gd name="T9" fmla="*/ 112424263 h 204"/>
                  <a:gd name="T10" fmla="*/ 33738266 w 186"/>
                  <a:gd name="T11" fmla="*/ 122645301 h 204"/>
                  <a:gd name="T12" fmla="*/ 200318233 w 186"/>
                  <a:gd name="T13" fmla="*/ 396553091 h 204"/>
                  <a:gd name="T14" fmla="*/ 392202626 w 186"/>
                  <a:gd name="T15" fmla="*/ 382244497 h 204"/>
                  <a:gd name="T16" fmla="*/ 282553987 w 186"/>
                  <a:gd name="T17" fmla="*/ 376112446 h 2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6" h="204">
                    <a:moveTo>
                      <a:pt x="134" y="184"/>
                    </a:moveTo>
                    <a:cubicBezTo>
                      <a:pt x="87" y="169"/>
                      <a:pt x="59" y="123"/>
                      <a:pt x="67" y="77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3" y="117"/>
                      <a:pt x="37" y="175"/>
                      <a:pt x="95" y="194"/>
                    </a:cubicBezTo>
                    <a:cubicBezTo>
                      <a:pt x="127" y="204"/>
                      <a:pt x="159" y="201"/>
                      <a:pt x="186" y="187"/>
                    </a:cubicBezTo>
                    <a:cubicBezTo>
                      <a:pt x="170" y="191"/>
                      <a:pt x="152" y="190"/>
                      <a:pt x="134" y="184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9"/>
              <p:cNvSpPr>
                <a:spLocks noEditPoints="1"/>
              </p:cNvSpPr>
              <p:nvPr/>
            </p:nvSpPr>
            <p:spPr bwMode="auto">
              <a:xfrm>
                <a:off x="209456" y="178945"/>
                <a:ext cx="259500" cy="212119"/>
              </a:xfrm>
              <a:custGeom>
                <a:avLst/>
                <a:gdLst>
                  <a:gd name="T0" fmla="*/ 166271742 w 180"/>
                  <a:gd name="T1" fmla="*/ 0 h 149"/>
                  <a:gd name="T2" fmla="*/ 374112500 w 180"/>
                  <a:gd name="T3" fmla="*/ 247255302 h 149"/>
                  <a:gd name="T4" fmla="*/ 226546383 w 180"/>
                  <a:gd name="T5" fmla="*/ 301976310 h 149"/>
                  <a:gd name="T6" fmla="*/ 0 w 180"/>
                  <a:gd name="T7" fmla="*/ 22293849 h 149"/>
                  <a:gd name="T8" fmla="*/ 166271742 w 180"/>
                  <a:gd name="T9" fmla="*/ 0 h 149"/>
                  <a:gd name="T10" fmla="*/ 143409792 w 180"/>
                  <a:gd name="T11" fmla="*/ 164161599 h 149"/>
                  <a:gd name="T12" fmla="*/ 236937917 w 180"/>
                  <a:gd name="T13" fmla="*/ 184428217 h 149"/>
                  <a:gd name="T14" fmla="*/ 234859033 w 180"/>
                  <a:gd name="T15" fmla="*/ 111467823 h 149"/>
                  <a:gd name="T16" fmla="*/ 143409792 w 180"/>
                  <a:gd name="T17" fmla="*/ 91201205 h 149"/>
                  <a:gd name="T18" fmla="*/ 143409792 w 180"/>
                  <a:gd name="T19" fmla="*/ 164161599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149">
                    <a:moveTo>
                      <a:pt x="80" y="0"/>
                    </a:move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80" y="0"/>
                    </a:lnTo>
                    <a:close/>
                    <a:moveTo>
                      <a:pt x="69" y="81"/>
                    </a:moveTo>
                    <a:cubicBezTo>
                      <a:pt x="81" y="94"/>
                      <a:pt x="101" y="98"/>
                      <a:pt x="114" y="91"/>
                    </a:cubicBezTo>
                    <a:cubicBezTo>
                      <a:pt x="126" y="84"/>
                      <a:pt x="126" y="68"/>
                      <a:pt x="113" y="55"/>
                    </a:cubicBezTo>
                    <a:cubicBezTo>
                      <a:pt x="101" y="43"/>
                      <a:pt x="81" y="38"/>
                      <a:pt x="69" y="45"/>
                    </a:cubicBezTo>
                    <a:cubicBezTo>
                      <a:pt x="56" y="53"/>
                      <a:pt x="56" y="69"/>
                      <a:pt x="69" y="81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40"/>
              <p:cNvSpPr>
                <a:spLocks noEditPoints="1"/>
              </p:cNvSpPr>
              <p:nvPr/>
            </p:nvSpPr>
            <p:spPr bwMode="auto">
              <a:xfrm>
                <a:off x="315375" y="258488"/>
                <a:ext cx="52960" cy="37123"/>
              </a:xfrm>
              <a:custGeom>
                <a:avLst/>
                <a:gdLst>
                  <a:gd name="T0" fmla="*/ 34627013 w 36"/>
                  <a:gd name="T1" fmla="*/ 39698236 h 27"/>
                  <a:gd name="T2" fmla="*/ 15149502 w 36"/>
                  <a:gd name="T3" fmla="*/ 34028042 h 27"/>
                  <a:gd name="T4" fmla="*/ 36791018 w 36"/>
                  <a:gd name="T5" fmla="*/ 28356472 h 27"/>
                  <a:gd name="T6" fmla="*/ 67088551 w 36"/>
                  <a:gd name="T7" fmla="*/ 35918565 h 27"/>
                  <a:gd name="T8" fmla="*/ 71418031 w 36"/>
                  <a:gd name="T9" fmla="*/ 15122810 h 27"/>
                  <a:gd name="T10" fmla="*/ 77910044 w 36"/>
                  <a:gd name="T11" fmla="*/ 13232287 h 27"/>
                  <a:gd name="T12" fmla="*/ 75746040 w 36"/>
                  <a:gd name="T13" fmla="*/ 11343139 h 27"/>
                  <a:gd name="T14" fmla="*/ 69254027 w 36"/>
                  <a:gd name="T15" fmla="*/ 13232287 h 27"/>
                  <a:gd name="T16" fmla="*/ 41119027 w 36"/>
                  <a:gd name="T17" fmla="*/ 3781046 h 27"/>
                  <a:gd name="T18" fmla="*/ 47611040 w 36"/>
                  <a:gd name="T19" fmla="*/ 11343139 h 27"/>
                  <a:gd name="T20" fmla="*/ 60596538 w 36"/>
                  <a:gd name="T21" fmla="*/ 15122810 h 27"/>
                  <a:gd name="T22" fmla="*/ 43283031 w 36"/>
                  <a:gd name="T23" fmla="*/ 20794380 h 27"/>
                  <a:gd name="T24" fmla="*/ 10821493 w 36"/>
                  <a:gd name="T25" fmla="*/ 13232287 h 27"/>
                  <a:gd name="T26" fmla="*/ 6492013 w 36"/>
                  <a:gd name="T27" fmla="*/ 34028042 h 27"/>
                  <a:gd name="T28" fmla="*/ 0 w 36"/>
                  <a:gd name="T29" fmla="*/ 35918565 h 27"/>
                  <a:gd name="T30" fmla="*/ 2164004 w 36"/>
                  <a:gd name="T31" fmla="*/ 39698236 h 27"/>
                  <a:gd name="T32" fmla="*/ 8656018 w 36"/>
                  <a:gd name="T33" fmla="*/ 37809088 h 27"/>
                  <a:gd name="T34" fmla="*/ 41119027 w 36"/>
                  <a:gd name="T35" fmla="*/ 47260329 h 27"/>
                  <a:gd name="T36" fmla="*/ 34627013 w 36"/>
                  <a:gd name="T37" fmla="*/ 39698236 h 27"/>
                  <a:gd name="T38" fmla="*/ 62760542 w 36"/>
                  <a:gd name="T39" fmla="*/ 18903857 h 27"/>
                  <a:gd name="T40" fmla="*/ 62760542 w 36"/>
                  <a:gd name="T41" fmla="*/ 28356472 h 27"/>
                  <a:gd name="T42" fmla="*/ 47611040 w 36"/>
                  <a:gd name="T43" fmla="*/ 24575426 h 27"/>
                  <a:gd name="T44" fmla="*/ 62760542 w 36"/>
                  <a:gd name="T45" fmla="*/ 18903857 h 27"/>
                  <a:gd name="T46" fmla="*/ 12985498 w 36"/>
                  <a:gd name="T47" fmla="*/ 32137519 h 27"/>
                  <a:gd name="T48" fmla="*/ 17313507 w 36"/>
                  <a:gd name="T49" fmla="*/ 20794380 h 27"/>
                  <a:gd name="T50" fmla="*/ 32463009 w 36"/>
                  <a:gd name="T51" fmla="*/ 24575426 h 27"/>
                  <a:gd name="T52" fmla="*/ 12985498 w 36"/>
                  <a:gd name="T53" fmla="*/ 32137519 h 2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6" h="27">
                    <a:moveTo>
                      <a:pt x="16" y="21"/>
                    </a:moveTo>
                    <a:cubicBezTo>
                      <a:pt x="13" y="22"/>
                      <a:pt x="10" y="21"/>
                      <a:pt x="7" y="1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1" y="18"/>
                      <a:pt x="26" y="21"/>
                      <a:pt x="31" y="19"/>
                    </a:cubicBezTo>
                    <a:cubicBezTo>
                      <a:pt x="36" y="17"/>
                      <a:pt x="36" y="12"/>
                      <a:pt x="33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9" y="3"/>
                      <a:pt x="24" y="0"/>
                      <a:pt x="19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5"/>
                      <a:pt x="27" y="6"/>
                      <a:pt x="28" y="8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8"/>
                      <a:pt x="11" y="4"/>
                      <a:pt x="5" y="7"/>
                    </a:cubicBezTo>
                    <a:cubicBezTo>
                      <a:pt x="0" y="9"/>
                      <a:pt x="0" y="14"/>
                      <a:pt x="3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5"/>
                      <a:pt x="13" y="27"/>
                      <a:pt x="19" y="25"/>
                    </a:cubicBezTo>
                    <a:lnTo>
                      <a:pt x="16" y="21"/>
                    </a:lnTo>
                    <a:close/>
                    <a:moveTo>
                      <a:pt x="29" y="10"/>
                    </a:moveTo>
                    <a:cubicBezTo>
                      <a:pt x="31" y="12"/>
                      <a:pt x="31" y="14"/>
                      <a:pt x="29" y="15"/>
                    </a:cubicBezTo>
                    <a:cubicBezTo>
                      <a:pt x="26" y="16"/>
                      <a:pt x="24" y="14"/>
                      <a:pt x="22" y="13"/>
                    </a:cubicBezTo>
                    <a:lnTo>
                      <a:pt x="29" y="10"/>
                    </a:lnTo>
                    <a:close/>
                    <a:moveTo>
                      <a:pt x="6" y="17"/>
                    </a:moveTo>
                    <a:cubicBezTo>
                      <a:pt x="5" y="14"/>
                      <a:pt x="5" y="12"/>
                      <a:pt x="8" y="11"/>
                    </a:cubicBezTo>
                    <a:cubicBezTo>
                      <a:pt x="11" y="10"/>
                      <a:pt x="13" y="11"/>
                      <a:pt x="15" y="13"/>
                    </a:cubicBez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41"/>
              <p:cNvSpPr/>
              <p:nvPr/>
            </p:nvSpPr>
            <p:spPr bwMode="auto">
              <a:xfrm>
                <a:off x="204159" y="205458"/>
                <a:ext cx="254206" cy="206818"/>
              </a:xfrm>
              <a:custGeom>
                <a:avLst/>
                <a:gdLst>
                  <a:gd name="T0" fmla="*/ 253678281 w 158"/>
                  <a:gd name="T1" fmla="*/ 329028347 h 130"/>
                  <a:gd name="T2" fmla="*/ 0 w 158"/>
                  <a:gd name="T3" fmla="*/ 15185214 h 130"/>
                  <a:gd name="T4" fmla="*/ 2588718 w 158"/>
                  <a:gd name="T5" fmla="*/ 0 h 130"/>
                  <a:gd name="T6" fmla="*/ 256266999 w 158"/>
                  <a:gd name="T7" fmla="*/ 313843133 h 130"/>
                  <a:gd name="T8" fmla="*/ 408991712 w 158"/>
                  <a:gd name="T9" fmla="*/ 255630230 h 130"/>
                  <a:gd name="T10" fmla="*/ 408991712 w 158"/>
                  <a:gd name="T11" fmla="*/ 258161364 h 130"/>
                  <a:gd name="T12" fmla="*/ 403814275 w 158"/>
                  <a:gd name="T13" fmla="*/ 268284310 h 130"/>
                  <a:gd name="T14" fmla="*/ 253678281 w 158"/>
                  <a:gd name="T15" fmla="*/ 329028347 h 1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8" h="130">
                    <a:moveTo>
                      <a:pt x="98" y="130"/>
                    </a:moveTo>
                    <a:lnTo>
                      <a:pt x="0" y="6"/>
                    </a:lnTo>
                    <a:lnTo>
                      <a:pt x="1" y="0"/>
                    </a:lnTo>
                    <a:lnTo>
                      <a:pt x="99" y="124"/>
                    </a:lnTo>
                    <a:lnTo>
                      <a:pt x="158" y="101"/>
                    </a:lnTo>
                    <a:lnTo>
                      <a:pt x="158" y="102"/>
                    </a:lnTo>
                    <a:lnTo>
                      <a:pt x="156" y="106"/>
                    </a:lnTo>
                    <a:lnTo>
                      <a:pt x="98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42"/>
              <p:cNvSpPr/>
              <p:nvPr/>
            </p:nvSpPr>
            <p:spPr bwMode="auto">
              <a:xfrm>
                <a:off x="198864" y="226670"/>
                <a:ext cx="248908" cy="206818"/>
              </a:xfrm>
              <a:custGeom>
                <a:avLst/>
                <a:gdLst>
                  <a:gd name="T0" fmla="*/ 248836657 w 157"/>
                  <a:gd name="T1" fmla="*/ 329028347 h 130"/>
                  <a:gd name="T2" fmla="*/ 0 w 157"/>
                  <a:gd name="T3" fmla="*/ 12655671 h 130"/>
                  <a:gd name="T4" fmla="*/ 5027307 w 157"/>
                  <a:gd name="T5" fmla="*/ 0 h 130"/>
                  <a:gd name="T6" fmla="*/ 251349518 w 157"/>
                  <a:gd name="T7" fmla="*/ 316372676 h 130"/>
                  <a:gd name="T8" fmla="*/ 394619060 w 157"/>
                  <a:gd name="T9" fmla="*/ 258161364 h 130"/>
                  <a:gd name="T10" fmla="*/ 389591753 w 157"/>
                  <a:gd name="T11" fmla="*/ 273346578 h 130"/>
                  <a:gd name="T12" fmla="*/ 248836657 w 157"/>
                  <a:gd name="T13" fmla="*/ 329028347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130">
                    <a:moveTo>
                      <a:pt x="99" y="13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100" y="125"/>
                    </a:lnTo>
                    <a:lnTo>
                      <a:pt x="157" y="102"/>
                    </a:lnTo>
                    <a:lnTo>
                      <a:pt x="155" y="108"/>
                    </a:lnTo>
                    <a:lnTo>
                      <a:pt x="99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43"/>
              <p:cNvSpPr/>
              <p:nvPr/>
            </p:nvSpPr>
            <p:spPr bwMode="auto">
              <a:xfrm>
                <a:off x="193567" y="242581"/>
                <a:ext cx="248912" cy="206814"/>
              </a:xfrm>
              <a:custGeom>
                <a:avLst/>
                <a:gdLst>
                  <a:gd name="T0" fmla="*/ 254590704 w 156"/>
                  <a:gd name="T1" fmla="*/ 326504050 h 131"/>
                  <a:gd name="T2" fmla="*/ 0 w 156"/>
                  <a:gd name="T3" fmla="*/ 12462517 h 131"/>
                  <a:gd name="T4" fmla="*/ 2546561 w 156"/>
                  <a:gd name="T5" fmla="*/ 0 h 131"/>
                  <a:gd name="T6" fmla="*/ 257137265 w 156"/>
                  <a:gd name="T7" fmla="*/ 314041533 h 131"/>
                  <a:gd name="T8" fmla="*/ 397161434 w 156"/>
                  <a:gd name="T9" fmla="*/ 259208985 h 131"/>
                  <a:gd name="T10" fmla="*/ 392069907 w 156"/>
                  <a:gd name="T11" fmla="*/ 274164321 h 131"/>
                  <a:gd name="T12" fmla="*/ 254590704 w 156"/>
                  <a:gd name="T13" fmla="*/ 326504050 h 1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31">
                    <a:moveTo>
                      <a:pt x="100" y="131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101" y="126"/>
                    </a:lnTo>
                    <a:lnTo>
                      <a:pt x="156" y="104"/>
                    </a:lnTo>
                    <a:lnTo>
                      <a:pt x="154" y="110"/>
                    </a:lnTo>
                    <a:lnTo>
                      <a:pt x="100" y="1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44"/>
              <p:cNvSpPr/>
              <p:nvPr/>
            </p:nvSpPr>
            <p:spPr bwMode="auto">
              <a:xfrm>
                <a:off x="182975" y="263793"/>
                <a:ext cx="248912" cy="206814"/>
              </a:xfrm>
              <a:custGeom>
                <a:avLst/>
                <a:gdLst>
                  <a:gd name="T0" fmla="*/ 257885679 w 155"/>
                  <a:gd name="T1" fmla="*/ 324030535 h 132"/>
                  <a:gd name="T2" fmla="*/ 0 w 155"/>
                  <a:gd name="T3" fmla="*/ 14729230 h 132"/>
                  <a:gd name="T4" fmla="*/ 5158099 w 155"/>
                  <a:gd name="T5" fmla="*/ 0 h 132"/>
                  <a:gd name="T6" fmla="*/ 260464729 w 155"/>
                  <a:gd name="T7" fmla="*/ 309301304 h 132"/>
                  <a:gd name="T8" fmla="*/ 399723766 w 155"/>
                  <a:gd name="T9" fmla="*/ 257751348 h 132"/>
                  <a:gd name="T10" fmla="*/ 394565667 w 155"/>
                  <a:gd name="T11" fmla="*/ 272480579 h 132"/>
                  <a:gd name="T12" fmla="*/ 257885679 w 155"/>
                  <a:gd name="T13" fmla="*/ 324030535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5" h="132">
                    <a:moveTo>
                      <a:pt x="100" y="132"/>
                    </a:moveTo>
                    <a:lnTo>
                      <a:pt x="0" y="6"/>
                    </a:lnTo>
                    <a:lnTo>
                      <a:pt x="2" y="0"/>
                    </a:lnTo>
                    <a:lnTo>
                      <a:pt x="101" y="126"/>
                    </a:lnTo>
                    <a:lnTo>
                      <a:pt x="155" y="105"/>
                    </a:lnTo>
                    <a:lnTo>
                      <a:pt x="153" y="111"/>
                    </a:lnTo>
                    <a:lnTo>
                      <a:pt x="100" y="132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45"/>
              <p:cNvSpPr/>
              <p:nvPr/>
            </p:nvSpPr>
            <p:spPr bwMode="auto">
              <a:xfrm>
                <a:off x="288894" y="120611"/>
                <a:ext cx="280687" cy="238636"/>
              </a:xfrm>
              <a:custGeom>
                <a:avLst/>
                <a:gdLst>
                  <a:gd name="T0" fmla="*/ 105667860 w 195"/>
                  <a:gd name="T1" fmla="*/ 31902385 h 169"/>
                  <a:gd name="T2" fmla="*/ 263134706 w 195"/>
                  <a:gd name="T3" fmla="*/ 211351009 h 169"/>
                  <a:gd name="T4" fmla="*/ 232056178 w 195"/>
                  <a:gd name="T5" fmla="*/ 201381955 h 169"/>
                  <a:gd name="T6" fmla="*/ 283855165 w 195"/>
                  <a:gd name="T7" fmla="*/ 336965328 h 169"/>
                  <a:gd name="T8" fmla="*/ 404026625 w 195"/>
                  <a:gd name="T9" fmla="*/ 249234827 h 169"/>
                  <a:gd name="T10" fmla="*/ 370875332 w 195"/>
                  <a:gd name="T11" fmla="*/ 239265773 h 169"/>
                  <a:gd name="T12" fmla="*/ 184401283 w 195"/>
                  <a:gd name="T13" fmla="*/ 19938108 h 169"/>
                  <a:gd name="T14" fmla="*/ 0 w 195"/>
                  <a:gd name="T15" fmla="*/ 25920953 h 169"/>
                  <a:gd name="T16" fmla="*/ 105667860 w 195"/>
                  <a:gd name="T17" fmla="*/ 31902385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51" y="16"/>
                    </a:moveTo>
                    <a:cubicBezTo>
                      <a:pt x="99" y="30"/>
                      <a:pt x="131" y="68"/>
                      <a:pt x="127" y="106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37" y="169"/>
                      <a:pt x="137" y="169"/>
                      <a:pt x="137" y="169"/>
                    </a:cubicBezTo>
                    <a:cubicBezTo>
                      <a:pt x="195" y="125"/>
                      <a:pt x="195" y="125"/>
                      <a:pt x="195" y="125"/>
                    </a:cubicBezTo>
                    <a:cubicBezTo>
                      <a:pt x="179" y="120"/>
                      <a:pt x="179" y="120"/>
                      <a:pt x="179" y="120"/>
                    </a:cubicBezTo>
                    <a:cubicBezTo>
                      <a:pt x="186" y="75"/>
                      <a:pt x="147" y="26"/>
                      <a:pt x="89" y="10"/>
                    </a:cubicBezTo>
                    <a:cubicBezTo>
                      <a:pt x="57" y="0"/>
                      <a:pt x="25" y="2"/>
                      <a:pt x="0" y="13"/>
                    </a:cubicBezTo>
                    <a:cubicBezTo>
                      <a:pt x="16" y="10"/>
                      <a:pt x="34" y="11"/>
                      <a:pt x="51" y="1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组合 84"/>
            <p:cNvGrpSpPr/>
            <p:nvPr/>
          </p:nvGrpSpPr>
          <p:grpSpPr bwMode="auto">
            <a:xfrm>
              <a:off x="2335569" y="327666"/>
              <a:ext cx="189887" cy="190363"/>
              <a:chOff x="0" y="0"/>
              <a:chExt cx="633413" cy="635001"/>
            </a:xfrm>
          </p:grpSpPr>
          <p:sp>
            <p:nvSpPr>
              <p:cNvPr id="57" name="Freeform 6"/>
              <p:cNvSpPr/>
              <p:nvPr/>
            </p:nvSpPr>
            <p:spPr bwMode="auto">
              <a:xfrm>
                <a:off x="131920" y="360008"/>
                <a:ext cx="47662" cy="74242"/>
              </a:xfrm>
              <a:custGeom>
                <a:avLst/>
                <a:gdLst>
                  <a:gd name="T0" fmla="*/ 0 w 30"/>
                  <a:gd name="T1" fmla="*/ 119823360 h 46"/>
                  <a:gd name="T2" fmla="*/ 75722208 w 30"/>
                  <a:gd name="T3" fmla="*/ 119823360 h 46"/>
                  <a:gd name="T4" fmla="*/ 75722208 w 30"/>
                  <a:gd name="T5" fmla="*/ 0 h 46"/>
                  <a:gd name="T6" fmla="*/ 0 w 30"/>
                  <a:gd name="T7" fmla="*/ 59911680 h 46"/>
                  <a:gd name="T8" fmla="*/ 0 w 30"/>
                  <a:gd name="T9" fmla="*/ 11982336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0" y="46"/>
                    </a:moveTo>
                    <a:lnTo>
                      <a:pt x="30" y="46"/>
                    </a:lnTo>
                    <a:lnTo>
                      <a:pt x="30" y="0"/>
                    </a:lnTo>
                    <a:lnTo>
                      <a:pt x="0" y="2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7"/>
              <p:cNvSpPr/>
              <p:nvPr/>
            </p:nvSpPr>
            <p:spPr bwMode="auto">
              <a:xfrm>
                <a:off x="216655" y="317584"/>
                <a:ext cx="47662" cy="116665"/>
              </a:xfrm>
              <a:custGeom>
                <a:avLst/>
                <a:gdLst>
                  <a:gd name="T0" fmla="*/ 0 w 31"/>
                  <a:gd name="T1" fmla="*/ 28881069 h 72"/>
                  <a:gd name="T2" fmla="*/ 0 w 31"/>
                  <a:gd name="T3" fmla="*/ 189037809 h 72"/>
                  <a:gd name="T4" fmla="*/ 73279556 w 31"/>
                  <a:gd name="T5" fmla="*/ 189037809 h 72"/>
                  <a:gd name="T6" fmla="*/ 73279556 w 31"/>
                  <a:gd name="T7" fmla="*/ 31506031 h 72"/>
                  <a:gd name="T8" fmla="*/ 35457453 w 31"/>
                  <a:gd name="T9" fmla="*/ 0 h 72"/>
                  <a:gd name="T10" fmla="*/ 0 w 31"/>
                  <a:gd name="T11" fmla="*/ 28881069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72">
                    <a:moveTo>
                      <a:pt x="0" y="11"/>
                    </a:moveTo>
                    <a:lnTo>
                      <a:pt x="0" y="72"/>
                    </a:lnTo>
                    <a:lnTo>
                      <a:pt x="31" y="72"/>
                    </a:lnTo>
                    <a:lnTo>
                      <a:pt x="31" y="12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/>
              <p:nvPr/>
            </p:nvSpPr>
            <p:spPr bwMode="auto">
              <a:xfrm>
                <a:off x="296093" y="338796"/>
                <a:ext cx="47665" cy="95454"/>
              </a:xfrm>
              <a:custGeom>
                <a:avLst/>
                <a:gdLst>
                  <a:gd name="T0" fmla="*/ 13756960 w 34"/>
                  <a:gd name="T1" fmla="*/ 43130523 h 65"/>
                  <a:gd name="T2" fmla="*/ 5896441 w 34"/>
                  <a:gd name="T3" fmla="*/ 51758096 h 65"/>
                  <a:gd name="T4" fmla="*/ 0 w 34"/>
                  <a:gd name="T5" fmla="*/ 58226940 h 65"/>
                  <a:gd name="T6" fmla="*/ 0 w 34"/>
                  <a:gd name="T7" fmla="*/ 140176402 h 65"/>
                  <a:gd name="T8" fmla="*/ 66822124 w 34"/>
                  <a:gd name="T9" fmla="*/ 140176402 h 65"/>
                  <a:gd name="T10" fmla="*/ 66822124 w 34"/>
                  <a:gd name="T11" fmla="*/ 0 h 65"/>
                  <a:gd name="T12" fmla="*/ 13756960 w 34"/>
                  <a:gd name="T13" fmla="*/ 43130523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65">
                    <a:moveTo>
                      <a:pt x="7" y="20"/>
                    </a:moveTo>
                    <a:cubicBezTo>
                      <a:pt x="5" y="21"/>
                      <a:pt x="4" y="23"/>
                      <a:pt x="3" y="24"/>
                    </a:cubicBezTo>
                    <a:cubicBezTo>
                      <a:pt x="2" y="25"/>
                      <a:pt x="1" y="26"/>
                      <a:pt x="0" y="2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9"/>
              <p:cNvSpPr/>
              <p:nvPr/>
            </p:nvSpPr>
            <p:spPr bwMode="auto">
              <a:xfrm>
                <a:off x="380828" y="280462"/>
                <a:ext cx="47665" cy="153788"/>
              </a:xfrm>
              <a:custGeom>
                <a:avLst/>
                <a:gdLst>
                  <a:gd name="T0" fmla="*/ 0 w 31"/>
                  <a:gd name="T1" fmla="*/ 57813190 h 97"/>
                  <a:gd name="T2" fmla="*/ 0 w 31"/>
                  <a:gd name="T3" fmla="*/ 243822154 h 97"/>
                  <a:gd name="T4" fmla="*/ 73288781 w 31"/>
                  <a:gd name="T5" fmla="*/ 243822154 h 97"/>
                  <a:gd name="T6" fmla="*/ 73288781 w 31"/>
                  <a:gd name="T7" fmla="*/ 0 h 97"/>
                  <a:gd name="T8" fmla="*/ 0 w 31"/>
                  <a:gd name="T9" fmla="*/ 5781319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97">
                    <a:moveTo>
                      <a:pt x="0" y="23"/>
                    </a:moveTo>
                    <a:lnTo>
                      <a:pt x="0" y="97"/>
                    </a:lnTo>
                    <a:lnTo>
                      <a:pt x="31" y="97"/>
                    </a:lnTo>
                    <a:lnTo>
                      <a:pt x="31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10"/>
              <p:cNvSpPr/>
              <p:nvPr/>
            </p:nvSpPr>
            <p:spPr bwMode="auto">
              <a:xfrm>
                <a:off x="131920" y="200919"/>
                <a:ext cx="328349" cy="169695"/>
              </a:xfrm>
              <a:custGeom>
                <a:avLst/>
                <a:gdLst>
                  <a:gd name="T0" fmla="*/ 523364397 w 206"/>
                  <a:gd name="T1" fmla="*/ 0 h 105"/>
                  <a:gd name="T2" fmla="*/ 373468297 w 206"/>
                  <a:gd name="T3" fmla="*/ 0 h 105"/>
                  <a:gd name="T4" fmla="*/ 436983107 w 206"/>
                  <a:gd name="T5" fmla="*/ 52238586 h 105"/>
                  <a:gd name="T6" fmla="*/ 276925721 w 206"/>
                  <a:gd name="T7" fmla="*/ 174999181 h 105"/>
                  <a:gd name="T8" fmla="*/ 170220266 w 206"/>
                  <a:gd name="T9" fmla="*/ 94028808 h 105"/>
                  <a:gd name="T10" fmla="*/ 0 w 206"/>
                  <a:gd name="T11" fmla="*/ 219401090 h 105"/>
                  <a:gd name="T12" fmla="*/ 0 w 206"/>
                  <a:gd name="T13" fmla="*/ 274251362 h 105"/>
                  <a:gd name="T14" fmla="*/ 170220266 w 206"/>
                  <a:gd name="T15" fmla="*/ 148879080 h 105"/>
                  <a:gd name="T16" fmla="*/ 276925721 w 206"/>
                  <a:gd name="T17" fmla="*/ 232461140 h 105"/>
                  <a:gd name="T18" fmla="*/ 470012466 w 206"/>
                  <a:gd name="T19" fmla="*/ 83582060 h 105"/>
                  <a:gd name="T20" fmla="*/ 523364397 w 206"/>
                  <a:gd name="T21" fmla="*/ 130595656 h 105"/>
                  <a:gd name="T22" fmla="*/ 523364397 w 206"/>
                  <a:gd name="T23" fmla="*/ 0 h 10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6" h="105">
                    <a:moveTo>
                      <a:pt x="206" y="0"/>
                    </a:moveTo>
                    <a:lnTo>
                      <a:pt x="147" y="0"/>
                    </a:lnTo>
                    <a:lnTo>
                      <a:pt x="172" y="20"/>
                    </a:lnTo>
                    <a:lnTo>
                      <a:pt x="109" y="67"/>
                    </a:lnTo>
                    <a:lnTo>
                      <a:pt x="67" y="36"/>
                    </a:lnTo>
                    <a:lnTo>
                      <a:pt x="0" y="84"/>
                    </a:lnTo>
                    <a:lnTo>
                      <a:pt x="0" y="105"/>
                    </a:lnTo>
                    <a:lnTo>
                      <a:pt x="67" y="57"/>
                    </a:lnTo>
                    <a:lnTo>
                      <a:pt x="109" y="89"/>
                    </a:lnTo>
                    <a:lnTo>
                      <a:pt x="185" y="32"/>
                    </a:lnTo>
                    <a:lnTo>
                      <a:pt x="206" y="5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11"/>
              <p:cNvSpPr/>
              <p:nvPr/>
            </p:nvSpPr>
            <p:spPr bwMode="auto">
              <a:xfrm>
                <a:off x="100144" y="200919"/>
                <a:ext cx="455452" cy="259844"/>
              </a:xfrm>
              <a:custGeom>
                <a:avLst/>
                <a:gdLst>
                  <a:gd name="T0" fmla="*/ 0 w 285"/>
                  <a:gd name="T1" fmla="*/ 0 h 161"/>
                  <a:gd name="T2" fmla="*/ 0 w 285"/>
                  <a:gd name="T3" fmla="*/ 419372077 h 161"/>
                  <a:gd name="T4" fmla="*/ 727847454 w 285"/>
                  <a:gd name="T5" fmla="*/ 419372077 h 161"/>
                  <a:gd name="T6" fmla="*/ 727847454 w 285"/>
                  <a:gd name="T7" fmla="*/ 398532911 h 161"/>
                  <a:gd name="T8" fmla="*/ 30646326 w 285"/>
                  <a:gd name="T9" fmla="*/ 398532911 h 161"/>
                  <a:gd name="T10" fmla="*/ 30646326 w 285"/>
                  <a:gd name="T11" fmla="*/ 0 h 161"/>
                  <a:gd name="T12" fmla="*/ 0 w 285"/>
                  <a:gd name="T13" fmla="*/ 0 h 1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5" h="161">
                    <a:moveTo>
                      <a:pt x="0" y="0"/>
                    </a:moveTo>
                    <a:lnTo>
                      <a:pt x="0" y="161"/>
                    </a:lnTo>
                    <a:lnTo>
                      <a:pt x="285" y="161"/>
                    </a:lnTo>
                    <a:lnTo>
                      <a:pt x="285" y="153"/>
                    </a:lnTo>
                    <a:lnTo>
                      <a:pt x="12" y="153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Rectangle 12"/>
              <p:cNvSpPr>
                <a:spLocks noChangeArrowheads="1"/>
              </p:cNvSpPr>
              <p:nvPr/>
            </p:nvSpPr>
            <p:spPr bwMode="auto">
              <a:xfrm>
                <a:off x="476902" y="185960"/>
                <a:ext cx="43704" cy="246261"/>
              </a:xfrm>
              <a:prstGeom prst="rect">
                <a:avLst/>
              </a:pr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ym typeface="+mn-lt"/>
                </a:endParaRPr>
              </a:p>
            </p:txBody>
          </p:sp>
          <p:sp>
            <p:nvSpPr>
              <p:cNvPr id="64" name="Freeform 13"/>
              <p:cNvSpPr>
                <a:spLocks noEditPoints="1"/>
              </p:cNvSpPr>
              <p:nvPr/>
            </p:nvSpPr>
            <p:spPr bwMode="auto">
              <a:xfrm>
                <a:off x="-480" y="-595"/>
                <a:ext cx="635515" cy="636357"/>
              </a:xfrm>
              <a:custGeom>
                <a:avLst/>
                <a:gdLst>
                  <a:gd name="T0" fmla="*/ 454819764 w 444"/>
                  <a:gd name="T1" fmla="*/ 910000520 h 445"/>
                  <a:gd name="T2" fmla="*/ 0 w 444"/>
                  <a:gd name="T3" fmla="*/ 456023436 h 445"/>
                  <a:gd name="T4" fmla="*/ 454819764 w 444"/>
                  <a:gd name="T5" fmla="*/ 0 h 445"/>
                  <a:gd name="T6" fmla="*/ 909638097 w 444"/>
                  <a:gd name="T7" fmla="*/ 456023436 h 445"/>
                  <a:gd name="T8" fmla="*/ 454819764 w 444"/>
                  <a:gd name="T9" fmla="*/ 910000520 h 445"/>
                  <a:gd name="T10" fmla="*/ 454819764 w 444"/>
                  <a:gd name="T11" fmla="*/ 51123062 h 445"/>
                  <a:gd name="T12" fmla="*/ 51219074 w 444"/>
                  <a:gd name="T13" fmla="*/ 456023436 h 445"/>
                  <a:gd name="T14" fmla="*/ 454819764 w 444"/>
                  <a:gd name="T15" fmla="*/ 858877458 h 445"/>
                  <a:gd name="T16" fmla="*/ 860468703 w 444"/>
                  <a:gd name="T17" fmla="*/ 456023436 h 445"/>
                  <a:gd name="T18" fmla="*/ 454819764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组合 85"/>
            <p:cNvGrpSpPr/>
            <p:nvPr/>
          </p:nvGrpSpPr>
          <p:grpSpPr bwMode="auto">
            <a:xfrm>
              <a:off x="2834541" y="14042"/>
              <a:ext cx="189887" cy="190363"/>
              <a:chOff x="0" y="0"/>
              <a:chExt cx="633413" cy="635001"/>
            </a:xfrm>
          </p:grpSpPr>
          <p:sp>
            <p:nvSpPr>
              <p:cNvPr id="48" name="Freeform 14"/>
              <p:cNvSpPr>
                <a:spLocks noEditPoints="1"/>
              </p:cNvSpPr>
              <p:nvPr/>
            </p:nvSpPr>
            <p:spPr bwMode="auto">
              <a:xfrm>
                <a:off x="114526" y="403911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0975295 w 37"/>
                  <a:gd name="T5" fmla="*/ 0 h 52"/>
                  <a:gd name="T6" fmla="*/ 55316004 w 37"/>
                  <a:gd name="T7" fmla="*/ 0 h 52"/>
                  <a:gd name="T8" fmla="*/ 65560186 w 37"/>
                  <a:gd name="T9" fmla="*/ 6114971 h 52"/>
                  <a:gd name="T10" fmla="*/ 73756104 w 37"/>
                  <a:gd name="T11" fmla="*/ 16307541 h 52"/>
                  <a:gd name="T12" fmla="*/ 75804368 w 37"/>
                  <a:gd name="T13" fmla="*/ 32615082 h 52"/>
                  <a:gd name="T14" fmla="*/ 73756104 w 37"/>
                  <a:gd name="T15" fmla="*/ 44845023 h 52"/>
                  <a:gd name="T16" fmla="*/ 69658145 w 37"/>
                  <a:gd name="T17" fmla="*/ 55037593 h 52"/>
                  <a:gd name="T18" fmla="*/ 59413963 w 37"/>
                  <a:gd name="T19" fmla="*/ 61152564 h 52"/>
                  <a:gd name="T20" fmla="*/ 43023559 w 37"/>
                  <a:gd name="T21" fmla="*/ 63191364 h 52"/>
                  <a:gd name="T22" fmla="*/ 30731114 w 37"/>
                  <a:gd name="T23" fmla="*/ 63191364 h 52"/>
                  <a:gd name="T24" fmla="*/ 30731114 w 37"/>
                  <a:gd name="T25" fmla="*/ 105997588 h 52"/>
                  <a:gd name="T26" fmla="*/ 0 w 37"/>
                  <a:gd name="T27" fmla="*/ 105997588 h 52"/>
                  <a:gd name="T28" fmla="*/ 30731114 w 37"/>
                  <a:gd name="T29" fmla="*/ 18346340 h 52"/>
                  <a:gd name="T30" fmla="*/ 30731114 w 37"/>
                  <a:gd name="T31" fmla="*/ 44845023 h 52"/>
                  <a:gd name="T32" fmla="*/ 32780809 w 37"/>
                  <a:gd name="T33" fmla="*/ 44845023 h 52"/>
                  <a:gd name="T34" fmla="*/ 36877336 w 37"/>
                  <a:gd name="T35" fmla="*/ 44845023 h 52"/>
                  <a:gd name="T36" fmla="*/ 38927031 w 37"/>
                  <a:gd name="T37" fmla="*/ 44845023 h 52"/>
                  <a:gd name="T38" fmla="*/ 40975295 w 37"/>
                  <a:gd name="T39" fmla="*/ 42806224 h 52"/>
                  <a:gd name="T40" fmla="*/ 43023559 w 37"/>
                  <a:gd name="T41" fmla="*/ 40768852 h 52"/>
                  <a:gd name="T42" fmla="*/ 45073254 w 37"/>
                  <a:gd name="T43" fmla="*/ 36691253 h 52"/>
                  <a:gd name="T44" fmla="*/ 45073254 w 37"/>
                  <a:gd name="T45" fmla="*/ 30576282 h 52"/>
                  <a:gd name="T46" fmla="*/ 43023559 w 37"/>
                  <a:gd name="T47" fmla="*/ 20383712 h 52"/>
                  <a:gd name="T48" fmla="*/ 34829072 w 37"/>
                  <a:gd name="T49" fmla="*/ 18346340 h 52"/>
                  <a:gd name="T50" fmla="*/ 30731114 w 37"/>
                  <a:gd name="T51" fmla="*/ 18346340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5" y="0"/>
                      <a:pt x="27" y="0"/>
                    </a:cubicBezTo>
                    <a:cubicBezTo>
                      <a:pt x="29" y="1"/>
                      <a:pt x="31" y="2"/>
                      <a:pt x="32" y="3"/>
                    </a:cubicBezTo>
                    <a:cubicBezTo>
                      <a:pt x="34" y="4"/>
                      <a:pt x="35" y="6"/>
                      <a:pt x="36" y="8"/>
                    </a:cubicBezTo>
                    <a:cubicBezTo>
                      <a:pt x="36" y="10"/>
                      <a:pt x="37" y="13"/>
                      <a:pt x="37" y="16"/>
                    </a:cubicBezTo>
                    <a:cubicBezTo>
                      <a:pt x="37" y="18"/>
                      <a:pt x="37" y="20"/>
                      <a:pt x="36" y="22"/>
                    </a:cubicBezTo>
                    <a:cubicBezTo>
                      <a:pt x="36" y="24"/>
                      <a:pt x="35" y="26"/>
                      <a:pt x="34" y="27"/>
                    </a:cubicBezTo>
                    <a:cubicBezTo>
                      <a:pt x="33" y="28"/>
                      <a:pt x="31" y="30"/>
                      <a:pt x="29" y="30"/>
                    </a:cubicBezTo>
                    <a:cubicBezTo>
                      <a:pt x="27" y="31"/>
                      <a:pt x="24" y="31"/>
                      <a:pt x="21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52"/>
                      <a:pt x="15" y="52"/>
                      <a:pt x="15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8" y="22"/>
                    </a:cubicBezTo>
                    <a:cubicBezTo>
                      <a:pt x="18" y="22"/>
                      <a:pt x="19" y="22"/>
                      <a:pt x="19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21" y="19"/>
                      <a:pt x="22" y="19"/>
                      <a:pt x="22" y="18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7" y="9"/>
                    </a:cubicBez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>
                <a:spLocks noEditPoints="1"/>
              </p:cNvSpPr>
              <p:nvPr/>
            </p:nvSpPr>
            <p:spPr bwMode="auto">
              <a:xfrm>
                <a:off x="172783" y="403911"/>
                <a:ext cx="52960" cy="74242"/>
              </a:xfrm>
              <a:custGeom>
                <a:avLst/>
                <a:gdLst>
                  <a:gd name="T0" fmla="*/ 32780809 w 37"/>
                  <a:gd name="T1" fmla="*/ 57074965 h 52"/>
                  <a:gd name="T2" fmla="*/ 32780809 w 37"/>
                  <a:gd name="T3" fmla="*/ 105997588 h 52"/>
                  <a:gd name="T4" fmla="*/ 0 w 37"/>
                  <a:gd name="T5" fmla="*/ 105997588 h 52"/>
                  <a:gd name="T6" fmla="*/ 0 w 37"/>
                  <a:gd name="T7" fmla="*/ 0 h 52"/>
                  <a:gd name="T8" fmla="*/ 47121518 w 37"/>
                  <a:gd name="T9" fmla="*/ 0 h 52"/>
                  <a:gd name="T10" fmla="*/ 61463658 w 37"/>
                  <a:gd name="T11" fmla="*/ 0 h 52"/>
                  <a:gd name="T12" fmla="*/ 67609881 w 37"/>
                  <a:gd name="T13" fmla="*/ 4076171 h 52"/>
                  <a:gd name="T14" fmla="*/ 73756104 w 37"/>
                  <a:gd name="T15" fmla="*/ 10192570 h 52"/>
                  <a:gd name="T16" fmla="*/ 75804368 w 37"/>
                  <a:gd name="T17" fmla="*/ 18346340 h 52"/>
                  <a:gd name="T18" fmla="*/ 75804368 w 37"/>
                  <a:gd name="T19" fmla="*/ 28537483 h 52"/>
                  <a:gd name="T20" fmla="*/ 75804368 w 37"/>
                  <a:gd name="T21" fmla="*/ 34652454 h 52"/>
                  <a:gd name="T22" fmla="*/ 75804368 w 37"/>
                  <a:gd name="T23" fmla="*/ 38730053 h 52"/>
                  <a:gd name="T24" fmla="*/ 71706409 w 37"/>
                  <a:gd name="T25" fmla="*/ 42806224 h 52"/>
                  <a:gd name="T26" fmla="*/ 67609881 w 37"/>
                  <a:gd name="T27" fmla="*/ 46883823 h 52"/>
                  <a:gd name="T28" fmla="*/ 61463658 w 37"/>
                  <a:gd name="T29" fmla="*/ 50959994 h 52"/>
                  <a:gd name="T30" fmla="*/ 67609881 w 37"/>
                  <a:gd name="T31" fmla="*/ 52998794 h 52"/>
                  <a:gd name="T32" fmla="*/ 71706409 w 37"/>
                  <a:gd name="T33" fmla="*/ 57074965 h 52"/>
                  <a:gd name="T34" fmla="*/ 73756104 w 37"/>
                  <a:gd name="T35" fmla="*/ 61152564 h 52"/>
                  <a:gd name="T36" fmla="*/ 73756104 w 37"/>
                  <a:gd name="T37" fmla="*/ 65228736 h 52"/>
                  <a:gd name="T38" fmla="*/ 73756104 w 37"/>
                  <a:gd name="T39" fmla="*/ 105997588 h 52"/>
                  <a:gd name="T40" fmla="*/ 43023559 w 37"/>
                  <a:gd name="T41" fmla="*/ 105997588 h 52"/>
                  <a:gd name="T42" fmla="*/ 43023559 w 37"/>
                  <a:gd name="T43" fmla="*/ 65228736 h 52"/>
                  <a:gd name="T44" fmla="*/ 43023559 w 37"/>
                  <a:gd name="T45" fmla="*/ 61152564 h 52"/>
                  <a:gd name="T46" fmla="*/ 40975295 w 37"/>
                  <a:gd name="T47" fmla="*/ 59113765 h 52"/>
                  <a:gd name="T48" fmla="*/ 36877336 w 37"/>
                  <a:gd name="T49" fmla="*/ 57074965 h 52"/>
                  <a:gd name="T50" fmla="*/ 32780809 w 37"/>
                  <a:gd name="T51" fmla="*/ 57074965 h 52"/>
                  <a:gd name="T52" fmla="*/ 32780809 w 37"/>
                  <a:gd name="T53" fmla="*/ 18346340 h 52"/>
                  <a:gd name="T54" fmla="*/ 32780809 w 37"/>
                  <a:gd name="T55" fmla="*/ 38730053 h 52"/>
                  <a:gd name="T56" fmla="*/ 38927031 w 37"/>
                  <a:gd name="T57" fmla="*/ 38730053 h 52"/>
                  <a:gd name="T58" fmla="*/ 45073254 w 37"/>
                  <a:gd name="T59" fmla="*/ 28537483 h 52"/>
                  <a:gd name="T60" fmla="*/ 43023559 w 37"/>
                  <a:gd name="T61" fmla="*/ 20383712 h 52"/>
                  <a:gd name="T62" fmla="*/ 32780809 w 37"/>
                  <a:gd name="T63" fmla="*/ 18346340 h 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37" h="52">
                    <a:moveTo>
                      <a:pt x="16" y="28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8" y="0"/>
                      <a:pt x="30" y="0"/>
                    </a:cubicBezTo>
                    <a:cubicBezTo>
                      <a:pt x="31" y="1"/>
                      <a:pt x="33" y="1"/>
                      <a:pt x="33" y="2"/>
                    </a:cubicBezTo>
                    <a:cubicBezTo>
                      <a:pt x="34" y="3"/>
                      <a:pt x="35" y="4"/>
                      <a:pt x="36" y="5"/>
                    </a:cubicBezTo>
                    <a:cubicBezTo>
                      <a:pt x="36" y="7"/>
                      <a:pt x="37" y="8"/>
                      <a:pt x="37" y="9"/>
                    </a:cubicBezTo>
                    <a:cubicBezTo>
                      <a:pt x="37" y="11"/>
                      <a:pt x="37" y="12"/>
                      <a:pt x="37" y="14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7"/>
                      <a:pt x="37" y="18"/>
                      <a:pt x="37" y="19"/>
                    </a:cubicBezTo>
                    <a:cubicBezTo>
                      <a:pt x="36" y="20"/>
                      <a:pt x="36" y="21"/>
                      <a:pt x="35" y="21"/>
                    </a:cubicBezTo>
                    <a:cubicBezTo>
                      <a:pt x="35" y="22"/>
                      <a:pt x="34" y="23"/>
                      <a:pt x="33" y="23"/>
                    </a:cubicBezTo>
                    <a:cubicBezTo>
                      <a:pt x="32" y="24"/>
                      <a:pt x="31" y="24"/>
                      <a:pt x="30" y="25"/>
                    </a:cubicBezTo>
                    <a:cubicBezTo>
                      <a:pt x="31" y="25"/>
                      <a:pt x="32" y="25"/>
                      <a:pt x="33" y="26"/>
                    </a:cubicBezTo>
                    <a:cubicBezTo>
                      <a:pt x="34" y="26"/>
                      <a:pt x="35" y="27"/>
                      <a:pt x="35" y="28"/>
                    </a:cubicBezTo>
                    <a:cubicBezTo>
                      <a:pt x="36" y="29"/>
                      <a:pt x="36" y="29"/>
                      <a:pt x="36" y="30"/>
                    </a:cubicBezTo>
                    <a:cubicBezTo>
                      <a:pt x="36" y="31"/>
                      <a:pt x="36" y="32"/>
                      <a:pt x="36" y="32"/>
                    </a:cubicBezTo>
                    <a:cubicBezTo>
                      <a:pt x="36" y="41"/>
                      <a:pt x="36" y="48"/>
                      <a:pt x="36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0"/>
                      <a:pt x="21" y="30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7" y="28"/>
                      <a:pt x="17" y="28"/>
                      <a:pt x="16" y="28"/>
                    </a:cubicBezTo>
                    <a:close/>
                    <a:moveTo>
                      <a:pt x="16" y="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2" y="17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10"/>
                      <a:pt x="19" y="9"/>
                      <a:pt x="16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>
                <a:spLocks noEditPoints="1"/>
              </p:cNvSpPr>
              <p:nvPr/>
            </p:nvSpPr>
            <p:spPr bwMode="auto">
              <a:xfrm>
                <a:off x="236335" y="403911"/>
                <a:ext cx="47662" cy="74242"/>
              </a:xfrm>
              <a:custGeom>
                <a:avLst/>
                <a:gdLst>
                  <a:gd name="T0" fmla="*/ 0 w 37"/>
                  <a:gd name="T1" fmla="*/ 73718181 h 54"/>
                  <a:gd name="T2" fmla="*/ 0 w 37"/>
                  <a:gd name="T3" fmla="*/ 26463148 h 54"/>
                  <a:gd name="T4" fmla="*/ 8297052 w 37"/>
                  <a:gd name="T5" fmla="*/ 7560310 h 54"/>
                  <a:gd name="T6" fmla="*/ 31527769 w 37"/>
                  <a:gd name="T7" fmla="*/ 0 h 54"/>
                  <a:gd name="T8" fmla="*/ 54758485 w 37"/>
                  <a:gd name="T9" fmla="*/ 7560310 h 54"/>
                  <a:gd name="T10" fmla="*/ 61396385 w 37"/>
                  <a:gd name="T11" fmla="*/ 26463148 h 54"/>
                  <a:gd name="T12" fmla="*/ 61396385 w 37"/>
                  <a:gd name="T13" fmla="*/ 73718181 h 54"/>
                  <a:gd name="T14" fmla="*/ 59737232 w 37"/>
                  <a:gd name="T15" fmla="*/ 85059334 h 54"/>
                  <a:gd name="T16" fmla="*/ 54758485 w 37"/>
                  <a:gd name="T17" fmla="*/ 94511441 h 54"/>
                  <a:gd name="T18" fmla="*/ 44802280 w 37"/>
                  <a:gd name="T19" fmla="*/ 100181330 h 54"/>
                  <a:gd name="T20" fmla="*/ 31527769 w 37"/>
                  <a:gd name="T21" fmla="*/ 102071751 h 54"/>
                  <a:gd name="T22" fmla="*/ 16594105 w 37"/>
                  <a:gd name="T23" fmla="*/ 100181330 h 54"/>
                  <a:gd name="T24" fmla="*/ 6637900 w 37"/>
                  <a:gd name="T25" fmla="*/ 94511441 h 54"/>
                  <a:gd name="T26" fmla="*/ 1659153 w 37"/>
                  <a:gd name="T27" fmla="*/ 85059334 h 54"/>
                  <a:gd name="T28" fmla="*/ 0 w 37"/>
                  <a:gd name="T29" fmla="*/ 73718181 h 54"/>
                  <a:gd name="T30" fmla="*/ 31527769 w 37"/>
                  <a:gd name="T31" fmla="*/ 81279867 h 54"/>
                  <a:gd name="T32" fmla="*/ 33186922 w 37"/>
                  <a:gd name="T33" fmla="*/ 81279867 h 54"/>
                  <a:gd name="T34" fmla="*/ 34846075 w 37"/>
                  <a:gd name="T35" fmla="*/ 79389445 h 54"/>
                  <a:gd name="T36" fmla="*/ 36506516 w 37"/>
                  <a:gd name="T37" fmla="*/ 77499024 h 54"/>
                  <a:gd name="T38" fmla="*/ 36506516 w 37"/>
                  <a:gd name="T39" fmla="*/ 75608603 h 54"/>
                  <a:gd name="T40" fmla="*/ 36506516 w 37"/>
                  <a:gd name="T41" fmla="*/ 73718181 h 54"/>
                  <a:gd name="T42" fmla="*/ 36506516 w 37"/>
                  <a:gd name="T43" fmla="*/ 71827760 h 54"/>
                  <a:gd name="T44" fmla="*/ 36506516 w 37"/>
                  <a:gd name="T45" fmla="*/ 71827760 h 54"/>
                  <a:gd name="T46" fmla="*/ 36506516 w 37"/>
                  <a:gd name="T47" fmla="*/ 30243991 h 54"/>
                  <a:gd name="T48" fmla="*/ 36506516 w 37"/>
                  <a:gd name="T49" fmla="*/ 30243991 h 54"/>
                  <a:gd name="T50" fmla="*/ 36506516 w 37"/>
                  <a:gd name="T51" fmla="*/ 28353570 h 54"/>
                  <a:gd name="T52" fmla="*/ 36506516 w 37"/>
                  <a:gd name="T53" fmla="*/ 26463148 h 54"/>
                  <a:gd name="T54" fmla="*/ 36506516 w 37"/>
                  <a:gd name="T55" fmla="*/ 24572727 h 54"/>
                  <a:gd name="T56" fmla="*/ 36506516 w 37"/>
                  <a:gd name="T57" fmla="*/ 22682306 h 54"/>
                  <a:gd name="T58" fmla="*/ 34846075 w 37"/>
                  <a:gd name="T59" fmla="*/ 20791885 h 54"/>
                  <a:gd name="T60" fmla="*/ 34846075 w 37"/>
                  <a:gd name="T61" fmla="*/ 20791885 h 54"/>
                  <a:gd name="T62" fmla="*/ 33186922 w 37"/>
                  <a:gd name="T63" fmla="*/ 18902838 h 54"/>
                  <a:gd name="T64" fmla="*/ 31527769 w 37"/>
                  <a:gd name="T65" fmla="*/ 18902838 h 54"/>
                  <a:gd name="T66" fmla="*/ 28209463 w 37"/>
                  <a:gd name="T67" fmla="*/ 20791885 h 54"/>
                  <a:gd name="T68" fmla="*/ 26550310 w 37"/>
                  <a:gd name="T69" fmla="*/ 20791885 h 54"/>
                  <a:gd name="T70" fmla="*/ 24889869 w 37"/>
                  <a:gd name="T71" fmla="*/ 22682306 h 54"/>
                  <a:gd name="T72" fmla="*/ 24889869 w 37"/>
                  <a:gd name="T73" fmla="*/ 26463148 h 54"/>
                  <a:gd name="T74" fmla="*/ 24889869 w 37"/>
                  <a:gd name="T75" fmla="*/ 28353570 h 54"/>
                  <a:gd name="T76" fmla="*/ 24889869 w 37"/>
                  <a:gd name="T77" fmla="*/ 30243991 h 54"/>
                  <a:gd name="T78" fmla="*/ 24889869 w 37"/>
                  <a:gd name="T79" fmla="*/ 30243991 h 54"/>
                  <a:gd name="T80" fmla="*/ 24889869 w 37"/>
                  <a:gd name="T81" fmla="*/ 30243991 h 54"/>
                  <a:gd name="T82" fmla="*/ 24889869 w 37"/>
                  <a:gd name="T83" fmla="*/ 69938714 h 54"/>
                  <a:gd name="T84" fmla="*/ 24889869 w 37"/>
                  <a:gd name="T85" fmla="*/ 73718181 h 54"/>
                  <a:gd name="T86" fmla="*/ 24889869 w 37"/>
                  <a:gd name="T87" fmla="*/ 75608603 h 54"/>
                  <a:gd name="T88" fmla="*/ 24889869 w 37"/>
                  <a:gd name="T89" fmla="*/ 77499024 h 54"/>
                  <a:gd name="T90" fmla="*/ 26550310 w 37"/>
                  <a:gd name="T91" fmla="*/ 79389445 h 54"/>
                  <a:gd name="T92" fmla="*/ 28209463 w 37"/>
                  <a:gd name="T93" fmla="*/ 81279867 h 54"/>
                  <a:gd name="T94" fmla="*/ 31527769 w 37"/>
                  <a:gd name="T95" fmla="*/ 81279867 h 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7" h="54">
                    <a:moveTo>
                      <a:pt x="0" y="39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2" y="6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5" y="0"/>
                      <a:pt x="30" y="1"/>
                      <a:pt x="33" y="4"/>
                    </a:cubicBezTo>
                    <a:cubicBezTo>
                      <a:pt x="36" y="6"/>
                      <a:pt x="37" y="10"/>
                      <a:pt x="37" y="14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41"/>
                      <a:pt x="37" y="43"/>
                      <a:pt x="36" y="45"/>
                    </a:cubicBezTo>
                    <a:cubicBezTo>
                      <a:pt x="36" y="47"/>
                      <a:pt x="34" y="48"/>
                      <a:pt x="33" y="50"/>
                    </a:cubicBezTo>
                    <a:cubicBezTo>
                      <a:pt x="32" y="51"/>
                      <a:pt x="30" y="52"/>
                      <a:pt x="27" y="53"/>
                    </a:cubicBezTo>
                    <a:cubicBezTo>
                      <a:pt x="25" y="53"/>
                      <a:pt x="22" y="54"/>
                      <a:pt x="19" y="54"/>
                    </a:cubicBezTo>
                    <a:cubicBezTo>
                      <a:pt x="15" y="54"/>
                      <a:pt x="13" y="53"/>
                      <a:pt x="10" y="53"/>
                    </a:cubicBezTo>
                    <a:cubicBezTo>
                      <a:pt x="8" y="52"/>
                      <a:pt x="6" y="51"/>
                      <a:pt x="4" y="50"/>
                    </a:cubicBezTo>
                    <a:cubicBezTo>
                      <a:pt x="3" y="48"/>
                      <a:pt x="2" y="47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lose/>
                    <a:moveTo>
                      <a:pt x="19" y="43"/>
                    </a:move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3"/>
                      <a:pt x="21" y="43"/>
                      <a:pt x="21" y="42"/>
                    </a:cubicBezTo>
                    <a:cubicBezTo>
                      <a:pt x="21" y="42"/>
                      <a:pt x="22" y="42"/>
                      <a:pt x="22" y="41"/>
                    </a:cubicBezTo>
                    <a:cubicBezTo>
                      <a:pt x="22" y="41"/>
                      <a:pt x="22" y="41"/>
                      <a:pt x="22" y="40"/>
                    </a:cubicBezTo>
                    <a:cubicBezTo>
                      <a:pt x="22" y="40"/>
                      <a:pt x="22" y="39"/>
                      <a:pt x="22" y="39"/>
                    </a:cubicBezTo>
                    <a:cubicBezTo>
                      <a:pt x="22" y="39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8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1"/>
                      <a:pt x="15" y="41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3"/>
                      <a:pt x="17" y="43"/>
                      <a:pt x="17" y="43"/>
                    </a:cubicBezTo>
                    <a:cubicBezTo>
                      <a:pt x="18" y="43"/>
                      <a:pt x="18" y="43"/>
                      <a:pt x="19" y="43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>
                <a:spLocks noEditPoints="1"/>
              </p:cNvSpPr>
              <p:nvPr/>
            </p:nvSpPr>
            <p:spPr bwMode="auto">
              <a:xfrm>
                <a:off x="294589" y="403911"/>
                <a:ext cx="52960" cy="74242"/>
              </a:xfrm>
              <a:custGeom>
                <a:avLst/>
                <a:gdLst>
                  <a:gd name="T0" fmla="*/ 0 w 37"/>
                  <a:gd name="T1" fmla="*/ 105997588 h 52"/>
                  <a:gd name="T2" fmla="*/ 0 w 37"/>
                  <a:gd name="T3" fmla="*/ 0 h 52"/>
                  <a:gd name="T4" fmla="*/ 43023559 w 37"/>
                  <a:gd name="T5" fmla="*/ 0 h 52"/>
                  <a:gd name="T6" fmla="*/ 67609881 w 37"/>
                  <a:gd name="T7" fmla="*/ 6114971 h 52"/>
                  <a:gd name="T8" fmla="*/ 75804368 w 37"/>
                  <a:gd name="T9" fmla="*/ 24461311 h 52"/>
                  <a:gd name="T10" fmla="*/ 75804368 w 37"/>
                  <a:gd name="T11" fmla="*/ 75421306 h 52"/>
                  <a:gd name="T12" fmla="*/ 67609881 w 37"/>
                  <a:gd name="T13" fmla="*/ 97843817 h 52"/>
                  <a:gd name="T14" fmla="*/ 40975295 w 37"/>
                  <a:gd name="T15" fmla="*/ 105997588 h 52"/>
                  <a:gd name="T16" fmla="*/ 0 w 37"/>
                  <a:gd name="T17" fmla="*/ 105997588 h 52"/>
                  <a:gd name="T18" fmla="*/ 30731114 w 37"/>
                  <a:gd name="T19" fmla="*/ 18346340 h 52"/>
                  <a:gd name="T20" fmla="*/ 30731114 w 37"/>
                  <a:gd name="T21" fmla="*/ 87651247 h 52"/>
                  <a:gd name="T22" fmla="*/ 32780809 w 37"/>
                  <a:gd name="T23" fmla="*/ 87651247 h 52"/>
                  <a:gd name="T24" fmla="*/ 34829072 w 37"/>
                  <a:gd name="T25" fmla="*/ 87651247 h 52"/>
                  <a:gd name="T26" fmla="*/ 36877336 w 37"/>
                  <a:gd name="T27" fmla="*/ 87651247 h 52"/>
                  <a:gd name="T28" fmla="*/ 45073254 w 37"/>
                  <a:gd name="T29" fmla="*/ 81536277 h 52"/>
                  <a:gd name="T30" fmla="*/ 45073254 w 37"/>
                  <a:gd name="T31" fmla="*/ 28537483 h 52"/>
                  <a:gd name="T32" fmla="*/ 43023559 w 37"/>
                  <a:gd name="T33" fmla="*/ 20383712 h 52"/>
                  <a:gd name="T34" fmla="*/ 34829072 w 37"/>
                  <a:gd name="T35" fmla="*/ 18346340 h 52"/>
                  <a:gd name="T36" fmla="*/ 30731114 w 37"/>
                  <a:gd name="T37" fmla="*/ 18346340 h 5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" h="52">
                    <a:moveTo>
                      <a:pt x="0" y="5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0" y="1"/>
                      <a:pt x="33" y="3"/>
                    </a:cubicBezTo>
                    <a:cubicBezTo>
                      <a:pt x="36" y="5"/>
                      <a:pt x="37" y="8"/>
                      <a:pt x="37" y="12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42"/>
                      <a:pt x="36" y="46"/>
                      <a:pt x="33" y="48"/>
                    </a:cubicBezTo>
                    <a:cubicBezTo>
                      <a:pt x="30" y="51"/>
                      <a:pt x="26" y="52"/>
                      <a:pt x="20" y="52"/>
                    </a:cubicBezTo>
                    <a:lnTo>
                      <a:pt x="0" y="52"/>
                    </a:lnTo>
                    <a:close/>
                    <a:moveTo>
                      <a:pt x="15" y="9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6" y="43"/>
                    </a:cubicBezTo>
                    <a:cubicBezTo>
                      <a:pt x="16" y="43"/>
                      <a:pt x="16" y="43"/>
                      <a:pt x="17" y="43"/>
                    </a:cubicBezTo>
                    <a:cubicBezTo>
                      <a:pt x="17" y="43"/>
                      <a:pt x="17" y="43"/>
                      <a:pt x="18" y="43"/>
                    </a:cubicBezTo>
                    <a:cubicBezTo>
                      <a:pt x="21" y="43"/>
                      <a:pt x="22" y="42"/>
                      <a:pt x="22" y="4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2"/>
                      <a:pt x="22" y="11"/>
                      <a:pt x="21" y="10"/>
                    </a:cubicBezTo>
                    <a:cubicBezTo>
                      <a:pt x="20" y="9"/>
                      <a:pt x="19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/>
              <p:nvPr/>
            </p:nvSpPr>
            <p:spPr bwMode="auto">
              <a:xfrm>
                <a:off x="358140" y="403911"/>
                <a:ext cx="52960" cy="74242"/>
              </a:xfrm>
              <a:custGeom>
                <a:avLst/>
                <a:gdLst>
                  <a:gd name="T0" fmla="*/ 0 w 37"/>
                  <a:gd name="T1" fmla="*/ 74564182 h 53"/>
                  <a:gd name="T2" fmla="*/ 0 w 37"/>
                  <a:gd name="T3" fmla="*/ 0 h 53"/>
                  <a:gd name="T4" fmla="*/ 30731114 w 37"/>
                  <a:gd name="T5" fmla="*/ 0 h 53"/>
                  <a:gd name="T6" fmla="*/ 30731114 w 37"/>
                  <a:gd name="T7" fmla="*/ 72601672 h 53"/>
                  <a:gd name="T8" fmla="*/ 30731114 w 37"/>
                  <a:gd name="T9" fmla="*/ 72601672 h 53"/>
                  <a:gd name="T10" fmla="*/ 30731114 w 37"/>
                  <a:gd name="T11" fmla="*/ 76526692 h 53"/>
                  <a:gd name="T12" fmla="*/ 30731114 w 37"/>
                  <a:gd name="T13" fmla="*/ 78489203 h 53"/>
                  <a:gd name="T14" fmla="*/ 32780809 w 37"/>
                  <a:gd name="T15" fmla="*/ 82412822 h 53"/>
                  <a:gd name="T16" fmla="*/ 34829072 w 37"/>
                  <a:gd name="T17" fmla="*/ 82412822 h 53"/>
                  <a:gd name="T18" fmla="*/ 38927031 w 37"/>
                  <a:gd name="T19" fmla="*/ 84375333 h 53"/>
                  <a:gd name="T20" fmla="*/ 40975295 w 37"/>
                  <a:gd name="T21" fmla="*/ 84375333 h 53"/>
                  <a:gd name="T22" fmla="*/ 43023559 w 37"/>
                  <a:gd name="T23" fmla="*/ 82412822 h 53"/>
                  <a:gd name="T24" fmla="*/ 45073254 w 37"/>
                  <a:gd name="T25" fmla="*/ 80450312 h 53"/>
                  <a:gd name="T26" fmla="*/ 45073254 w 37"/>
                  <a:gd name="T27" fmla="*/ 78489203 h 53"/>
                  <a:gd name="T28" fmla="*/ 45073254 w 37"/>
                  <a:gd name="T29" fmla="*/ 76526692 h 53"/>
                  <a:gd name="T30" fmla="*/ 45073254 w 37"/>
                  <a:gd name="T31" fmla="*/ 72601672 h 53"/>
                  <a:gd name="T32" fmla="*/ 45073254 w 37"/>
                  <a:gd name="T33" fmla="*/ 72601672 h 53"/>
                  <a:gd name="T34" fmla="*/ 45073254 w 37"/>
                  <a:gd name="T35" fmla="*/ 0 h 53"/>
                  <a:gd name="T36" fmla="*/ 75804368 w 37"/>
                  <a:gd name="T37" fmla="*/ 0 h 53"/>
                  <a:gd name="T38" fmla="*/ 75804368 w 37"/>
                  <a:gd name="T39" fmla="*/ 74564182 h 53"/>
                  <a:gd name="T40" fmla="*/ 67609881 w 37"/>
                  <a:gd name="T41" fmla="*/ 96148993 h 53"/>
                  <a:gd name="T42" fmla="*/ 38927031 w 37"/>
                  <a:gd name="T43" fmla="*/ 103997633 h 53"/>
                  <a:gd name="T44" fmla="*/ 10244182 w 37"/>
                  <a:gd name="T45" fmla="*/ 96148993 h 53"/>
                  <a:gd name="T46" fmla="*/ 0 w 37"/>
                  <a:gd name="T47" fmla="*/ 74564182 h 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7" h="53">
                    <a:moveTo>
                      <a:pt x="0" y="3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16" y="42"/>
                      <a:pt x="16" y="42"/>
                      <a:pt x="17" y="42"/>
                    </a:cubicBezTo>
                    <a:cubicBezTo>
                      <a:pt x="17" y="43"/>
                      <a:pt x="18" y="43"/>
                      <a:pt x="19" y="43"/>
                    </a:cubicBezTo>
                    <a:cubicBezTo>
                      <a:pt x="19" y="43"/>
                      <a:pt x="20" y="43"/>
                      <a:pt x="20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2"/>
                      <a:pt x="22" y="41"/>
                      <a:pt x="22" y="41"/>
                    </a:cubicBezTo>
                    <a:cubicBezTo>
                      <a:pt x="22" y="41"/>
                      <a:pt x="22" y="40"/>
                      <a:pt x="22" y="4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8"/>
                      <a:pt x="22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43"/>
                      <a:pt x="36" y="47"/>
                      <a:pt x="33" y="49"/>
                    </a:cubicBezTo>
                    <a:cubicBezTo>
                      <a:pt x="30" y="52"/>
                      <a:pt x="25" y="53"/>
                      <a:pt x="19" y="53"/>
                    </a:cubicBezTo>
                    <a:cubicBezTo>
                      <a:pt x="12" y="53"/>
                      <a:pt x="8" y="52"/>
                      <a:pt x="5" y="49"/>
                    </a:cubicBezTo>
                    <a:cubicBezTo>
                      <a:pt x="2" y="47"/>
                      <a:pt x="0" y="43"/>
                      <a:pt x="0" y="38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/>
              <p:nvPr/>
            </p:nvSpPr>
            <p:spPr bwMode="auto">
              <a:xfrm>
                <a:off x="416397" y="403911"/>
                <a:ext cx="58254" cy="74242"/>
              </a:xfrm>
              <a:custGeom>
                <a:avLst/>
                <a:gdLst>
                  <a:gd name="T0" fmla="*/ 89303382 w 38"/>
                  <a:gd name="T1" fmla="*/ 58596186 h 54"/>
                  <a:gd name="T2" fmla="*/ 89303382 w 38"/>
                  <a:gd name="T3" fmla="*/ 77499024 h 54"/>
                  <a:gd name="T4" fmla="*/ 77552937 w 38"/>
                  <a:gd name="T5" fmla="*/ 96400487 h 54"/>
                  <a:gd name="T6" fmla="*/ 44651691 w 38"/>
                  <a:gd name="T7" fmla="*/ 102071751 h 54"/>
                  <a:gd name="T8" fmla="*/ 11750445 w 38"/>
                  <a:gd name="T9" fmla="*/ 94511441 h 54"/>
                  <a:gd name="T10" fmla="*/ 0 w 38"/>
                  <a:gd name="T11" fmla="*/ 75608603 h 54"/>
                  <a:gd name="T12" fmla="*/ 0 w 38"/>
                  <a:gd name="T13" fmla="*/ 30243991 h 54"/>
                  <a:gd name="T14" fmla="*/ 11750445 w 38"/>
                  <a:gd name="T15" fmla="*/ 7560310 h 54"/>
                  <a:gd name="T16" fmla="*/ 44651691 w 38"/>
                  <a:gd name="T17" fmla="*/ 0 h 54"/>
                  <a:gd name="T18" fmla="*/ 61102314 w 38"/>
                  <a:gd name="T19" fmla="*/ 1890421 h 54"/>
                  <a:gd name="T20" fmla="*/ 75202848 w 38"/>
                  <a:gd name="T21" fmla="*/ 5671264 h 54"/>
                  <a:gd name="T22" fmla="*/ 84603204 w 38"/>
                  <a:gd name="T23" fmla="*/ 13231574 h 54"/>
                  <a:gd name="T24" fmla="*/ 86953293 w 38"/>
                  <a:gd name="T25" fmla="*/ 22682306 h 54"/>
                  <a:gd name="T26" fmla="*/ 86953293 w 38"/>
                  <a:gd name="T27" fmla="*/ 41585144 h 54"/>
                  <a:gd name="T28" fmla="*/ 51701958 w 38"/>
                  <a:gd name="T29" fmla="*/ 41585144 h 54"/>
                  <a:gd name="T30" fmla="*/ 51701958 w 38"/>
                  <a:gd name="T31" fmla="*/ 28353570 h 54"/>
                  <a:gd name="T32" fmla="*/ 44651691 w 38"/>
                  <a:gd name="T33" fmla="*/ 20791885 h 54"/>
                  <a:gd name="T34" fmla="*/ 37601424 w 38"/>
                  <a:gd name="T35" fmla="*/ 22682306 h 54"/>
                  <a:gd name="T36" fmla="*/ 35251335 w 38"/>
                  <a:gd name="T37" fmla="*/ 28353570 h 54"/>
                  <a:gd name="T38" fmla="*/ 35251335 w 38"/>
                  <a:gd name="T39" fmla="*/ 75608603 h 54"/>
                  <a:gd name="T40" fmla="*/ 37601424 w 38"/>
                  <a:gd name="T41" fmla="*/ 79389445 h 54"/>
                  <a:gd name="T42" fmla="*/ 44651691 w 38"/>
                  <a:gd name="T43" fmla="*/ 83168913 h 54"/>
                  <a:gd name="T44" fmla="*/ 49351869 w 38"/>
                  <a:gd name="T45" fmla="*/ 81279867 h 54"/>
                  <a:gd name="T46" fmla="*/ 51701958 w 38"/>
                  <a:gd name="T47" fmla="*/ 75608603 h 54"/>
                  <a:gd name="T48" fmla="*/ 51701958 w 38"/>
                  <a:gd name="T49" fmla="*/ 58596186 h 54"/>
                  <a:gd name="T50" fmla="*/ 89303382 w 38"/>
                  <a:gd name="T51" fmla="*/ 58596186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54">
                    <a:moveTo>
                      <a:pt x="38" y="31"/>
                    </a:move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5"/>
                      <a:pt x="36" y="48"/>
                      <a:pt x="33" y="51"/>
                    </a:cubicBezTo>
                    <a:cubicBezTo>
                      <a:pt x="29" y="53"/>
                      <a:pt x="25" y="54"/>
                      <a:pt x="19" y="54"/>
                    </a:cubicBezTo>
                    <a:cubicBezTo>
                      <a:pt x="13" y="54"/>
                      <a:pt x="9" y="53"/>
                      <a:pt x="5" y="50"/>
                    </a:cubicBezTo>
                    <a:cubicBezTo>
                      <a:pt x="2" y="48"/>
                      <a:pt x="0" y="45"/>
                      <a:pt x="0" y="4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2" y="0"/>
                      <a:pt x="19" y="0"/>
                    </a:cubicBezTo>
                    <a:cubicBezTo>
                      <a:pt x="21" y="0"/>
                      <a:pt x="24" y="0"/>
                      <a:pt x="26" y="1"/>
                    </a:cubicBezTo>
                    <a:cubicBezTo>
                      <a:pt x="28" y="1"/>
                      <a:pt x="30" y="2"/>
                      <a:pt x="32" y="3"/>
                    </a:cubicBezTo>
                    <a:cubicBezTo>
                      <a:pt x="34" y="4"/>
                      <a:pt x="35" y="5"/>
                      <a:pt x="36" y="7"/>
                    </a:cubicBezTo>
                    <a:cubicBezTo>
                      <a:pt x="37" y="8"/>
                      <a:pt x="37" y="10"/>
                      <a:pt x="37" y="1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2"/>
                      <a:pt x="21" y="11"/>
                      <a:pt x="19" y="11"/>
                    </a:cubicBezTo>
                    <a:cubicBezTo>
                      <a:pt x="17" y="11"/>
                      <a:pt x="16" y="11"/>
                      <a:pt x="16" y="12"/>
                    </a:cubicBezTo>
                    <a:cubicBezTo>
                      <a:pt x="16" y="12"/>
                      <a:pt x="15" y="13"/>
                      <a:pt x="15" y="15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6" y="42"/>
                      <a:pt x="16" y="42"/>
                    </a:cubicBezTo>
                    <a:cubicBezTo>
                      <a:pt x="17" y="43"/>
                      <a:pt x="18" y="44"/>
                      <a:pt x="19" y="44"/>
                    </a:cubicBezTo>
                    <a:cubicBezTo>
                      <a:pt x="20" y="44"/>
                      <a:pt x="21" y="43"/>
                      <a:pt x="21" y="43"/>
                    </a:cubicBezTo>
                    <a:cubicBezTo>
                      <a:pt x="22" y="42"/>
                      <a:pt x="22" y="41"/>
                      <a:pt x="22" y="40"/>
                    </a:cubicBezTo>
                    <a:cubicBezTo>
                      <a:pt x="22" y="31"/>
                      <a:pt x="22" y="31"/>
                      <a:pt x="22" y="31"/>
                    </a:cubicBezTo>
                    <a:lnTo>
                      <a:pt x="38" y="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/>
              <p:nvPr/>
            </p:nvSpPr>
            <p:spPr bwMode="auto">
              <a:xfrm>
                <a:off x="479949" y="403911"/>
                <a:ext cx="47662" cy="74242"/>
              </a:xfrm>
              <a:custGeom>
                <a:avLst/>
                <a:gdLst>
                  <a:gd name="T0" fmla="*/ 0 w 30"/>
                  <a:gd name="T1" fmla="*/ 0 h 47"/>
                  <a:gd name="T2" fmla="*/ 75722208 w 30"/>
                  <a:gd name="T3" fmla="*/ 0 h 47"/>
                  <a:gd name="T4" fmla="*/ 75722208 w 30"/>
                  <a:gd name="T5" fmla="*/ 22457415 h 47"/>
                  <a:gd name="T6" fmla="*/ 55529407 w 30"/>
                  <a:gd name="T7" fmla="*/ 22457415 h 47"/>
                  <a:gd name="T8" fmla="*/ 55529407 w 30"/>
                  <a:gd name="T9" fmla="*/ 117273927 h 47"/>
                  <a:gd name="T10" fmla="*/ 20192801 w 30"/>
                  <a:gd name="T11" fmla="*/ 117273927 h 47"/>
                  <a:gd name="T12" fmla="*/ 20192801 w 30"/>
                  <a:gd name="T13" fmla="*/ 22457415 h 47"/>
                  <a:gd name="T14" fmla="*/ 0 w 30"/>
                  <a:gd name="T15" fmla="*/ 22457415 h 47"/>
                  <a:gd name="T16" fmla="*/ 0 w 30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0" y="0"/>
                    </a:moveTo>
                    <a:lnTo>
                      <a:pt x="30" y="0"/>
                    </a:lnTo>
                    <a:lnTo>
                      <a:pt x="30" y="9"/>
                    </a:lnTo>
                    <a:lnTo>
                      <a:pt x="22" y="9"/>
                    </a:lnTo>
                    <a:lnTo>
                      <a:pt x="22" y="47"/>
                    </a:lnTo>
                    <a:lnTo>
                      <a:pt x="8" y="47"/>
                    </a:lnTo>
                    <a:lnTo>
                      <a:pt x="8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 noEditPoints="1"/>
              </p:cNvSpPr>
              <p:nvPr/>
            </p:nvSpPr>
            <p:spPr bwMode="auto">
              <a:xfrm>
                <a:off x="-1985" y="885"/>
                <a:ext cx="635515" cy="636357"/>
              </a:xfrm>
              <a:custGeom>
                <a:avLst/>
                <a:gdLst>
                  <a:gd name="T0" fmla="*/ 452776589 w 445"/>
                  <a:gd name="T1" fmla="*/ 910000520 h 445"/>
                  <a:gd name="T2" fmla="*/ 0 w 445"/>
                  <a:gd name="T3" fmla="*/ 456023436 h 445"/>
                  <a:gd name="T4" fmla="*/ 452776589 w 445"/>
                  <a:gd name="T5" fmla="*/ 0 h 445"/>
                  <a:gd name="T6" fmla="*/ 907593967 w 445"/>
                  <a:gd name="T7" fmla="*/ 456023436 h 445"/>
                  <a:gd name="T8" fmla="*/ 452776589 w 445"/>
                  <a:gd name="T9" fmla="*/ 910000520 h 445"/>
                  <a:gd name="T10" fmla="*/ 452776589 w 445"/>
                  <a:gd name="T11" fmla="*/ 51123062 h 445"/>
                  <a:gd name="T12" fmla="*/ 50988297 w 445"/>
                  <a:gd name="T13" fmla="*/ 456023436 h 445"/>
                  <a:gd name="T14" fmla="*/ 452776589 w 445"/>
                  <a:gd name="T15" fmla="*/ 858877458 h 445"/>
                  <a:gd name="T16" fmla="*/ 856605670 w 445"/>
                  <a:gd name="T17" fmla="*/ 456023436 h 445"/>
                  <a:gd name="T18" fmla="*/ 452776589 w 445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5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5" y="100"/>
                      <a:pt x="445" y="223"/>
                    </a:cubicBezTo>
                    <a:cubicBezTo>
                      <a:pt x="445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4" y="25"/>
                      <a:pt x="25" y="114"/>
                      <a:pt x="25" y="223"/>
                    </a:cubicBezTo>
                    <a:cubicBezTo>
                      <a:pt x="25" y="332"/>
                      <a:pt x="114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>
                <a:spLocks noEditPoints="1"/>
              </p:cNvSpPr>
              <p:nvPr/>
            </p:nvSpPr>
            <p:spPr bwMode="auto">
              <a:xfrm>
                <a:off x="172783" y="96339"/>
                <a:ext cx="285982" cy="281059"/>
              </a:xfrm>
              <a:custGeom>
                <a:avLst/>
                <a:gdLst>
                  <a:gd name="T0" fmla="*/ 396526258 w 199"/>
                  <a:gd name="T1" fmla="*/ 125668682 h 199"/>
                  <a:gd name="T2" fmla="*/ 388265834 w 199"/>
                  <a:gd name="T3" fmla="*/ 107716215 h 199"/>
                  <a:gd name="T4" fmla="*/ 384135621 w 199"/>
                  <a:gd name="T5" fmla="*/ 99737811 h 199"/>
                  <a:gd name="T6" fmla="*/ 218915628 w 199"/>
                  <a:gd name="T7" fmla="*/ 0 h 199"/>
                  <a:gd name="T8" fmla="*/ 192067811 w 199"/>
                  <a:gd name="T9" fmla="*/ 0 h 199"/>
                  <a:gd name="T10" fmla="*/ 26847818 w 199"/>
                  <a:gd name="T11" fmla="*/ 99737811 h 199"/>
                  <a:gd name="T12" fmla="*/ 14457181 w 199"/>
                  <a:gd name="T13" fmla="*/ 125668682 h 199"/>
                  <a:gd name="T14" fmla="*/ 2065106 w 199"/>
                  <a:gd name="T15" fmla="*/ 185511651 h 199"/>
                  <a:gd name="T16" fmla="*/ 0 w 199"/>
                  <a:gd name="T17" fmla="*/ 211443934 h 199"/>
                  <a:gd name="T18" fmla="*/ 14457181 w 199"/>
                  <a:gd name="T19" fmla="*/ 271286903 h 199"/>
                  <a:gd name="T20" fmla="*/ 24782712 w 199"/>
                  <a:gd name="T21" fmla="*/ 289239370 h 199"/>
                  <a:gd name="T22" fmla="*/ 28912924 w 199"/>
                  <a:gd name="T23" fmla="*/ 295223526 h 199"/>
                  <a:gd name="T24" fmla="*/ 192067811 w 199"/>
                  <a:gd name="T25" fmla="*/ 396955585 h 199"/>
                  <a:gd name="T26" fmla="*/ 218915628 w 199"/>
                  <a:gd name="T27" fmla="*/ 394961338 h 199"/>
                  <a:gd name="T28" fmla="*/ 384135621 w 199"/>
                  <a:gd name="T29" fmla="*/ 295223526 h 199"/>
                  <a:gd name="T30" fmla="*/ 398591365 w 199"/>
                  <a:gd name="T31" fmla="*/ 271286903 h 199"/>
                  <a:gd name="T32" fmla="*/ 410983439 w 199"/>
                  <a:gd name="T33" fmla="*/ 211443934 h 199"/>
                  <a:gd name="T34" fmla="*/ 410983439 w 199"/>
                  <a:gd name="T35" fmla="*/ 185511651 h 199"/>
                  <a:gd name="T36" fmla="*/ 101197389 w 199"/>
                  <a:gd name="T37" fmla="*/ 99737811 h 199"/>
                  <a:gd name="T38" fmla="*/ 130110313 w 199"/>
                  <a:gd name="T39" fmla="*/ 43884750 h 199"/>
                  <a:gd name="T40" fmla="*/ 95000634 w 199"/>
                  <a:gd name="T41" fmla="*/ 125668682 h 199"/>
                  <a:gd name="T42" fmla="*/ 28912924 w 199"/>
                  <a:gd name="T43" fmla="*/ 185511651 h 199"/>
                  <a:gd name="T44" fmla="*/ 45435211 w 199"/>
                  <a:gd name="T45" fmla="*/ 271286903 h 199"/>
                  <a:gd name="T46" fmla="*/ 86740209 w 199"/>
                  <a:gd name="T47" fmla="*/ 211443934 h 199"/>
                  <a:gd name="T48" fmla="*/ 45435211 w 199"/>
                  <a:gd name="T49" fmla="*/ 271286903 h 199"/>
                  <a:gd name="T50" fmla="*/ 101197389 w 199"/>
                  <a:gd name="T51" fmla="*/ 295223526 h 199"/>
                  <a:gd name="T52" fmla="*/ 61957497 w 199"/>
                  <a:gd name="T53" fmla="*/ 295223526 h 199"/>
                  <a:gd name="T54" fmla="*/ 130110313 w 199"/>
                  <a:gd name="T55" fmla="*/ 295223526 h 199"/>
                  <a:gd name="T56" fmla="*/ 192067811 w 199"/>
                  <a:gd name="T57" fmla="*/ 367034807 h 199"/>
                  <a:gd name="T58" fmla="*/ 121849888 w 199"/>
                  <a:gd name="T59" fmla="*/ 271286903 h 199"/>
                  <a:gd name="T60" fmla="*/ 192067811 w 199"/>
                  <a:gd name="T61" fmla="*/ 211443934 h 199"/>
                  <a:gd name="T62" fmla="*/ 192067811 w 199"/>
                  <a:gd name="T63" fmla="*/ 185511651 h 199"/>
                  <a:gd name="T64" fmla="*/ 121849888 w 199"/>
                  <a:gd name="T65" fmla="*/ 125668682 h 199"/>
                  <a:gd name="T66" fmla="*/ 192067811 w 199"/>
                  <a:gd name="T67" fmla="*/ 185511651 h 199"/>
                  <a:gd name="T68" fmla="*/ 130110313 w 199"/>
                  <a:gd name="T69" fmla="*/ 99737811 h 199"/>
                  <a:gd name="T70" fmla="*/ 192067811 w 199"/>
                  <a:gd name="T71" fmla="*/ 99737811 h 199"/>
                  <a:gd name="T72" fmla="*/ 309786049 w 199"/>
                  <a:gd name="T73" fmla="*/ 99737811 h 199"/>
                  <a:gd name="T74" fmla="*/ 351091048 w 199"/>
                  <a:gd name="T75" fmla="*/ 99737811 h 199"/>
                  <a:gd name="T76" fmla="*/ 280873126 w 199"/>
                  <a:gd name="T77" fmla="*/ 99737811 h 199"/>
                  <a:gd name="T78" fmla="*/ 218915628 w 199"/>
                  <a:gd name="T79" fmla="*/ 27926531 h 199"/>
                  <a:gd name="T80" fmla="*/ 289133550 w 199"/>
                  <a:gd name="T81" fmla="*/ 125668682 h 199"/>
                  <a:gd name="T82" fmla="*/ 218915628 w 199"/>
                  <a:gd name="T83" fmla="*/ 185511651 h 199"/>
                  <a:gd name="T84" fmla="*/ 218915628 w 199"/>
                  <a:gd name="T85" fmla="*/ 211443934 h 199"/>
                  <a:gd name="T86" fmla="*/ 289133550 w 199"/>
                  <a:gd name="T87" fmla="*/ 271286903 h 199"/>
                  <a:gd name="T88" fmla="*/ 218915628 w 199"/>
                  <a:gd name="T89" fmla="*/ 211443934 h 199"/>
                  <a:gd name="T90" fmla="*/ 218915628 w 199"/>
                  <a:gd name="T91" fmla="*/ 295223526 h 199"/>
                  <a:gd name="T92" fmla="*/ 218915628 w 199"/>
                  <a:gd name="T93" fmla="*/ 367034807 h 199"/>
                  <a:gd name="T94" fmla="*/ 309786049 w 199"/>
                  <a:gd name="T95" fmla="*/ 295223526 h 199"/>
                  <a:gd name="T96" fmla="*/ 280873126 w 199"/>
                  <a:gd name="T97" fmla="*/ 353070835 h 199"/>
                  <a:gd name="T98" fmla="*/ 318047911 w 199"/>
                  <a:gd name="T99" fmla="*/ 271286903 h 199"/>
                  <a:gd name="T100" fmla="*/ 382070515 w 199"/>
                  <a:gd name="T101" fmla="*/ 211443934 h 199"/>
                  <a:gd name="T102" fmla="*/ 326308336 w 199"/>
                  <a:gd name="T103" fmla="*/ 185511651 h 199"/>
                  <a:gd name="T104" fmla="*/ 367613334 w 199"/>
                  <a:gd name="T105" fmla="*/ 125668682 h 199"/>
                  <a:gd name="T106" fmla="*/ 326308336 w 199"/>
                  <a:gd name="T107" fmla="*/ 185511651 h 19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9" h="199">
                    <a:moveTo>
                      <a:pt x="199" y="93"/>
                    </a:moveTo>
                    <a:cubicBezTo>
                      <a:pt x="198" y="82"/>
                      <a:pt x="196" y="72"/>
                      <a:pt x="192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88" y="54"/>
                      <a:pt x="188" y="54"/>
                      <a:pt x="188" y="54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69" y="21"/>
                      <a:pt x="139" y="3"/>
                      <a:pt x="106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0" y="3"/>
                      <a:pt x="30" y="21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72"/>
                      <a:pt x="2" y="82"/>
                      <a:pt x="1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16"/>
                      <a:pt x="4" y="126"/>
                      <a:pt x="7" y="136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3" y="148"/>
                      <a:pt x="13" y="148"/>
                      <a:pt x="13" y="148"/>
                    </a:cubicBezTo>
                    <a:cubicBezTo>
                      <a:pt x="14" y="148"/>
                      <a:pt x="14" y="148"/>
                      <a:pt x="14" y="148"/>
                    </a:cubicBezTo>
                    <a:cubicBezTo>
                      <a:pt x="30" y="177"/>
                      <a:pt x="60" y="196"/>
                      <a:pt x="93" y="198"/>
                    </a:cubicBezTo>
                    <a:cubicBezTo>
                      <a:pt x="93" y="199"/>
                      <a:pt x="93" y="199"/>
                      <a:pt x="93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39" y="196"/>
                      <a:pt x="169" y="177"/>
                      <a:pt x="186" y="148"/>
                    </a:cubicBezTo>
                    <a:cubicBezTo>
                      <a:pt x="186" y="148"/>
                      <a:pt x="186" y="148"/>
                      <a:pt x="186" y="148"/>
                    </a:cubicBezTo>
                    <a:cubicBezTo>
                      <a:pt x="188" y="145"/>
                      <a:pt x="188" y="145"/>
                      <a:pt x="188" y="145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2" y="136"/>
                      <a:pt x="192" y="136"/>
                      <a:pt x="192" y="136"/>
                    </a:cubicBezTo>
                    <a:cubicBezTo>
                      <a:pt x="196" y="126"/>
                      <a:pt x="198" y="11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93"/>
                      <a:pt x="199" y="93"/>
                      <a:pt x="199" y="93"/>
                    </a:cubicBezTo>
                    <a:close/>
                    <a:moveTo>
                      <a:pt x="63" y="22"/>
                    </a:moveTo>
                    <a:cubicBezTo>
                      <a:pt x="58" y="29"/>
                      <a:pt x="53" y="39"/>
                      <a:pt x="49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8" y="38"/>
                      <a:pt x="50" y="28"/>
                      <a:pt x="63" y="22"/>
                    </a:cubicBezTo>
                    <a:close/>
                    <a:moveTo>
                      <a:pt x="22" y="63"/>
                    </a:moveTo>
                    <a:cubicBezTo>
                      <a:pt x="46" y="63"/>
                      <a:pt x="46" y="63"/>
                      <a:pt x="46" y="63"/>
                    </a:cubicBezTo>
                    <a:cubicBezTo>
                      <a:pt x="43" y="72"/>
                      <a:pt x="42" y="82"/>
                      <a:pt x="42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5" y="82"/>
                      <a:pt x="17" y="72"/>
                      <a:pt x="22" y="63"/>
                    </a:cubicBezTo>
                    <a:close/>
                    <a:moveTo>
                      <a:pt x="22" y="136"/>
                    </a:moveTo>
                    <a:cubicBezTo>
                      <a:pt x="17" y="126"/>
                      <a:pt x="15" y="116"/>
                      <a:pt x="14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16"/>
                      <a:pt x="43" y="126"/>
                      <a:pt x="46" y="136"/>
                    </a:cubicBezTo>
                    <a:lnTo>
                      <a:pt x="22" y="136"/>
                    </a:lnTo>
                    <a:close/>
                    <a:moveTo>
                      <a:pt x="30" y="148"/>
                    </a:moveTo>
                    <a:cubicBezTo>
                      <a:pt x="49" y="148"/>
                      <a:pt x="49" y="148"/>
                      <a:pt x="49" y="148"/>
                    </a:cubicBezTo>
                    <a:cubicBezTo>
                      <a:pt x="53" y="159"/>
                      <a:pt x="58" y="169"/>
                      <a:pt x="63" y="177"/>
                    </a:cubicBezTo>
                    <a:cubicBezTo>
                      <a:pt x="50" y="170"/>
                      <a:pt x="38" y="161"/>
                      <a:pt x="30" y="148"/>
                    </a:cubicBezTo>
                    <a:close/>
                    <a:moveTo>
                      <a:pt x="93" y="184"/>
                    </a:moveTo>
                    <a:cubicBezTo>
                      <a:pt x="81" y="180"/>
                      <a:pt x="70" y="168"/>
                      <a:pt x="63" y="148"/>
                    </a:cubicBezTo>
                    <a:cubicBezTo>
                      <a:pt x="93" y="148"/>
                      <a:pt x="93" y="148"/>
                      <a:pt x="93" y="148"/>
                    </a:cubicBezTo>
                    <a:lnTo>
                      <a:pt x="93" y="184"/>
                    </a:lnTo>
                    <a:close/>
                    <a:moveTo>
                      <a:pt x="93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7" y="126"/>
                      <a:pt x="56" y="116"/>
                      <a:pt x="55" y="106"/>
                    </a:cubicBezTo>
                    <a:cubicBezTo>
                      <a:pt x="93" y="106"/>
                      <a:pt x="93" y="106"/>
                      <a:pt x="93" y="106"/>
                    </a:cubicBezTo>
                    <a:lnTo>
                      <a:pt x="93" y="136"/>
                    </a:lnTo>
                    <a:close/>
                    <a:moveTo>
                      <a:pt x="93" y="93"/>
                    </a:moveTo>
                    <a:cubicBezTo>
                      <a:pt x="55" y="93"/>
                      <a:pt x="55" y="93"/>
                      <a:pt x="55" y="93"/>
                    </a:cubicBezTo>
                    <a:cubicBezTo>
                      <a:pt x="56" y="82"/>
                      <a:pt x="57" y="72"/>
                      <a:pt x="59" y="63"/>
                    </a:cubicBezTo>
                    <a:cubicBezTo>
                      <a:pt x="93" y="63"/>
                      <a:pt x="93" y="63"/>
                      <a:pt x="93" y="63"/>
                    </a:cubicBezTo>
                    <a:lnTo>
                      <a:pt x="93" y="93"/>
                    </a:lnTo>
                    <a:close/>
                    <a:moveTo>
                      <a:pt x="93" y="50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70" y="31"/>
                      <a:pt x="81" y="18"/>
                      <a:pt x="93" y="14"/>
                    </a:cubicBezTo>
                    <a:lnTo>
                      <a:pt x="93" y="50"/>
                    </a:lnTo>
                    <a:close/>
                    <a:moveTo>
                      <a:pt x="170" y="50"/>
                    </a:moveTo>
                    <a:cubicBezTo>
                      <a:pt x="150" y="50"/>
                      <a:pt x="150" y="50"/>
                      <a:pt x="150" y="50"/>
                    </a:cubicBezTo>
                    <a:cubicBezTo>
                      <a:pt x="147" y="39"/>
                      <a:pt x="142" y="29"/>
                      <a:pt x="136" y="22"/>
                    </a:cubicBezTo>
                    <a:cubicBezTo>
                      <a:pt x="150" y="28"/>
                      <a:pt x="161" y="38"/>
                      <a:pt x="170" y="50"/>
                    </a:cubicBezTo>
                    <a:close/>
                    <a:moveTo>
                      <a:pt x="106" y="14"/>
                    </a:moveTo>
                    <a:cubicBezTo>
                      <a:pt x="118" y="18"/>
                      <a:pt x="129" y="31"/>
                      <a:pt x="136" y="50"/>
                    </a:cubicBezTo>
                    <a:cubicBezTo>
                      <a:pt x="106" y="50"/>
                      <a:pt x="106" y="50"/>
                      <a:pt x="106" y="50"/>
                    </a:cubicBezTo>
                    <a:lnTo>
                      <a:pt x="106" y="14"/>
                    </a:lnTo>
                    <a:close/>
                    <a:moveTo>
                      <a:pt x="106" y="63"/>
                    </a:moveTo>
                    <a:cubicBezTo>
                      <a:pt x="140" y="63"/>
                      <a:pt x="140" y="63"/>
                      <a:pt x="140" y="63"/>
                    </a:cubicBezTo>
                    <a:cubicBezTo>
                      <a:pt x="143" y="72"/>
                      <a:pt x="144" y="82"/>
                      <a:pt x="144" y="93"/>
                    </a:cubicBezTo>
                    <a:cubicBezTo>
                      <a:pt x="106" y="93"/>
                      <a:pt x="106" y="93"/>
                      <a:pt x="106" y="93"/>
                    </a:cubicBezTo>
                    <a:lnTo>
                      <a:pt x="106" y="63"/>
                    </a:lnTo>
                    <a:close/>
                    <a:moveTo>
                      <a:pt x="106" y="106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16"/>
                      <a:pt x="143" y="126"/>
                      <a:pt x="140" y="136"/>
                    </a:cubicBezTo>
                    <a:cubicBezTo>
                      <a:pt x="106" y="136"/>
                      <a:pt x="106" y="136"/>
                      <a:pt x="106" y="136"/>
                    </a:cubicBezTo>
                    <a:lnTo>
                      <a:pt x="106" y="106"/>
                    </a:lnTo>
                    <a:close/>
                    <a:moveTo>
                      <a:pt x="106" y="184"/>
                    </a:moveTo>
                    <a:cubicBezTo>
                      <a:pt x="106" y="148"/>
                      <a:pt x="106" y="148"/>
                      <a:pt x="106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29" y="168"/>
                      <a:pt x="118" y="180"/>
                      <a:pt x="106" y="184"/>
                    </a:cubicBezTo>
                    <a:close/>
                    <a:moveTo>
                      <a:pt x="136" y="177"/>
                    </a:moveTo>
                    <a:cubicBezTo>
                      <a:pt x="142" y="169"/>
                      <a:pt x="147" y="159"/>
                      <a:pt x="150" y="148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61" y="161"/>
                      <a:pt x="150" y="170"/>
                      <a:pt x="136" y="177"/>
                    </a:cubicBezTo>
                    <a:close/>
                    <a:moveTo>
                      <a:pt x="178" y="136"/>
                    </a:moveTo>
                    <a:cubicBezTo>
                      <a:pt x="154" y="136"/>
                      <a:pt x="154" y="136"/>
                      <a:pt x="154" y="136"/>
                    </a:cubicBezTo>
                    <a:cubicBezTo>
                      <a:pt x="156" y="126"/>
                      <a:pt x="157" y="116"/>
                      <a:pt x="158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5" y="116"/>
                      <a:pt x="182" y="126"/>
                      <a:pt x="178" y="136"/>
                    </a:cubicBezTo>
                    <a:close/>
                    <a:moveTo>
                      <a:pt x="158" y="93"/>
                    </a:moveTo>
                    <a:cubicBezTo>
                      <a:pt x="157" y="82"/>
                      <a:pt x="156" y="72"/>
                      <a:pt x="154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82" y="72"/>
                      <a:pt x="185" y="82"/>
                      <a:pt x="185" y="93"/>
                    </a:cubicBezTo>
                    <a:lnTo>
                      <a:pt x="158" y="93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86"/>
            <p:cNvGrpSpPr/>
            <p:nvPr/>
          </p:nvGrpSpPr>
          <p:grpSpPr bwMode="auto">
            <a:xfrm>
              <a:off x="2519931" y="57170"/>
              <a:ext cx="189411" cy="190363"/>
              <a:chOff x="0" y="0"/>
              <a:chExt cx="631825" cy="635001"/>
            </a:xfrm>
          </p:grpSpPr>
          <p:sp>
            <p:nvSpPr>
              <p:cNvPr id="46" name="Freeform 23"/>
              <p:cNvSpPr>
                <a:spLocks noEditPoints="1"/>
              </p:cNvSpPr>
              <p:nvPr/>
            </p:nvSpPr>
            <p:spPr bwMode="auto">
              <a:xfrm>
                <a:off x="-1131" y="204"/>
                <a:ext cx="635515" cy="636357"/>
              </a:xfrm>
              <a:custGeom>
                <a:avLst/>
                <a:gdLst>
                  <a:gd name="T0" fmla="*/ 454819764 w 444"/>
                  <a:gd name="T1" fmla="*/ 0 h 445"/>
                  <a:gd name="T2" fmla="*/ 0 w 444"/>
                  <a:gd name="T3" fmla="*/ 456023436 h 445"/>
                  <a:gd name="T4" fmla="*/ 454819764 w 444"/>
                  <a:gd name="T5" fmla="*/ 910000520 h 445"/>
                  <a:gd name="T6" fmla="*/ 909638097 w 444"/>
                  <a:gd name="T7" fmla="*/ 456023436 h 445"/>
                  <a:gd name="T8" fmla="*/ 454819764 w 444"/>
                  <a:gd name="T9" fmla="*/ 0 h 445"/>
                  <a:gd name="T10" fmla="*/ 454819764 w 444"/>
                  <a:gd name="T11" fmla="*/ 858877458 h 445"/>
                  <a:gd name="T12" fmla="*/ 49169395 w 444"/>
                  <a:gd name="T13" fmla="*/ 456023436 h 445"/>
                  <a:gd name="T14" fmla="*/ 454819764 w 444"/>
                  <a:gd name="T15" fmla="*/ 51123062 h 445"/>
                  <a:gd name="T16" fmla="*/ 858419024 w 444"/>
                  <a:gd name="T17" fmla="*/ 456023436 h 445"/>
                  <a:gd name="T18" fmla="*/ 454819764 w 444"/>
                  <a:gd name="T19" fmla="*/ 858877458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0"/>
                    </a:moveTo>
                    <a:cubicBezTo>
                      <a:pt x="99" y="0"/>
                      <a:pt x="0" y="100"/>
                      <a:pt x="0" y="223"/>
                    </a:cubicBezTo>
                    <a:cubicBezTo>
                      <a:pt x="0" y="345"/>
                      <a:pt x="99" y="445"/>
                      <a:pt x="222" y="445"/>
                    </a:cubicBezTo>
                    <a:cubicBezTo>
                      <a:pt x="344" y="445"/>
                      <a:pt x="444" y="345"/>
                      <a:pt x="444" y="223"/>
                    </a:cubicBezTo>
                    <a:cubicBezTo>
                      <a:pt x="444" y="100"/>
                      <a:pt x="344" y="0"/>
                      <a:pt x="222" y="0"/>
                    </a:cubicBezTo>
                    <a:close/>
                    <a:moveTo>
                      <a:pt x="222" y="420"/>
                    </a:moveTo>
                    <a:cubicBezTo>
                      <a:pt x="113" y="420"/>
                      <a:pt x="24" y="332"/>
                      <a:pt x="24" y="223"/>
                    </a:cubicBezTo>
                    <a:cubicBezTo>
                      <a:pt x="24" y="114"/>
                      <a:pt x="113" y="25"/>
                      <a:pt x="222" y="25"/>
                    </a:cubicBezTo>
                    <a:cubicBezTo>
                      <a:pt x="331" y="25"/>
                      <a:pt x="419" y="114"/>
                      <a:pt x="419" y="223"/>
                    </a:cubicBezTo>
                    <a:cubicBezTo>
                      <a:pt x="419" y="332"/>
                      <a:pt x="331" y="420"/>
                      <a:pt x="222" y="42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24"/>
              <p:cNvSpPr/>
              <p:nvPr/>
            </p:nvSpPr>
            <p:spPr bwMode="auto">
              <a:xfrm>
                <a:off x="125972" y="95657"/>
                <a:ext cx="439566" cy="456056"/>
              </a:xfrm>
              <a:custGeom>
                <a:avLst/>
                <a:gdLst>
                  <a:gd name="T0" fmla="*/ 432567307 w 307"/>
                  <a:gd name="T1" fmla="*/ 480311317 h 319"/>
                  <a:gd name="T2" fmla="*/ 446918350 w 307"/>
                  <a:gd name="T3" fmla="*/ 75623806 h 319"/>
                  <a:gd name="T4" fmla="*/ 104553708 w 307"/>
                  <a:gd name="T5" fmla="*/ 124676275 h 319"/>
                  <a:gd name="T6" fmla="*/ 67653073 w 307"/>
                  <a:gd name="T7" fmla="*/ 224827030 h 319"/>
                  <a:gd name="T8" fmla="*/ 57402738 w 307"/>
                  <a:gd name="T9" fmla="*/ 298406448 h 319"/>
                  <a:gd name="T10" fmla="*/ 0 w 307"/>
                  <a:gd name="T11" fmla="*/ 363809739 h 319"/>
                  <a:gd name="T12" fmla="*/ 49201324 w 307"/>
                  <a:gd name="T13" fmla="*/ 398555773 h 319"/>
                  <a:gd name="T14" fmla="*/ 53302031 w 307"/>
                  <a:gd name="T15" fmla="*/ 463960494 h 319"/>
                  <a:gd name="T16" fmla="*/ 67653073 w 307"/>
                  <a:gd name="T17" fmla="*/ 472135191 h 319"/>
                  <a:gd name="T18" fmla="*/ 67653073 w 307"/>
                  <a:gd name="T19" fmla="*/ 490530402 h 319"/>
                  <a:gd name="T20" fmla="*/ 71752348 w 307"/>
                  <a:gd name="T21" fmla="*/ 521189089 h 319"/>
                  <a:gd name="T22" fmla="*/ 186557824 w 307"/>
                  <a:gd name="T23" fmla="*/ 584549421 h 319"/>
                  <a:gd name="T24" fmla="*/ 209108848 w 307"/>
                  <a:gd name="T25" fmla="*/ 651997101 h 319"/>
                  <a:gd name="T26" fmla="*/ 453067978 w 307"/>
                  <a:gd name="T27" fmla="*/ 637690667 h 319"/>
                  <a:gd name="T28" fmla="*/ 432567307 w 307"/>
                  <a:gd name="T29" fmla="*/ 480311317 h 3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7" h="319">
                    <a:moveTo>
                      <a:pt x="211" y="235"/>
                    </a:moveTo>
                    <a:cubicBezTo>
                      <a:pt x="307" y="155"/>
                      <a:pt x="248" y="52"/>
                      <a:pt x="218" y="37"/>
                    </a:cubicBezTo>
                    <a:cubicBezTo>
                      <a:pt x="201" y="23"/>
                      <a:pt x="101" y="0"/>
                      <a:pt x="51" y="61"/>
                    </a:cubicBezTo>
                    <a:cubicBezTo>
                      <a:pt x="39" y="74"/>
                      <a:pt x="35" y="94"/>
                      <a:pt x="33" y="110"/>
                    </a:cubicBezTo>
                    <a:cubicBezTo>
                      <a:pt x="32" y="121"/>
                      <a:pt x="34" y="136"/>
                      <a:pt x="28" y="146"/>
                    </a:cubicBezTo>
                    <a:cubicBezTo>
                      <a:pt x="22" y="158"/>
                      <a:pt x="7" y="165"/>
                      <a:pt x="0" y="178"/>
                    </a:cubicBezTo>
                    <a:cubicBezTo>
                      <a:pt x="8" y="185"/>
                      <a:pt x="19" y="185"/>
                      <a:pt x="24" y="195"/>
                    </a:cubicBezTo>
                    <a:cubicBezTo>
                      <a:pt x="30" y="206"/>
                      <a:pt x="22" y="216"/>
                      <a:pt x="26" y="227"/>
                    </a:cubicBezTo>
                    <a:cubicBezTo>
                      <a:pt x="26" y="228"/>
                      <a:pt x="32" y="229"/>
                      <a:pt x="33" y="231"/>
                    </a:cubicBezTo>
                    <a:cubicBezTo>
                      <a:pt x="34" y="234"/>
                      <a:pt x="32" y="237"/>
                      <a:pt x="33" y="240"/>
                    </a:cubicBezTo>
                    <a:cubicBezTo>
                      <a:pt x="34" y="243"/>
                      <a:pt x="34" y="251"/>
                      <a:pt x="35" y="255"/>
                    </a:cubicBezTo>
                    <a:cubicBezTo>
                      <a:pt x="44" y="287"/>
                      <a:pt x="72" y="268"/>
                      <a:pt x="91" y="286"/>
                    </a:cubicBezTo>
                    <a:cubicBezTo>
                      <a:pt x="101" y="295"/>
                      <a:pt x="98" y="308"/>
                      <a:pt x="102" y="319"/>
                    </a:cubicBezTo>
                    <a:cubicBezTo>
                      <a:pt x="113" y="319"/>
                      <a:pt x="222" y="318"/>
                      <a:pt x="221" y="312"/>
                    </a:cubicBezTo>
                    <a:cubicBezTo>
                      <a:pt x="219" y="291"/>
                      <a:pt x="189" y="253"/>
                      <a:pt x="211" y="23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87"/>
            <p:cNvGrpSpPr/>
            <p:nvPr/>
          </p:nvGrpSpPr>
          <p:grpSpPr bwMode="auto">
            <a:xfrm>
              <a:off x="2985879" y="226188"/>
              <a:ext cx="189411" cy="190363"/>
              <a:chOff x="0" y="0"/>
              <a:chExt cx="631825" cy="635001"/>
            </a:xfrm>
          </p:grpSpPr>
          <p:sp>
            <p:nvSpPr>
              <p:cNvPr id="36" name="Freeform 25"/>
              <p:cNvSpPr>
                <a:spLocks noEditPoints="1"/>
              </p:cNvSpPr>
              <p:nvPr/>
            </p:nvSpPr>
            <p:spPr bwMode="auto">
              <a:xfrm>
                <a:off x="1605" y="-1483"/>
                <a:ext cx="630220" cy="636357"/>
              </a:xfrm>
              <a:custGeom>
                <a:avLst/>
                <a:gdLst>
                  <a:gd name="T0" fmla="*/ 447271676 w 444"/>
                  <a:gd name="T1" fmla="*/ 910000520 h 445"/>
                  <a:gd name="T2" fmla="*/ 0 w 444"/>
                  <a:gd name="T3" fmla="*/ 456023436 h 445"/>
                  <a:gd name="T4" fmla="*/ 447271676 w 444"/>
                  <a:gd name="T5" fmla="*/ 0 h 445"/>
                  <a:gd name="T6" fmla="*/ 894543352 w 444"/>
                  <a:gd name="T7" fmla="*/ 456023436 h 445"/>
                  <a:gd name="T8" fmla="*/ 447271676 w 444"/>
                  <a:gd name="T9" fmla="*/ 910000520 h 445"/>
                  <a:gd name="T10" fmla="*/ 447271676 w 444"/>
                  <a:gd name="T11" fmla="*/ 51123062 h 445"/>
                  <a:gd name="T12" fmla="*/ 50367920 w 444"/>
                  <a:gd name="T13" fmla="*/ 456023436 h 445"/>
                  <a:gd name="T14" fmla="*/ 447271676 w 444"/>
                  <a:gd name="T15" fmla="*/ 858877458 h 445"/>
                  <a:gd name="T16" fmla="*/ 846189581 w 444"/>
                  <a:gd name="T17" fmla="*/ 456023436 h 445"/>
                  <a:gd name="T18" fmla="*/ 447271676 w 444"/>
                  <a:gd name="T19" fmla="*/ 51123062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26"/>
              <p:cNvSpPr/>
              <p:nvPr/>
            </p:nvSpPr>
            <p:spPr bwMode="auto">
              <a:xfrm>
                <a:off x="123413" y="401543"/>
                <a:ext cx="31776" cy="63636"/>
              </a:xfrm>
              <a:custGeom>
                <a:avLst/>
                <a:gdLst>
                  <a:gd name="T0" fmla="*/ 0 w 21"/>
                  <a:gd name="T1" fmla="*/ 86160436 h 47"/>
                  <a:gd name="T2" fmla="*/ 48081627 w 21"/>
                  <a:gd name="T3" fmla="*/ 86160436 h 47"/>
                  <a:gd name="T4" fmla="*/ 48081627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27"/>
              <p:cNvSpPr/>
              <p:nvPr/>
            </p:nvSpPr>
            <p:spPr bwMode="auto">
              <a:xfrm>
                <a:off x="155189" y="290179"/>
                <a:ext cx="116511" cy="180301"/>
              </a:xfrm>
              <a:custGeom>
                <a:avLst/>
                <a:gdLst>
                  <a:gd name="T0" fmla="*/ 113105634 w 79"/>
                  <a:gd name="T1" fmla="*/ 135144185 h 126"/>
                  <a:gd name="T2" fmla="*/ 113105634 w 79"/>
                  <a:gd name="T3" fmla="*/ 135144185 h 126"/>
                  <a:gd name="T4" fmla="*/ 160957734 w 79"/>
                  <a:gd name="T5" fmla="*/ 71668217 h 126"/>
                  <a:gd name="T6" fmla="*/ 84828857 w 79"/>
                  <a:gd name="T7" fmla="*/ 0 h 126"/>
                  <a:gd name="T8" fmla="*/ 84828857 w 79"/>
                  <a:gd name="T9" fmla="*/ 0 h 126"/>
                  <a:gd name="T10" fmla="*/ 84828857 w 79"/>
                  <a:gd name="T11" fmla="*/ 0 h 126"/>
                  <a:gd name="T12" fmla="*/ 84828857 w 79"/>
                  <a:gd name="T13" fmla="*/ 0 h 126"/>
                  <a:gd name="T14" fmla="*/ 84828857 w 79"/>
                  <a:gd name="T15" fmla="*/ 0 h 126"/>
                  <a:gd name="T16" fmla="*/ 84828857 w 79"/>
                  <a:gd name="T17" fmla="*/ 0 h 126"/>
                  <a:gd name="T18" fmla="*/ 84828857 w 79"/>
                  <a:gd name="T19" fmla="*/ 0 h 126"/>
                  <a:gd name="T20" fmla="*/ 10875343 w 79"/>
                  <a:gd name="T21" fmla="*/ 71668217 h 126"/>
                  <a:gd name="T22" fmla="*/ 56552080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8304241 w 79"/>
                  <a:gd name="T29" fmla="*/ 258003576 h 126"/>
                  <a:gd name="T30" fmla="*/ 84828857 w 79"/>
                  <a:gd name="T31" fmla="*/ 159716636 h 126"/>
                  <a:gd name="T32" fmla="*/ 93528837 w 79"/>
                  <a:gd name="T33" fmla="*/ 258003576 h 126"/>
                  <a:gd name="T34" fmla="*/ 171833077 w 79"/>
                  <a:gd name="T35" fmla="*/ 258003576 h 126"/>
                  <a:gd name="T36" fmla="*/ 171833077 w 79"/>
                  <a:gd name="T37" fmla="*/ 161764340 h 126"/>
                  <a:gd name="T38" fmla="*/ 113105634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8"/>
                      <a:pt x="7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28"/>
              <p:cNvSpPr/>
              <p:nvPr/>
            </p:nvSpPr>
            <p:spPr bwMode="auto">
              <a:xfrm>
                <a:off x="271700" y="401543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29"/>
              <p:cNvSpPr/>
              <p:nvPr/>
            </p:nvSpPr>
            <p:spPr bwMode="auto">
              <a:xfrm>
                <a:off x="324660" y="401543"/>
                <a:ext cx="26478" cy="63636"/>
              </a:xfrm>
              <a:custGeom>
                <a:avLst/>
                <a:gdLst>
                  <a:gd name="T0" fmla="*/ 0 w 21"/>
                  <a:gd name="T1" fmla="*/ 86160436 h 47"/>
                  <a:gd name="T2" fmla="*/ 33384975 w 21"/>
                  <a:gd name="T3" fmla="*/ 86160436 h 47"/>
                  <a:gd name="T4" fmla="*/ 33384975 w 21"/>
                  <a:gd name="T5" fmla="*/ 0 h 47"/>
                  <a:gd name="T6" fmla="*/ 0 w 21"/>
                  <a:gd name="T7" fmla="*/ 86160436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47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2"/>
                      <a:pt x="0" y="28"/>
                      <a:pt x="0" y="47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30"/>
              <p:cNvSpPr/>
              <p:nvPr/>
            </p:nvSpPr>
            <p:spPr bwMode="auto">
              <a:xfrm>
                <a:off x="356435" y="290179"/>
                <a:ext cx="111213" cy="180301"/>
              </a:xfrm>
              <a:custGeom>
                <a:avLst/>
                <a:gdLst>
                  <a:gd name="T0" fmla="*/ 103052218 w 79"/>
                  <a:gd name="T1" fmla="*/ 135144185 h 126"/>
                  <a:gd name="T2" fmla="*/ 103052218 w 79"/>
                  <a:gd name="T3" fmla="*/ 135144185 h 126"/>
                  <a:gd name="T4" fmla="*/ 146651937 w 79"/>
                  <a:gd name="T5" fmla="*/ 71668217 h 126"/>
                  <a:gd name="T6" fmla="*/ 79270937 w 79"/>
                  <a:gd name="T7" fmla="*/ 0 h 126"/>
                  <a:gd name="T8" fmla="*/ 79270937 w 79"/>
                  <a:gd name="T9" fmla="*/ 0 h 126"/>
                  <a:gd name="T10" fmla="*/ 79270937 w 79"/>
                  <a:gd name="T11" fmla="*/ 0 h 126"/>
                  <a:gd name="T12" fmla="*/ 79270937 w 79"/>
                  <a:gd name="T13" fmla="*/ 0 h 126"/>
                  <a:gd name="T14" fmla="*/ 79270937 w 79"/>
                  <a:gd name="T15" fmla="*/ 0 h 126"/>
                  <a:gd name="T16" fmla="*/ 79270937 w 79"/>
                  <a:gd name="T17" fmla="*/ 0 h 126"/>
                  <a:gd name="T18" fmla="*/ 79270937 w 79"/>
                  <a:gd name="T19" fmla="*/ 0 h 126"/>
                  <a:gd name="T20" fmla="*/ 9909219 w 79"/>
                  <a:gd name="T21" fmla="*/ 71668217 h 126"/>
                  <a:gd name="T22" fmla="*/ 53508938 w 79"/>
                  <a:gd name="T23" fmla="*/ 135144185 h 126"/>
                  <a:gd name="T24" fmla="*/ 0 w 79"/>
                  <a:gd name="T25" fmla="*/ 161764340 h 126"/>
                  <a:gd name="T26" fmla="*/ 0 w 79"/>
                  <a:gd name="T27" fmla="*/ 258003576 h 126"/>
                  <a:gd name="T28" fmla="*/ 71343843 w 79"/>
                  <a:gd name="T29" fmla="*/ 258003576 h 126"/>
                  <a:gd name="T30" fmla="*/ 79270937 w 79"/>
                  <a:gd name="T31" fmla="*/ 159716636 h 126"/>
                  <a:gd name="T32" fmla="*/ 85217313 w 79"/>
                  <a:gd name="T33" fmla="*/ 258003576 h 126"/>
                  <a:gd name="T34" fmla="*/ 156561157 w 79"/>
                  <a:gd name="T35" fmla="*/ 258003576 h 126"/>
                  <a:gd name="T36" fmla="*/ 156561157 w 79"/>
                  <a:gd name="T37" fmla="*/ 161764340 h 126"/>
                  <a:gd name="T38" fmla="*/ 10305221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1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7" y="66"/>
                    </a:cubicBezTo>
                    <a:cubicBezTo>
                      <a:pt x="17" y="68"/>
                      <a:pt x="8" y="73"/>
                      <a:pt x="0" y="7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5" y="78"/>
                      <a:pt x="40" y="78"/>
                    </a:cubicBezTo>
                    <a:cubicBezTo>
                      <a:pt x="55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1" y="73"/>
                      <a:pt x="62" y="68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/>
              <p:nvPr/>
            </p:nvSpPr>
            <p:spPr bwMode="auto">
              <a:xfrm>
                <a:off x="472946" y="401543"/>
                <a:ext cx="31776" cy="63636"/>
              </a:xfrm>
              <a:custGeom>
                <a:avLst/>
                <a:gdLst>
                  <a:gd name="T0" fmla="*/ 0 w 21"/>
                  <a:gd name="T1" fmla="*/ 0 h 47"/>
                  <a:gd name="T2" fmla="*/ 0 w 21"/>
                  <a:gd name="T3" fmla="*/ 86160436 h 47"/>
                  <a:gd name="T4" fmla="*/ 48081627 w 21"/>
                  <a:gd name="T5" fmla="*/ 86160436 h 47"/>
                  <a:gd name="T6" fmla="*/ 0 w 21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28"/>
                      <a:pt x="13" y="12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32"/>
              <p:cNvSpPr/>
              <p:nvPr/>
            </p:nvSpPr>
            <p:spPr bwMode="auto">
              <a:xfrm>
                <a:off x="224035" y="210636"/>
                <a:ext cx="31776" cy="63636"/>
              </a:xfrm>
              <a:custGeom>
                <a:avLst/>
                <a:gdLst>
                  <a:gd name="T0" fmla="*/ 0 w 21"/>
                  <a:gd name="T1" fmla="*/ 88033489 h 46"/>
                  <a:gd name="T2" fmla="*/ 48081627 w 21"/>
                  <a:gd name="T3" fmla="*/ 88033489 h 46"/>
                  <a:gd name="T4" fmla="*/ 48081627 w 21"/>
                  <a:gd name="T5" fmla="*/ 0 h 46"/>
                  <a:gd name="T6" fmla="*/ 0 w 21"/>
                  <a:gd name="T7" fmla="*/ 88033489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46">
                    <a:moveTo>
                      <a:pt x="0" y="46"/>
                    </a:move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1"/>
                      <a:pt x="0" y="27"/>
                      <a:pt x="0" y="4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33"/>
              <p:cNvSpPr/>
              <p:nvPr/>
            </p:nvSpPr>
            <p:spPr bwMode="auto">
              <a:xfrm>
                <a:off x="255810" y="93970"/>
                <a:ext cx="111217" cy="180301"/>
              </a:xfrm>
              <a:custGeom>
                <a:avLst/>
                <a:gdLst>
                  <a:gd name="T0" fmla="*/ 103060148 w 79"/>
                  <a:gd name="T1" fmla="*/ 135144185 h 126"/>
                  <a:gd name="T2" fmla="*/ 103060148 w 79"/>
                  <a:gd name="T3" fmla="*/ 135144185 h 126"/>
                  <a:gd name="T4" fmla="*/ 146662843 w 79"/>
                  <a:gd name="T5" fmla="*/ 71668217 h 126"/>
                  <a:gd name="T6" fmla="*/ 77295815 w 79"/>
                  <a:gd name="T7" fmla="*/ 0 h 126"/>
                  <a:gd name="T8" fmla="*/ 77295815 w 79"/>
                  <a:gd name="T9" fmla="*/ 0 h 126"/>
                  <a:gd name="T10" fmla="*/ 77295815 w 79"/>
                  <a:gd name="T11" fmla="*/ 0 h 126"/>
                  <a:gd name="T12" fmla="*/ 77295815 w 79"/>
                  <a:gd name="T13" fmla="*/ 0 h 126"/>
                  <a:gd name="T14" fmla="*/ 77295815 w 79"/>
                  <a:gd name="T15" fmla="*/ 0 h 126"/>
                  <a:gd name="T16" fmla="*/ 77295815 w 79"/>
                  <a:gd name="T17" fmla="*/ 0 h 126"/>
                  <a:gd name="T18" fmla="*/ 77295815 w 79"/>
                  <a:gd name="T19" fmla="*/ 0 h 126"/>
                  <a:gd name="T20" fmla="*/ 9909575 w 79"/>
                  <a:gd name="T21" fmla="*/ 71668217 h 126"/>
                  <a:gd name="T22" fmla="*/ 51530074 w 79"/>
                  <a:gd name="T23" fmla="*/ 135144185 h 126"/>
                  <a:gd name="T24" fmla="*/ 0 w 79"/>
                  <a:gd name="T25" fmla="*/ 163812044 h 126"/>
                  <a:gd name="T26" fmla="*/ 0 w 79"/>
                  <a:gd name="T27" fmla="*/ 258003576 h 126"/>
                  <a:gd name="T28" fmla="*/ 71349225 w 79"/>
                  <a:gd name="T29" fmla="*/ 258003576 h 126"/>
                  <a:gd name="T30" fmla="*/ 77295815 w 79"/>
                  <a:gd name="T31" fmla="*/ 159716636 h 126"/>
                  <a:gd name="T32" fmla="*/ 85223194 w 79"/>
                  <a:gd name="T33" fmla="*/ 258003576 h 126"/>
                  <a:gd name="T34" fmla="*/ 156572419 w 79"/>
                  <a:gd name="T35" fmla="*/ 258003576 h 126"/>
                  <a:gd name="T36" fmla="*/ 156572419 w 79"/>
                  <a:gd name="T37" fmla="*/ 163812044 h 126"/>
                  <a:gd name="T38" fmla="*/ 103060148 w 79"/>
                  <a:gd name="T39" fmla="*/ 135144185 h 1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126">
                    <a:moveTo>
                      <a:pt x="52" y="66"/>
                    </a:moveTo>
                    <a:cubicBezTo>
                      <a:pt x="52" y="66"/>
                      <a:pt x="52" y="66"/>
                      <a:pt x="52" y="66"/>
                    </a:cubicBezTo>
                    <a:cubicBezTo>
                      <a:pt x="65" y="61"/>
                      <a:pt x="74" y="49"/>
                      <a:pt x="74" y="35"/>
                    </a:cubicBezTo>
                    <a:cubicBezTo>
                      <a:pt x="74" y="16"/>
                      <a:pt x="58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0" y="0"/>
                      <a:pt x="5" y="16"/>
                      <a:pt x="5" y="35"/>
                    </a:cubicBezTo>
                    <a:cubicBezTo>
                      <a:pt x="5" y="49"/>
                      <a:pt x="14" y="61"/>
                      <a:pt x="26" y="66"/>
                    </a:cubicBezTo>
                    <a:cubicBezTo>
                      <a:pt x="16" y="69"/>
                      <a:pt x="7" y="73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1" y="105"/>
                      <a:pt x="24" y="78"/>
                      <a:pt x="39" y="78"/>
                    </a:cubicBezTo>
                    <a:cubicBezTo>
                      <a:pt x="54" y="78"/>
                      <a:pt x="48" y="105"/>
                      <a:pt x="43" y="126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1" y="73"/>
                      <a:pt x="62" y="69"/>
                      <a:pt x="52" y="6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34"/>
              <p:cNvSpPr/>
              <p:nvPr/>
            </p:nvSpPr>
            <p:spPr bwMode="auto">
              <a:xfrm>
                <a:off x="372322" y="210636"/>
                <a:ext cx="31776" cy="63636"/>
              </a:xfrm>
              <a:custGeom>
                <a:avLst/>
                <a:gdLst>
                  <a:gd name="T0" fmla="*/ 0 w 22"/>
                  <a:gd name="T1" fmla="*/ 0 h 46"/>
                  <a:gd name="T2" fmla="*/ 0 w 22"/>
                  <a:gd name="T3" fmla="*/ 88033489 h 46"/>
                  <a:gd name="T4" fmla="*/ 45896099 w 22"/>
                  <a:gd name="T5" fmla="*/ 88033489 h 46"/>
                  <a:gd name="T6" fmla="*/ 0 w 22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27"/>
                      <a:pt x="14" y="11"/>
                      <a:pt x="0" y="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组合 140"/>
            <p:cNvGrpSpPr/>
            <p:nvPr/>
          </p:nvGrpSpPr>
          <p:grpSpPr bwMode="auto">
            <a:xfrm>
              <a:off x="2145682" y="134334"/>
              <a:ext cx="189887" cy="190363"/>
              <a:chOff x="0" y="0"/>
              <a:chExt cx="633413" cy="635001"/>
            </a:xfrm>
          </p:grpSpPr>
          <p:sp>
            <p:nvSpPr>
              <p:cNvPr id="34" name="Freeform 35"/>
              <p:cNvSpPr>
                <a:spLocks noEditPoints="1"/>
              </p:cNvSpPr>
              <p:nvPr/>
            </p:nvSpPr>
            <p:spPr bwMode="auto">
              <a:xfrm>
                <a:off x="-2582" y="2649"/>
                <a:ext cx="635515" cy="631056"/>
              </a:xfrm>
              <a:custGeom>
                <a:avLst/>
                <a:gdLst>
                  <a:gd name="T0" fmla="*/ 454819764 w 444"/>
                  <a:gd name="T1" fmla="*/ 894902641 h 445"/>
                  <a:gd name="T2" fmla="*/ 0 w 444"/>
                  <a:gd name="T3" fmla="*/ 448456756 h 445"/>
                  <a:gd name="T4" fmla="*/ 454819764 w 444"/>
                  <a:gd name="T5" fmla="*/ 0 h 445"/>
                  <a:gd name="T6" fmla="*/ 909638097 w 444"/>
                  <a:gd name="T7" fmla="*/ 448456756 h 445"/>
                  <a:gd name="T8" fmla="*/ 454819764 w 444"/>
                  <a:gd name="T9" fmla="*/ 894902641 h 445"/>
                  <a:gd name="T10" fmla="*/ 454819764 w 444"/>
                  <a:gd name="T11" fmla="*/ 50276019 h 445"/>
                  <a:gd name="T12" fmla="*/ 51219074 w 444"/>
                  <a:gd name="T13" fmla="*/ 448456756 h 445"/>
                  <a:gd name="T14" fmla="*/ 454819764 w 444"/>
                  <a:gd name="T15" fmla="*/ 844626622 h 445"/>
                  <a:gd name="T16" fmla="*/ 860468703 w 444"/>
                  <a:gd name="T17" fmla="*/ 448456756 h 445"/>
                  <a:gd name="T18" fmla="*/ 454819764 w 444"/>
                  <a:gd name="T19" fmla="*/ 50276019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100" y="445"/>
                      <a:pt x="0" y="345"/>
                      <a:pt x="0" y="223"/>
                    </a:cubicBezTo>
                    <a:cubicBezTo>
                      <a:pt x="0" y="100"/>
                      <a:pt x="100" y="0"/>
                      <a:pt x="222" y="0"/>
                    </a:cubicBezTo>
                    <a:cubicBezTo>
                      <a:pt x="345" y="0"/>
                      <a:pt x="444" y="100"/>
                      <a:pt x="444" y="223"/>
                    </a:cubicBezTo>
                    <a:cubicBezTo>
                      <a:pt x="444" y="345"/>
                      <a:pt x="345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5" y="114"/>
                      <a:pt x="25" y="223"/>
                    </a:cubicBezTo>
                    <a:cubicBezTo>
                      <a:pt x="25" y="332"/>
                      <a:pt x="113" y="420"/>
                      <a:pt x="222" y="420"/>
                    </a:cubicBezTo>
                    <a:cubicBezTo>
                      <a:pt x="331" y="420"/>
                      <a:pt x="420" y="332"/>
                      <a:pt x="420" y="223"/>
                    </a:cubicBezTo>
                    <a:cubicBezTo>
                      <a:pt x="420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6"/>
              <p:cNvSpPr/>
              <p:nvPr/>
            </p:nvSpPr>
            <p:spPr bwMode="auto">
              <a:xfrm>
                <a:off x="198664" y="108709"/>
                <a:ext cx="233022" cy="418937"/>
              </a:xfrm>
              <a:custGeom>
                <a:avLst/>
                <a:gdLst>
                  <a:gd name="T0" fmla="*/ 165489040 w 161"/>
                  <a:gd name="T1" fmla="*/ 457627313 h 297"/>
                  <a:gd name="T2" fmla="*/ 113118431 w 161"/>
                  <a:gd name="T3" fmla="*/ 397936549 h 297"/>
                  <a:gd name="T4" fmla="*/ 113118431 w 161"/>
                  <a:gd name="T5" fmla="*/ 382019764 h 297"/>
                  <a:gd name="T6" fmla="*/ 0 w 161"/>
                  <a:gd name="T7" fmla="*/ 382019764 h 297"/>
                  <a:gd name="T8" fmla="*/ 0 w 161"/>
                  <a:gd name="T9" fmla="*/ 413854744 h 297"/>
                  <a:gd name="T10" fmla="*/ 138257308 w 161"/>
                  <a:gd name="T11" fmla="*/ 533236273 h 297"/>
                  <a:gd name="T12" fmla="*/ 140351611 w 161"/>
                  <a:gd name="T13" fmla="*/ 590936734 h 297"/>
                  <a:gd name="T14" fmla="*/ 194816523 w 161"/>
                  <a:gd name="T15" fmla="*/ 590936734 h 297"/>
                  <a:gd name="T16" fmla="*/ 194816523 w 161"/>
                  <a:gd name="T17" fmla="*/ 531245969 h 297"/>
                  <a:gd name="T18" fmla="*/ 337262438 w 161"/>
                  <a:gd name="T19" fmla="*/ 384010067 h 297"/>
                  <a:gd name="T20" fmla="*/ 119402789 w 161"/>
                  <a:gd name="T21" fmla="*/ 173102794 h 297"/>
                  <a:gd name="T22" fmla="*/ 165489040 w 161"/>
                  <a:gd name="T23" fmla="*/ 125349618 h 297"/>
                  <a:gd name="T24" fmla="*/ 201100881 w 161"/>
                  <a:gd name="T25" fmla="*/ 139277510 h 297"/>
                  <a:gd name="T26" fmla="*/ 211575292 w 161"/>
                  <a:gd name="T27" fmla="*/ 187030686 h 297"/>
                  <a:gd name="T28" fmla="*/ 324693723 w 161"/>
                  <a:gd name="T29" fmla="*/ 187030686 h 297"/>
                  <a:gd name="T30" fmla="*/ 324693723 w 161"/>
                  <a:gd name="T31" fmla="*/ 175091686 h 297"/>
                  <a:gd name="T32" fmla="*/ 190626469 w 161"/>
                  <a:gd name="T33" fmla="*/ 49742069 h 297"/>
                  <a:gd name="T34" fmla="*/ 188532166 w 161"/>
                  <a:gd name="T35" fmla="*/ 0 h 297"/>
                  <a:gd name="T36" fmla="*/ 134067254 w 161"/>
                  <a:gd name="T37" fmla="*/ 0 h 297"/>
                  <a:gd name="T38" fmla="*/ 134067254 w 161"/>
                  <a:gd name="T39" fmla="*/ 49742069 h 297"/>
                  <a:gd name="T40" fmla="*/ 0 w 161"/>
                  <a:gd name="T41" fmla="*/ 187030686 h 297"/>
                  <a:gd name="T42" fmla="*/ 217859649 w 161"/>
                  <a:gd name="T43" fmla="*/ 403906048 h 297"/>
                  <a:gd name="T44" fmla="*/ 165489040 w 161"/>
                  <a:gd name="T45" fmla="*/ 457627313 h 2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1" h="297">
                    <a:moveTo>
                      <a:pt x="79" y="230"/>
                    </a:moveTo>
                    <a:cubicBezTo>
                      <a:pt x="60" y="230"/>
                      <a:pt x="55" y="217"/>
                      <a:pt x="54" y="200"/>
                    </a:cubicBezTo>
                    <a:cubicBezTo>
                      <a:pt x="54" y="192"/>
                      <a:pt x="54" y="192"/>
                      <a:pt x="54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52"/>
                      <a:pt x="32" y="266"/>
                      <a:pt x="66" y="268"/>
                    </a:cubicBezTo>
                    <a:cubicBezTo>
                      <a:pt x="67" y="297"/>
                      <a:pt x="67" y="297"/>
                      <a:pt x="67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93" y="267"/>
                      <a:pt x="93" y="267"/>
                      <a:pt x="93" y="267"/>
                    </a:cubicBezTo>
                    <a:cubicBezTo>
                      <a:pt x="136" y="264"/>
                      <a:pt x="161" y="242"/>
                      <a:pt x="161" y="193"/>
                    </a:cubicBezTo>
                    <a:cubicBezTo>
                      <a:pt x="160" y="110"/>
                      <a:pt x="57" y="136"/>
                      <a:pt x="57" y="87"/>
                    </a:cubicBezTo>
                    <a:cubicBezTo>
                      <a:pt x="56" y="71"/>
                      <a:pt x="65" y="63"/>
                      <a:pt x="79" y="63"/>
                    </a:cubicBezTo>
                    <a:cubicBezTo>
                      <a:pt x="87" y="63"/>
                      <a:pt x="93" y="65"/>
                      <a:pt x="96" y="70"/>
                    </a:cubicBezTo>
                    <a:cubicBezTo>
                      <a:pt x="99" y="76"/>
                      <a:pt x="101" y="84"/>
                      <a:pt x="101" y="94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54"/>
                      <a:pt x="138" y="28"/>
                      <a:pt x="91" y="2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17" y="30"/>
                      <a:pt x="0" y="59"/>
                      <a:pt x="0" y="94"/>
                    </a:cubicBezTo>
                    <a:cubicBezTo>
                      <a:pt x="1" y="182"/>
                      <a:pt x="104" y="153"/>
                      <a:pt x="104" y="203"/>
                    </a:cubicBezTo>
                    <a:cubicBezTo>
                      <a:pt x="104" y="216"/>
                      <a:pt x="99" y="230"/>
                      <a:pt x="79" y="230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组合 141"/>
            <p:cNvGrpSpPr/>
            <p:nvPr/>
          </p:nvGrpSpPr>
          <p:grpSpPr bwMode="auto">
            <a:xfrm>
              <a:off x="2671686" y="370022"/>
              <a:ext cx="189887" cy="190363"/>
              <a:chOff x="0" y="0"/>
              <a:chExt cx="633413" cy="635001"/>
            </a:xfrm>
          </p:grpSpPr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068" y="1293"/>
                <a:ext cx="630220" cy="652268"/>
              </a:xfrm>
              <a:custGeom>
                <a:avLst/>
                <a:gdLst>
                  <a:gd name="T0" fmla="*/ 447271676 w 444"/>
                  <a:gd name="T1" fmla="*/ 956075379 h 445"/>
                  <a:gd name="T2" fmla="*/ 0 w 444"/>
                  <a:gd name="T3" fmla="*/ 479112100 h 445"/>
                  <a:gd name="T4" fmla="*/ 447271676 w 444"/>
                  <a:gd name="T5" fmla="*/ 0 h 445"/>
                  <a:gd name="T6" fmla="*/ 894543352 w 444"/>
                  <a:gd name="T7" fmla="*/ 479112100 h 445"/>
                  <a:gd name="T8" fmla="*/ 447271676 w 444"/>
                  <a:gd name="T9" fmla="*/ 956075379 h 445"/>
                  <a:gd name="T10" fmla="*/ 447271676 w 444"/>
                  <a:gd name="T11" fmla="*/ 53711705 h 445"/>
                  <a:gd name="T12" fmla="*/ 48353771 w 444"/>
                  <a:gd name="T13" fmla="*/ 479112100 h 445"/>
                  <a:gd name="T14" fmla="*/ 447271676 w 444"/>
                  <a:gd name="T15" fmla="*/ 902363675 h 445"/>
                  <a:gd name="T16" fmla="*/ 844175432 w 444"/>
                  <a:gd name="T17" fmla="*/ 479112100 h 445"/>
                  <a:gd name="T18" fmla="*/ 447271676 w 444"/>
                  <a:gd name="T19" fmla="*/ 53711705 h 4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4" h="445">
                    <a:moveTo>
                      <a:pt x="222" y="445"/>
                    </a:moveTo>
                    <a:cubicBezTo>
                      <a:pt x="99" y="445"/>
                      <a:pt x="0" y="345"/>
                      <a:pt x="0" y="223"/>
                    </a:cubicBezTo>
                    <a:cubicBezTo>
                      <a:pt x="0" y="100"/>
                      <a:pt x="99" y="0"/>
                      <a:pt x="222" y="0"/>
                    </a:cubicBezTo>
                    <a:cubicBezTo>
                      <a:pt x="344" y="0"/>
                      <a:pt x="444" y="100"/>
                      <a:pt x="444" y="223"/>
                    </a:cubicBezTo>
                    <a:cubicBezTo>
                      <a:pt x="444" y="345"/>
                      <a:pt x="344" y="445"/>
                      <a:pt x="222" y="445"/>
                    </a:cubicBezTo>
                    <a:close/>
                    <a:moveTo>
                      <a:pt x="222" y="25"/>
                    </a:moveTo>
                    <a:cubicBezTo>
                      <a:pt x="113" y="25"/>
                      <a:pt x="24" y="114"/>
                      <a:pt x="24" y="223"/>
                    </a:cubicBezTo>
                    <a:cubicBezTo>
                      <a:pt x="24" y="332"/>
                      <a:pt x="113" y="420"/>
                      <a:pt x="222" y="420"/>
                    </a:cubicBezTo>
                    <a:cubicBezTo>
                      <a:pt x="331" y="420"/>
                      <a:pt x="419" y="332"/>
                      <a:pt x="419" y="223"/>
                    </a:cubicBezTo>
                    <a:cubicBezTo>
                      <a:pt x="419" y="114"/>
                      <a:pt x="331" y="25"/>
                      <a:pt x="222" y="25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38"/>
              <p:cNvSpPr/>
              <p:nvPr/>
            </p:nvSpPr>
            <p:spPr bwMode="auto">
              <a:xfrm>
                <a:off x="75211" y="224018"/>
                <a:ext cx="264798" cy="291665"/>
              </a:xfrm>
              <a:custGeom>
                <a:avLst/>
                <a:gdLst>
                  <a:gd name="T0" fmla="*/ 271585940 w 186"/>
                  <a:gd name="T1" fmla="*/ 376119174 h 204"/>
                  <a:gd name="T2" fmla="*/ 135792970 w 186"/>
                  <a:gd name="T3" fmla="*/ 157397589 h 204"/>
                  <a:gd name="T4" fmla="*/ 166194912 w 186"/>
                  <a:gd name="T5" fmla="*/ 167618732 h 204"/>
                  <a:gd name="T6" fmla="*/ 127686735 w 186"/>
                  <a:gd name="T7" fmla="*/ 0 h 204"/>
                  <a:gd name="T8" fmla="*/ 0 w 186"/>
                  <a:gd name="T9" fmla="*/ 112426849 h 204"/>
                  <a:gd name="T10" fmla="*/ 32427789 w 186"/>
                  <a:gd name="T11" fmla="*/ 122647992 h 204"/>
                  <a:gd name="T12" fmla="*/ 192542313 w 186"/>
                  <a:gd name="T13" fmla="*/ 396561459 h 204"/>
                  <a:gd name="T14" fmla="*/ 376978391 w 186"/>
                  <a:gd name="T15" fmla="*/ 382252718 h 204"/>
                  <a:gd name="T16" fmla="*/ 271585940 w 186"/>
                  <a:gd name="T17" fmla="*/ 376119174 h 2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6" h="204">
                    <a:moveTo>
                      <a:pt x="134" y="184"/>
                    </a:moveTo>
                    <a:cubicBezTo>
                      <a:pt x="87" y="169"/>
                      <a:pt x="59" y="123"/>
                      <a:pt x="67" y="77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3" y="117"/>
                      <a:pt x="37" y="175"/>
                      <a:pt x="95" y="194"/>
                    </a:cubicBezTo>
                    <a:cubicBezTo>
                      <a:pt x="127" y="204"/>
                      <a:pt x="159" y="201"/>
                      <a:pt x="186" y="187"/>
                    </a:cubicBezTo>
                    <a:cubicBezTo>
                      <a:pt x="170" y="191"/>
                      <a:pt x="152" y="190"/>
                      <a:pt x="134" y="184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39"/>
              <p:cNvSpPr>
                <a:spLocks noEditPoints="1"/>
              </p:cNvSpPr>
              <p:nvPr/>
            </p:nvSpPr>
            <p:spPr bwMode="auto">
              <a:xfrm>
                <a:off x="212906" y="181594"/>
                <a:ext cx="254206" cy="212119"/>
              </a:xfrm>
              <a:custGeom>
                <a:avLst/>
                <a:gdLst>
                  <a:gd name="T0" fmla="*/ 159556633 w 180"/>
                  <a:gd name="T1" fmla="*/ 0 h 149"/>
                  <a:gd name="T2" fmla="*/ 359003836 w 180"/>
                  <a:gd name="T3" fmla="*/ 247255302 h 149"/>
                  <a:gd name="T4" fmla="*/ 217396971 w 180"/>
                  <a:gd name="T5" fmla="*/ 301976310 h 149"/>
                  <a:gd name="T6" fmla="*/ 0 w 180"/>
                  <a:gd name="T7" fmla="*/ 22293849 h 149"/>
                  <a:gd name="T8" fmla="*/ 159556633 w 180"/>
                  <a:gd name="T9" fmla="*/ 0 h 149"/>
                  <a:gd name="T10" fmla="*/ 137618655 w 180"/>
                  <a:gd name="T11" fmla="*/ 164161599 h 149"/>
                  <a:gd name="T12" fmla="*/ 227368908 w 180"/>
                  <a:gd name="T13" fmla="*/ 184428217 h 149"/>
                  <a:gd name="T14" fmla="*/ 225374803 w 180"/>
                  <a:gd name="T15" fmla="*/ 111467823 h 149"/>
                  <a:gd name="T16" fmla="*/ 137618655 w 180"/>
                  <a:gd name="T17" fmla="*/ 91201205 h 149"/>
                  <a:gd name="T18" fmla="*/ 137618655 w 180"/>
                  <a:gd name="T19" fmla="*/ 164161599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149">
                    <a:moveTo>
                      <a:pt x="80" y="0"/>
                    </a:move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80" y="0"/>
                    </a:lnTo>
                    <a:close/>
                    <a:moveTo>
                      <a:pt x="69" y="81"/>
                    </a:moveTo>
                    <a:cubicBezTo>
                      <a:pt x="81" y="94"/>
                      <a:pt x="101" y="98"/>
                      <a:pt x="114" y="91"/>
                    </a:cubicBezTo>
                    <a:cubicBezTo>
                      <a:pt x="126" y="84"/>
                      <a:pt x="126" y="68"/>
                      <a:pt x="113" y="55"/>
                    </a:cubicBezTo>
                    <a:cubicBezTo>
                      <a:pt x="101" y="43"/>
                      <a:pt x="81" y="38"/>
                      <a:pt x="69" y="45"/>
                    </a:cubicBezTo>
                    <a:cubicBezTo>
                      <a:pt x="56" y="53"/>
                      <a:pt x="56" y="69"/>
                      <a:pt x="69" y="81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40"/>
              <p:cNvSpPr>
                <a:spLocks noEditPoints="1"/>
              </p:cNvSpPr>
              <p:nvPr/>
            </p:nvSpPr>
            <p:spPr bwMode="auto">
              <a:xfrm>
                <a:off x="318825" y="261140"/>
                <a:ext cx="47665" cy="37119"/>
              </a:xfrm>
              <a:custGeom>
                <a:avLst/>
                <a:gdLst>
                  <a:gd name="T0" fmla="*/ 28048204 w 36"/>
                  <a:gd name="T1" fmla="*/ 39689834 h 27"/>
                  <a:gd name="T2" fmla="*/ 12271089 w 36"/>
                  <a:gd name="T3" fmla="*/ 34020251 h 27"/>
                  <a:gd name="T4" fmla="*/ 29801217 w 36"/>
                  <a:gd name="T5" fmla="*/ 28350667 h 27"/>
                  <a:gd name="T6" fmla="*/ 54344720 w 36"/>
                  <a:gd name="T7" fmla="*/ 35910570 h 27"/>
                  <a:gd name="T8" fmla="*/ 57850746 w 36"/>
                  <a:gd name="T9" fmla="*/ 15119806 h 27"/>
                  <a:gd name="T10" fmla="*/ 63109784 w 36"/>
                  <a:gd name="T11" fmla="*/ 13229487 h 27"/>
                  <a:gd name="T12" fmla="*/ 61356771 w 36"/>
                  <a:gd name="T13" fmla="*/ 11340542 h 27"/>
                  <a:gd name="T14" fmla="*/ 56097733 w 36"/>
                  <a:gd name="T15" fmla="*/ 13229487 h 27"/>
                  <a:gd name="T16" fmla="*/ 33308567 w 36"/>
                  <a:gd name="T17" fmla="*/ 3780639 h 27"/>
                  <a:gd name="T18" fmla="*/ 38567605 w 36"/>
                  <a:gd name="T19" fmla="*/ 11340542 h 27"/>
                  <a:gd name="T20" fmla="*/ 49085682 w 36"/>
                  <a:gd name="T21" fmla="*/ 15119806 h 27"/>
                  <a:gd name="T22" fmla="*/ 35061580 w 36"/>
                  <a:gd name="T23" fmla="*/ 20790764 h 27"/>
                  <a:gd name="T24" fmla="*/ 8765064 w 36"/>
                  <a:gd name="T25" fmla="*/ 13229487 h 27"/>
                  <a:gd name="T26" fmla="*/ 5259038 w 36"/>
                  <a:gd name="T27" fmla="*/ 34020251 h 27"/>
                  <a:gd name="T28" fmla="*/ 0 w 36"/>
                  <a:gd name="T29" fmla="*/ 35910570 h 27"/>
                  <a:gd name="T30" fmla="*/ 1753013 w 36"/>
                  <a:gd name="T31" fmla="*/ 39689834 h 27"/>
                  <a:gd name="T32" fmla="*/ 7012051 w 36"/>
                  <a:gd name="T33" fmla="*/ 37800890 h 27"/>
                  <a:gd name="T34" fmla="*/ 33308567 w 36"/>
                  <a:gd name="T35" fmla="*/ 47249737 h 27"/>
                  <a:gd name="T36" fmla="*/ 28048204 w 36"/>
                  <a:gd name="T37" fmla="*/ 39689834 h 27"/>
                  <a:gd name="T38" fmla="*/ 50838695 w 36"/>
                  <a:gd name="T39" fmla="*/ 18900445 h 27"/>
                  <a:gd name="T40" fmla="*/ 50838695 w 36"/>
                  <a:gd name="T41" fmla="*/ 28350667 h 27"/>
                  <a:gd name="T42" fmla="*/ 38567605 w 36"/>
                  <a:gd name="T43" fmla="*/ 24570028 h 27"/>
                  <a:gd name="T44" fmla="*/ 50838695 w 36"/>
                  <a:gd name="T45" fmla="*/ 18900445 h 27"/>
                  <a:gd name="T46" fmla="*/ 10518077 w 36"/>
                  <a:gd name="T47" fmla="*/ 32129931 h 27"/>
                  <a:gd name="T48" fmla="*/ 14024102 w 36"/>
                  <a:gd name="T49" fmla="*/ 20790764 h 27"/>
                  <a:gd name="T50" fmla="*/ 26295192 w 36"/>
                  <a:gd name="T51" fmla="*/ 24570028 h 27"/>
                  <a:gd name="T52" fmla="*/ 10518077 w 36"/>
                  <a:gd name="T53" fmla="*/ 32129931 h 2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6" h="27">
                    <a:moveTo>
                      <a:pt x="16" y="21"/>
                    </a:moveTo>
                    <a:cubicBezTo>
                      <a:pt x="13" y="22"/>
                      <a:pt x="10" y="21"/>
                      <a:pt x="7" y="1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1" y="18"/>
                      <a:pt x="26" y="21"/>
                      <a:pt x="31" y="19"/>
                    </a:cubicBezTo>
                    <a:cubicBezTo>
                      <a:pt x="36" y="17"/>
                      <a:pt x="36" y="12"/>
                      <a:pt x="33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9" y="3"/>
                      <a:pt x="24" y="0"/>
                      <a:pt x="19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5"/>
                      <a:pt x="27" y="6"/>
                      <a:pt x="28" y="8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8"/>
                      <a:pt x="11" y="4"/>
                      <a:pt x="5" y="7"/>
                    </a:cubicBezTo>
                    <a:cubicBezTo>
                      <a:pt x="0" y="9"/>
                      <a:pt x="0" y="14"/>
                      <a:pt x="3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5"/>
                      <a:pt x="13" y="27"/>
                      <a:pt x="19" y="25"/>
                    </a:cubicBezTo>
                    <a:lnTo>
                      <a:pt x="16" y="21"/>
                    </a:lnTo>
                    <a:close/>
                    <a:moveTo>
                      <a:pt x="29" y="10"/>
                    </a:moveTo>
                    <a:cubicBezTo>
                      <a:pt x="31" y="12"/>
                      <a:pt x="31" y="14"/>
                      <a:pt x="29" y="15"/>
                    </a:cubicBezTo>
                    <a:cubicBezTo>
                      <a:pt x="26" y="16"/>
                      <a:pt x="24" y="14"/>
                      <a:pt x="22" y="13"/>
                    </a:cubicBezTo>
                    <a:lnTo>
                      <a:pt x="29" y="10"/>
                    </a:lnTo>
                    <a:close/>
                    <a:moveTo>
                      <a:pt x="6" y="17"/>
                    </a:moveTo>
                    <a:cubicBezTo>
                      <a:pt x="5" y="14"/>
                      <a:pt x="5" y="12"/>
                      <a:pt x="8" y="11"/>
                    </a:cubicBezTo>
                    <a:cubicBezTo>
                      <a:pt x="11" y="10"/>
                      <a:pt x="13" y="11"/>
                      <a:pt x="15" y="13"/>
                    </a:cubicBez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41"/>
              <p:cNvSpPr/>
              <p:nvPr/>
            </p:nvSpPr>
            <p:spPr bwMode="auto">
              <a:xfrm>
                <a:off x="207611" y="208111"/>
                <a:ext cx="248908" cy="206814"/>
              </a:xfrm>
              <a:custGeom>
                <a:avLst/>
                <a:gdLst>
                  <a:gd name="T0" fmla="*/ 243214623 w 158"/>
                  <a:gd name="T1" fmla="*/ 329015620 h 130"/>
                  <a:gd name="T2" fmla="*/ 0 w 158"/>
                  <a:gd name="T3" fmla="*/ 15184920 h 130"/>
                  <a:gd name="T4" fmla="*/ 2481203 w 158"/>
                  <a:gd name="T5" fmla="*/ 0 h 130"/>
                  <a:gd name="T6" fmla="*/ 245695827 w 158"/>
                  <a:gd name="T7" fmla="*/ 313830700 h 130"/>
                  <a:gd name="T8" fmla="*/ 392121471 w 158"/>
                  <a:gd name="T9" fmla="*/ 255620513 h 130"/>
                  <a:gd name="T10" fmla="*/ 392121471 w 158"/>
                  <a:gd name="T11" fmla="*/ 258150007 h 130"/>
                  <a:gd name="T12" fmla="*/ 387157490 w 158"/>
                  <a:gd name="T13" fmla="*/ 268274348 h 130"/>
                  <a:gd name="T14" fmla="*/ 243214623 w 158"/>
                  <a:gd name="T15" fmla="*/ 329015620 h 1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8" h="130">
                    <a:moveTo>
                      <a:pt x="98" y="130"/>
                    </a:moveTo>
                    <a:lnTo>
                      <a:pt x="0" y="6"/>
                    </a:lnTo>
                    <a:lnTo>
                      <a:pt x="1" y="0"/>
                    </a:lnTo>
                    <a:lnTo>
                      <a:pt x="99" y="124"/>
                    </a:lnTo>
                    <a:lnTo>
                      <a:pt x="158" y="101"/>
                    </a:lnTo>
                    <a:lnTo>
                      <a:pt x="158" y="102"/>
                    </a:lnTo>
                    <a:lnTo>
                      <a:pt x="156" y="106"/>
                    </a:lnTo>
                    <a:lnTo>
                      <a:pt x="98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42"/>
              <p:cNvSpPr/>
              <p:nvPr/>
            </p:nvSpPr>
            <p:spPr bwMode="auto">
              <a:xfrm>
                <a:off x="202314" y="229322"/>
                <a:ext cx="243614" cy="206814"/>
              </a:xfrm>
              <a:custGeom>
                <a:avLst/>
                <a:gdLst>
                  <a:gd name="T0" fmla="*/ 238363110 w 157"/>
                  <a:gd name="T1" fmla="*/ 329015620 h 130"/>
                  <a:gd name="T2" fmla="*/ 0 w 157"/>
                  <a:gd name="T3" fmla="*/ 12653835 h 130"/>
                  <a:gd name="T4" fmla="*/ 4814868 w 157"/>
                  <a:gd name="T5" fmla="*/ 0 h 130"/>
                  <a:gd name="T6" fmla="*/ 240771319 w 157"/>
                  <a:gd name="T7" fmla="*/ 316361785 h 130"/>
                  <a:gd name="T8" fmla="*/ 378011344 w 157"/>
                  <a:gd name="T9" fmla="*/ 258150007 h 130"/>
                  <a:gd name="T10" fmla="*/ 373196476 w 157"/>
                  <a:gd name="T11" fmla="*/ 273336519 h 130"/>
                  <a:gd name="T12" fmla="*/ 238363110 w 157"/>
                  <a:gd name="T13" fmla="*/ 329015620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130">
                    <a:moveTo>
                      <a:pt x="99" y="13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100" y="125"/>
                    </a:lnTo>
                    <a:lnTo>
                      <a:pt x="157" y="102"/>
                    </a:lnTo>
                    <a:lnTo>
                      <a:pt x="155" y="108"/>
                    </a:lnTo>
                    <a:lnTo>
                      <a:pt x="99" y="130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43"/>
              <p:cNvSpPr/>
              <p:nvPr/>
            </p:nvSpPr>
            <p:spPr bwMode="auto">
              <a:xfrm>
                <a:off x="191722" y="245230"/>
                <a:ext cx="248912" cy="206818"/>
              </a:xfrm>
              <a:custGeom>
                <a:avLst/>
                <a:gdLst>
                  <a:gd name="T0" fmla="*/ 254590704 w 156"/>
                  <a:gd name="T1" fmla="*/ 326516680 h 131"/>
                  <a:gd name="T2" fmla="*/ 0 w 156"/>
                  <a:gd name="T3" fmla="*/ 12462758 h 131"/>
                  <a:gd name="T4" fmla="*/ 2546561 w 156"/>
                  <a:gd name="T5" fmla="*/ 0 h 131"/>
                  <a:gd name="T6" fmla="*/ 257137265 w 156"/>
                  <a:gd name="T7" fmla="*/ 314053922 h 131"/>
                  <a:gd name="T8" fmla="*/ 397161434 w 156"/>
                  <a:gd name="T9" fmla="*/ 259218735 h 131"/>
                  <a:gd name="T10" fmla="*/ 392069907 w 156"/>
                  <a:gd name="T11" fmla="*/ 274174360 h 131"/>
                  <a:gd name="T12" fmla="*/ 254590704 w 156"/>
                  <a:gd name="T13" fmla="*/ 326516680 h 1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31">
                    <a:moveTo>
                      <a:pt x="100" y="131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101" y="126"/>
                    </a:lnTo>
                    <a:lnTo>
                      <a:pt x="156" y="104"/>
                    </a:lnTo>
                    <a:lnTo>
                      <a:pt x="154" y="110"/>
                    </a:lnTo>
                    <a:lnTo>
                      <a:pt x="100" y="131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44"/>
              <p:cNvSpPr/>
              <p:nvPr/>
            </p:nvSpPr>
            <p:spPr bwMode="auto">
              <a:xfrm>
                <a:off x="186428" y="266442"/>
                <a:ext cx="243614" cy="206818"/>
              </a:xfrm>
              <a:custGeom>
                <a:avLst/>
                <a:gdLst>
                  <a:gd name="T0" fmla="*/ 247024596 w 155"/>
                  <a:gd name="T1" fmla="*/ 324043069 h 132"/>
                  <a:gd name="T2" fmla="*/ 0 w 155"/>
                  <a:gd name="T3" fmla="*/ 14729515 h 132"/>
                  <a:gd name="T4" fmla="*/ 4939863 w 155"/>
                  <a:gd name="T5" fmla="*/ 0 h 132"/>
                  <a:gd name="T6" fmla="*/ 249495313 w 155"/>
                  <a:gd name="T7" fmla="*/ 309313554 h 132"/>
                  <a:gd name="T8" fmla="*/ 382888910 w 155"/>
                  <a:gd name="T9" fmla="*/ 257761034 h 132"/>
                  <a:gd name="T10" fmla="*/ 377949046 w 155"/>
                  <a:gd name="T11" fmla="*/ 272490549 h 132"/>
                  <a:gd name="T12" fmla="*/ 247024596 w 155"/>
                  <a:gd name="T13" fmla="*/ 324043069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5" h="132">
                    <a:moveTo>
                      <a:pt x="100" y="132"/>
                    </a:moveTo>
                    <a:lnTo>
                      <a:pt x="0" y="6"/>
                    </a:lnTo>
                    <a:lnTo>
                      <a:pt x="2" y="0"/>
                    </a:lnTo>
                    <a:lnTo>
                      <a:pt x="101" y="126"/>
                    </a:lnTo>
                    <a:lnTo>
                      <a:pt x="155" y="105"/>
                    </a:lnTo>
                    <a:lnTo>
                      <a:pt x="153" y="111"/>
                    </a:lnTo>
                    <a:lnTo>
                      <a:pt x="100" y="132"/>
                    </a:ln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45"/>
              <p:cNvSpPr/>
              <p:nvPr/>
            </p:nvSpPr>
            <p:spPr bwMode="auto">
              <a:xfrm>
                <a:off x="292347" y="123263"/>
                <a:ext cx="275390" cy="238632"/>
              </a:xfrm>
              <a:custGeom>
                <a:avLst/>
                <a:gdLst>
                  <a:gd name="T0" fmla="*/ 101717768 w 195"/>
                  <a:gd name="T1" fmla="*/ 31900439 h 169"/>
                  <a:gd name="T2" fmla="*/ 253298073 w 195"/>
                  <a:gd name="T3" fmla="*/ 211344643 h 169"/>
                  <a:gd name="T4" fmla="*/ 223380833 w 195"/>
                  <a:gd name="T5" fmla="*/ 201374343 h 169"/>
                  <a:gd name="T6" fmla="*/ 273241958 w 195"/>
                  <a:gd name="T7" fmla="*/ 336954032 h 169"/>
                  <a:gd name="T8" fmla="*/ 388921293 w 195"/>
                  <a:gd name="T9" fmla="*/ 249226414 h 169"/>
                  <a:gd name="T10" fmla="*/ 357009947 w 195"/>
                  <a:gd name="T11" fmla="*/ 239257526 h 169"/>
                  <a:gd name="T12" fmla="*/ 177507920 w 195"/>
                  <a:gd name="T13" fmla="*/ 19937774 h 169"/>
                  <a:gd name="T14" fmla="*/ 0 w 195"/>
                  <a:gd name="T15" fmla="*/ 25919106 h 169"/>
                  <a:gd name="T16" fmla="*/ 101717768 w 195"/>
                  <a:gd name="T17" fmla="*/ 31900439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51" y="16"/>
                    </a:moveTo>
                    <a:cubicBezTo>
                      <a:pt x="99" y="30"/>
                      <a:pt x="131" y="68"/>
                      <a:pt x="127" y="106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37" y="169"/>
                      <a:pt x="137" y="169"/>
                      <a:pt x="137" y="169"/>
                    </a:cubicBezTo>
                    <a:cubicBezTo>
                      <a:pt x="195" y="125"/>
                      <a:pt x="195" y="125"/>
                      <a:pt x="195" y="125"/>
                    </a:cubicBezTo>
                    <a:cubicBezTo>
                      <a:pt x="179" y="120"/>
                      <a:pt x="179" y="120"/>
                      <a:pt x="179" y="120"/>
                    </a:cubicBezTo>
                    <a:cubicBezTo>
                      <a:pt x="186" y="75"/>
                      <a:pt x="147" y="26"/>
                      <a:pt x="89" y="10"/>
                    </a:cubicBezTo>
                    <a:cubicBezTo>
                      <a:pt x="57" y="0"/>
                      <a:pt x="25" y="2"/>
                      <a:pt x="0" y="13"/>
                    </a:cubicBezTo>
                    <a:cubicBezTo>
                      <a:pt x="16" y="10"/>
                      <a:pt x="34" y="11"/>
                      <a:pt x="51" y="16"/>
                    </a:cubicBezTo>
                    <a:close/>
                  </a:path>
                </a:pathLst>
              </a:custGeom>
              <a:solidFill>
                <a:srgbClr val="444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5" name="组合 12"/>
          <p:cNvGrpSpPr/>
          <p:nvPr/>
        </p:nvGrpSpPr>
        <p:grpSpPr bwMode="auto">
          <a:xfrm>
            <a:off x="5554663" y="2198688"/>
            <a:ext cx="1766887" cy="1765300"/>
            <a:chOff x="0" y="0"/>
            <a:chExt cx="4693188" cy="4691098"/>
          </a:xfrm>
        </p:grpSpPr>
        <p:sp>
          <p:nvSpPr>
            <p:cNvPr id="146" name="椭圆 203"/>
            <p:cNvSpPr>
              <a:spLocks noChangeArrowheads="1"/>
            </p:cNvSpPr>
            <p:nvPr/>
          </p:nvSpPr>
          <p:spPr bwMode="auto">
            <a:xfrm>
              <a:off x="0" y="0"/>
              <a:ext cx="4693188" cy="46910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144000" anchor="ctr"/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4800" smtClean="0">
                <a:sym typeface="+mn-lt"/>
              </a:endParaRPr>
            </a:p>
          </p:txBody>
        </p:sp>
        <p:sp>
          <p:nvSpPr>
            <p:cNvPr id="147" name="椭圆 204"/>
            <p:cNvSpPr>
              <a:spLocks noChangeArrowheads="1"/>
            </p:cNvSpPr>
            <p:nvPr/>
          </p:nvSpPr>
          <p:spPr bwMode="auto">
            <a:xfrm>
              <a:off x="206617" y="172962"/>
              <a:ext cx="4279954" cy="434517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144000" anchor="ctr"/>
            <a:lstStyle>
              <a:lvl1pPr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4800" smtClean="0">
                <a:sym typeface="+mn-lt"/>
              </a:endParaRPr>
            </a:p>
          </p:txBody>
        </p:sp>
      </p:grpSp>
      <p:pic>
        <p:nvPicPr>
          <p:cNvPr id="14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765175"/>
            <a:ext cx="4721225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208" y="4061505"/>
            <a:ext cx="5784808" cy="2391831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4E62C-CD19-4D9D-9BB3-36C9486DF167}" type="datetimeFigureOut">
              <a:rPr lang="zh-CN" altLang="en-US"/>
            </a:fld>
            <a:endParaRPr lang="zh-CN" altLang="en-US"/>
          </a:p>
        </p:txBody>
      </p:sp>
      <p:sp>
        <p:nvSpPr>
          <p:cNvPr id="1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4D449-A769-4F72-9D6A-CF0C2B8DA8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01466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92895"/>
            <a:ext cx="5181600" cy="368406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492895"/>
            <a:ext cx="5181600" cy="368406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0FAC8-62EB-4A58-8F73-DD1463BE5CB1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F714C-22A6-4A82-8BD5-CF9FD2D8E3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130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708920"/>
            <a:ext cx="5157787" cy="34807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130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708920"/>
            <a:ext cx="5183188" cy="34807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8A638-893F-456F-8CEA-853F02BE1BBC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CBAE3-6BF7-438C-8B9A-81DA5E7984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5"/>
          <p:cNvGrpSpPr>
            <a:grpSpLocks noChangeAspect="1"/>
          </p:cNvGrpSpPr>
          <p:nvPr/>
        </p:nvGrpSpPr>
        <p:grpSpPr bwMode="auto">
          <a:xfrm>
            <a:off x="1033463" y="2751138"/>
            <a:ext cx="4567237" cy="3819525"/>
            <a:chOff x="0" y="0"/>
            <a:chExt cx="4971823" cy="4156841"/>
          </a:xfrm>
        </p:grpSpPr>
        <p:pic>
          <p:nvPicPr>
            <p:cNvPr id="6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41530"/>
              <a:ext cx="4971823" cy="3215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887" y="0"/>
              <a:ext cx="2701177" cy="1062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椭圆 5"/>
          <p:cNvSpPr/>
          <p:nvPr/>
        </p:nvSpPr>
        <p:spPr bwMode="auto">
          <a:xfrm>
            <a:off x="0" y="0"/>
            <a:ext cx="12192000" cy="2519363"/>
          </a:xfrm>
          <a:custGeom>
            <a:avLst/>
            <a:gdLst>
              <a:gd name="T0" fmla="*/ 0 w 9144000"/>
              <a:gd name="T1" fmla="*/ 0 h 2430063"/>
              <a:gd name="T2" fmla="*/ 16256000 w 9144000"/>
              <a:gd name="T3" fmla="*/ 0 h 2430063"/>
              <a:gd name="T4" fmla="*/ 16256000 w 9144000"/>
              <a:gd name="T5" fmla="*/ 2484182 h 2430063"/>
              <a:gd name="T6" fmla="*/ 15997356 w 9144000"/>
              <a:gd name="T7" fmla="*/ 2484182 h 2430063"/>
              <a:gd name="T8" fmla="*/ 15503701 w 9144000"/>
              <a:gd name="T9" fmla="*/ 2606707 h 2430063"/>
              <a:gd name="T10" fmla="*/ 15010047 w 9144000"/>
              <a:gd name="T11" fmla="*/ 2484182 h 2430063"/>
              <a:gd name="T12" fmla="*/ 14371756 w 9144000"/>
              <a:gd name="T13" fmla="*/ 2484182 h 2430063"/>
              <a:gd name="T14" fmla="*/ 13878101 w 9144000"/>
              <a:gd name="T15" fmla="*/ 2606707 h 2430063"/>
              <a:gd name="T16" fmla="*/ 13384447 w 9144000"/>
              <a:gd name="T17" fmla="*/ 2484182 h 2430063"/>
              <a:gd name="T18" fmla="*/ 12746156 w 9144000"/>
              <a:gd name="T19" fmla="*/ 2484182 h 2430063"/>
              <a:gd name="T20" fmla="*/ 12252501 w 9144000"/>
              <a:gd name="T21" fmla="*/ 2606707 h 2430063"/>
              <a:gd name="T22" fmla="*/ 11758847 w 9144000"/>
              <a:gd name="T23" fmla="*/ 2484182 h 2430063"/>
              <a:gd name="T24" fmla="*/ 11120556 w 9144000"/>
              <a:gd name="T25" fmla="*/ 2484182 h 2430063"/>
              <a:gd name="T26" fmla="*/ 10626901 w 9144000"/>
              <a:gd name="T27" fmla="*/ 2606707 h 2430063"/>
              <a:gd name="T28" fmla="*/ 10133247 w 9144000"/>
              <a:gd name="T29" fmla="*/ 2484182 h 2430063"/>
              <a:gd name="T30" fmla="*/ 9494956 w 9144000"/>
              <a:gd name="T31" fmla="*/ 2484182 h 2430063"/>
              <a:gd name="T32" fmla="*/ 9001301 w 9144000"/>
              <a:gd name="T33" fmla="*/ 2606707 h 2430063"/>
              <a:gd name="T34" fmla="*/ 8507647 w 9144000"/>
              <a:gd name="T35" fmla="*/ 2484182 h 2430063"/>
              <a:gd name="T36" fmla="*/ 7869356 w 9144000"/>
              <a:gd name="T37" fmla="*/ 2484182 h 2430063"/>
              <a:gd name="T38" fmla="*/ 7375701 w 9144000"/>
              <a:gd name="T39" fmla="*/ 2606707 h 2430063"/>
              <a:gd name="T40" fmla="*/ 6882047 w 9144000"/>
              <a:gd name="T41" fmla="*/ 2484182 h 2430063"/>
              <a:gd name="T42" fmla="*/ 6243756 w 9144000"/>
              <a:gd name="T43" fmla="*/ 2484182 h 2430063"/>
              <a:gd name="T44" fmla="*/ 5750101 w 9144000"/>
              <a:gd name="T45" fmla="*/ 2606707 h 2430063"/>
              <a:gd name="T46" fmla="*/ 5256447 w 9144000"/>
              <a:gd name="T47" fmla="*/ 2484182 h 2430063"/>
              <a:gd name="T48" fmla="*/ 4618156 w 9144000"/>
              <a:gd name="T49" fmla="*/ 2484182 h 2430063"/>
              <a:gd name="T50" fmla="*/ 4124501 w 9144000"/>
              <a:gd name="T51" fmla="*/ 2606707 h 2430063"/>
              <a:gd name="T52" fmla="*/ 3630847 w 9144000"/>
              <a:gd name="T53" fmla="*/ 2484182 h 2430063"/>
              <a:gd name="T54" fmla="*/ 2992556 w 9144000"/>
              <a:gd name="T55" fmla="*/ 2484182 h 2430063"/>
              <a:gd name="T56" fmla="*/ 2498901 w 9144000"/>
              <a:gd name="T57" fmla="*/ 2606707 h 2430063"/>
              <a:gd name="T58" fmla="*/ 2005247 w 9144000"/>
              <a:gd name="T59" fmla="*/ 2484182 h 2430063"/>
              <a:gd name="T60" fmla="*/ 1369193 w 9144000"/>
              <a:gd name="T61" fmla="*/ 2484182 h 2430063"/>
              <a:gd name="T62" fmla="*/ 870987 w 9144000"/>
              <a:gd name="T63" fmla="*/ 2611395 h 2430063"/>
              <a:gd name="T64" fmla="*/ 372780 w 9144000"/>
              <a:gd name="T65" fmla="*/ 2484182 h 2430063"/>
              <a:gd name="T66" fmla="*/ 0 w 9144000"/>
              <a:gd name="T67" fmla="*/ 2484182 h 2430063"/>
              <a:gd name="T68" fmla="*/ 0 w 9144000"/>
              <a:gd name="T69" fmla="*/ 0 h 243006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44000" h="2430063">
                <a:moveTo>
                  <a:pt x="0" y="0"/>
                </a:moveTo>
                <a:lnTo>
                  <a:pt x="9144000" y="0"/>
                </a:lnTo>
                <a:lnTo>
                  <a:pt x="9144000" y="2311683"/>
                </a:lnTo>
                <a:lnTo>
                  <a:pt x="8998513" y="2311683"/>
                </a:lnTo>
                <a:cubicBezTo>
                  <a:pt x="8966971" y="2377494"/>
                  <a:pt x="8854541" y="2425700"/>
                  <a:pt x="8720832" y="2425700"/>
                </a:cubicBezTo>
                <a:cubicBezTo>
                  <a:pt x="8587123" y="2425700"/>
                  <a:pt x="8474693" y="2377494"/>
                  <a:pt x="8443151" y="2311683"/>
                </a:cubicBezTo>
                <a:lnTo>
                  <a:pt x="8084113" y="2311683"/>
                </a:lnTo>
                <a:cubicBezTo>
                  <a:pt x="8052571" y="2377494"/>
                  <a:pt x="7940142" y="2425700"/>
                  <a:pt x="7806432" y="2425700"/>
                </a:cubicBezTo>
                <a:cubicBezTo>
                  <a:pt x="7672723" y="2425700"/>
                  <a:pt x="7560293" y="2377494"/>
                  <a:pt x="7528751" y="2311683"/>
                </a:cubicBezTo>
                <a:lnTo>
                  <a:pt x="7169713" y="2311683"/>
                </a:lnTo>
                <a:cubicBezTo>
                  <a:pt x="7138171" y="2377494"/>
                  <a:pt x="7025742" y="2425700"/>
                  <a:pt x="6892032" y="2425700"/>
                </a:cubicBezTo>
                <a:cubicBezTo>
                  <a:pt x="6758323" y="2425700"/>
                  <a:pt x="6645893" y="2377494"/>
                  <a:pt x="6614351" y="2311683"/>
                </a:cubicBezTo>
                <a:lnTo>
                  <a:pt x="6255313" y="2311683"/>
                </a:lnTo>
                <a:cubicBezTo>
                  <a:pt x="6223771" y="2377494"/>
                  <a:pt x="6111342" y="2425700"/>
                  <a:pt x="5977632" y="2425700"/>
                </a:cubicBezTo>
                <a:cubicBezTo>
                  <a:pt x="5843923" y="2425700"/>
                  <a:pt x="5731493" y="2377494"/>
                  <a:pt x="5699951" y="2311683"/>
                </a:cubicBezTo>
                <a:lnTo>
                  <a:pt x="5340913" y="2311683"/>
                </a:lnTo>
                <a:cubicBezTo>
                  <a:pt x="5309371" y="2377494"/>
                  <a:pt x="5196942" y="2425700"/>
                  <a:pt x="5063232" y="2425700"/>
                </a:cubicBezTo>
                <a:cubicBezTo>
                  <a:pt x="4929523" y="2425700"/>
                  <a:pt x="4817093" y="2377494"/>
                  <a:pt x="4785551" y="2311683"/>
                </a:cubicBezTo>
                <a:lnTo>
                  <a:pt x="4426513" y="2311683"/>
                </a:lnTo>
                <a:cubicBezTo>
                  <a:pt x="4394971" y="2377494"/>
                  <a:pt x="4282542" y="2425700"/>
                  <a:pt x="4148832" y="2425700"/>
                </a:cubicBezTo>
                <a:cubicBezTo>
                  <a:pt x="4015123" y="2425700"/>
                  <a:pt x="3902693" y="2377494"/>
                  <a:pt x="3871151" y="2311683"/>
                </a:cubicBezTo>
                <a:lnTo>
                  <a:pt x="3512113" y="2311683"/>
                </a:lnTo>
                <a:cubicBezTo>
                  <a:pt x="3480571" y="2377494"/>
                  <a:pt x="3368141" y="2425700"/>
                  <a:pt x="3234432" y="2425700"/>
                </a:cubicBezTo>
                <a:cubicBezTo>
                  <a:pt x="3100723" y="2425700"/>
                  <a:pt x="2988293" y="2377494"/>
                  <a:pt x="2956751" y="2311683"/>
                </a:cubicBezTo>
                <a:lnTo>
                  <a:pt x="2597713" y="2311683"/>
                </a:lnTo>
                <a:cubicBezTo>
                  <a:pt x="2566171" y="2377494"/>
                  <a:pt x="2453742" y="2425700"/>
                  <a:pt x="2320032" y="2425700"/>
                </a:cubicBezTo>
                <a:cubicBezTo>
                  <a:pt x="2186323" y="2425700"/>
                  <a:pt x="2073893" y="2377494"/>
                  <a:pt x="2042351" y="2311683"/>
                </a:cubicBezTo>
                <a:lnTo>
                  <a:pt x="1683313" y="2311683"/>
                </a:lnTo>
                <a:cubicBezTo>
                  <a:pt x="1651771" y="2377494"/>
                  <a:pt x="1539341" y="2425700"/>
                  <a:pt x="1405632" y="2425700"/>
                </a:cubicBezTo>
                <a:cubicBezTo>
                  <a:pt x="1271923" y="2425700"/>
                  <a:pt x="1159493" y="2377494"/>
                  <a:pt x="1127951" y="2311683"/>
                </a:cubicBezTo>
                <a:lnTo>
                  <a:pt x="770171" y="2311683"/>
                </a:lnTo>
                <a:cubicBezTo>
                  <a:pt x="741304" y="2379581"/>
                  <a:pt x="626759" y="2430063"/>
                  <a:pt x="489930" y="2430063"/>
                </a:cubicBezTo>
                <a:cubicBezTo>
                  <a:pt x="353101" y="2430063"/>
                  <a:pt x="238556" y="2379581"/>
                  <a:pt x="209689" y="2311683"/>
                </a:cubicBezTo>
                <a:lnTo>
                  <a:pt x="0" y="231168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" name="组合 11"/>
          <p:cNvGrpSpPr/>
          <p:nvPr/>
        </p:nvGrpSpPr>
        <p:grpSpPr bwMode="auto">
          <a:xfrm>
            <a:off x="6532563" y="3167063"/>
            <a:ext cx="4156075" cy="865187"/>
            <a:chOff x="5831419" y="3166535"/>
            <a:chExt cx="4155016" cy="865717"/>
          </a:xfrm>
        </p:grpSpPr>
        <p:grpSp>
          <p:nvGrpSpPr>
            <p:cNvPr id="11" name="组合 113"/>
            <p:cNvGrpSpPr/>
            <p:nvPr/>
          </p:nvGrpSpPr>
          <p:grpSpPr bwMode="auto">
            <a:xfrm>
              <a:off x="5831419" y="3166535"/>
              <a:ext cx="865716" cy="865717"/>
              <a:chOff x="0" y="0"/>
              <a:chExt cx="4693188" cy="4691098"/>
            </a:xfrm>
          </p:grpSpPr>
          <p:sp>
            <p:nvSpPr>
              <p:cNvPr id="21" name="椭圆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89123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22" name="椭圆 60"/>
              <p:cNvSpPr>
                <a:spLocks noChangeArrowheads="1"/>
              </p:cNvSpPr>
              <p:nvPr/>
            </p:nvSpPr>
            <p:spPr bwMode="auto">
              <a:xfrm>
                <a:off x="490420" y="490626"/>
                <a:ext cx="3708284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I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2" name="组合 118"/>
            <p:cNvGrpSpPr/>
            <p:nvPr/>
          </p:nvGrpSpPr>
          <p:grpSpPr bwMode="auto">
            <a:xfrm>
              <a:off x="6927851" y="3166535"/>
              <a:ext cx="865716" cy="865717"/>
              <a:chOff x="0" y="0"/>
              <a:chExt cx="4693188" cy="4691098"/>
            </a:xfrm>
          </p:grpSpPr>
          <p:sp>
            <p:nvSpPr>
              <p:cNvPr id="19" name="椭圆 62"/>
              <p:cNvSpPr>
                <a:spLocks noChangeArrowheads="1"/>
              </p:cNvSpPr>
              <p:nvPr/>
            </p:nvSpPr>
            <p:spPr bwMode="auto">
              <a:xfrm>
                <a:off x="1360" y="0"/>
                <a:ext cx="4689129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20" name="椭圆 63"/>
              <p:cNvSpPr>
                <a:spLocks noChangeArrowheads="1"/>
              </p:cNvSpPr>
              <p:nvPr/>
            </p:nvSpPr>
            <p:spPr bwMode="auto">
              <a:xfrm>
                <a:off x="491785" y="490626"/>
                <a:ext cx="3708278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D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3" name="组合 121"/>
            <p:cNvGrpSpPr/>
            <p:nvPr/>
          </p:nvGrpSpPr>
          <p:grpSpPr bwMode="auto">
            <a:xfrm>
              <a:off x="8024286" y="3166535"/>
              <a:ext cx="865716" cy="865717"/>
              <a:chOff x="0" y="0"/>
              <a:chExt cx="4693188" cy="4691098"/>
            </a:xfrm>
          </p:grpSpPr>
          <p:sp>
            <p:nvSpPr>
              <p:cNvPr id="17" name="椭圆 65"/>
              <p:cNvSpPr>
                <a:spLocks noChangeArrowheads="1"/>
              </p:cNvSpPr>
              <p:nvPr/>
            </p:nvSpPr>
            <p:spPr bwMode="auto">
              <a:xfrm>
                <a:off x="2704" y="0"/>
                <a:ext cx="4689123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18" name="椭圆 66"/>
              <p:cNvSpPr>
                <a:spLocks noChangeArrowheads="1"/>
              </p:cNvSpPr>
              <p:nvPr/>
            </p:nvSpPr>
            <p:spPr bwMode="auto">
              <a:xfrm>
                <a:off x="493124" y="490626"/>
                <a:ext cx="3708284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E</a:t>
                </a:r>
                <a:endParaRPr lang="zh-CN" altLang="en-US" sz="4800" smtClean="0">
                  <a:sym typeface="+mn-lt"/>
                </a:endParaRPr>
              </a:p>
            </p:txBody>
          </p:sp>
        </p:grpSp>
        <p:grpSp>
          <p:nvGrpSpPr>
            <p:cNvPr id="14" name="组合 124"/>
            <p:cNvGrpSpPr/>
            <p:nvPr/>
          </p:nvGrpSpPr>
          <p:grpSpPr bwMode="auto">
            <a:xfrm>
              <a:off x="9120719" y="3166535"/>
              <a:ext cx="865716" cy="865717"/>
              <a:chOff x="0" y="0"/>
              <a:chExt cx="4693188" cy="4691098"/>
            </a:xfrm>
          </p:grpSpPr>
          <p:sp>
            <p:nvSpPr>
              <p:cNvPr id="15" name="椭圆 68"/>
              <p:cNvSpPr>
                <a:spLocks noChangeArrowheads="1"/>
              </p:cNvSpPr>
              <p:nvPr/>
            </p:nvSpPr>
            <p:spPr bwMode="auto">
              <a:xfrm>
                <a:off x="4059" y="0"/>
                <a:ext cx="4689129" cy="4691098"/>
              </a:xfrm>
              <a:prstGeom prst="ellipse">
                <a:avLst/>
              </a:prstGeom>
              <a:solidFill>
                <a:srgbClr val="DE4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4800" smtClean="0">
                  <a:sym typeface="+mn-lt"/>
                </a:endParaRPr>
              </a:p>
            </p:txBody>
          </p:sp>
          <p:sp>
            <p:nvSpPr>
              <p:cNvPr id="16" name="椭圆 69"/>
              <p:cNvSpPr>
                <a:spLocks noChangeArrowheads="1"/>
              </p:cNvSpPr>
              <p:nvPr/>
            </p:nvSpPr>
            <p:spPr bwMode="auto">
              <a:xfrm>
                <a:off x="494484" y="490626"/>
                <a:ext cx="3708278" cy="3709846"/>
              </a:xfrm>
              <a:prstGeom prst="ellipse">
                <a:avLst/>
              </a:prstGeom>
              <a:solidFill>
                <a:srgbClr val="E6F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144000" anchor="ctr"/>
              <a:lstStyle>
                <a:lvl1pPr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4800" smtClean="0">
                    <a:sym typeface="+mn-lt"/>
                  </a:rPr>
                  <a:t>A</a:t>
                </a:r>
                <a:endParaRPr lang="zh-CN" altLang="en-US" sz="4800" smtClean="0">
                  <a:sym typeface="+mn-lt"/>
                </a:endParaRPr>
              </a:p>
            </p:txBody>
          </p:sp>
        </p:grpSp>
      </p:grpSp>
      <p:sp>
        <p:nvSpPr>
          <p:cNvPr id="23" name="Freeform 9"/>
          <p:cNvSpPr/>
          <p:nvPr/>
        </p:nvSpPr>
        <p:spPr bwMode="auto">
          <a:xfrm>
            <a:off x="9829800" y="1016000"/>
            <a:ext cx="1293813" cy="973138"/>
          </a:xfrm>
          <a:custGeom>
            <a:avLst/>
            <a:gdLst>
              <a:gd name="T0" fmla="*/ 2111077192 w 611"/>
              <a:gd name="T1" fmla="*/ 1003036607 h 460"/>
              <a:gd name="T2" fmla="*/ 2147483646 w 611"/>
              <a:gd name="T3" fmla="*/ 0 h 460"/>
              <a:gd name="T4" fmla="*/ 0 w 611"/>
              <a:gd name="T5" fmla="*/ 0 h 460"/>
              <a:gd name="T6" fmla="*/ 0 w 611"/>
              <a:gd name="T7" fmla="*/ 1571723646 h 460"/>
              <a:gd name="T8" fmla="*/ 623014369 w 611"/>
              <a:gd name="T9" fmla="*/ 1571723646 h 460"/>
              <a:gd name="T10" fmla="*/ 8963520 w 611"/>
              <a:gd name="T11" fmla="*/ 2059809472 h 460"/>
              <a:gd name="T12" fmla="*/ 2147483646 w 611"/>
              <a:gd name="T13" fmla="*/ 2059809472 h 460"/>
              <a:gd name="T14" fmla="*/ 2111077192 w 611"/>
              <a:gd name="T15" fmla="*/ 1003036607 h 4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1" h="460">
                <a:moveTo>
                  <a:pt x="471" y="224"/>
                </a:moveTo>
                <a:lnTo>
                  <a:pt x="611" y="0"/>
                </a:lnTo>
                <a:lnTo>
                  <a:pt x="0" y="0"/>
                </a:lnTo>
                <a:lnTo>
                  <a:pt x="0" y="351"/>
                </a:lnTo>
                <a:lnTo>
                  <a:pt x="139" y="351"/>
                </a:lnTo>
                <a:lnTo>
                  <a:pt x="2" y="460"/>
                </a:lnTo>
                <a:lnTo>
                  <a:pt x="610" y="460"/>
                </a:lnTo>
                <a:lnTo>
                  <a:pt x="471" y="2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0"/>
          <p:cNvSpPr/>
          <p:nvPr/>
        </p:nvSpPr>
        <p:spPr bwMode="auto">
          <a:xfrm>
            <a:off x="9829800" y="1016000"/>
            <a:ext cx="1293813" cy="973138"/>
          </a:xfrm>
          <a:custGeom>
            <a:avLst/>
            <a:gdLst>
              <a:gd name="T0" fmla="*/ 2111077192 w 611"/>
              <a:gd name="T1" fmla="*/ 1003036607 h 460"/>
              <a:gd name="T2" fmla="*/ 2147483646 w 611"/>
              <a:gd name="T3" fmla="*/ 0 h 460"/>
              <a:gd name="T4" fmla="*/ 0 w 611"/>
              <a:gd name="T5" fmla="*/ 0 h 460"/>
              <a:gd name="T6" fmla="*/ 0 w 611"/>
              <a:gd name="T7" fmla="*/ 1571723646 h 460"/>
              <a:gd name="T8" fmla="*/ 623014369 w 611"/>
              <a:gd name="T9" fmla="*/ 1571723646 h 460"/>
              <a:gd name="T10" fmla="*/ 8963520 w 611"/>
              <a:gd name="T11" fmla="*/ 2059809472 h 460"/>
              <a:gd name="T12" fmla="*/ 2147483646 w 611"/>
              <a:gd name="T13" fmla="*/ 2059809472 h 460"/>
              <a:gd name="T14" fmla="*/ 2111077192 w 611"/>
              <a:gd name="T15" fmla="*/ 1003036607 h 4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1" h="460">
                <a:moveTo>
                  <a:pt x="471" y="224"/>
                </a:moveTo>
                <a:lnTo>
                  <a:pt x="611" y="0"/>
                </a:lnTo>
                <a:lnTo>
                  <a:pt x="0" y="0"/>
                </a:lnTo>
                <a:lnTo>
                  <a:pt x="0" y="351"/>
                </a:lnTo>
                <a:lnTo>
                  <a:pt x="139" y="351"/>
                </a:lnTo>
                <a:lnTo>
                  <a:pt x="2" y="460"/>
                </a:lnTo>
                <a:lnTo>
                  <a:pt x="610" y="460"/>
                </a:lnTo>
                <a:lnTo>
                  <a:pt x="471" y="2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1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0 w 139"/>
              <a:gd name="T1" fmla="*/ 0 h 109"/>
              <a:gd name="T2" fmla="*/ 0 w 139"/>
              <a:gd name="T3" fmla="*/ 487229859 h 109"/>
              <a:gd name="T4" fmla="*/ 8943750 w 139"/>
              <a:gd name="T5" fmla="*/ 487229859 h 109"/>
              <a:gd name="T6" fmla="*/ 621640304 w 139"/>
              <a:gd name="T7" fmla="*/ 0 h 109"/>
              <a:gd name="T8" fmla="*/ 0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0" y="0"/>
                </a:move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lnTo>
                  <a:pt x="0" y="0"/>
                </a:lnTo>
                <a:close/>
              </a:path>
            </a:pathLst>
          </a:custGeom>
          <a:solidFill>
            <a:srgbClr val="A86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0 w 139"/>
              <a:gd name="T1" fmla="*/ 0 h 109"/>
              <a:gd name="T2" fmla="*/ 0 w 139"/>
              <a:gd name="T3" fmla="*/ 487229859 h 109"/>
              <a:gd name="T4" fmla="*/ 8943750 w 139"/>
              <a:gd name="T5" fmla="*/ 487229859 h 109"/>
              <a:gd name="T6" fmla="*/ 621640304 w 139"/>
              <a:gd name="T7" fmla="*/ 0 h 109"/>
              <a:gd name="T8" fmla="*/ 0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0" y="0"/>
                </a:move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3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621640304 w 139"/>
              <a:gd name="T1" fmla="*/ 0 h 109"/>
              <a:gd name="T2" fmla="*/ 0 w 139"/>
              <a:gd name="T3" fmla="*/ 0 h 109"/>
              <a:gd name="T4" fmla="*/ 0 w 139"/>
              <a:gd name="T5" fmla="*/ 487229859 h 109"/>
              <a:gd name="T6" fmla="*/ 8943750 w 139"/>
              <a:gd name="T7" fmla="*/ 487229859 h 109"/>
              <a:gd name="T8" fmla="*/ 621640304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0" y="0"/>
                </a:ln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  <a:close/>
              </a:path>
            </a:pathLst>
          </a:custGeom>
          <a:solidFill>
            <a:srgbClr val="9753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4"/>
          <p:cNvSpPr/>
          <p:nvPr/>
        </p:nvSpPr>
        <p:spPr bwMode="auto">
          <a:xfrm>
            <a:off x="9829800" y="1758950"/>
            <a:ext cx="293688" cy="230188"/>
          </a:xfrm>
          <a:custGeom>
            <a:avLst/>
            <a:gdLst>
              <a:gd name="T0" fmla="*/ 621640304 w 139"/>
              <a:gd name="T1" fmla="*/ 0 h 109"/>
              <a:gd name="T2" fmla="*/ 0 w 139"/>
              <a:gd name="T3" fmla="*/ 0 h 109"/>
              <a:gd name="T4" fmla="*/ 0 w 139"/>
              <a:gd name="T5" fmla="*/ 487229859 h 109"/>
              <a:gd name="T6" fmla="*/ 8943750 w 139"/>
              <a:gd name="T7" fmla="*/ 487229859 h 109"/>
              <a:gd name="T8" fmla="*/ 621640304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0" y="0"/>
                </a:lnTo>
                <a:lnTo>
                  <a:pt x="0" y="109"/>
                </a:lnTo>
                <a:lnTo>
                  <a:pt x="2" y="109"/>
                </a:lnTo>
                <a:lnTo>
                  <a:pt x="139" y="0"/>
                </a:lnTo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6"/>
          <p:cNvSpPr/>
          <p:nvPr/>
        </p:nvSpPr>
        <p:spPr bwMode="auto">
          <a:xfrm>
            <a:off x="2063750" y="1754188"/>
            <a:ext cx="4763" cy="4762"/>
          </a:xfrm>
          <a:custGeom>
            <a:avLst/>
            <a:gdLst>
              <a:gd name="T0" fmla="*/ 0 w 2"/>
              <a:gd name="T1" fmla="*/ 0 h 2"/>
              <a:gd name="T2" fmla="*/ 10080890 w 2"/>
              <a:gd name="T3" fmla="*/ 10078773 h 2"/>
              <a:gd name="T4" fmla="*/ 0 w 2"/>
              <a:gd name="T5" fmla="*/ 10078773 h 2"/>
              <a:gd name="T6" fmla="*/ 0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BA6D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7"/>
          <p:cNvSpPr/>
          <p:nvPr/>
        </p:nvSpPr>
        <p:spPr bwMode="auto">
          <a:xfrm>
            <a:off x="1066800" y="1017588"/>
            <a:ext cx="1295400" cy="971550"/>
          </a:xfrm>
          <a:custGeom>
            <a:avLst/>
            <a:gdLst>
              <a:gd name="T0" fmla="*/ 631719167 w 612"/>
              <a:gd name="T1" fmla="*/ 1003581517 h 459"/>
              <a:gd name="T2" fmla="*/ 0 w 612"/>
              <a:gd name="T3" fmla="*/ 0 h 459"/>
              <a:gd name="T4" fmla="*/ 2147483646 w 612"/>
              <a:gd name="T5" fmla="*/ 0 h 459"/>
              <a:gd name="T6" fmla="*/ 2147483646 w 612"/>
              <a:gd name="T7" fmla="*/ 1568096517 h 459"/>
              <a:gd name="T8" fmla="*/ 2119170683 w 612"/>
              <a:gd name="T9" fmla="*/ 1568096517 h 459"/>
              <a:gd name="T10" fmla="*/ 2147483646 w 612"/>
              <a:gd name="T11" fmla="*/ 2056447500 h 459"/>
              <a:gd name="T12" fmla="*/ 8959850 w 612"/>
              <a:gd name="T13" fmla="*/ 2056447500 h 459"/>
              <a:gd name="T14" fmla="*/ 631719167 w 612"/>
              <a:gd name="T15" fmla="*/ 1003581517 h 4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2" h="459">
                <a:moveTo>
                  <a:pt x="141" y="224"/>
                </a:moveTo>
                <a:lnTo>
                  <a:pt x="0" y="0"/>
                </a:lnTo>
                <a:lnTo>
                  <a:pt x="612" y="0"/>
                </a:lnTo>
                <a:lnTo>
                  <a:pt x="612" y="350"/>
                </a:lnTo>
                <a:lnTo>
                  <a:pt x="473" y="350"/>
                </a:lnTo>
                <a:lnTo>
                  <a:pt x="610" y="459"/>
                </a:lnTo>
                <a:lnTo>
                  <a:pt x="2" y="459"/>
                </a:lnTo>
                <a:lnTo>
                  <a:pt x="141" y="2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8"/>
          <p:cNvSpPr/>
          <p:nvPr/>
        </p:nvSpPr>
        <p:spPr bwMode="auto">
          <a:xfrm>
            <a:off x="1066800" y="1017588"/>
            <a:ext cx="1295400" cy="971550"/>
          </a:xfrm>
          <a:custGeom>
            <a:avLst/>
            <a:gdLst>
              <a:gd name="T0" fmla="*/ 631719167 w 612"/>
              <a:gd name="T1" fmla="*/ 1003581517 h 459"/>
              <a:gd name="T2" fmla="*/ 0 w 612"/>
              <a:gd name="T3" fmla="*/ 0 h 459"/>
              <a:gd name="T4" fmla="*/ 2147483646 w 612"/>
              <a:gd name="T5" fmla="*/ 0 h 459"/>
              <a:gd name="T6" fmla="*/ 2147483646 w 612"/>
              <a:gd name="T7" fmla="*/ 1568096517 h 459"/>
              <a:gd name="T8" fmla="*/ 2119170683 w 612"/>
              <a:gd name="T9" fmla="*/ 1568096517 h 459"/>
              <a:gd name="T10" fmla="*/ 2147483646 w 612"/>
              <a:gd name="T11" fmla="*/ 2056447500 h 459"/>
              <a:gd name="T12" fmla="*/ 8959850 w 612"/>
              <a:gd name="T13" fmla="*/ 2056447500 h 459"/>
              <a:gd name="T14" fmla="*/ 631719167 w 612"/>
              <a:gd name="T15" fmla="*/ 1003581517 h 4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12" h="459">
                <a:moveTo>
                  <a:pt x="141" y="224"/>
                </a:moveTo>
                <a:lnTo>
                  <a:pt x="0" y="0"/>
                </a:lnTo>
                <a:lnTo>
                  <a:pt x="612" y="0"/>
                </a:lnTo>
                <a:lnTo>
                  <a:pt x="612" y="350"/>
                </a:lnTo>
                <a:lnTo>
                  <a:pt x="473" y="350"/>
                </a:lnTo>
                <a:lnTo>
                  <a:pt x="610" y="459"/>
                </a:lnTo>
                <a:lnTo>
                  <a:pt x="2" y="459"/>
                </a:lnTo>
                <a:lnTo>
                  <a:pt x="141" y="2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9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487229859 h 109"/>
              <a:gd name="T4" fmla="*/ 612692355 w 139"/>
              <a:gd name="T5" fmla="*/ 487229859 h 109"/>
              <a:gd name="T6" fmla="*/ 0 w 139"/>
              <a:gd name="T7" fmla="*/ 0 h 109"/>
              <a:gd name="T8" fmla="*/ 621636075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109"/>
                </a:lnTo>
                <a:lnTo>
                  <a:pt x="137" y="109"/>
                </a:lnTo>
                <a:lnTo>
                  <a:pt x="0" y="0"/>
                </a:lnTo>
                <a:lnTo>
                  <a:pt x="139" y="0"/>
                </a:lnTo>
                <a:close/>
              </a:path>
            </a:pathLst>
          </a:custGeom>
          <a:solidFill>
            <a:srgbClr val="A86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0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487229859 h 109"/>
              <a:gd name="T4" fmla="*/ 612692355 w 139"/>
              <a:gd name="T5" fmla="*/ 487229859 h 109"/>
              <a:gd name="T6" fmla="*/ 0 w 139"/>
              <a:gd name="T7" fmla="*/ 0 h 109"/>
              <a:gd name="T8" fmla="*/ 621636075 w 139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109"/>
                </a:lnTo>
                <a:lnTo>
                  <a:pt x="137" y="109"/>
                </a:lnTo>
                <a:lnTo>
                  <a:pt x="0" y="0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21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0 h 109"/>
              <a:gd name="T4" fmla="*/ 0 w 139"/>
              <a:gd name="T5" fmla="*/ 0 h 109"/>
              <a:gd name="T6" fmla="*/ 612692355 w 139"/>
              <a:gd name="T7" fmla="*/ 487229859 h 109"/>
              <a:gd name="T8" fmla="*/ 621636075 w 139"/>
              <a:gd name="T9" fmla="*/ 487229859 h 109"/>
              <a:gd name="T10" fmla="*/ 621636075 w 139"/>
              <a:gd name="T11" fmla="*/ 0 h 1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0"/>
                </a:lnTo>
                <a:lnTo>
                  <a:pt x="0" y="0"/>
                </a:lnTo>
                <a:lnTo>
                  <a:pt x="137" y="109"/>
                </a:lnTo>
                <a:lnTo>
                  <a:pt x="139" y="109"/>
                </a:lnTo>
                <a:lnTo>
                  <a:pt x="139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22"/>
          <p:cNvSpPr/>
          <p:nvPr/>
        </p:nvSpPr>
        <p:spPr bwMode="auto">
          <a:xfrm>
            <a:off x="2068513" y="1758950"/>
            <a:ext cx="293687" cy="230188"/>
          </a:xfrm>
          <a:custGeom>
            <a:avLst/>
            <a:gdLst>
              <a:gd name="T0" fmla="*/ 621636075 w 139"/>
              <a:gd name="T1" fmla="*/ 0 h 109"/>
              <a:gd name="T2" fmla="*/ 621636075 w 139"/>
              <a:gd name="T3" fmla="*/ 0 h 109"/>
              <a:gd name="T4" fmla="*/ 0 w 139"/>
              <a:gd name="T5" fmla="*/ 0 h 109"/>
              <a:gd name="T6" fmla="*/ 612692355 w 139"/>
              <a:gd name="T7" fmla="*/ 487229859 h 109"/>
              <a:gd name="T8" fmla="*/ 621636075 w 139"/>
              <a:gd name="T9" fmla="*/ 487229859 h 109"/>
              <a:gd name="T10" fmla="*/ 621636075 w 139"/>
              <a:gd name="T11" fmla="*/ 0 h 1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9" h="109">
                <a:moveTo>
                  <a:pt x="139" y="0"/>
                </a:moveTo>
                <a:lnTo>
                  <a:pt x="139" y="0"/>
                </a:lnTo>
                <a:lnTo>
                  <a:pt x="0" y="0"/>
                </a:lnTo>
                <a:lnTo>
                  <a:pt x="137" y="109"/>
                </a:lnTo>
                <a:lnTo>
                  <a:pt x="139" y="109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" name="组合 5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788988"/>
            <a:ext cx="806450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Freeform 7"/>
          <p:cNvSpPr/>
          <p:nvPr/>
        </p:nvSpPr>
        <p:spPr bwMode="auto">
          <a:xfrm>
            <a:off x="10123488" y="1754188"/>
            <a:ext cx="4762" cy="4762"/>
          </a:xfrm>
          <a:custGeom>
            <a:avLst/>
            <a:gdLst>
              <a:gd name="T0" fmla="*/ 10078773 w 2"/>
              <a:gd name="T1" fmla="*/ 0 h 2"/>
              <a:gd name="T2" fmla="*/ 0 w 2"/>
              <a:gd name="T3" fmla="*/ 10078773 h 2"/>
              <a:gd name="T4" fmla="*/ 10078773 w 2"/>
              <a:gd name="T5" fmla="*/ 10078773 h 2"/>
              <a:gd name="T6" fmla="*/ 10078773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rgbClr val="BA6D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8"/>
          <p:cNvSpPr/>
          <p:nvPr/>
        </p:nvSpPr>
        <p:spPr bwMode="auto">
          <a:xfrm>
            <a:off x="10123488" y="1754188"/>
            <a:ext cx="4762" cy="4762"/>
          </a:xfrm>
          <a:custGeom>
            <a:avLst/>
            <a:gdLst>
              <a:gd name="T0" fmla="*/ 10078773 w 2"/>
              <a:gd name="T1" fmla="*/ 0 h 2"/>
              <a:gd name="T2" fmla="*/ 0 w 2"/>
              <a:gd name="T3" fmla="*/ 10078773 h 2"/>
              <a:gd name="T4" fmla="*/ 10078773 w 2"/>
              <a:gd name="T5" fmla="*/ 10078773 h 2"/>
              <a:gd name="T6" fmla="*/ 10078773 w 2"/>
              <a:gd name="T7" fmla="*/ 0 h 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矩形 36"/>
          <p:cNvSpPr>
            <a:spLocks noChangeArrowheads="1"/>
          </p:cNvSpPr>
          <p:nvPr/>
        </p:nvSpPr>
        <p:spPr bwMode="auto">
          <a:xfrm>
            <a:off x="5967413" y="4914900"/>
            <a:ext cx="5529262" cy="521970"/>
          </a:xfrm>
          <a:prstGeom prst="rect">
            <a:avLst/>
          </a:prstGeom>
          <a:solidFill>
            <a:srgbClr val="C7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z="2800" dirty="0" smtClean="0">
              <a:sym typeface="+mn-lt"/>
            </a:endParaRPr>
          </a:p>
        </p:txBody>
      </p:sp>
      <p:sp>
        <p:nvSpPr>
          <p:cNvPr id="77" name="Title 1"/>
          <p:cNvSpPr>
            <a:spLocks noGrp="1"/>
          </p:cNvSpPr>
          <p:nvPr>
            <p:ph type="ctrTitle"/>
          </p:nvPr>
        </p:nvSpPr>
        <p:spPr>
          <a:xfrm>
            <a:off x="2415119" y="764704"/>
            <a:ext cx="7366002" cy="936095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78" name="Subtitle 2"/>
          <p:cNvSpPr>
            <a:spLocks noGrp="1"/>
          </p:cNvSpPr>
          <p:nvPr>
            <p:ph type="subTitle" idx="1"/>
          </p:nvPr>
        </p:nvSpPr>
        <p:spPr>
          <a:xfrm>
            <a:off x="5152776" y="4120462"/>
            <a:ext cx="6915648" cy="703422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idx="13"/>
          </p:nvPr>
        </p:nvSpPr>
        <p:spPr>
          <a:xfrm>
            <a:off x="5934135" y="4922159"/>
            <a:ext cx="5562465" cy="5159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0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186C9-5814-4531-AD15-77B3029D4890}" type="datetimeFigureOut">
              <a:rPr lang="zh-CN" altLang="en-US"/>
            </a:fld>
            <a:endParaRPr lang="zh-CN" altLang="en-US"/>
          </a:p>
        </p:txBody>
      </p:sp>
      <p:sp>
        <p:nvSpPr>
          <p:cNvPr id="41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2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A8DF6-E519-4FEC-BD70-4795C60EF2CC}" type="slidenum">
              <a:rPr lang="zh-CN" altLang="en-US"/>
            </a:fld>
            <a:endParaRPr lang="zh-CN" altLang="en-US"/>
          </a:p>
        </p:txBody>
      </p:sp>
      <p:sp>
        <p:nvSpPr>
          <p:cNvPr id="43" name="七角星 59"/>
          <p:cNvSpPr/>
          <p:nvPr/>
        </p:nvSpPr>
        <p:spPr bwMode="auto">
          <a:xfrm>
            <a:off x="10033000" y="100098"/>
            <a:ext cx="598487" cy="368300"/>
          </a:xfrm>
          <a:custGeom>
            <a:avLst/>
            <a:gdLst>
              <a:gd name="T0" fmla="*/ -1 w 442912"/>
              <a:gd name="T1" fmla="*/ 199073 h 441325"/>
              <a:gd name="T2" fmla="*/ 121249 w 442912"/>
              <a:gd name="T3" fmla="*/ 137763 h 441325"/>
              <a:gd name="T4" fmla="*/ 77977 w 442912"/>
              <a:gd name="T5" fmla="*/ 61310 h 441325"/>
              <a:gd name="T6" fmla="*/ 272450 w 442912"/>
              <a:gd name="T7" fmla="*/ 61310 h 441325"/>
              <a:gd name="T8" fmla="*/ 393700 w 442912"/>
              <a:gd name="T9" fmla="*/ 0 h 441325"/>
              <a:gd name="T10" fmla="*/ 514950 w 442912"/>
              <a:gd name="T11" fmla="*/ 61310 h 441325"/>
              <a:gd name="T12" fmla="*/ 709422 w 442912"/>
              <a:gd name="T13" fmla="*/ 61310 h 441325"/>
              <a:gd name="T14" fmla="*/ 666150 w 442912"/>
              <a:gd name="T15" fmla="*/ 137763 h 441325"/>
              <a:gd name="T16" fmla="*/ 787401 w 442912"/>
              <a:gd name="T17" fmla="*/ 199073 h 441325"/>
              <a:gd name="T18" fmla="*/ 612187 w 442912"/>
              <a:gd name="T19" fmla="*/ 233098 h 441325"/>
              <a:gd name="T20" fmla="*/ 568913 w 442912"/>
              <a:gd name="T21" fmla="*/ 309550 h 441325"/>
              <a:gd name="T22" fmla="*/ 393700 w 442912"/>
              <a:gd name="T23" fmla="*/ 275525 h 441325"/>
              <a:gd name="T24" fmla="*/ 218487 w 442912"/>
              <a:gd name="T25" fmla="*/ 309550 h 441325"/>
              <a:gd name="T26" fmla="*/ 175212 w 442912"/>
              <a:gd name="T27" fmla="*/ 233098 h 441325"/>
              <a:gd name="T28" fmla="*/ -1 w 442912"/>
              <a:gd name="T29" fmla="*/ 199073 h 44132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2912" h="441325">
                <a:moveTo>
                  <a:pt x="-1" y="283819"/>
                </a:moveTo>
                <a:lnTo>
                  <a:pt x="68203" y="196409"/>
                </a:lnTo>
                <a:lnTo>
                  <a:pt x="43862" y="87410"/>
                </a:lnTo>
                <a:lnTo>
                  <a:pt x="153253" y="87410"/>
                </a:lnTo>
                <a:lnTo>
                  <a:pt x="221456" y="0"/>
                </a:lnTo>
                <a:lnTo>
                  <a:pt x="289659" y="87410"/>
                </a:lnTo>
                <a:lnTo>
                  <a:pt x="399050" y="87410"/>
                </a:lnTo>
                <a:lnTo>
                  <a:pt x="374709" y="196409"/>
                </a:lnTo>
                <a:lnTo>
                  <a:pt x="442913" y="283819"/>
                </a:lnTo>
                <a:lnTo>
                  <a:pt x="344355" y="332328"/>
                </a:lnTo>
                <a:lnTo>
                  <a:pt x="320013" y="441327"/>
                </a:lnTo>
                <a:lnTo>
                  <a:pt x="221456" y="392818"/>
                </a:lnTo>
                <a:lnTo>
                  <a:pt x="122899" y="441327"/>
                </a:lnTo>
                <a:lnTo>
                  <a:pt x="98557" y="332328"/>
                </a:lnTo>
                <a:lnTo>
                  <a:pt x="-1" y="283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9BF27-88FD-4BE3-9F2B-EBFBD0A1D0D1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AEEF2-6D84-4B45-9BFB-00B9A62284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92696"/>
            <a:ext cx="3932237" cy="136470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692697"/>
            <a:ext cx="6172200" cy="516835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DC539-1CE0-489B-9149-70BCE32AA299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54A4-D945-439F-822C-DB4F040341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0395E-5C4A-4B28-B097-A14DB3DAAA54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949C9-2507-4B84-8562-60854C54B7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60714" y="1830388"/>
            <a:ext cx="5861049" cy="4249738"/>
            <a:chOff x="3160714" y="1830388"/>
            <a:chExt cx="5861049" cy="4249738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3397251" y="1830388"/>
              <a:ext cx="3889375" cy="3192462"/>
            </a:xfrm>
            <a:custGeom>
              <a:avLst/>
              <a:gdLst>
                <a:gd name="connsiteX0" fmla="*/ 0 w 3718560"/>
                <a:gd name="connsiteY0" fmla="*/ 0 h 3518262"/>
                <a:gd name="connsiteX1" fmla="*/ 0 w 3718560"/>
                <a:gd name="connsiteY1" fmla="*/ 3509554 h 3518262"/>
                <a:gd name="connsiteX2" fmla="*/ 3718560 w 3718560"/>
                <a:gd name="connsiteY2" fmla="*/ 3518262 h 3518262"/>
                <a:gd name="connsiteX3" fmla="*/ 3718560 w 3718560"/>
                <a:gd name="connsiteY3" fmla="*/ 3518262 h 351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9" name="MH_Desc_1"/>
            <p:cNvSpPr/>
            <p:nvPr>
              <p:custDataLst>
                <p:tags r:id="rId3"/>
              </p:custDataLst>
            </p:nvPr>
          </p:nvSpPr>
          <p:spPr>
            <a:xfrm>
              <a:off x="3160714" y="2117725"/>
              <a:ext cx="5464175" cy="3911600"/>
            </a:xfrm>
            <a:custGeom>
              <a:avLst/>
              <a:gdLst>
                <a:gd name="connsiteX0" fmla="*/ 5320937 w 5320937"/>
                <a:gd name="connsiteY0" fmla="*/ 1837508 h 4188823"/>
                <a:gd name="connsiteX1" fmla="*/ 5320937 w 5320937"/>
                <a:gd name="connsiteY1" fmla="*/ 0 h 4188823"/>
                <a:gd name="connsiteX2" fmla="*/ 0 w 5320937"/>
                <a:gd name="connsiteY2" fmla="*/ 0 h 4188823"/>
                <a:gd name="connsiteX3" fmla="*/ 0 w 5320937"/>
                <a:gd name="connsiteY3" fmla="*/ 3405051 h 4188823"/>
                <a:gd name="connsiteX4" fmla="*/ 2717075 w 5320937"/>
                <a:gd name="connsiteY4" fmla="*/ 3405051 h 4188823"/>
                <a:gd name="connsiteX5" fmla="*/ 3500847 w 5320937"/>
                <a:gd name="connsiteY5" fmla="*/ 4188823 h 4188823"/>
                <a:gd name="connsiteX6" fmla="*/ 3518263 w 5320937"/>
                <a:gd name="connsiteY6" fmla="*/ 4188823 h 418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612000" tIns="216000" rIns="324000" bIns="1584000">
              <a:noAutofit/>
            </a:bodyPr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kern="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4"/>
              </p:custDataLst>
            </p:nvPr>
          </p:nvSpPr>
          <p:spPr bwMode="auto">
            <a:xfrm>
              <a:off x="6740525" y="3722689"/>
              <a:ext cx="2281238" cy="235743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3160800" y="2116800"/>
            <a:ext cx="5464800" cy="3913200"/>
          </a:xfrm>
        </p:spPr>
        <p:txBody>
          <a:bodyPr lIns="612000" tIns="216000" rIns="324000" bIns="1584000">
            <a:normAutofit/>
          </a:bodyPr>
          <a:lstStyle>
            <a:lvl1pPr marL="285750" indent="-285750">
              <a:lnSpc>
                <a:spcPct val="130000"/>
              </a:lnSpc>
              <a:buSzPct val="100000"/>
              <a:buFont typeface="Arial" panose="020B0604020202020204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1412776"/>
            <a:ext cx="10515600" cy="453717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5BEE5-4AFA-478F-8928-B417D25B8F13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A8110-7EBE-4ECA-8B55-7E586D2514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16802" y="2925922"/>
            <a:ext cx="5415881" cy="974570"/>
            <a:chOff x="3916802" y="2925922"/>
            <a:chExt cx="5415881" cy="974570"/>
          </a:xfrm>
        </p:grpSpPr>
        <p:sp>
          <p:nvSpPr>
            <p:cNvPr id="10" name="MH_Title"/>
            <p:cNvSpPr/>
            <p:nvPr userDrawn="1">
              <p:custDataLst>
                <p:tags r:id="rId3"/>
              </p:custDataLst>
            </p:nvPr>
          </p:nvSpPr>
          <p:spPr>
            <a:xfrm>
              <a:off x="4039899" y="2925922"/>
              <a:ext cx="5292784" cy="9745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rtlCol="0" anchor="ctr">
              <a:normAutofit/>
            </a:bodyPr>
            <a:lstStyle/>
            <a:p>
              <a:endParaRPr lang="zh-CN" altLang="en-US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MH_Others_2"/>
            <p:cNvSpPr/>
            <p:nvPr userDrawn="1">
              <p:custDataLst>
                <p:tags r:id="rId4"/>
              </p:custDataLst>
            </p:nvPr>
          </p:nvSpPr>
          <p:spPr>
            <a:xfrm>
              <a:off x="3916802" y="2925923"/>
              <a:ext cx="123095" cy="97456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>
                <a:solidFill>
                  <a:srgbClr val="1C97C2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39200" y="2926800"/>
            <a:ext cx="5292000" cy="975600"/>
          </a:xfrm>
        </p:spPr>
        <p:txBody>
          <a:bodyPr lIns="180000" tIns="0" rIns="0" bIns="0" anchor="ctr" anchorCtr="0">
            <a:normAutofit/>
          </a:bodyPr>
          <a:lstStyle>
            <a:lvl1pPr>
              <a:defRPr sz="3200" b="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215798" y="2149701"/>
            <a:ext cx="4415743" cy="3201773"/>
            <a:chOff x="3160714" y="1830388"/>
            <a:chExt cx="5861049" cy="4249738"/>
          </a:xfrm>
        </p:grpSpPr>
        <p:sp>
          <p:nvSpPr>
            <p:cNvPr id="9" name="MH_Other_1"/>
            <p:cNvSpPr/>
            <p:nvPr>
              <p:custDataLst>
                <p:tags r:id="rId2"/>
              </p:custDataLst>
            </p:nvPr>
          </p:nvSpPr>
          <p:spPr>
            <a:xfrm>
              <a:off x="3397251" y="1830388"/>
              <a:ext cx="3889375" cy="3192462"/>
            </a:xfrm>
            <a:custGeom>
              <a:avLst/>
              <a:gdLst>
                <a:gd name="connsiteX0" fmla="*/ 0 w 3718560"/>
                <a:gd name="connsiteY0" fmla="*/ 0 h 3518262"/>
                <a:gd name="connsiteX1" fmla="*/ 0 w 3718560"/>
                <a:gd name="connsiteY1" fmla="*/ 3509554 h 3518262"/>
                <a:gd name="connsiteX2" fmla="*/ 3718560 w 3718560"/>
                <a:gd name="connsiteY2" fmla="*/ 3518262 h 3518262"/>
                <a:gd name="connsiteX3" fmla="*/ 3718560 w 3718560"/>
                <a:gd name="connsiteY3" fmla="*/ 3518262 h 351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0" name="MH_Desc_1"/>
            <p:cNvSpPr/>
            <p:nvPr>
              <p:custDataLst>
                <p:tags r:id="rId3"/>
              </p:custDataLst>
            </p:nvPr>
          </p:nvSpPr>
          <p:spPr>
            <a:xfrm>
              <a:off x="3160714" y="2117725"/>
              <a:ext cx="5464175" cy="3911600"/>
            </a:xfrm>
            <a:custGeom>
              <a:avLst/>
              <a:gdLst>
                <a:gd name="connsiteX0" fmla="*/ 5320937 w 5320937"/>
                <a:gd name="connsiteY0" fmla="*/ 1837508 h 4188823"/>
                <a:gd name="connsiteX1" fmla="*/ 5320937 w 5320937"/>
                <a:gd name="connsiteY1" fmla="*/ 0 h 4188823"/>
                <a:gd name="connsiteX2" fmla="*/ 0 w 5320937"/>
                <a:gd name="connsiteY2" fmla="*/ 0 h 4188823"/>
                <a:gd name="connsiteX3" fmla="*/ 0 w 5320937"/>
                <a:gd name="connsiteY3" fmla="*/ 3405051 h 4188823"/>
                <a:gd name="connsiteX4" fmla="*/ 2717075 w 5320937"/>
                <a:gd name="connsiteY4" fmla="*/ 3405051 h 4188823"/>
                <a:gd name="connsiteX5" fmla="*/ 3500847 w 5320937"/>
                <a:gd name="connsiteY5" fmla="*/ 4188823 h 4188823"/>
                <a:gd name="connsiteX6" fmla="*/ 3518263 w 5320937"/>
                <a:gd name="connsiteY6" fmla="*/ 4188823 h 418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612000" tIns="216000" rIns="324000" bIns="1584000">
              <a:noAutofit/>
            </a:bodyPr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kern="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4"/>
              </p:custDataLst>
            </p:nvPr>
          </p:nvSpPr>
          <p:spPr bwMode="auto">
            <a:xfrm>
              <a:off x="6740525" y="3722689"/>
              <a:ext cx="2281238" cy="235743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28027" y="2149701"/>
            <a:ext cx="4415743" cy="3201773"/>
            <a:chOff x="3160714" y="1830388"/>
            <a:chExt cx="5861049" cy="4249738"/>
          </a:xfrm>
        </p:grpSpPr>
        <p:sp>
          <p:nvSpPr>
            <p:cNvPr id="13" name="MH_Other_1"/>
            <p:cNvSpPr/>
            <p:nvPr>
              <p:custDataLst>
                <p:tags r:id="rId5"/>
              </p:custDataLst>
            </p:nvPr>
          </p:nvSpPr>
          <p:spPr>
            <a:xfrm>
              <a:off x="3397251" y="1830388"/>
              <a:ext cx="3889375" cy="3192462"/>
            </a:xfrm>
            <a:custGeom>
              <a:avLst/>
              <a:gdLst>
                <a:gd name="connsiteX0" fmla="*/ 0 w 3718560"/>
                <a:gd name="connsiteY0" fmla="*/ 0 h 3518262"/>
                <a:gd name="connsiteX1" fmla="*/ 0 w 3718560"/>
                <a:gd name="connsiteY1" fmla="*/ 3509554 h 3518262"/>
                <a:gd name="connsiteX2" fmla="*/ 3718560 w 3718560"/>
                <a:gd name="connsiteY2" fmla="*/ 3518262 h 3518262"/>
                <a:gd name="connsiteX3" fmla="*/ 3718560 w 3718560"/>
                <a:gd name="connsiteY3" fmla="*/ 3518262 h 351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4" name="MH_Desc_1"/>
            <p:cNvSpPr/>
            <p:nvPr>
              <p:custDataLst>
                <p:tags r:id="rId6"/>
              </p:custDataLst>
            </p:nvPr>
          </p:nvSpPr>
          <p:spPr>
            <a:xfrm>
              <a:off x="3160714" y="2117725"/>
              <a:ext cx="5464175" cy="3911600"/>
            </a:xfrm>
            <a:custGeom>
              <a:avLst/>
              <a:gdLst>
                <a:gd name="connsiteX0" fmla="*/ 5320937 w 5320937"/>
                <a:gd name="connsiteY0" fmla="*/ 1837508 h 4188823"/>
                <a:gd name="connsiteX1" fmla="*/ 5320937 w 5320937"/>
                <a:gd name="connsiteY1" fmla="*/ 0 h 4188823"/>
                <a:gd name="connsiteX2" fmla="*/ 0 w 5320937"/>
                <a:gd name="connsiteY2" fmla="*/ 0 h 4188823"/>
                <a:gd name="connsiteX3" fmla="*/ 0 w 5320937"/>
                <a:gd name="connsiteY3" fmla="*/ 3405051 h 4188823"/>
                <a:gd name="connsiteX4" fmla="*/ 2717075 w 5320937"/>
                <a:gd name="connsiteY4" fmla="*/ 3405051 h 4188823"/>
                <a:gd name="connsiteX5" fmla="*/ 3500847 w 5320937"/>
                <a:gd name="connsiteY5" fmla="*/ 4188823 h 4188823"/>
                <a:gd name="connsiteX6" fmla="*/ 3518263 w 5320937"/>
                <a:gd name="connsiteY6" fmla="*/ 4188823 h 418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lIns="612000" tIns="216000" rIns="324000" bIns="1584000">
              <a:noAutofit/>
            </a:bodyPr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kern="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7"/>
              </p:custDataLst>
            </p:nvPr>
          </p:nvSpPr>
          <p:spPr bwMode="auto">
            <a:xfrm>
              <a:off x="6740525" y="3722689"/>
              <a:ext cx="2281238" cy="235743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216800" y="2365200"/>
            <a:ext cx="4118400" cy="2948400"/>
          </a:xfrm>
        </p:spPr>
        <p:txBody>
          <a:bodyPr lIns="612000" tIns="216000" rIns="324000" bIns="1584000">
            <a:normAutofit/>
          </a:bodyPr>
          <a:lstStyle>
            <a:lvl1pPr marL="285750" indent="-285750">
              <a:lnSpc>
                <a:spcPct val="9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26800" y="2365200"/>
            <a:ext cx="4118400" cy="2948400"/>
          </a:xfrm>
        </p:spPr>
        <p:txBody>
          <a:bodyPr lIns="612000" tIns="216000" rIns="324000" bIns="1584000">
            <a:normAutofit/>
          </a:bodyPr>
          <a:lstStyle>
            <a:lvl1pPr marL="285750" indent="-285750">
              <a:lnSpc>
                <a:spcPct val="90000"/>
              </a:lnSpc>
              <a:buSzPct val="100000"/>
              <a:buFont typeface="Arial" panose="020B0604020202020204" pitchFamily="34" charset="0"/>
              <a:buChar char="•"/>
              <a:defRPr sz="2400"/>
            </a:lvl1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  <a:lvl6pPr>
              <a:lnSpc>
                <a:spcPct val="90000"/>
              </a:lnSpc>
              <a:defRPr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971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3971" y="2200275"/>
            <a:ext cx="5157787" cy="3684588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385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66385" y="2200275"/>
            <a:ext cx="5183188" cy="3684588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738092" y="2168157"/>
            <a:ext cx="1148335" cy="11483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136066" y="2168157"/>
            <a:ext cx="1148335" cy="11483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534039" y="2168157"/>
            <a:ext cx="1148335" cy="11483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932013" y="2168157"/>
            <a:ext cx="1148335" cy="11483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8329987" y="2168157"/>
            <a:ext cx="1148335" cy="11483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32999" y="2168157"/>
            <a:ext cx="6745323" cy="1148336"/>
          </a:xfrm>
        </p:spPr>
        <p:txBody>
          <a:bodyPr anchor="ctr" anchorCtr="0">
            <a:no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2739600" y="3783600"/>
            <a:ext cx="6739200" cy="486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0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53200" y="0"/>
            <a:ext cx="9874800" cy="838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 hasCustomPrompt="1"/>
          </p:nvPr>
        </p:nvSpPr>
        <p:spPr>
          <a:xfrm>
            <a:off x="3193200" y="1940400"/>
            <a:ext cx="5313600" cy="2995200"/>
          </a:xfrm>
        </p:spPr>
        <p:txBody>
          <a:bodyPr anchor="ctr" anchorCtr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单击此处添加图片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3193200" y="4935600"/>
            <a:ext cx="5313600" cy="1170000"/>
          </a:xfrm>
          <a:solidFill>
            <a:schemeClr val="accent1"/>
          </a:solidFill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0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483405" y="365127"/>
            <a:ext cx="1102218" cy="6125825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43944" y="365127"/>
            <a:ext cx="9491732" cy="6125825"/>
          </a:xfrm>
        </p:spPr>
        <p:txBody>
          <a:bodyPr vert="eaVert"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-18822"/>
            <a:ext cx="12192000" cy="6876822"/>
            <a:chOff x="0" y="-18822"/>
            <a:chExt cx="12192000" cy="6876822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8822"/>
              <a:ext cx="12192000" cy="4656136"/>
              <a:chOff x="0" y="-18822"/>
              <a:chExt cx="12192000" cy="465613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993" t="49127" r="-1086"/>
              <a:stretch>
                <a:fillRect/>
              </a:stretch>
            </p:blipFill>
            <p:spPr>
              <a:xfrm>
                <a:off x="0" y="-14515"/>
                <a:ext cx="6960864" cy="4651829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08" t="49127" r="-1087"/>
              <a:stretch>
                <a:fillRect/>
              </a:stretch>
            </p:blipFill>
            <p:spPr>
              <a:xfrm flipH="1">
                <a:off x="6604550" y="-18822"/>
                <a:ext cx="5587450" cy="4651829"/>
              </a:xfrm>
              <a:prstGeom prst="rect">
                <a:avLst/>
              </a:prstGeom>
            </p:spPr>
          </p:pic>
        </p:grpSp>
        <p:sp>
          <p:nvSpPr>
            <p:cNvPr id="8" name="矩形 7"/>
            <p:cNvSpPr/>
            <p:nvPr/>
          </p:nvSpPr>
          <p:spPr>
            <a:xfrm>
              <a:off x="0" y="4484914"/>
              <a:ext cx="12192000" cy="2373086"/>
            </a:xfrm>
            <a:prstGeom prst="rect">
              <a:avLst/>
            </a:prstGeom>
            <a:solidFill>
              <a:srgbClr val="040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52600" y="1"/>
            <a:ext cx="9873342" cy="8382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5715" y="1485900"/>
            <a:ext cx="10900228" cy="4733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tx1"/>
        </a:buClr>
        <a:buSzPct val="70000"/>
        <a:buFont typeface="Wingdings 2" panose="05020102010507070707" pitchFamily="18" charset="2"/>
        <a:buChar char="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宋体" panose="02010600030101010101" pitchFamily="2" charset="-122"/>
        <a:buChar char=" "/>
        <a:defRPr sz="18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D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C92A1B-2D93-4575-BB50-C4DB03FE9A3D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7574A25-201D-41DB-818A-20427EBB7211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0" Type="http://schemas.openxmlformats.org/officeDocument/2006/relationships/notesSlide" Target="../notesSlides/notesSlide1.xml"/><Relationship Id="rId2" Type="http://schemas.openxmlformats.org/officeDocument/2006/relationships/tags" Target="../tags/tag21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35.xml"/><Relationship Id="rId17" Type="http://schemas.openxmlformats.org/officeDocument/2006/relationships/image" Target="../media/image9.png"/><Relationship Id="rId16" Type="http://schemas.openxmlformats.org/officeDocument/2006/relationships/image" Target="../media/image8.png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56.xml"/><Relationship Id="rId16" Type="http://schemas.openxmlformats.org/officeDocument/2006/relationships/image" Target="../media/image8.png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hyperlink" Target="6.&#19968;&#23553;&#20449;.mp3" TargetMode="External"/><Relationship Id="rId4" Type="http://schemas.openxmlformats.org/officeDocument/2006/relationships/hyperlink" Target="6%20&#26391;&#35835;&#38899;&#35270;&#39057;.mp4" TargetMode="External"/><Relationship Id="rId3" Type="http://schemas.openxmlformats.org/officeDocument/2006/relationships/hyperlink" Target="&#31532;2&#35838;%20&#26391;&#35835;&#38899;&#35270;&#39057;.mp4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1" Type="http://schemas.openxmlformats.org/officeDocument/2006/relationships/notesSlide" Target="../notesSlides/notesSlide11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58.xml"/><Relationship Id="rId19" Type="http://schemas.openxmlformats.org/officeDocument/2006/relationships/tags" Target="../tags/tag72.xml"/><Relationship Id="rId18" Type="http://schemas.openxmlformats.org/officeDocument/2006/relationships/image" Target="../media/image23.png"/><Relationship Id="rId17" Type="http://schemas.openxmlformats.org/officeDocument/2006/relationships/hyperlink" Target="6%20&#26391;&#35835;&#38899;&#35270;&#39057;.mp4" TargetMode="External"/><Relationship Id="rId16" Type="http://schemas.openxmlformats.org/officeDocument/2006/relationships/image" Target="../media/image8.png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7.xml"/><Relationship Id="rId2" Type="http://schemas.openxmlformats.org/officeDocument/2006/relationships/image" Target="../media/image10.png"/><Relationship Id="rId1" Type="http://schemas.openxmlformats.org/officeDocument/2006/relationships/tags" Target="../tags/tag3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media" Target="file:///I:\&#19968;&#23553;&#20449;\&#51060;&#47336;&#47560;%20(&#26446;&#38384;&#29641;)%20-%20Kiss%20The%20Rain%20(&#38632;&#30340;&#21360;&#35760;).mp3" TargetMode="External"/><Relationship Id="rId4" Type="http://schemas.openxmlformats.org/officeDocument/2006/relationships/audio" Target="file:///I:\&#19968;&#23553;&#20449;\&#51060;&#47336;&#47560;%20(&#26446;&#38384;&#29641;)%20-%20Kiss%20The%20Rain%20(&#38632;&#30340;&#21360;&#35760;).mp3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slide" Target="slide29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media" Target="file:///I:\&#19968;&#23553;&#20449;\&#51060;&#47336;&#47560;%20(&#26446;&#38384;&#29641;)%20-%20Kiss%20The%20Rain%20(&#38632;&#30340;&#21360;&#35760;).mp3" TargetMode="External"/><Relationship Id="rId4" Type="http://schemas.openxmlformats.org/officeDocument/2006/relationships/audio" Target="file:///I:\&#19968;&#23553;&#20449;\&#51060;&#47336;&#47560;%20(&#26446;&#38384;&#29641;)%20-%20Kiss%20The%20Rain%20(&#38632;&#30340;&#21360;&#35760;).mp3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8.xml"/><Relationship Id="rId3" Type="http://schemas.openxmlformats.org/officeDocument/2006/relationships/slide" Target="slide37.xml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slide" Target="slide34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slide" Target="slide34.xml"/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738092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534039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29987" y="2151514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136066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5"/>
            </p:custDataLst>
          </p:nvPr>
        </p:nvSpPr>
        <p:spPr>
          <a:xfrm>
            <a:off x="3206165" y="2399074"/>
            <a:ext cx="678184" cy="917420"/>
          </a:xfrm>
          <a:custGeom>
            <a:avLst/>
            <a:gdLst>
              <a:gd name="connsiteX0" fmla="*/ 0 w 519112"/>
              <a:gd name="connsiteY0" fmla="*/ 502444 h 702469"/>
              <a:gd name="connsiteX1" fmla="*/ 69056 w 519112"/>
              <a:gd name="connsiteY1" fmla="*/ 702469 h 702469"/>
              <a:gd name="connsiteX2" fmla="*/ 516731 w 519112"/>
              <a:gd name="connsiteY2" fmla="*/ 697706 h 702469"/>
              <a:gd name="connsiteX3" fmla="*/ 519112 w 519112"/>
              <a:gd name="connsiteY3" fmla="*/ 273844 h 702469"/>
              <a:gd name="connsiteX4" fmla="*/ 340519 w 519112"/>
              <a:gd name="connsiteY4" fmla="*/ 0 h 702469"/>
              <a:gd name="connsiteX5" fmla="*/ 97631 w 519112"/>
              <a:gd name="connsiteY5" fmla="*/ 104775 h 702469"/>
              <a:gd name="connsiteX6" fmla="*/ 0 w 519112"/>
              <a:gd name="connsiteY6" fmla="*/ 502444 h 702469"/>
              <a:gd name="connsiteX0-1" fmla="*/ 0 w 519112"/>
              <a:gd name="connsiteY0-2" fmla="*/ 502444 h 702469"/>
              <a:gd name="connsiteX1-3" fmla="*/ 78581 w 519112"/>
              <a:gd name="connsiteY1-4" fmla="*/ 702469 h 702469"/>
              <a:gd name="connsiteX2-5" fmla="*/ 516731 w 519112"/>
              <a:gd name="connsiteY2-6" fmla="*/ 697706 h 702469"/>
              <a:gd name="connsiteX3-7" fmla="*/ 519112 w 519112"/>
              <a:gd name="connsiteY3-8" fmla="*/ 273844 h 702469"/>
              <a:gd name="connsiteX4-9" fmla="*/ 340519 w 519112"/>
              <a:gd name="connsiteY4-10" fmla="*/ 0 h 702469"/>
              <a:gd name="connsiteX5-11" fmla="*/ 97631 w 519112"/>
              <a:gd name="connsiteY5-12" fmla="*/ 104775 h 702469"/>
              <a:gd name="connsiteX6-13" fmla="*/ 0 w 519112"/>
              <a:gd name="connsiteY6-14" fmla="*/ 502444 h 702469"/>
              <a:gd name="connsiteX0-15" fmla="*/ 0 w 519112"/>
              <a:gd name="connsiteY0-16" fmla="*/ 502444 h 702469"/>
              <a:gd name="connsiteX1-17" fmla="*/ 78581 w 519112"/>
              <a:gd name="connsiteY1-18" fmla="*/ 702469 h 702469"/>
              <a:gd name="connsiteX2-19" fmla="*/ 516731 w 519112"/>
              <a:gd name="connsiteY2-20" fmla="*/ 700092 h 702469"/>
              <a:gd name="connsiteX3-21" fmla="*/ 519112 w 519112"/>
              <a:gd name="connsiteY3-22" fmla="*/ 273844 h 702469"/>
              <a:gd name="connsiteX4-23" fmla="*/ 340519 w 519112"/>
              <a:gd name="connsiteY4-24" fmla="*/ 0 h 702469"/>
              <a:gd name="connsiteX5-25" fmla="*/ 97631 w 519112"/>
              <a:gd name="connsiteY5-26" fmla="*/ 104775 h 702469"/>
              <a:gd name="connsiteX6-27" fmla="*/ 0 w 519112"/>
              <a:gd name="connsiteY6-28" fmla="*/ 502444 h 702469"/>
            </a:gdLst>
            <a:ahLst/>
            <a:cxnLst>
              <a:cxn ang="0">
                <a:pos x="connsiteX0-15" y="connsiteY0-16"/>
              </a:cxn>
              <a:cxn ang="0">
                <a:pos x="connsiteX1-17" y="connsiteY1-18"/>
              </a:cxn>
              <a:cxn ang="0">
                <a:pos x="connsiteX2-19" y="connsiteY2-20"/>
              </a:cxn>
              <a:cxn ang="0">
                <a:pos x="connsiteX3-21" y="connsiteY3-22"/>
              </a:cxn>
              <a:cxn ang="0">
                <a:pos x="connsiteX4-23" y="connsiteY4-24"/>
              </a:cxn>
              <a:cxn ang="0">
                <a:pos x="connsiteX5-25" y="connsiteY5-26"/>
              </a:cxn>
              <a:cxn ang="0">
                <a:pos x="connsiteX6-27" y="connsiteY6-28"/>
              </a:cxn>
            </a:cxnLst>
            <a:rect l="l" t="t" r="r" b="b"/>
            <a:pathLst>
              <a:path w="519112" h="702469">
                <a:moveTo>
                  <a:pt x="0" y="502444"/>
                </a:moveTo>
                <a:lnTo>
                  <a:pt x="78581" y="702469"/>
                </a:lnTo>
                <a:lnTo>
                  <a:pt x="516731" y="700092"/>
                </a:lnTo>
                <a:cubicBezTo>
                  <a:pt x="517525" y="558805"/>
                  <a:pt x="518318" y="415131"/>
                  <a:pt x="519112" y="273844"/>
                </a:cubicBezTo>
                <a:lnTo>
                  <a:pt x="340519" y="0"/>
                </a:lnTo>
                <a:lnTo>
                  <a:pt x="97631" y="104775"/>
                </a:lnTo>
                <a:lnTo>
                  <a:pt x="0" y="50244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Freeform 5"/>
          <p:cNvSpPr/>
          <p:nvPr>
            <p:custDataLst>
              <p:tags r:id="rId6"/>
            </p:custDataLst>
          </p:nvPr>
        </p:nvSpPr>
        <p:spPr bwMode="auto">
          <a:xfrm>
            <a:off x="3025177" y="2394912"/>
            <a:ext cx="630337" cy="663621"/>
          </a:xfrm>
          <a:custGeom>
            <a:avLst/>
            <a:gdLst>
              <a:gd name="T0" fmla="*/ 2147483646 w 2408"/>
              <a:gd name="T1" fmla="*/ 0 h 2527"/>
              <a:gd name="T2" fmla="*/ 2147483646 w 2408"/>
              <a:gd name="T3" fmla="*/ 2147483646 h 2527"/>
              <a:gd name="T4" fmla="*/ 2147483646 w 2408"/>
              <a:gd name="T5" fmla="*/ 2147483646 h 2527"/>
              <a:gd name="T6" fmla="*/ 2147483646 w 2408"/>
              <a:gd name="T7" fmla="*/ 2147483646 h 2527"/>
              <a:gd name="T8" fmla="*/ 2147483646 w 2408"/>
              <a:gd name="T9" fmla="*/ 0 h 2527"/>
              <a:gd name="T10" fmla="*/ 2147483646 w 2408"/>
              <a:gd name="T11" fmla="*/ 2147483646 h 2527"/>
              <a:gd name="T12" fmla="*/ 2147483646 w 2408"/>
              <a:gd name="T13" fmla="*/ 2147483646 h 2527"/>
              <a:gd name="T14" fmla="*/ 2147483646 w 2408"/>
              <a:gd name="T15" fmla="*/ 2147483646 h 2527"/>
              <a:gd name="T16" fmla="*/ 2147483646 w 2408"/>
              <a:gd name="T17" fmla="*/ 2147483646 h 2527"/>
              <a:gd name="T18" fmla="*/ 2147483646 w 2408"/>
              <a:gd name="T19" fmla="*/ 2147483646 h 2527"/>
              <a:gd name="T20" fmla="*/ 2147483646 w 2408"/>
              <a:gd name="T21" fmla="*/ 2147483646 h 2527"/>
              <a:gd name="T22" fmla="*/ 2147483646 w 2408"/>
              <a:gd name="T23" fmla="*/ 2147483646 h 2527"/>
              <a:gd name="T24" fmla="*/ 2147483646 w 2408"/>
              <a:gd name="T25" fmla="*/ 2147483646 h 2527"/>
              <a:gd name="T26" fmla="*/ 2147483646 w 2408"/>
              <a:gd name="T27" fmla="*/ 2147483646 h 2527"/>
              <a:gd name="T28" fmla="*/ 2147483646 w 2408"/>
              <a:gd name="T29" fmla="*/ 2147483646 h 2527"/>
              <a:gd name="T30" fmla="*/ 2147483646 w 2408"/>
              <a:gd name="T31" fmla="*/ 2147483646 h 2527"/>
              <a:gd name="T32" fmla="*/ 0 w 2408"/>
              <a:gd name="T33" fmla="*/ 2147483646 h 2527"/>
              <a:gd name="T34" fmla="*/ 2147483646 w 2408"/>
              <a:gd name="T35" fmla="*/ 2147483646 h 2527"/>
              <a:gd name="T36" fmla="*/ 2147483646 w 2408"/>
              <a:gd name="T37" fmla="*/ 0 h 252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408" h="2527">
                <a:moveTo>
                  <a:pt x="20" y="0"/>
                </a:moveTo>
                <a:cubicBezTo>
                  <a:pt x="374" y="2"/>
                  <a:pt x="786" y="3"/>
                  <a:pt x="1256" y="3"/>
                </a:cubicBezTo>
                <a:cubicBezTo>
                  <a:pt x="1410" y="3"/>
                  <a:pt x="1564" y="2"/>
                  <a:pt x="1717" y="1"/>
                </a:cubicBezTo>
                <a:cubicBezTo>
                  <a:pt x="1867" y="1"/>
                  <a:pt x="2016" y="1"/>
                  <a:pt x="2165" y="1"/>
                </a:cubicBezTo>
                <a:cubicBezTo>
                  <a:pt x="2246" y="1"/>
                  <a:pt x="2327" y="0"/>
                  <a:pt x="2408" y="0"/>
                </a:cubicBezTo>
                <a:cubicBezTo>
                  <a:pt x="2404" y="60"/>
                  <a:pt x="2401" y="120"/>
                  <a:pt x="2397" y="181"/>
                </a:cubicBezTo>
                <a:cubicBezTo>
                  <a:pt x="2392" y="278"/>
                  <a:pt x="2389" y="359"/>
                  <a:pt x="2387" y="422"/>
                </a:cubicBezTo>
                <a:cubicBezTo>
                  <a:pt x="2385" y="486"/>
                  <a:pt x="2384" y="534"/>
                  <a:pt x="2384" y="566"/>
                </a:cubicBezTo>
                <a:cubicBezTo>
                  <a:pt x="2118" y="553"/>
                  <a:pt x="1898" y="546"/>
                  <a:pt x="1725" y="546"/>
                </a:cubicBezTo>
                <a:cubicBezTo>
                  <a:pt x="1682" y="546"/>
                  <a:pt x="1638" y="546"/>
                  <a:pt x="1595" y="546"/>
                </a:cubicBezTo>
                <a:cubicBezTo>
                  <a:pt x="1576" y="764"/>
                  <a:pt x="1561" y="965"/>
                  <a:pt x="1551" y="1150"/>
                </a:cubicBezTo>
                <a:cubicBezTo>
                  <a:pt x="1538" y="1415"/>
                  <a:pt x="1527" y="1673"/>
                  <a:pt x="1519" y="1922"/>
                </a:cubicBezTo>
                <a:cubicBezTo>
                  <a:pt x="1512" y="2172"/>
                  <a:pt x="1508" y="2373"/>
                  <a:pt x="1508" y="2527"/>
                </a:cubicBezTo>
                <a:cubicBezTo>
                  <a:pt x="1304" y="2525"/>
                  <a:pt x="1172" y="2524"/>
                  <a:pt x="1113" y="2524"/>
                </a:cubicBezTo>
                <a:cubicBezTo>
                  <a:pt x="1059" y="2524"/>
                  <a:pt x="916" y="2525"/>
                  <a:pt x="683" y="2527"/>
                </a:cubicBezTo>
                <a:cubicBezTo>
                  <a:pt x="745" y="1927"/>
                  <a:pt x="782" y="1267"/>
                  <a:pt x="795" y="546"/>
                </a:cubicBezTo>
                <a:cubicBezTo>
                  <a:pt x="530" y="553"/>
                  <a:pt x="265" y="559"/>
                  <a:pt x="0" y="566"/>
                </a:cubicBezTo>
                <a:cubicBezTo>
                  <a:pt x="3" y="498"/>
                  <a:pt x="6" y="429"/>
                  <a:pt x="9" y="361"/>
                </a:cubicBezTo>
                <a:cubicBezTo>
                  <a:pt x="14" y="251"/>
                  <a:pt x="18" y="130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4348259" y="2409473"/>
            <a:ext cx="936143" cy="907019"/>
          </a:xfrm>
          <a:custGeom>
            <a:avLst/>
            <a:gdLst>
              <a:gd name="connsiteX0" fmla="*/ 0 w 714375"/>
              <a:gd name="connsiteY0" fmla="*/ 504825 h 692150"/>
              <a:gd name="connsiteX1" fmla="*/ 254000 w 714375"/>
              <a:gd name="connsiteY1" fmla="*/ 692150 h 692150"/>
              <a:gd name="connsiteX2" fmla="*/ 714375 w 714375"/>
              <a:gd name="connsiteY2" fmla="*/ 692150 h 692150"/>
              <a:gd name="connsiteX3" fmla="*/ 714375 w 714375"/>
              <a:gd name="connsiteY3" fmla="*/ 241300 h 692150"/>
              <a:gd name="connsiteX4" fmla="*/ 501650 w 714375"/>
              <a:gd name="connsiteY4" fmla="*/ 0 h 692150"/>
              <a:gd name="connsiteX5" fmla="*/ 44450 w 714375"/>
              <a:gd name="connsiteY5" fmla="*/ 377825 h 692150"/>
              <a:gd name="connsiteX6" fmla="*/ 0 w 714375"/>
              <a:gd name="connsiteY6" fmla="*/ 504825 h 692150"/>
              <a:gd name="connsiteX0-1" fmla="*/ 0 w 714375"/>
              <a:gd name="connsiteY0-2" fmla="*/ 504825 h 692150"/>
              <a:gd name="connsiteX1-3" fmla="*/ 254000 w 714375"/>
              <a:gd name="connsiteY1-4" fmla="*/ 692150 h 692150"/>
              <a:gd name="connsiteX2-5" fmla="*/ 714375 w 714375"/>
              <a:gd name="connsiteY2-6" fmla="*/ 692150 h 692150"/>
              <a:gd name="connsiteX3-7" fmla="*/ 714375 w 714375"/>
              <a:gd name="connsiteY3-8" fmla="*/ 257175 h 692150"/>
              <a:gd name="connsiteX4-9" fmla="*/ 501650 w 714375"/>
              <a:gd name="connsiteY4-10" fmla="*/ 0 h 692150"/>
              <a:gd name="connsiteX5-11" fmla="*/ 44450 w 714375"/>
              <a:gd name="connsiteY5-12" fmla="*/ 377825 h 692150"/>
              <a:gd name="connsiteX6-13" fmla="*/ 0 w 714375"/>
              <a:gd name="connsiteY6-14" fmla="*/ 504825 h 692150"/>
              <a:gd name="connsiteX0-15" fmla="*/ 0 w 714375"/>
              <a:gd name="connsiteY0-16" fmla="*/ 504825 h 692150"/>
              <a:gd name="connsiteX1-17" fmla="*/ 254000 w 714375"/>
              <a:gd name="connsiteY1-18" fmla="*/ 692150 h 692150"/>
              <a:gd name="connsiteX2-19" fmla="*/ 714375 w 714375"/>
              <a:gd name="connsiteY2-20" fmla="*/ 692150 h 692150"/>
              <a:gd name="connsiteX3-21" fmla="*/ 714375 w 714375"/>
              <a:gd name="connsiteY3-22" fmla="*/ 263525 h 692150"/>
              <a:gd name="connsiteX4-23" fmla="*/ 501650 w 714375"/>
              <a:gd name="connsiteY4-24" fmla="*/ 0 h 692150"/>
              <a:gd name="connsiteX5-25" fmla="*/ 44450 w 714375"/>
              <a:gd name="connsiteY5-26" fmla="*/ 377825 h 692150"/>
              <a:gd name="connsiteX6-27" fmla="*/ 0 w 714375"/>
              <a:gd name="connsiteY6-28" fmla="*/ 504825 h 692150"/>
              <a:gd name="connsiteX0-29" fmla="*/ 0 w 714375"/>
              <a:gd name="connsiteY0-30" fmla="*/ 504825 h 692150"/>
              <a:gd name="connsiteX1-31" fmla="*/ 254000 w 714375"/>
              <a:gd name="connsiteY1-32" fmla="*/ 692150 h 692150"/>
              <a:gd name="connsiteX2-33" fmla="*/ 714375 w 714375"/>
              <a:gd name="connsiteY2-34" fmla="*/ 692150 h 692150"/>
              <a:gd name="connsiteX3-35" fmla="*/ 714375 w 714375"/>
              <a:gd name="connsiteY3-36" fmla="*/ 263525 h 692150"/>
              <a:gd name="connsiteX4-37" fmla="*/ 501650 w 714375"/>
              <a:gd name="connsiteY4-38" fmla="*/ 0 h 692150"/>
              <a:gd name="connsiteX5-39" fmla="*/ 384175 w 714375"/>
              <a:gd name="connsiteY5-40" fmla="*/ 196850 h 692150"/>
              <a:gd name="connsiteX6-41" fmla="*/ 44450 w 714375"/>
              <a:gd name="connsiteY6-42" fmla="*/ 377825 h 692150"/>
              <a:gd name="connsiteX7" fmla="*/ 0 w 714375"/>
              <a:gd name="connsiteY7" fmla="*/ 504825 h 692150"/>
              <a:gd name="connsiteX0-43" fmla="*/ 0 w 714375"/>
              <a:gd name="connsiteY0-44" fmla="*/ 504825 h 692150"/>
              <a:gd name="connsiteX1-45" fmla="*/ 254000 w 714375"/>
              <a:gd name="connsiteY1-46" fmla="*/ 692150 h 692150"/>
              <a:gd name="connsiteX2-47" fmla="*/ 714375 w 714375"/>
              <a:gd name="connsiteY2-48" fmla="*/ 692150 h 692150"/>
              <a:gd name="connsiteX3-49" fmla="*/ 714375 w 714375"/>
              <a:gd name="connsiteY3-50" fmla="*/ 263525 h 692150"/>
              <a:gd name="connsiteX4-51" fmla="*/ 501650 w 714375"/>
              <a:gd name="connsiteY4-52" fmla="*/ 0 h 692150"/>
              <a:gd name="connsiteX5-53" fmla="*/ 384175 w 714375"/>
              <a:gd name="connsiteY5-54" fmla="*/ 196850 h 692150"/>
              <a:gd name="connsiteX6-55" fmla="*/ 50800 w 714375"/>
              <a:gd name="connsiteY6-56" fmla="*/ 333375 h 692150"/>
              <a:gd name="connsiteX7-57" fmla="*/ 0 w 714375"/>
              <a:gd name="connsiteY7-58" fmla="*/ 504825 h 692150"/>
            </a:gdLst>
            <a:ahLst/>
            <a:cxnLst>
              <a:cxn ang="0">
                <a:pos x="connsiteX0-43" y="connsiteY0-44"/>
              </a:cxn>
              <a:cxn ang="0">
                <a:pos x="connsiteX1-45" y="connsiteY1-46"/>
              </a:cxn>
              <a:cxn ang="0">
                <a:pos x="connsiteX2-47" y="connsiteY2-48"/>
              </a:cxn>
              <a:cxn ang="0">
                <a:pos x="connsiteX3-49" y="connsiteY3-50"/>
              </a:cxn>
              <a:cxn ang="0">
                <a:pos x="connsiteX4-51" y="connsiteY4-52"/>
              </a:cxn>
              <a:cxn ang="0">
                <a:pos x="connsiteX5-53" y="connsiteY5-54"/>
              </a:cxn>
              <a:cxn ang="0">
                <a:pos x="connsiteX6-55" y="connsiteY6-56"/>
              </a:cxn>
              <a:cxn ang="0">
                <a:pos x="connsiteX7-57" y="connsiteY7-58"/>
              </a:cxn>
            </a:cxnLst>
            <a:rect l="l" t="t" r="r" b="b"/>
            <a:pathLst>
              <a:path w="714375" h="692150">
                <a:moveTo>
                  <a:pt x="0" y="504825"/>
                </a:moveTo>
                <a:lnTo>
                  <a:pt x="254000" y="692150"/>
                </a:lnTo>
                <a:lnTo>
                  <a:pt x="714375" y="692150"/>
                </a:lnTo>
                <a:lnTo>
                  <a:pt x="714375" y="263525"/>
                </a:lnTo>
                <a:lnTo>
                  <a:pt x="501650" y="0"/>
                </a:lnTo>
                <a:cubicBezTo>
                  <a:pt x="440267" y="50800"/>
                  <a:pt x="445558" y="146050"/>
                  <a:pt x="384175" y="196850"/>
                </a:cubicBezTo>
                <a:lnTo>
                  <a:pt x="50800" y="333375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Freeform 6"/>
          <p:cNvSpPr/>
          <p:nvPr>
            <p:custDataLst>
              <p:tags r:id="rId8"/>
            </p:custDataLst>
          </p:nvPr>
        </p:nvSpPr>
        <p:spPr bwMode="auto">
          <a:xfrm>
            <a:off x="4350340" y="2409475"/>
            <a:ext cx="661541" cy="663622"/>
          </a:xfrm>
          <a:custGeom>
            <a:avLst/>
            <a:gdLst>
              <a:gd name="T0" fmla="*/ 2147483646 w 5296"/>
              <a:gd name="T1" fmla="*/ 0 h 5313"/>
              <a:gd name="T2" fmla="*/ 2147483646 w 5296"/>
              <a:gd name="T3" fmla="*/ 2147483646 h 5313"/>
              <a:gd name="T4" fmla="*/ 2147483646 w 5296"/>
              <a:gd name="T5" fmla="*/ 0 h 5313"/>
              <a:gd name="T6" fmla="*/ 2147483646 w 5296"/>
              <a:gd name="T7" fmla="*/ 2147483646 h 5313"/>
              <a:gd name="T8" fmla="*/ 2147483646 w 5296"/>
              <a:gd name="T9" fmla="*/ 2147483646 h 5313"/>
              <a:gd name="T10" fmla="*/ 2147483646 w 5296"/>
              <a:gd name="T11" fmla="*/ 2147483646 h 5313"/>
              <a:gd name="T12" fmla="*/ 2147483646 w 5296"/>
              <a:gd name="T13" fmla="*/ 2147483646 h 5313"/>
              <a:gd name="T14" fmla="*/ 2147483646 w 5296"/>
              <a:gd name="T15" fmla="*/ 0 h 5313"/>
              <a:gd name="T16" fmla="*/ 2147483646 w 5296"/>
              <a:gd name="T17" fmla="*/ 2147483646 h 5313"/>
              <a:gd name="T18" fmla="*/ 2147483646 w 5296"/>
              <a:gd name="T19" fmla="*/ 0 h 5313"/>
              <a:gd name="T20" fmla="*/ 2147483646 w 5296"/>
              <a:gd name="T21" fmla="*/ 2147483646 h 5313"/>
              <a:gd name="T22" fmla="*/ 2147483646 w 5296"/>
              <a:gd name="T23" fmla="*/ 2147483646 h 5313"/>
              <a:gd name="T24" fmla="*/ 2147483646 w 5296"/>
              <a:gd name="T25" fmla="*/ 2147483646 h 5313"/>
              <a:gd name="T26" fmla="*/ 2147483646 w 5296"/>
              <a:gd name="T27" fmla="*/ 2147483646 h 5313"/>
              <a:gd name="T28" fmla="*/ 2147483646 w 5296"/>
              <a:gd name="T29" fmla="*/ 2147483646 h 5313"/>
              <a:gd name="T30" fmla="*/ 2147483646 w 5296"/>
              <a:gd name="T31" fmla="*/ 2147483646 h 5313"/>
              <a:gd name="T32" fmla="*/ 2147483646 w 5296"/>
              <a:gd name="T33" fmla="*/ 2147483646 h 5313"/>
              <a:gd name="T34" fmla="*/ 2147483646 w 5296"/>
              <a:gd name="T35" fmla="*/ 2147483646 h 5313"/>
              <a:gd name="T36" fmla="*/ 2147483646 w 5296"/>
              <a:gd name="T37" fmla="*/ 2147483646 h 5313"/>
              <a:gd name="T38" fmla="*/ 0 w 5296"/>
              <a:gd name="T39" fmla="*/ 2147483646 h 5313"/>
              <a:gd name="T40" fmla="*/ 0 w 5296"/>
              <a:gd name="T41" fmla="*/ 2147483646 h 5313"/>
              <a:gd name="T42" fmla="*/ 2147483646 w 5296"/>
              <a:gd name="T43" fmla="*/ 2147483646 h 5313"/>
              <a:gd name="T44" fmla="*/ 2147483646 w 5296"/>
              <a:gd name="T45" fmla="*/ 2147483646 h 5313"/>
              <a:gd name="T46" fmla="*/ 2147483646 w 5296"/>
              <a:gd name="T47" fmla="*/ 2147483646 h 5313"/>
              <a:gd name="T48" fmla="*/ 2147483646 w 5296"/>
              <a:gd name="T49" fmla="*/ 2147483646 h 5313"/>
              <a:gd name="T50" fmla="*/ 2147483646 w 5296"/>
              <a:gd name="T51" fmla="*/ 0 h 531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296" h="5313">
                <a:moveTo>
                  <a:pt x="223" y="0"/>
                </a:moveTo>
                <a:cubicBezTo>
                  <a:pt x="598" y="5"/>
                  <a:pt x="878" y="7"/>
                  <a:pt x="1064" y="7"/>
                </a:cubicBezTo>
                <a:cubicBezTo>
                  <a:pt x="1209" y="7"/>
                  <a:pt x="1462" y="5"/>
                  <a:pt x="1822" y="0"/>
                </a:cubicBezTo>
                <a:cubicBezTo>
                  <a:pt x="1766" y="744"/>
                  <a:pt x="1730" y="1402"/>
                  <a:pt x="1713" y="1973"/>
                </a:cubicBezTo>
                <a:cubicBezTo>
                  <a:pt x="2361" y="1973"/>
                  <a:pt x="3010" y="1973"/>
                  <a:pt x="3658" y="1973"/>
                </a:cubicBezTo>
                <a:cubicBezTo>
                  <a:pt x="3670" y="1760"/>
                  <a:pt x="3681" y="1472"/>
                  <a:pt x="3692" y="1109"/>
                </a:cubicBezTo>
                <a:cubicBezTo>
                  <a:pt x="3703" y="747"/>
                  <a:pt x="3708" y="499"/>
                  <a:pt x="3708" y="366"/>
                </a:cubicBezTo>
                <a:cubicBezTo>
                  <a:pt x="3708" y="296"/>
                  <a:pt x="3706" y="174"/>
                  <a:pt x="3701" y="0"/>
                </a:cubicBezTo>
                <a:cubicBezTo>
                  <a:pt x="3983" y="2"/>
                  <a:pt x="4265" y="5"/>
                  <a:pt x="4547" y="7"/>
                </a:cubicBezTo>
                <a:cubicBezTo>
                  <a:pt x="4635" y="7"/>
                  <a:pt x="4885" y="5"/>
                  <a:pt x="5296" y="0"/>
                </a:cubicBezTo>
                <a:cubicBezTo>
                  <a:pt x="5211" y="1333"/>
                  <a:pt x="5157" y="2325"/>
                  <a:pt x="5133" y="2976"/>
                </a:cubicBezTo>
                <a:cubicBezTo>
                  <a:pt x="5109" y="3626"/>
                  <a:pt x="5098" y="4405"/>
                  <a:pt x="5098" y="5313"/>
                </a:cubicBezTo>
                <a:cubicBezTo>
                  <a:pt x="4838" y="5311"/>
                  <a:pt x="4578" y="5308"/>
                  <a:pt x="4318" y="5305"/>
                </a:cubicBezTo>
                <a:cubicBezTo>
                  <a:pt x="4201" y="5305"/>
                  <a:pt x="3922" y="5308"/>
                  <a:pt x="3481" y="5313"/>
                </a:cubicBezTo>
                <a:cubicBezTo>
                  <a:pt x="3540" y="4695"/>
                  <a:pt x="3581" y="3977"/>
                  <a:pt x="3602" y="3157"/>
                </a:cubicBezTo>
                <a:cubicBezTo>
                  <a:pt x="2953" y="3157"/>
                  <a:pt x="2304" y="3157"/>
                  <a:pt x="1655" y="3157"/>
                </a:cubicBezTo>
                <a:cubicBezTo>
                  <a:pt x="1635" y="3875"/>
                  <a:pt x="1615" y="4594"/>
                  <a:pt x="1595" y="5313"/>
                </a:cubicBezTo>
                <a:cubicBezTo>
                  <a:pt x="1319" y="5311"/>
                  <a:pt x="1042" y="5308"/>
                  <a:pt x="765" y="5305"/>
                </a:cubicBezTo>
                <a:cubicBezTo>
                  <a:pt x="667" y="5305"/>
                  <a:pt x="437" y="5308"/>
                  <a:pt x="74" y="5312"/>
                </a:cubicBezTo>
                <a:cubicBezTo>
                  <a:pt x="49" y="5313"/>
                  <a:pt x="25" y="5313"/>
                  <a:pt x="0" y="5313"/>
                </a:cubicBezTo>
                <a:cubicBezTo>
                  <a:pt x="0" y="5313"/>
                  <a:pt x="0" y="5313"/>
                  <a:pt x="0" y="5313"/>
                </a:cubicBezTo>
                <a:cubicBezTo>
                  <a:pt x="46" y="4605"/>
                  <a:pt x="92" y="3896"/>
                  <a:pt x="138" y="3188"/>
                </a:cubicBezTo>
                <a:cubicBezTo>
                  <a:pt x="159" y="2671"/>
                  <a:pt x="181" y="2155"/>
                  <a:pt x="202" y="1638"/>
                </a:cubicBezTo>
                <a:cubicBezTo>
                  <a:pt x="208" y="1409"/>
                  <a:pt x="214" y="1179"/>
                  <a:pt x="220" y="949"/>
                </a:cubicBezTo>
                <a:cubicBezTo>
                  <a:pt x="224" y="750"/>
                  <a:pt x="227" y="558"/>
                  <a:pt x="227" y="373"/>
                </a:cubicBezTo>
                <a:cubicBezTo>
                  <a:pt x="226" y="249"/>
                  <a:pt x="224" y="124"/>
                  <a:pt x="2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9"/>
            </p:custDataLst>
          </p:nvPr>
        </p:nvSpPr>
        <p:spPr>
          <a:xfrm>
            <a:off x="5704627" y="2409475"/>
            <a:ext cx="977749" cy="902858"/>
          </a:xfrm>
          <a:custGeom>
            <a:avLst/>
            <a:gdLst>
              <a:gd name="connsiteX0" fmla="*/ 0 w 746125"/>
              <a:gd name="connsiteY0" fmla="*/ 511175 h 688975"/>
              <a:gd name="connsiteX1" fmla="*/ 295275 w 746125"/>
              <a:gd name="connsiteY1" fmla="*/ 688975 h 688975"/>
              <a:gd name="connsiteX2" fmla="*/ 746125 w 746125"/>
              <a:gd name="connsiteY2" fmla="*/ 688975 h 688975"/>
              <a:gd name="connsiteX3" fmla="*/ 746125 w 746125"/>
              <a:gd name="connsiteY3" fmla="*/ 260350 h 688975"/>
              <a:gd name="connsiteX4" fmla="*/ 422275 w 746125"/>
              <a:gd name="connsiteY4" fmla="*/ 0 h 688975"/>
              <a:gd name="connsiteX5" fmla="*/ 0 w 746125"/>
              <a:gd name="connsiteY5" fmla="*/ 511175 h 68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125" h="688975">
                <a:moveTo>
                  <a:pt x="0" y="511175"/>
                </a:moveTo>
                <a:lnTo>
                  <a:pt x="295275" y="688975"/>
                </a:lnTo>
                <a:lnTo>
                  <a:pt x="746125" y="688975"/>
                </a:lnTo>
                <a:lnTo>
                  <a:pt x="746125" y="260350"/>
                </a:lnTo>
                <a:lnTo>
                  <a:pt x="422275" y="0"/>
                </a:lnTo>
                <a:lnTo>
                  <a:pt x="0" y="51117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Freeform 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706708" y="2409475"/>
            <a:ext cx="775958" cy="671943"/>
          </a:xfrm>
          <a:custGeom>
            <a:avLst/>
            <a:gdLst>
              <a:gd name="T0" fmla="*/ 2147483646 w 6217"/>
              <a:gd name="T1" fmla="*/ 2147483646 h 5370"/>
              <a:gd name="T2" fmla="*/ 2147483646 w 6217"/>
              <a:gd name="T3" fmla="*/ 2147483646 h 5370"/>
              <a:gd name="T4" fmla="*/ 2147483646 w 6217"/>
              <a:gd name="T5" fmla="*/ 2147483646 h 5370"/>
              <a:gd name="T6" fmla="*/ 2147483646 w 6217"/>
              <a:gd name="T7" fmla="*/ 2147483646 h 5370"/>
              <a:gd name="T8" fmla="*/ 2147483646 w 6217"/>
              <a:gd name="T9" fmla="*/ 2147483646 h 5370"/>
              <a:gd name="T10" fmla="*/ 2147483646 w 6217"/>
              <a:gd name="T11" fmla="*/ 0 h 5370"/>
              <a:gd name="T12" fmla="*/ 2147483646 w 6217"/>
              <a:gd name="T13" fmla="*/ 2147483646 h 5370"/>
              <a:gd name="T14" fmla="*/ 2147483646 w 6217"/>
              <a:gd name="T15" fmla="*/ 0 h 5370"/>
              <a:gd name="T16" fmla="*/ 2147483646 w 6217"/>
              <a:gd name="T17" fmla="*/ 2147483646 h 5370"/>
              <a:gd name="T18" fmla="*/ 2147483646 w 6217"/>
              <a:gd name="T19" fmla="*/ 2147483646 h 5370"/>
              <a:gd name="T20" fmla="*/ 2147483646 w 6217"/>
              <a:gd name="T21" fmla="*/ 2147483646 h 5370"/>
              <a:gd name="T22" fmla="*/ 2147483646 w 6217"/>
              <a:gd name="T23" fmla="*/ 2147483646 h 5370"/>
              <a:gd name="T24" fmla="*/ 2147483646 w 6217"/>
              <a:gd name="T25" fmla="*/ 2147483646 h 5370"/>
              <a:gd name="T26" fmla="*/ 2147483646 w 6217"/>
              <a:gd name="T27" fmla="*/ 2147483646 h 5370"/>
              <a:gd name="T28" fmla="*/ 2147483646 w 6217"/>
              <a:gd name="T29" fmla="*/ 2147483646 h 5370"/>
              <a:gd name="T30" fmla="*/ 2147483646 w 6217"/>
              <a:gd name="T31" fmla="*/ 2147483646 h 5370"/>
              <a:gd name="T32" fmla="*/ 2147483646 w 6217"/>
              <a:gd name="T33" fmla="*/ 2147483646 h 5370"/>
              <a:gd name="T34" fmla="*/ 2147483646 w 6217"/>
              <a:gd name="T35" fmla="*/ 2147483646 h 5370"/>
              <a:gd name="T36" fmla="*/ 0 w 6217"/>
              <a:gd name="T37" fmla="*/ 2147483646 h 5370"/>
              <a:gd name="T38" fmla="*/ 2147483646 w 6217"/>
              <a:gd name="T39" fmla="*/ 2147483646 h 5370"/>
              <a:gd name="T40" fmla="*/ 2147483646 w 6217"/>
              <a:gd name="T41" fmla="*/ 2147483646 h 5370"/>
              <a:gd name="T42" fmla="*/ 2147483646 w 6217"/>
              <a:gd name="T43" fmla="*/ 2147483646 h 5370"/>
              <a:gd name="T44" fmla="*/ 2147483646 w 6217"/>
              <a:gd name="T45" fmla="*/ 0 h 537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217" h="5370">
                <a:moveTo>
                  <a:pt x="3421" y="1171"/>
                </a:moveTo>
                <a:cubicBezTo>
                  <a:pt x="3264" y="1556"/>
                  <a:pt x="3131" y="1872"/>
                  <a:pt x="3022" y="2118"/>
                </a:cubicBezTo>
                <a:cubicBezTo>
                  <a:pt x="2936" y="2311"/>
                  <a:pt x="2850" y="2505"/>
                  <a:pt x="2765" y="2699"/>
                </a:cubicBezTo>
                <a:cubicBezTo>
                  <a:pt x="3134" y="2699"/>
                  <a:pt x="3504" y="2699"/>
                  <a:pt x="3874" y="2699"/>
                </a:cubicBezTo>
                <a:cubicBezTo>
                  <a:pt x="3598" y="1775"/>
                  <a:pt x="3447" y="1266"/>
                  <a:pt x="3421" y="1171"/>
                </a:cubicBezTo>
                <a:close/>
                <a:moveTo>
                  <a:pt x="2580" y="0"/>
                </a:moveTo>
                <a:cubicBezTo>
                  <a:pt x="2998" y="6"/>
                  <a:pt x="3304" y="8"/>
                  <a:pt x="3497" y="8"/>
                </a:cubicBezTo>
                <a:cubicBezTo>
                  <a:pt x="3833" y="8"/>
                  <a:pt x="4143" y="6"/>
                  <a:pt x="4429" y="0"/>
                </a:cubicBezTo>
                <a:cubicBezTo>
                  <a:pt x="4603" y="547"/>
                  <a:pt x="4776" y="1094"/>
                  <a:pt x="4950" y="1641"/>
                </a:cubicBezTo>
                <a:cubicBezTo>
                  <a:pt x="5303" y="2692"/>
                  <a:pt x="5657" y="3744"/>
                  <a:pt x="6010" y="4795"/>
                </a:cubicBezTo>
                <a:cubicBezTo>
                  <a:pt x="6079" y="4987"/>
                  <a:pt x="6148" y="5178"/>
                  <a:pt x="6217" y="5370"/>
                </a:cubicBezTo>
                <a:cubicBezTo>
                  <a:pt x="5805" y="5365"/>
                  <a:pt x="5554" y="5362"/>
                  <a:pt x="5466" y="5362"/>
                </a:cubicBezTo>
                <a:cubicBezTo>
                  <a:pt x="5266" y="5362"/>
                  <a:pt x="4972" y="5365"/>
                  <a:pt x="4583" y="5370"/>
                </a:cubicBezTo>
                <a:cubicBezTo>
                  <a:pt x="4479" y="4937"/>
                  <a:pt x="4328" y="4428"/>
                  <a:pt x="4131" y="3844"/>
                </a:cubicBezTo>
                <a:cubicBezTo>
                  <a:pt x="3531" y="3844"/>
                  <a:pt x="2932" y="3844"/>
                  <a:pt x="2333" y="3844"/>
                </a:cubicBezTo>
                <a:cubicBezTo>
                  <a:pt x="2126" y="4305"/>
                  <a:pt x="1912" y="4814"/>
                  <a:pt x="1691" y="5370"/>
                </a:cubicBezTo>
                <a:cubicBezTo>
                  <a:pt x="1248" y="5365"/>
                  <a:pt x="976" y="5362"/>
                  <a:pt x="876" y="5362"/>
                </a:cubicBezTo>
                <a:cubicBezTo>
                  <a:pt x="717" y="5362"/>
                  <a:pt x="474" y="5364"/>
                  <a:pt x="146" y="5368"/>
                </a:cubicBezTo>
                <a:cubicBezTo>
                  <a:pt x="97" y="5369"/>
                  <a:pt x="49" y="5369"/>
                  <a:pt x="0" y="5370"/>
                </a:cubicBezTo>
                <a:cubicBezTo>
                  <a:pt x="99" y="5181"/>
                  <a:pt x="198" y="4992"/>
                  <a:pt x="297" y="4803"/>
                </a:cubicBezTo>
                <a:cubicBezTo>
                  <a:pt x="912" y="3526"/>
                  <a:pt x="1528" y="2249"/>
                  <a:pt x="2144" y="972"/>
                </a:cubicBezTo>
                <a:cubicBezTo>
                  <a:pt x="2209" y="829"/>
                  <a:pt x="2275" y="686"/>
                  <a:pt x="2340" y="543"/>
                </a:cubicBezTo>
                <a:cubicBezTo>
                  <a:pt x="2397" y="417"/>
                  <a:pt x="2477" y="236"/>
                  <a:pt x="25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11"/>
            </p:custDataLst>
          </p:nvPr>
        </p:nvSpPr>
        <p:spPr>
          <a:xfrm>
            <a:off x="7181652" y="2442760"/>
            <a:ext cx="894537" cy="869573"/>
          </a:xfrm>
          <a:custGeom>
            <a:avLst/>
            <a:gdLst>
              <a:gd name="connsiteX0" fmla="*/ 0 w 679450"/>
              <a:gd name="connsiteY0" fmla="*/ 469900 h 663575"/>
              <a:gd name="connsiteX1" fmla="*/ 250825 w 679450"/>
              <a:gd name="connsiteY1" fmla="*/ 663575 h 663575"/>
              <a:gd name="connsiteX2" fmla="*/ 679450 w 679450"/>
              <a:gd name="connsiteY2" fmla="*/ 660400 h 663575"/>
              <a:gd name="connsiteX3" fmla="*/ 679450 w 679450"/>
              <a:gd name="connsiteY3" fmla="*/ 231775 h 663575"/>
              <a:gd name="connsiteX4" fmla="*/ 514350 w 679450"/>
              <a:gd name="connsiteY4" fmla="*/ 0 h 663575"/>
              <a:gd name="connsiteX5" fmla="*/ 400050 w 679450"/>
              <a:gd name="connsiteY5" fmla="*/ 406400 h 663575"/>
              <a:gd name="connsiteX6" fmla="*/ 136525 w 679450"/>
              <a:gd name="connsiteY6" fmla="*/ 73025 h 663575"/>
              <a:gd name="connsiteX7" fmla="*/ 0 w 679450"/>
              <a:gd name="connsiteY7" fmla="*/ 469900 h 663575"/>
              <a:gd name="connsiteX0-1" fmla="*/ 0 w 682625"/>
              <a:gd name="connsiteY0-2" fmla="*/ 469900 h 663575"/>
              <a:gd name="connsiteX1-3" fmla="*/ 254000 w 682625"/>
              <a:gd name="connsiteY1-4" fmla="*/ 663575 h 663575"/>
              <a:gd name="connsiteX2-5" fmla="*/ 682625 w 682625"/>
              <a:gd name="connsiteY2-6" fmla="*/ 660400 h 663575"/>
              <a:gd name="connsiteX3-7" fmla="*/ 682625 w 682625"/>
              <a:gd name="connsiteY3-8" fmla="*/ 231775 h 663575"/>
              <a:gd name="connsiteX4-9" fmla="*/ 517525 w 682625"/>
              <a:gd name="connsiteY4-10" fmla="*/ 0 h 663575"/>
              <a:gd name="connsiteX5-11" fmla="*/ 403225 w 682625"/>
              <a:gd name="connsiteY5-12" fmla="*/ 406400 h 663575"/>
              <a:gd name="connsiteX6-13" fmla="*/ 139700 w 682625"/>
              <a:gd name="connsiteY6-14" fmla="*/ 73025 h 663575"/>
              <a:gd name="connsiteX7-15" fmla="*/ 0 w 682625"/>
              <a:gd name="connsiteY7-16" fmla="*/ 469900 h 663575"/>
              <a:gd name="connsiteX0-17" fmla="*/ 0 w 682625"/>
              <a:gd name="connsiteY0-18" fmla="*/ 476250 h 669925"/>
              <a:gd name="connsiteX1-19" fmla="*/ 254000 w 682625"/>
              <a:gd name="connsiteY1-20" fmla="*/ 669925 h 669925"/>
              <a:gd name="connsiteX2-21" fmla="*/ 682625 w 682625"/>
              <a:gd name="connsiteY2-22" fmla="*/ 666750 h 669925"/>
              <a:gd name="connsiteX3-23" fmla="*/ 682625 w 682625"/>
              <a:gd name="connsiteY3-24" fmla="*/ 238125 h 669925"/>
              <a:gd name="connsiteX4-25" fmla="*/ 514350 w 682625"/>
              <a:gd name="connsiteY4-26" fmla="*/ 0 h 669925"/>
              <a:gd name="connsiteX5-27" fmla="*/ 403225 w 682625"/>
              <a:gd name="connsiteY5-28" fmla="*/ 412750 h 669925"/>
              <a:gd name="connsiteX6-29" fmla="*/ 139700 w 682625"/>
              <a:gd name="connsiteY6-30" fmla="*/ 79375 h 669925"/>
              <a:gd name="connsiteX7-31" fmla="*/ 0 w 682625"/>
              <a:gd name="connsiteY7-32" fmla="*/ 476250 h 669925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  <a:cxn ang="0">
                <a:pos x="connsiteX4-25" y="connsiteY4-26"/>
              </a:cxn>
              <a:cxn ang="0">
                <a:pos x="connsiteX5-27" y="connsiteY5-28"/>
              </a:cxn>
              <a:cxn ang="0">
                <a:pos x="connsiteX6-29" y="connsiteY6-30"/>
              </a:cxn>
              <a:cxn ang="0">
                <a:pos x="connsiteX7-31" y="connsiteY7-32"/>
              </a:cxn>
            </a:cxnLst>
            <a:rect l="l" t="t" r="r" b="b"/>
            <a:pathLst>
              <a:path w="682625" h="669925">
                <a:moveTo>
                  <a:pt x="0" y="476250"/>
                </a:moveTo>
                <a:lnTo>
                  <a:pt x="254000" y="669925"/>
                </a:lnTo>
                <a:lnTo>
                  <a:pt x="682625" y="666750"/>
                </a:lnTo>
                <a:lnTo>
                  <a:pt x="682625" y="238125"/>
                </a:lnTo>
                <a:lnTo>
                  <a:pt x="514350" y="0"/>
                </a:lnTo>
                <a:lnTo>
                  <a:pt x="403225" y="412750"/>
                </a:lnTo>
                <a:lnTo>
                  <a:pt x="139700" y="79375"/>
                </a:lnTo>
                <a:lnTo>
                  <a:pt x="0" y="47625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" name="Freeform 8"/>
          <p:cNvSpPr/>
          <p:nvPr>
            <p:custDataLst>
              <p:tags r:id="rId12"/>
            </p:custDataLst>
          </p:nvPr>
        </p:nvSpPr>
        <p:spPr bwMode="auto">
          <a:xfrm>
            <a:off x="7177490" y="2446919"/>
            <a:ext cx="690666" cy="617855"/>
          </a:xfrm>
          <a:custGeom>
            <a:avLst/>
            <a:gdLst>
              <a:gd name="T0" fmla="*/ 2147483646 w 5528"/>
              <a:gd name="T1" fmla="*/ 0 h 4951"/>
              <a:gd name="T2" fmla="*/ 2147483646 w 5528"/>
              <a:gd name="T3" fmla="*/ 2147483646 h 4951"/>
              <a:gd name="T4" fmla="*/ 2147483646 w 5528"/>
              <a:gd name="T5" fmla="*/ 0 h 4951"/>
              <a:gd name="T6" fmla="*/ 2147483646 w 5528"/>
              <a:gd name="T7" fmla="*/ 2147483646 h 4951"/>
              <a:gd name="T8" fmla="*/ 2147483646 w 5528"/>
              <a:gd name="T9" fmla="*/ 2147483646 h 4951"/>
              <a:gd name="T10" fmla="*/ 2147483646 w 5528"/>
              <a:gd name="T11" fmla="*/ 2147483646 h 4951"/>
              <a:gd name="T12" fmla="*/ 2147483646 w 5528"/>
              <a:gd name="T13" fmla="*/ 0 h 4951"/>
              <a:gd name="T14" fmla="*/ 2147483646 w 5528"/>
              <a:gd name="T15" fmla="*/ 2147483646 h 4951"/>
              <a:gd name="T16" fmla="*/ 2147483646 w 5528"/>
              <a:gd name="T17" fmla="*/ 0 h 4951"/>
              <a:gd name="T18" fmla="*/ 2147483646 w 5528"/>
              <a:gd name="T19" fmla="*/ 2147483646 h 4951"/>
              <a:gd name="T20" fmla="*/ 2147483646 w 5528"/>
              <a:gd name="T21" fmla="*/ 2147483646 h 4951"/>
              <a:gd name="T22" fmla="*/ 2147483646 w 5528"/>
              <a:gd name="T23" fmla="*/ 2147483646 h 4951"/>
              <a:gd name="T24" fmla="*/ 2147483646 w 5528"/>
              <a:gd name="T25" fmla="*/ 2147483646 h 4951"/>
              <a:gd name="T26" fmla="*/ 2147483646 w 5528"/>
              <a:gd name="T27" fmla="*/ 2147483646 h 4951"/>
              <a:gd name="T28" fmla="*/ 2147483646 w 5528"/>
              <a:gd name="T29" fmla="*/ 2147483646 h 4951"/>
              <a:gd name="T30" fmla="*/ 2147483646 w 5528"/>
              <a:gd name="T31" fmla="*/ 2147483646 h 4951"/>
              <a:gd name="T32" fmla="*/ 2147483646 w 5528"/>
              <a:gd name="T33" fmla="*/ 2147483646 h 4951"/>
              <a:gd name="T34" fmla="*/ 2147483646 w 5528"/>
              <a:gd name="T35" fmla="*/ 2147483646 h 4951"/>
              <a:gd name="T36" fmla="*/ 2147483646 w 5528"/>
              <a:gd name="T37" fmla="*/ 2147483646 h 4951"/>
              <a:gd name="T38" fmla="*/ 2147483646 w 5528"/>
              <a:gd name="T39" fmla="*/ 2147483646 h 4951"/>
              <a:gd name="T40" fmla="*/ 2147483646 w 5528"/>
              <a:gd name="T41" fmla="*/ 2147483646 h 4951"/>
              <a:gd name="T42" fmla="*/ 0 w 5528"/>
              <a:gd name="T43" fmla="*/ 2147483646 h 4951"/>
              <a:gd name="T44" fmla="*/ 2147483646 w 5528"/>
              <a:gd name="T45" fmla="*/ 2147483646 h 4951"/>
              <a:gd name="T46" fmla="*/ 2147483646 w 5528"/>
              <a:gd name="T47" fmla="*/ 2147483646 h 4951"/>
              <a:gd name="T48" fmla="*/ 2147483646 w 5528"/>
              <a:gd name="T49" fmla="*/ 2147483646 h 4951"/>
              <a:gd name="T50" fmla="*/ 2147483646 w 5528"/>
              <a:gd name="T51" fmla="*/ 0 h 495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528" h="4951">
                <a:moveTo>
                  <a:pt x="259" y="0"/>
                </a:moveTo>
                <a:cubicBezTo>
                  <a:pt x="641" y="5"/>
                  <a:pt x="979" y="7"/>
                  <a:pt x="1272" y="7"/>
                </a:cubicBezTo>
                <a:cubicBezTo>
                  <a:pt x="1482" y="7"/>
                  <a:pt x="1777" y="5"/>
                  <a:pt x="2156" y="0"/>
                </a:cubicBezTo>
                <a:cubicBezTo>
                  <a:pt x="2682" y="939"/>
                  <a:pt x="3207" y="1877"/>
                  <a:pt x="3733" y="2816"/>
                </a:cubicBezTo>
                <a:cubicBezTo>
                  <a:pt x="3805" y="2954"/>
                  <a:pt x="3877" y="3092"/>
                  <a:pt x="3950" y="3230"/>
                </a:cubicBezTo>
                <a:cubicBezTo>
                  <a:pt x="3978" y="2823"/>
                  <a:pt x="4006" y="2254"/>
                  <a:pt x="4035" y="1521"/>
                </a:cubicBezTo>
                <a:cubicBezTo>
                  <a:pt x="4064" y="788"/>
                  <a:pt x="4079" y="281"/>
                  <a:pt x="4079" y="0"/>
                </a:cubicBezTo>
                <a:cubicBezTo>
                  <a:pt x="4381" y="5"/>
                  <a:pt x="4623" y="7"/>
                  <a:pt x="4805" y="7"/>
                </a:cubicBezTo>
                <a:cubicBezTo>
                  <a:pt x="4889" y="7"/>
                  <a:pt x="5130" y="5"/>
                  <a:pt x="5528" y="0"/>
                </a:cubicBezTo>
                <a:cubicBezTo>
                  <a:pt x="5499" y="360"/>
                  <a:pt x="5469" y="721"/>
                  <a:pt x="5440" y="1081"/>
                </a:cubicBezTo>
                <a:cubicBezTo>
                  <a:pt x="5384" y="2082"/>
                  <a:pt x="5329" y="3083"/>
                  <a:pt x="5274" y="4085"/>
                </a:cubicBezTo>
                <a:cubicBezTo>
                  <a:pt x="5266" y="4374"/>
                  <a:pt x="5259" y="4662"/>
                  <a:pt x="5252" y="4951"/>
                </a:cubicBezTo>
                <a:cubicBezTo>
                  <a:pt x="4931" y="4947"/>
                  <a:pt x="4632" y="4944"/>
                  <a:pt x="4354" y="4944"/>
                </a:cubicBezTo>
                <a:cubicBezTo>
                  <a:pt x="4122" y="4944"/>
                  <a:pt x="3802" y="4947"/>
                  <a:pt x="3393" y="4951"/>
                </a:cubicBezTo>
                <a:cubicBezTo>
                  <a:pt x="3265" y="4714"/>
                  <a:pt x="3170" y="4543"/>
                  <a:pt x="3109" y="4436"/>
                </a:cubicBezTo>
                <a:cubicBezTo>
                  <a:pt x="2902" y="4091"/>
                  <a:pt x="2696" y="3747"/>
                  <a:pt x="2489" y="3402"/>
                </a:cubicBezTo>
                <a:cubicBezTo>
                  <a:pt x="2285" y="3063"/>
                  <a:pt x="2097" y="2739"/>
                  <a:pt x="1925" y="2429"/>
                </a:cubicBezTo>
                <a:cubicBezTo>
                  <a:pt x="1812" y="2233"/>
                  <a:pt x="1695" y="2018"/>
                  <a:pt x="1575" y="1784"/>
                </a:cubicBezTo>
                <a:cubicBezTo>
                  <a:pt x="1548" y="2357"/>
                  <a:pt x="1522" y="2930"/>
                  <a:pt x="1495" y="3504"/>
                </a:cubicBezTo>
                <a:cubicBezTo>
                  <a:pt x="1483" y="3986"/>
                  <a:pt x="1470" y="4469"/>
                  <a:pt x="1457" y="4951"/>
                </a:cubicBezTo>
                <a:cubicBezTo>
                  <a:pt x="1152" y="4947"/>
                  <a:pt x="920" y="4944"/>
                  <a:pt x="760" y="4944"/>
                </a:cubicBezTo>
                <a:cubicBezTo>
                  <a:pt x="625" y="4944"/>
                  <a:pt x="372" y="4947"/>
                  <a:pt x="0" y="4951"/>
                </a:cubicBezTo>
                <a:cubicBezTo>
                  <a:pt x="25" y="4698"/>
                  <a:pt x="50" y="4444"/>
                  <a:pt x="74" y="4190"/>
                </a:cubicBezTo>
                <a:cubicBezTo>
                  <a:pt x="122" y="3329"/>
                  <a:pt x="170" y="2468"/>
                  <a:pt x="218" y="1607"/>
                </a:cubicBezTo>
                <a:cubicBezTo>
                  <a:pt x="232" y="1260"/>
                  <a:pt x="245" y="913"/>
                  <a:pt x="259" y="566"/>
                </a:cubicBezTo>
                <a:cubicBezTo>
                  <a:pt x="259" y="377"/>
                  <a:pt x="259" y="189"/>
                  <a:pt x="259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13"/>
            </p:custDataLst>
          </p:nvPr>
        </p:nvSpPr>
        <p:spPr>
          <a:xfrm>
            <a:off x="8562983" y="2451081"/>
            <a:ext cx="915339" cy="861252"/>
          </a:xfrm>
          <a:custGeom>
            <a:avLst/>
            <a:gdLst>
              <a:gd name="connsiteX0" fmla="*/ 0 w 701675"/>
              <a:gd name="connsiteY0" fmla="*/ 466725 h 663575"/>
              <a:gd name="connsiteX1" fmla="*/ 282575 w 701675"/>
              <a:gd name="connsiteY1" fmla="*/ 663575 h 663575"/>
              <a:gd name="connsiteX2" fmla="*/ 701675 w 701675"/>
              <a:gd name="connsiteY2" fmla="*/ 657225 h 663575"/>
              <a:gd name="connsiteX3" fmla="*/ 698500 w 701675"/>
              <a:gd name="connsiteY3" fmla="*/ 234950 h 663575"/>
              <a:gd name="connsiteX4" fmla="*/ 517525 w 701675"/>
              <a:gd name="connsiteY4" fmla="*/ 0 h 663575"/>
              <a:gd name="connsiteX5" fmla="*/ 88900 w 701675"/>
              <a:gd name="connsiteY5" fmla="*/ 279400 h 663575"/>
              <a:gd name="connsiteX6" fmla="*/ 0 w 701675"/>
              <a:gd name="connsiteY6" fmla="*/ 466725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675" h="663575">
                <a:moveTo>
                  <a:pt x="0" y="466725"/>
                </a:moveTo>
                <a:lnTo>
                  <a:pt x="282575" y="663575"/>
                </a:lnTo>
                <a:lnTo>
                  <a:pt x="701675" y="657225"/>
                </a:lnTo>
                <a:cubicBezTo>
                  <a:pt x="700617" y="516467"/>
                  <a:pt x="699558" y="375708"/>
                  <a:pt x="698500" y="234950"/>
                </a:cubicBezTo>
                <a:lnTo>
                  <a:pt x="517525" y="0"/>
                </a:lnTo>
                <a:lnTo>
                  <a:pt x="88900" y="279400"/>
                </a:lnTo>
                <a:lnTo>
                  <a:pt x="0" y="46672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Freeform 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8560904" y="2444839"/>
            <a:ext cx="686505" cy="622014"/>
          </a:xfrm>
          <a:custGeom>
            <a:avLst/>
            <a:gdLst>
              <a:gd name="T0" fmla="*/ 2147483646 w 5488"/>
              <a:gd name="T1" fmla="*/ 0 h 4971"/>
              <a:gd name="T2" fmla="*/ 2147483646 w 5488"/>
              <a:gd name="T3" fmla="*/ 2147483646 h 4971"/>
              <a:gd name="T4" fmla="*/ 2147483646 w 5488"/>
              <a:gd name="T5" fmla="*/ 0 h 4971"/>
              <a:gd name="T6" fmla="*/ 2147483646 w 5488"/>
              <a:gd name="T7" fmla="*/ 2147483646 h 4971"/>
              <a:gd name="T8" fmla="*/ 2147483646 w 5488"/>
              <a:gd name="T9" fmla="*/ 2147483646 h 4971"/>
              <a:gd name="T10" fmla="*/ 2147483646 w 5488"/>
              <a:gd name="T11" fmla="*/ 2147483646 h 4971"/>
              <a:gd name="T12" fmla="*/ 2147483646 w 5488"/>
              <a:gd name="T13" fmla="*/ 2147483646 h 4971"/>
              <a:gd name="T14" fmla="*/ 2147483646 w 5488"/>
              <a:gd name="T15" fmla="*/ 2147483646 h 4971"/>
              <a:gd name="T16" fmla="*/ 2147483646 w 5488"/>
              <a:gd name="T17" fmla="*/ 2147483646 h 4971"/>
              <a:gd name="T18" fmla="*/ 2147483646 w 5488"/>
              <a:gd name="T19" fmla="*/ 2147483646 h 4971"/>
              <a:gd name="T20" fmla="*/ 2147483646 w 5488"/>
              <a:gd name="T21" fmla="*/ 2147483646 h 4971"/>
              <a:gd name="T22" fmla="*/ 2147483646 w 5488"/>
              <a:gd name="T23" fmla="*/ 2147483646 h 4971"/>
              <a:gd name="T24" fmla="*/ 2147483646 w 5488"/>
              <a:gd name="T25" fmla="*/ 0 h 4971"/>
              <a:gd name="T26" fmla="*/ 2147483646 w 5488"/>
              <a:gd name="T27" fmla="*/ 0 h 4971"/>
              <a:gd name="T28" fmla="*/ 2147483646 w 5488"/>
              <a:gd name="T29" fmla="*/ 2147483646 h 4971"/>
              <a:gd name="T30" fmla="*/ 2147483646 w 5488"/>
              <a:gd name="T31" fmla="*/ 0 h 4971"/>
              <a:gd name="T32" fmla="*/ 2147483646 w 5488"/>
              <a:gd name="T33" fmla="*/ 2147483646 h 4971"/>
              <a:gd name="T34" fmla="*/ 2147483646 w 5488"/>
              <a:gd name="T35" fmla="*/ 2147483646 h 4971"/>
              <a:gd name="T36" fmla="*/ 2147483646 w 5488"/>
              <a:gd name="T37" fmla="*/ 2147483646 h 4971"/>
              <a:gd name="T38" fmla="*/ 2147483646 w 5488"/>
              <a:gd name="T39" fmla="*/ 2147483646 h 4971"/>
              <a:gd name="T40" fmla="*/ 0 w 5488"/>
              <a:gd name="T41" fmla="*/ 2147483646 h 4971"/>
              <a:gd name="T42" fmla="*/ 0 w 5488"/>
              <a:gd name="T43" fmla="*/ 2147483646 h 4971"/>
              <a:gd name="T44" fmla="*/ 2147483646 w 5488"/>
              <a:gd name="T45" fmla="*/ 2147483646 h 4971"/>
              <a:gd name="T46" fmla="*/ 2147483646 w 5488"/>
              <a:gd name="T47" fmla="*/ 2147483646 h 4971"/>
              <a:gd name="T48" fmla="*/ 2147483646 w 5488"/>
              <a:gd name="T49" fmla="*/ 2147483646 h 4971"/>
              <a:gd name="T50" fmla="*/ 2147483646 w 5488"/>
              <a:gd name="T51" fmla="*/ 2147483646 h 4971"/>
              <a:gd name="T52" fmla="*/ 2147483646 w 5488"/>
              <a:gd name="T53" fmla="*/ 0 h 497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488" h="4971">
                <a:moveTo>
                  <a:pt x="3634" y="0"/>
                </a:moveTo>
                <a:cubicBezTo>
                  <a:pt x="4102" y="5"/>
                  <a:pt x="4419" y="7"/>
                  <a:pt x="4585" y="7"/>
                </a:cubicBezTo>
                <a:cubicBezTo>
                  <a:pt x="4631" y="7"/>
                  <a:pt x="4932" y="5"/>
                  <a:pt x="5488" y="0"/>
                </a:cubicBezTo>
                <a:cubicBezTo>
                  <a:pt x="4957" y="647"/>
                  <a:pt x="4426" y="1293"/>
                  <a:pt x="3894" y="1940"/>
                </a:cubicBezTo>
                <a:cubicBezTo>
                  <a:pt x="3795" y="2069"/>
                  <a:pt x="3695" y="2199"/>
                  <a:pt x="3596" y="2329"/>
                </a:cubicBezTo>
                <a:cubicBezTo>
                  <a:pt x="3689" y="2472"/>
                  <a:pt x="3782" y="2616"/>
                  <a:pt x="3875" y="2759"/>
                </a:cubicBezTo>
                <a:cubicBezTo>
                  <a:pt x="4402" y="3496"/>
                  <a:pt x="4928" y="4234"/>
                  <a:pt x="5454" y="4971"/>
                </a:cubicBezTo>
                <a:cubicBezTo>
                  <a:pt x="5144" y="4969"/>
                  <a:pt x="4835" y="4966"/>
                  <a:pt x="4525" y="4964"/>
                </a:cubicBezTo>
                <a:cubicBezTo>
                  <a:pt x="4324" y="4964"/>
                  <a:pt x="3982" y="4966"/>
                  <a:pt x="3501" y="4971"/>
                </a:cubicBezTo>
                <a:cubicBezTo>
                  <a:pt x="3177" y="4381"/>
                  <a:pt x="2640" y="3506"/>
                  <a:pt x="1892" y="2347"/>
                </a:cubicBezTo>
                <a:cubicBezTo>
                  <a:pt x="2174" y="1977"/>
                  <a:pt x="2456" y="1607"/>
                  <a:pt x="2738" y="1237"/>
                </a:cubicBezTo>
                <a:cubicBezTo>
                  <a:pt x="2966" y="929"/>
                  <a:pt x="3194" y="621"/>
                  <a:pt x="3422" y="313"/>
                </a:cubicBezTo>
                <a:cubicBezTo>
                  <a:pt x="3493" y="209"/>
                  <a:pt x="3563" y="104"/>
                  <a:pt x="3634" y="0"/>
                </a:cubicBezTo>
                <a:close/>
                <a:moveTo>
                  <a:pt x="270" y="0"/>
                </a:moveTo>
                <a:cubicBezTo>
                  <a:pt x="690" y="5"/>
                  <a:pt x="979" y="7"/>
                  <a:pt x="1138" y="7"/>
                </a:cubicBezTo>
                <a:cubicBezTo>
                  <a:pt x="1243" y="7"/>
                  <a:pt x="1515" y="5"/>
                  <a:pt x="1953" y="0"/>
                </a:cubicBezTo>
                <a:cubicBezTo>
                  <a:pt x="1893" y="907"/>
                  <a:pt x="1834" y="1814"/>
                  <a:pt x="1774" y="2720"/>
                </a:cubicBezTo>
                <a:cubicBezTo>
                  <a:pt x="1744" y="3471"/>
                  <a:pt x="1714" y="4221"/>
                  <a:pt x="1683" y="4971"/>
                </a:cubicBezTo>
                <a:cubicBezTo>
                  <a:pt x="1410" y="4969"/>
                  <a:pt x="1137" y="4966"/>
                  <a:pt x="864" y="4964"/>
                </a:cubicBezTo>
                <a:cubicBezTo>
                  <a:pt x="756" y="4964"/>
                  <a:pt x="496" y="4966"/>
                  <a:pt x="84" y="4970"/>
                </a:cubicBezTo>
                <a:cubicBezTo>
                  <a:pt x="56" y="4971"/>
                  <a:pt x="28" y="4971"/>
                  <a:pt x="0" y="4971"/>
                </a:cubicBezTo>
                <a:cubicBezTo>
                  <a:pt x="0" y="4971"/>
                  <a:pt x="0" y="4971"/>
                  <a:pt x="0" y="4971"/>
                </a:cubicBezTo>
                <a:cubicBezTo>
                  <a:pt x="6" y="4916"/>
                  <a:pt x="12" y="4860"/>
                  <a:pt x="18" y="4805"/>
                </a:cubicBezTo>
                <a:cubicBezTo>
                  <a:pt x="57" y="4424"/>
                  <a:pt x="85" y="4103"/>
                  <a:pt x="103" y="3842"/>
                </a:cubicBezTo>
                <a:cubicBezTo>
                  <a:pt x="141" y="3313"/>
                  <a:pt x="181" y="2588"/>
                  <a:pt x="224" y="1668"/>
                </a:cubicBezTo>
                <a:cubicBezTo>
                  <a:pt x="255" y="1027"/>
                  <a:pt x="270" y="575"/>
                  <a:pt x="270" y="313"/>
                </a:cubicBezTo>
                <a:cubicBezTo>
                  <a:pt x="270" y="209"/>
                  <a:pt x="270" y="104"/>
                  <a:pt x="27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0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en-US" altLang="zh-CN" spc="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YOURNNAME</a:t>
            </a:r>
            <a:endParaRPr lang="en-US" altLang="zh-CN" spc="20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83965" y="918845"/>
            <a:ext cx="5694680" cy="2011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6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96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、一封信</a:t>
            </a:r>
            <a:endParaRPr lang="zh-CN" altLang="en-US" sz="96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135755" y="3201035"/>
            <a:ext cx="4904740" cy="285686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3988" y="2027238"/>
            <a:ext cx="1258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yuán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403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403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403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403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403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404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“员”中“贝”的撇画在中心点起笔。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口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圆珠笔  圆形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姐姐不喜欢用圆珠笔写字。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31"/>
          <p:cNvSpPr txBox="1"/>
          <p:nvPr/>
        </p:nvSpPr>
        <p:spPr>
          <a:xfrm>
            <a:off x="3946525" y="3572510"/>
            <a:ext cx="207803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全包围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52" name="Rectangle 27"/>
          <p:cNvSpPr/>
          <p:nvPr/>
        </p:nvSpPr>
        <p:spPr>
          <a:xfrm>
            <a:off x="7224713" y="223361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" name="Freeform 30"/>
          <p:cNvSpPr/>
          <p:nvPr/>
        </p:nvSpPr>
        <p:spPr>
          <a:xfrm>
            <a:off x="7246938" y="2420938"/>
            <a:ext cx="157162" cy="1514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8" h="2386">
                <a:moveTo>
                  <a:pt x="11" y="2126"/>
                </a:moveTo>
                <a:lnTo>
                  <a:pt x="11" y="2114"/>
                </a:lnTo>
                <a:lnTo>
                  <a:pt x="11" y="2103"/>
                </a:lnTo>
                <a:lnTo>
                  <a:pt x="11" y="2080"/>
                </a:lnTo>
                <a:lnTo>
                  <a:pt x="22" y="2046"/>
                </a:lnTo>
                <a:lnTo>
                  <a:pt x="22" y="2024"/>
                </a:lnTo>
                <a:lnTo>
                  <a:pt x="22" y="1990"/>
                </a:lnTo>
                <a:lnTo>
                  <a:pt x="34" y="1945"/>
                </a:lnTo>
                <a:lnTo>
                  <a:pt x="34" y="1899"/>
                </a:lnTo>
                <a:lnTo>
                  <a:pt x="45" y="1854"/>
                </a:lnTo>
                <a:lnTo>
                  <a:pt x="45" y="1809"/>
                </a:lnTo>
                <a:lnTo>
                  <a:pt x="45" y="1764"/>
                </a:lnTo>
                <a:lnTo>
                  <a:pt x="56" y="1707"/>
                </a:lnTo>
                <a:lnTo>
                  <a:pt x="56" y="1651"/>
                </a:lnTo>
                <a:lnTo>
                  <a:pt x="67" y="1583"/>
                </a:lnTo>
                <a:lnTo>
                  <a:pt x="67" y="1526"/>
                </a:lnTo>
                <a:lnTo>
                  <a:pt x="79" y="1459"/>
                </a:lnTo>
                <a:lnTo>
                  <a:pt x="79" y="1391"/>
                </a:lnTo>
                <a:lnTo>
                  <a:pt x="79" y="1334"/>
                </a:lnTo>
                <a:lnTo>
                  <a:pt x="79" y="1278"/>
                </a:lnTo>
                <a:lnTo>
                  <a:pt x="90" y="1221"/>
                </a:lnTo>
                <a:lnTo>
                  <a:pt x="90" y="1176"/>
                </a:lnTo>
                <a:lnTo>
                  <a:pt x="90" y="1131"/>
                </a:lnTo>
                <a:lnTo>
                  <a:pt x="90" y="1085"/>
                </a:lnTo>
                <a:lnTo>
                  <a:pt x="90" y="1040"/>
                </a:lnTo>
                <a:lnTo>
                  <a:pt x="90" y="1006"/>
                </a:lnTo>
                <a:lnTo>
                  <a:pt x="90" y="961"/>
                </a:lnTo>
                <a:lnTo>
                  <a:pt x="90" y="905"/>
                </a:lnTo>
                <a:lnTo>
                  <a:pt x="90" y="837"/>
                </a:lnTo>
                <a:lnTo>
                  <a:pt x="90" y="780"/>
                </a:lnTo>
                <a:lnTo>
                  <a:pt x="90" y="701"/>
                </a:lnTo>
                <a:lnTo>
                  <a:pt x="90" y="622"/>
                </a:lnTo>
                <a:lnTo>
                  <a:pt x="90" y="531"/>
                </a:lnTo>
                <a:lnTo>
                  <a:pt x="79" y="452"/>
                </a:lnTo>
                <a:lnTo>
                  <a:pt x="79" y="373"/>
                </a:lnTo>
                <a:lnTo>
                  <a:pt x="67" y="305"/>
                </a:lnTo>
                <a:lnTo>
                  <a:pt x="67" y="249"/>
                </a:lnTo>
                <a:lnTo>
                  <a:pt x="56" y="192"/>
                </a:lnTo>
                <a:lnTo>
                  <a:pt x="45" y="147"/>
                </a:lnTo>
                <a:lnTo>
                  <a:pt x="34" y="113"/>
                </a:lnTo>
                <a:lnTo>
                  <a:pt x="22" y="91"/>
                </a:lnTo>
                <a:lnTo>
                  <a:pt x="11" y="68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45" y="0"/>
                </a:lnTo>
                <a:lnTo>
                  <a:pt x="67" y="0"/>
                </a:lnTo>
                <a:lnTo>
                  <a:pt x="79" y="0"/>
                </a:lnTo>
                <a:lnTo>
                  <a:pt x="101" y="11"/>
                </a:lnTo>
                <a:lnTo>
                  <a:pt x="124" y="11"/>
                </a:lnTo>
                <a:lnTo>
                  <a:pt x="147" y="23"/>
                </a:lnTo>
                <a:lnTo>
                  <a:pt x="180" y="23"/>
                </a:lnTo>
                <a:lnTo>
                  <a:pt x="214" y="34"/>
                </a:lnTo>
                <a:lnTo>
                  <a:pt x="248" y="45"/>
                </a:lnTo>
                <a:lnTo>
                  <a:pt x="248" y="136"/>
                </a:lnTo>
                <a:lnTo>
                  <a:pt x="248" y="238"/>
                </a:lnTo>
                <a:lnTo>
                  <a:pt x="237" y="328"/>
                </a:lnTo>
                <a:lnTo>
                  <a:pt x="237" y="430"/>
                </a:lnTo>
                <a:lnTo>
                  <a:pt x="237" y="520"/>
                </a:lnTo>
                <a:lnTo>
                  <a:pt x="237" y="599"/>
                </a:lnTo>
                <a:lnTo>
                  <a:pt x="237" y="690"/>
                </a:lnTo>
                <a:lnTo>
                  <a:pt x="237" y="769"/>
                </a:lnTo>
                <a:lnTo>
                  <a:pt x="237" y="848"/>
                </a:lnTo>
                <a:lnTo>
                  <a:pt x="237" y="927"/>
                </a:lnTo>
                <a:lnTo>
                  <a:pt x="237" y="1006"/>
                </a:lnTo>
                <a:lnTo>
                  <a:pt x="237" y="1074"/>
                </a:lnTo>
                <a:lnTo>
                  <a:pt x="237" y="1142"/>
                </a:lnTo>
                <a:lnTo>
                  <a:pt x="237" y="1210"/>
                </a:lnTo>
                <a:lnTo>
                  <a:pt x="237" y="1278"/>
                </a:lnTo>
                <a:lnTo>
                  <a:pt x="237" y="1345"/>
                </a:lnTo>
                <a:lnTo>
                  <a:pt x="237" y="1402"/>
                </a:lnTo>
                <a:lnTo>
                  <a:pt x="237" y="1459"/>
                </a:lnTo>
                <a:lnTo>
                  <a:pt x="237" y="1515"/>
                </a:lnTo>
                <a:lnTo>
                  <a:pt x="226" y="1572"/>
                </a:lnTo>
                <a:lnTo>
                  <a:pt x="226" y="1617"/>
                </a:lnTo>
                <a:lnTo>
                  <a:pt x="226" y="1673"/>
                </a:lnTo>
                <a:lnTo>
                  <a:pt x="226" y="1719"/>
                </a:lnTo>
                <a:lnTo>
                  <a:pt x="226" y="1752"/>
                </a:lnTo>
                <a:lnTo>
                  <a:pt x="226" y="1798"/>
                </a:lnTo>
                <a:lnTo>
                  <a:pt x="226" y="1832"/>
                </a:lnTo>
                <a:lnTo>
                  <a:pt x="226" y="1877"/>
                </a:lnTo>
                <a:lnTo>
                  <a:pt x="226" y="1911"/>
                </a:lnTo>
                <a:lnTo>
                  <a:pt x="226" y="1933"/>
                </a:lnTo>
                <a:lnTo>
                  <a:pt x="214" y="1967"/>
                </a:lnTo>
                <a:lnTo>
                  <a:pt x="214" y="1990"/>
                </a:lnTo>
                <a:lnTo>
                  <a:pt x="214" y="2012"/>
                </a:lnTo>
                <a:lnTo>
                  <a:pt x="214" y="2058"/>
                </a:lnTo>
                <a:lnTo>
                  <a:pt x="203" y="2103"/>
                </a:lnTo>
                <a:lnTo>
                  <a:pt x="203" y="2137"/>
                </a:lnTo>
                <a:lnTo>
                  <a:pt x="203" y="2182"/>
                </a:lnTo>
                <a:lnTo>
                  <a:pt x="192" y="2216"/>
                </a:lnTo>
                <a:lnTo>
                  <a:pt x="192" y="2239"/>
                </a:lnTo>
                <a:lnTo>
                  <a:pt x="180" y="2272"/>
                </a:lnTo>
                <a:lnTo>
                  <a:pt x="180" y="2295"/>
                </a:lnTo>
                <a:lnTo>
                  <a:pt x="169" y="2318"/>
                </a:lnTo>
                <a:lnTo>
                  <a:pt x="169" y="2329"/>
                </a:lnTo>
                <a:lnTo>
                  <a:pt x="169" y="2352"/>
                </a:lnTo>
                <a:lnTo>
                  <a:pt x="158" y="2363"/>
                </a:lnTo>
                <a:lnTo>
                  <a:pt x="158" y="2374"/>
                </a:lnTo>
                <a:lnTo>
                  <a:pt x="147" y="2386"/>
                </a:lnTo>
                <a:lnTo>
                  <a:pt x="135" y="2386"/>
                </a:lnTo>
                <a:lnTo>
                  <a:pt x="124" y="2386"/>
                </a:lnTo>
                <a:lnTo>
                  <a:pt x="124" y="2374"/>
                </a:lnTo>
                <a:lnTo>
                  <a:pt x="113" y="2374"/>
                </a:lnTo>
                <a:lnTo>
                  <a:pt x="101" y="2363"/>
                </a:lnTo>
                <a:lnTo>
                  <a:pt x="90" y="2340"/>
                </a:lnTo>
                <a:lnTo>
                  <a:pt x="79" y="2329"/>
                </a:lnTo>
                <a:lnTo>
                  <a:pt x="67" y="2306"/>
                </a:lnTo>
                <a:lnTo>
                  <a:pt x="56" y="2272"/>
                </a:lnTo>
                <a:lnTo>
                  <a:pt x="34" y="2227"/>
                </a:lnTo>
                <a:lnTo>
                  <a:pt x="22" y="2182"/>
                </a:lnTo>
                <a:lnTo>
                  <a:pt x="11" y="2148"/>
                </a:lnTo>
                <a:lnTo>
                  <a:pt x="11" y="212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31"/>
          <p:cNvSpPr/>
          <p:nvPr/>
        </p:nvSpPr>
        <p:spPr>
          <a:xfrm>
            <a:off x="7318375" y="2298700"/>
            <a:ext cx="1355725" cy="1744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36" h="2747">
                <a:moveTo>
                  <a:pt x="0" y="237"/>
                </a:moveTo>
                <a:lnTo>
                  <a:pt x="79" y="226"/>
                </a:lnTo>
                <a:lnTo>
                  <a:pt x="169" y="226"/>
                </a:lnTo>
                <a:lnTo>
                  <a:pt x="260" y="226"/>
                </a:lnTo>
                <a:lnTo>
                  <a:pt x="350" y="215"/>
                </a:lnTo>
                <a:lnTo>
                  <a:pt x="452" y="203"/>
                </a:lnTo>
                <a:lnTo>
                  <a:pt x="565" y="192"/>
                </a:lnTo>
                <a:lnTo>
                  <a:pt x="678" y="181"/>
                </a:lnTo>
                <a:lnTo>
                  <a:pt x="791" y="158"/>
                </a:lnTo>
                <a:lnTo>
                  <a:pt x="848" y="147"/>
                </a:lnTo>
                <a:lnTo>
                  <a:pt x="904" y="147"/>
                </a:lnTo>
                <a:lnTo>
                  <a:pt x="1017" y="124"/>
                </a:lnTo>
                <a:lnTo>
                  <a:pt x="1119" y="113"/>
                </a:lnTo>
                <a:lnTo>
                  <a:pt x="1198" y="102"/>
                </a:lnTo>
                <a:lnTo>
                  <a:pt x="1288" y="90"/>
                </a:lnTo>
                <a:lnTo>
                  <a:pt x="1356" y="79"/>
                </a:lnTo>
                <a:lnTo>
                  <a:pt x="1424" y="79"/>
                </a:lnTo>
                <a:lnTo>
                  <a:pt x="1481" y="68"/>
                </a:lnTo>
                <a:lnTo>
                  <a:pt x="1526" y="68"/>
                </a:lnTo>
                <a:lnTo>
                  <a:pt x="1571" y="56"/>
                </a:lnTo>
                <a:lnTo>
                  <a:pt x="1605" y="56"/>
                </a:lnTo>
                <a:lnTo>
                  <a:pt x="1628" y="45"/>
                </a:lnTo>
                <a:lnTo>
                  <a:pt x="1662" y="34"/>
                </a:lnTo>
                <a:lnTo>
                  <a:pt x="1673" y="34"/>
                </a:lnTo>
                <a:lnTo>
                  <a:pt x="1695" y="23"/>
                </a:lnTo>
                <a:lnTo>
                  <a:pt x="1707" y="11"/>
                </a:lnTo>
                <a:lnTo>
                  <a:pt x="1729" y="0"/>
                </a:lnTo>
                <a:lnTo>
                  <a:pt x="1752" y="0"/>
                </a:lnTo>
                <a:lnTo>
                  <a:pt x="1775" y="0"/>
                </a:lnTo>
                <a:lnTo>
                  <a:pt x="1786" y="0"/>
                </a:lnTo>
                <a:lnTo>
                  <a:pt x="1797" y="0"/>
                </a:lnTo>
                <a:lnTo>
                  <a:pt x="1820" y="0"/>
                </a:lnTo>
                <a:lnTo>
                  <a:pt x="1831" y="11"/>
                </a:lnTo>
                <a:lnTo>
                  <a:pt x="1854" y="11"/>
                </a:lnTo>
                <a:lnTo>
                  <a:pt x="1876" y="23"/>
                </a:lnTo>
                <a:lnTo>
                  <a:pt x="1899" y="34"/>
                </a:lnTo>
                <a:lnTo>
                  <a:pt x="1933" y="45"/>
                </a:lnTo>
                <a:lnTo>
                  <a:pt x="1978" y="68"/>
                </a:lnTo>
                <a:lnTo>
                  <a:pt x="2023" y="90"/>
                </a:lnTo>
                <a:lnTo>
                  <a:pt x="2057" y="124"/>
                </a:lnTo>
                <a:lnTo>
                  <a:pt x="2091" y="147"/>
                </a:lnTo>
                <a:lnTo>
                  <a:pt x="2114" y="170"/>
                </a:lnTo>
                <a:lnTo>
                  <a:pt x="2125" y="192"/>
                </a:lnTo>
                <a:lnTo>
                  <a:pt x="2136" y="203"/>
                </a:lnTo>
                <a:lnTo>
                  <a:pt x="2136" y="215"/>
                </a:lnTo>
                <a:lnTo>
                  <a:pt x="2136" y="237"/>
                </a:lnTo>
                <a:lnTo>
                  <a:pt x="2125" y="260"/>
                </a:lnTo>
                <a:lnTo>
                  <a:pt x="2114" y="271"/>
                </a:lnTo>
                <a:lnTo>
                  <a:pt x="2102" y="283"/>
                </a:lnTo>
                <a:lnTo>
                  <a:pt x="2091" y="294"/>
                </a:lnTo>
                <a:lnTo>
                  <a:pt x="2080" y="305"/>
                </a:lnTo>
                <a:lnTo>
                  <a:pt x="2080" y="328"/>
                </a:lnTo>
                <a:lnTo>
                  <a:pt x="2069" y="350"/>
                </a:lnTo>
                <a:lnTo>
                  <a:pt x="2069" y="384"/>
                </a:lnTo>
                <a:lnTo>
                  <a:pt x="2069" y="430"/>
                </a:lnTo>
                <a:lnTo>
                  <a:pt x="2057" y="463"/>
                </a:lnTo>
                <a:lnTo>
                  <a:pt x="2057" y="520"/>
                </a:lnTo>
                <a:lnTo>
                  <a:pt x="2069" y="746"/>
                </a:lnTo>
                <a:lnTo>
                  <a:pt x="2069" y="859"/>
                </a:lnTo>
                <a:lnTo>
                  <a:pt x="2080" y="972"/>
                </a:lnTo>
                <a:lnTo>
                  <a:pt x="2080" y="1040"/>
                </a:lnTo>
                <a:lnTo>
                  <a:pt x="2080" y="1119"/>
                </a:lnTo>
                <a:lnTo>
                  <a:pt x="2080" y="1198"/>
                </a:lnTo>
                <a:lnTo>
                  <a:pt x="2080" y="1277"/>
                </a:lnTo>
                <a:lnTo>
                  <a:pt x="2080" y="1379"/>
                </a:lnTo>
                <a:lnTo>
                  <a:pt x="2080" y="1481"/>
                </a:lnTo>
                <a:lnTo>
                  <a:pt x="2080" y="1583"/>
                </a:lnTo>
                <a:lnTo>
                  <a:pt x="2091" y="1696"/>
                </a:lnTo>
                <a:lnTo>
                  <a:pt x="2091" y="1809"/>
                </a:lnTo>
                <a:lnTo>
                  <a:pt x="2091" y="1922"/>
                </a:lnTo>
                <a:lnTo>
                  <a:pt x="2091" y="2024"/>
                </a:lnTo>
                <a:lnTo>
                  <a:pt x="2102" y="2103"/>
                </a:lnTo>
                <a:lnTo>
                  <a:pt x="2091" y="2182"/>
                </a:lnTo>
                <a:lnTo>
                  <a:pt x="2091" y="2261"/>
                </a:lnTo>
                <a:lnTo>
                  <a:pt x="2091" y="2318"/>
                </a:lnTo>
                <a:lnTo>
                  <a:pt x="2091" y="2363"/>
                </a:lnTo>
                <a:lnTo>
                  <a:pt x="2080" y="2408"/>
                </a:lnTo>
                <a:lnTo>
                  <a:pt x="2080" y="2453"/>
                </a:lnTo>
                <a:lnTo>
                  <a:pt x="2069" y="2498"/>
                </a:lnTo>
                <a:lnTo>
                  <a:pt x="2057" y="2532"/>
                </a:lnTo>
                <a:lnTo>
                  <a:pt x="2046" y="2566"/>
                </a:lnTo>
                <a:lnTo>
                  <a:pt x="2035" y="2600"/>
                </a:lnTo>
                <a:lnTo>
                  <a:pt x="2023" y="2623"/>
                </a:lnTo>
                <a:lnTo>
                  <a:pt x="2012" y="2657"/>
                </a:lnTo>
                <a:lnTo>
                  <a:pt x="2001" y="2679"/>
                </a:lnTo>
                <a:lnTo>
                  <a:pt x="1978" y="2691"/>
                </a:lnTo>
                <a:lnTo>
                  <a:pt x="1967" y="2713"/>
                </a:lnTo>
                <a:lnTo>
                  <a:pt x="1955" y="2725"/>
                </a:lnTo>
                <a:lnTo>
                  <a:pt x="1933" y="2736"/>
                </a:lnTo>
                <a:lnTo>
                  <a:pt x="1910" y="2747"/>
                </a:lnTo>
                <a:lnTo>
                  <a:pt x="1888" y="2747"/>
                </a:lnTo>
                <a:lnTo>
                  <a:pt x="1876" y="2747"/>
                </a:lnTo>
                <a:lnTo>
                  <a:pt x="1876" y="2736"/>
                </a:lnTo>
                <a:lnTo>
                  <a:pt x="1865" y="2725"/>
                </a:lnTo>
                <a:lnTo>
                  <a:pt x="1865" y="2713"/>
                </a:lnTo>
                <a:lnTo>
                  <a:pt x="1854" y="2691"/>
                </a:lnTo>
                <a:lnTo>
                  <a:pt x="1854" y="2668"/>
                </a:lnTo>
                <a:lnTo>
                  <a:pt x="1854" y="2645"/>
                </a:lnTo>
                <a:lnTo>
                  <a:pt x="1854" y="2611"/>
                </a:lnTo>
                <a:lnTo>
                  <a:pt x="1842" y="2578"/>
                </a:lnTo>
                <a:lnTo>
                  <a:pt x="1831" y="2532"/>
                </a:lnTo>
                <a:lnTo>
                  <a:pt x="1808" y="2498"/>
                </a:lnTo>
                <a:lnTo>
                  <a:pt x="1775" y="2442"/>
                </a:lnTo>
                <a:lnTo>
                  <a:pt x="1741" y="2397"/>
                </a:lnTo>
                <a:lnTo>
                  <a:pt x="1707" y="2340"/>
                </a:lnTo>
                <a:lnTo>
                  <a:pt x="1662" y="2284"/>
                </a:lnTo>
                <a:lnTo>
                  <a:pt x="1707" y="2284"/>
                </a:lnTo>
                <a:lnTo>
                  <a:pt x="1741" y="2295"/>
                </a:lnTo>
                <a:lnTo>
                  <a:pt x="1775" y="2306"/>
                </a:lnTo>
                <a:lnTo>
                  <a:pt x="1797" y="2306"/>
                </a:lnTo>
                <a:lnTo>
                  <a:pt x="1820" y="2318"/>
                </a:lnTo>
                <a:lnTo>
                  <a:pt x="1831" y="2318"/>
                </a:lnTo>
                <a:lnTo>
                  <a:pt x="1842" y="2318"/>
                </a:lnTo>
                <a:lnTo>
                  <a:pt x="1854" y="2318"/>
                </a:lnTo>
                <a:lnTo>
                  <a:pt x="1865" y="2318"/>
                </a:lnTo>
                <a:lnTo>
                  <a:pt x="1865" y="2306"/>
                </a:lnTo>
                <a:lnTo>
                  <a:pt x="1865" y="2295"/>
                </a:lnTo>
                <a:lnTo>
                  <a:pt x="1865" y="2284"/>
                </a:lnTo>
                <a:lnTo>
                  <a:pt x="1876" y="2272"/>
                </a:lnTo>
                <a:lnTo>
                  <a:pt x="1876" y="2250"/>
                </a:lnTo>
                <a:lnTo>
                  <a:pt x="1876" y="2227"/>
                </a:lnTo>
                <a:lnTo>
                  <a:pt x="1888" y="2216"/>
                </a:lnTo>
                <a:lnTo>
                  <a:pt x="1888" y="2204"/>
                </a:lnTo>
                <a:lnTo>
                  <a:pt x="1888" y="2182"/>
                </a:lnTo>
                <a:lnTo>
                  <a:pt x="1888" y="2159"/>
                </a:lnTo>
                <a:lnTo>
                  <a:pt x="1888" y="2137"/>
                </a:lnTo>
                <a:lnTo>
                  <a:pt x="1888" y="2114"/>
                </a:lnTo>
                <a:lnTo>
                  <a:pt x="1888" y="2080"/>
                </a:lnTo>
                <a:lnTo>
                  <a:pt x="1888" y="2046"/>
                </a:lnTo>
                <a:lnTo>
                  <a:pt x="1888" y="2012"/>
                </a:lnTo>
                <a:lnTo>
                  <a:pt x="1888" y="1978"/>
                </a:lnTo>
                <a:lnTo>
                  <a:pt x="1888" y="1933"/>
                </a:lnTo>
                <a:lnTo>
                  <a:pt x="1888" y="1888"/>
                </a:lnTo>
                <a:lnTo>
                  <a:pt x="1888" y="1843"/>
                </a:lnTo>
                <a:lnTo>
                  <a:pt x="1888" y="1797"/>
                </a:lnTo>
                <a:lnTo>
                  <a:pt x="1888" y="1741"/>
                </a:lnTo>
                <a:lnTo>
                  <a:pt x="1888" y="1684"/>
                </a:lnTo>
                <a:lnTo>
                  <a:pt x="1888" y="1571"/>
                </a:lnTo>
                <a:lnTo>
                  <a:pt x="1888" y="1458"/>
                </a:lnTo>
                <a:lnTo>
                  <a:pt x="1888" y="1345"/>
                </a:lnTo>
                <a:lnTo>
                  <a:pt x="1888" y="1244"/>
                </a:lnTo>
                <a:lnTo>
                  <a:pt x="1888" y="1040"/>
                </a:lnTo>
                <a:lnTo>
                  <a:pt x="1876" y="837"/>
                </a:lnTo>
                <a:lnTo>
                  <a:pt x="1876" y="791"/>
                </a:lnTo>
                <a:lnTo>
                  <a:pt x="1876" y="746"/>
                </a:lnTo>
                <a:lnTo>
                  <a:pt x="1876" y="701"/>
                </a:lnTo>
                <a:lnTo>
                  <a:pt x="1876" y="667"/>
                </a:lnTo>
                <a:lnTo>
                  <a:pt x="1876" y="633"/>
                </a:lnTo>
                <a:lnTo>
                  <a:pt x="1865" y="588"/>
                </a:lnTo>
                <a:lnTo>
                  <a:pt x="1865" y="565"/>
                </a:lnTo>
                <a:lnTo>
                  <a:pt x="1865" y="531"/>
                </a:lnTo>
                <a:lnTo>
                  <a:pt x="1865" y="475"/>
                </a:lnTo>
                <a:lnTo>
                  <a:pt x="1865" y="430"/>
                </a:lnTo>
                <a:lnTo>
                  <a:pt x="1865" y="396"/>
                </a:lnTo>
                <a:lnTo>
                  <a:pt x="1865" y="373"/>
                </a:lnTo>
                <a:lnTo>
                  <a:pt x="1865" y="328"/>
                </a:lnTo>
                <a:lnTo>
                  <a:pt x="1854" y="294"/>
                </a:lnTo>
                <a:lnTo>
                  <a:pt x="1842" y="260"/>
                </a:lnTo>
                <a:lnTo>
                  <a:pt x="1820" y="215"/>
                </a:lnTo>
                <a:lnTo>
                  <a:pt x="1786" y="192"/>
                </a:lnTo>
                <a:lnTo>
                  <a:pt x="1741" y="170"/>
                </a:lnTo>
                <a:lnTo>
                  <a:pt x="1695" y="158"/>
                </a:lnTo>
                <a:lnTo>
                  <a:pt x="1673" y="158"/>
                </a:lnTo>
                <a:lnTo>
                  <a:pt x="1650" y="158"/>
                </a:lnTo>
                <a:lnTo>
                  <a:pt x="1628" y="158"/>
                </a:lnTo>
                <a:lnTo>
                  <a:pt x="1605" y="158"/>
                </a:lnTo>
                <a:lnTo>
                  <a:pt x="1571" y="158"/>
                </a:lnTo>
                <a:lnTo>
                  <a:pt x="1537" y="170"/>
                </a:lnTo>
                <a:lnTo>
                  <a:pt x="1503" y="170"/>
                </a:lnTo>
                <a:lnTo>
                  <a:pt x="1458" y="170"/>
                </a:lnTo>
                <a:lnTo>
                  <a:pt x="1413" y="181"/>
                </a:lnTo>
                <a:lnTo>
                  <a:pt x="1368" y="181"/>
                </a:lnTo>
                <a:lnTo>
                  <a:pt x="1311" y="192"/>
                </a:lnTo>
                <a:lnTo>
                  <a:pt x="1243" y="192"/>
                </a:lnTo>
                <a:lnTo>
                  <a:pt x="1187" y="203"/>
                </a:lnTo>
                <a:lnTo>
                  <a:pt x="1119" y="215"/>
                </a:lnTo>
                <a:lnTo>
                  <a:pt x="1040" y="226"/>
                </a:lnTo>
                <a:lnTo>
                  <a:pt x="961" y="237"/>
                </a:lnTo>
                <a:lnTo>
                  <a:pt x="881" y="249"/>
                </a:lnTo>
                <a:lnTo>
                  <a:pt x="791" y="260"/>
                </a:lnTo>
                <a:lnTo>
                  <a:pt x="701" y="271"/>
                </a:lnTo>
                <a:lnTo>
                  <a:pt x="621" y="283"/>
                </a:lnTo>
                <a:lnTo>
                  <a:pt x="542" y="294"/>
                </a:lnTo>
                <a:lnTo>
                  <a:pt x="474" y="294"/>
                </a:lnTo>
                <a:lnTo>
                  <a:pt x="407" y="305"/>
                </a:lnTo>
                <a:lnTo>
                  <a:pt x="339" y="317"/>
                </a:lnTo>
                <a:lnTo>
                  <a:pt x="282" y="328"/>
                </a:lnTo>
                <a:lnTo>
                  <a:pt x="226" y="328"/>
                </a:lnTo>
                <a:lnTo>
                  <a:pt x="181" y="339"/>
                </a:lnTo>
                <a:lnTo>
                  <a:pt x="147" y="339"/>
                </a:lnTo>
                <a:lnTo>
                  <a:pt x="101" y="350"/>
                </a:lnTo>
                <a:lnTo>
                  <a:pt x="67" y="350"/>
                </a:lnTo>
                <a:lnTo>
                  <a:pt x="45" y="350"/>
                </a:lnTo>
                <a:lnTo>
                  <a:pt x="22" y="350"/>
                </a:lnTo>
                <a:lnTo>
                  <a:pt x="11" y="350"/>
                </a:lnTo>
                <a:lnTo>
                  <a:pt x="0" y="362"/>
                </a:lnTo>
                <a:lnTo>
                  <a:pt x="0" y="2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2"/>
          <p:cNvSpPr/>
          <p:nvPr/>
        </p:nvSpPr>
        <p:spPr>
          <a:xfrm>
            <a:off x="7618413" y="2578100"/>
            <a:ext cx="158750" cy="2873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9" h="452">
                <a:moveTo>
                  <a:pt x="249" y="396"/>
                </a:moveTo>
                <a:lnTo>
                  <a:pt x="249" y="418"/>
                </a:lnTo>
                <a:lnTo>
                  <a:pt x="238" y="441"/>
                </a:lnTo>
                <a:lnTo>
                  <a:pt x="227" y="452"/>
                </a:lnTo>
                <a:lnTo>
                  <a:pt x="215" y="452"/>
                </a:lnTo>
                <a:lnTo>
                  <a:pt x="204" y="452"/>
                </a:lnTo>
                <a:lnTo>
                  <a:pt x="193" y="441"/>
                </a:lnTo>
                <a:lnTo>
                  <a:pt x="181" y="429"/>
                </a:lnTo>
                <a:lnTo>
                  <a:pt x="170" y="407"/>
                </a:lnTo>
                <a:lnTo>
                  <a:pt x="170" y="384"/>
                </a:lnTo>
                <a:lnTo>
                  <a:pt x="159" y="362"/>
                </a:lnTo>
                <a:lnTo>
                  <a:pt x="147" y="328"/>
                </a:lnTo>
                <a:lnTo>
                  <a:pt x="136" y="282"/>
                </a:lnTo>
                <a:lnTo>
                  <a:pt x="125" y="249"/>
                </a:lnTo>
                <a:lnTo>
                  <a:pt x="114" y="215"/>
                </a:lnTo>
                <a:lnTo>
                  <a:pt x="91" y="181"/>
                </a:lnTo>
                <a:lnTo>
                  <a:pt x="80" y="147"/>
                </a:lnTo>
                <a:lnTo>
                  <a:pt x="68" y="124"/>
                </a:lnTo>
                <a:lnTo>
                  <a:pt x="57" y="102"/>
                </a:lnTo>
                <a:lnTo>
                  <a:pt x="46" y="79"/>
                </a:lnTo>
                <a:lnTo>
                  <a:pt x="34" y="68"/>
                </a:lnTo>
                <a:lnTo>
                  <a:pt x="23" y="56"/>
                </a:lnTo>
                <a:lnTo>
                  <a:pt x="12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2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80" y="0"/>
                </a:lnTo>
                <a:lnTo>
                  <a:pt x="114" y="0"/>
                </a:lnTo>
                <a:lnTo>
                  <a:pt x="147" y="11"/>
                </a:lnTo>
                <a:lnTo>
                  <a:pt x="193" y="11"/>
                </a:lnTo>
                <a:lnTo>
                  <a:pt x="193" y="68"/>
                </a:lnTo>
                <a:lnTo>
                  <a:pt x="193" y="113"/>
                </a:lnTo>
                <a:lnTo>
                  <a:pt x="215" y="169"/>
                </a:lnTo>
                <a:lnTo>
                  <a:pt x="227" y="226"/>
                </a:lnTo>
                <a:lnTo>
                  <a:pt x="227" y="260"/>
                </a:lnTo>
                <a:lnTo>
                  <a:pt x="238" y="282"/>
                </a:lnTo>
                <a:lnTo>
                  <a:pt x="238" y="305"/>
                </a:lnTo>
                <a:lnTo>
                  <a:pt x="249" y="328"/>
                </a:lnTo>
                <a:lnTo>
                  <a:pt x="249" y="373"/>
                </a:lnTo>
                <a:lnTo>
                  <a:pt x="249" y="3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33"/>
          <p:cNvSpPr/>
          <p:nvPr/>
        </p:nvSpPr>
        <p:spPr>
          <a:xfrm>
            <a:off x="7669213" y="2513013"/>
            <a:ext cx="595312" cy="238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38" h="373">
                <a:moveTo>
                  <a:pt x="678" y="136"/>
                </a:moveTo>
                <a:lnTo>
                  <a:pt x="667" y="136"/>
                </a:lnTo>
                <a:lnTo>
                  <a:pt x="655" y="136"/>
                </a:lnTo>
                <a:lnTo>
                  <a:pt x="644" y="136"/>
                </a:lnTo>
                <a:lnTo>
                  <a:pt x="621" y="136"/>
                </a:lnTo>
                <a:lnTo>
                  <a:pt x="587" y="136"/>
                </a:lnTo>
                <a:lnTo>
                  <a:pt x="554" y="136"/>
                </a:lnTo>
                <a:lnTo>
                  <a:pt x="508" y="147"/>
                </a:lnTo>
                <a:lnTo>
                  <a:pt x="463" y="158"/>
                </a:lnTo>
                <a:lnTo>
                  <a:pt x="350" y="170"/>
                </a:lnTo>
                <a:lnTo>
                  <a:pt x="237" y="181"/>
                </a:lnTo>
                <a:lnTo>
                  <a:pt x="124" y="192"/>
                </a:lnTo>
                <a:lnTo>
                  <a:pt x="67" y="192"/>
                </a:lnTo>
                <a:lnTo>
                  <a:pt x="0" y="192"/>
                </a:lnTo>
                <a:lnTo>
                  <a:pt x="0" y="113"/>
                </a:lnTo>
                <a:lnTo>
                  <a:pt x="113" y="113"/>
                </a:lnTo>
                <a:lnTo>
                  <a:pt x="214" y="102"/>
                </a:lnTo>
                <a:lnTo>
                  <a:pt x="305" y="91"/>
                </a:lnTo>
                <a:lnTo>
                  <a:pt x="407" y="79"/>
                </a:lnTo>
                <a:lnTo>
                  <a:pt x="452" y="79"/>
                </a:lnTo>
                <a:lnTo>
                  <a:pt x="486" y="68"/>
                </a:lnTo>
                <a:lnTo>
                  <a:pt x="520" y="57"/>
                </a:lnTo>
                <a:lnTo>
                  <a:pt x="542" y="57"/>
                </a:lnTo>
                <a:lnTo>
                  <a:pt x="565" y="45"/>
                </a:lnTo>
                <a:lnTo>
                  <a:pt x="576" y="45"/>
                </a:lnTo>
                <a:lnTo>
                  <a:pt x="587" y="34"/>
                </a:lnTo>
                <a:lnTo>
                  <a:pt x="599" y="34"/>
                </a:lnTo>
                <a:lnTo>
                  <a:pt x="610" y="23"/>
                </a:lnTo>
                <a:lnTo>
                  <a:pt x="621" y="11"/>
                </a:lnTo>
                <a:lnTo>
                  <a:pt x="644" y="11"/>
                </a:lnTo>
                <a:lnTo>
                  <a:pt x="655" y="0"/>
                </a:lnTo>
                <a:lnTo>
                  <a:pt x="667" y="0"/>
                </a:lnTo>
                <a:lnTo>
                  <a:pt x="701" y="11"/>
                </a:lnTo>
                <a:lnTo>
                  <a:pt x="734" y="23"/>
                </a:lnTo>
                <a:lnTo>
                  <a:pt x="780" y="34"/>
                </a:lnTo>
                <a:lnTo>
                  <a:pt x="802" y="45"/>
                </a:lnTo>
                <a:lnTo>
                  <a:pt x="836" y="57"/>
                </a:lnTo>
                <a:lnTo>
                  <a:pt x="859" y="68"/>
                </a:lnTo>
                <a:lnTo>
                  <a:pt x="881" y="79"/>
                </a:lnTo>
                <a:lnTo>
                  <a:pt x="893" y="91"/>
                </a:lnTo>
                <a:lnTo>
                  <a:pt x="904" y="102"/>
                </a:lnTo>
                <a:lnTo>
                  <a:pt x="927" y="113"/>
                </a:lnTo>
                <a:lnTo>
                  <a:pt x="927" y="124"/>
                </a:lnTo>
                <a:lnTo>
                  <a:pt x="938" y="136"/>
                </a:lnTo>
                <a:lnTo>
                  <a:pt x="938" y="158"/>
                </a:lnTo>
                <a:lnTo>
                  <a:pt x="927" y="170"/>
                </a:lnTo>
                <a:lnTo>
                  <a:pt x="915" y="181"/>
                </a:lnTo>
                <a:lnTo>
                  <a:pt x="893" y="181"/>
                </a:lnTo>
                <a:lnTo>
                  <a:pt x="881" y="181"/>
                </a:lnTo>
                <a:lnTo>
                  <a:pt x="859" y="192"/>
                </a:lnTo>
                <a:lnTo>
                  <a:pt x="848" y="215"/>
                </a:lnTo>
                <a:lnTo>
                  <a:pt x="814" y="238"/>
                </a:lnTo>
                <a:lnTo>
                  <a:pt x="791" y="260"/>
                </a:lnTo>
                <a:lnTo>
                  <a:pt x="757" y="294"/>
                </a:lnTo>
                <a:lnTo>
                  <a:pt x="723" y="328"/>
                </a:lnTo>
                <a:lnTo>
                  <a:pt x="689" y="373"/>
                </a:lnTo>
                <a:lnTo>
                  <a:pt x="565" y="373"/>
                </a:lnTo>
                <a:lnTo>
                  <a:pt x="587" y="328"/>
                </a:lnTo>
                <a:lnTo>
                  <a:pt x="621" y="283"/>
                </a:lnTo>
                <a:lnTo>
                  <a:pt x="644" y="238"/>
                </a:lnTo>
                <a:lnTo>
                  <a:pt x="655" y="204"/>
                </a:lnTo>
                <a:lnTo>
                  <a:pt x="667" y="181"/>
                </a:lnTo>
                <a:lnTo>
                  <a:pt x="678" y="158"/>
                </a:lnTo>
                <a:lnTo>
                  <a:pt x="678" y="147"/>
                </a:lnTo>
                <a:lnTo>
                  <a:pt x="678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4"/>
          <p:cNvSpPr/>
          <p:nvPr/>
        </p:nvSpPr>
        <p:spPr>
          <a:xfrm>
            <a:off x="7742238" y="2736850"/>
            <a:ext cx="415925" cy="9366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55" h="147">
                <a:moveTo>
                  <a:pt x="0" y="67"/>
                </a:moveTo>
                <a:lnTo>
                  <a:pt x="79" y="56"/>
                </a:lnTo>
                <a:lnTo>
                  <a:pt x="147" y="45"/>
                </a:lnTo>
                <a:lnTo>
                  <a:pt x="214" y="33"/>
                </a:lnTo>
                <a:lnTo>
                  <a:pt x="282" y="22"/>
                </a:lnTo>
                <a:lnTo>
                  <a:pt x="339" y="11"/>
                </a:lnTo>
                <a:lnTo>
                  <a:pt x="395" y="11"/>
                </a:lnTo>
                <a:lnTo>
                  <a:pt x="452" y="0"/>
                </a:lnTo>
                <a:lnTo>
                  <a:pt x="486" y="0"/>
                </a:lnTo>
                <a:lnTo>
                  <a:pt x="531" y="0"/>
                </a:lnTo>
                <a:lnTo>
                  <a:pt x="565" y="0"/>
                </a:lnTo>
                <a:lnTo>
                  <a:pt x="588" y="0"/>
                </a:lnTo>
                <a:lnTo>
                  <a:pt x="610" y="0"/>
                </a:lnTo>
                <a:lnTo>
                  <a:pt x="633" y="0"/>
                </a:lnTo>
                <a:lnTo>
                  <a:pt x="644" y="0"/>
                </a:lnTo>
                <a:lnTo>
                  <a:pt x="655" y="11"/>
                </a:lnTo>
                <a:lnTo>
                  <a:pt x="655" y="45"/>
                </a:lnTo>
                <a:lnTo>
                  <a:pt x="644" y="56"/>
                </a:lnTo>
                <a:lnTo>
                  <a:pt x="644" y="67"/>
                </a:lnTo>
                <a:lnTo>
                  <a:pt x="633" y="79"/>
                </a:lnTo>
                <a:lnTo>
                  <a:pt x="621" y="79"/>
                </a:lnTo>
                <a:lnTo>
                  <a:pt x="610" y="79"/>
                </a:lnTo>
                <a:lnTo>
                  <a:pt x="599" y="79"/>
                </a:lnTo>
                <a:lnTo>
                  <a:pt x="576" y="90"/>
                </a:lnTo>
                <a:lnTo>
                  <a:pt x="554" y="90"/>
                </a:lnTo>
                <a:lnTo>
                  <a:pt x="531" y="90"/>
                </a:lnTo>
                <a:lnTo>
                  <a:pt x="497" y="101"/>
                </a:lnTo>
                <a:lnTo>
                  <a:pt x="463" y="101"/>
                </a:lnTo>
                <a:lnTo>
                  <a:pt x="418" y="113"/>
                </a:lnTo>
                <a:lnTo>
                  <a:pt x="373" y="113"/>
                </a:lnTo>
                <a:lnTo>
                  <a:pt x="316" y="124"/>
                </a:lnTo>
                <a:lnTo>
                  <a:pt x="260" y="124"/>
                </a:lnTo>
                <a:lnTo>
                  <a:pt x="203" y="135"/>
                </a:lnTo>
                <a:lnTo>
                  <a:pt x="135" y="135"/>
                </a:lnTo>
                <a:lnTo>
                  <a:pt x="67" y="147"/>
                </a:lnTo>
                <a:lnTo>
                  <a:pt x="0" y="147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35"/>
          <p:cNvSpPr/>
          <p:nvPr/>
        </p:nvSpPr>
        <p:spPr>
          <a:xfrm>
            <a:off x="7577138" y="2951163"/>
            <a:ext cx="114300" cy="50958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81" h="802">
                <a:moveTo>
                  <a:pt x="0" y="34"/>
                </a:move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45" y="11"/>
                </a:lnTo>
                <a:lnTo>
                  <a:pt x="56" y="11"/>
                </a:lnTo>
                <a:lnTo>
                  <a:pt x="113" y="22"/>
                </a:lnTo>
                <a:lnTo>
                  <a:pt x="147" y="34"/>
                </a:lnTo>
                <a:lnTo>
                  <a:pt x="181" y="34"/>
                </a:lnTo>
                <a:lnTo>
                  <a:pt x="181" y="113"/>
                </a:lnTo>
                <a:lnTo>
                  <a:pt x="181" y="192"/>
                </a:lnTo>
                <a:lnTo>
                  <a:pt x="181" y="260"/>
                </a:lnTo>
                <a:lnTo>
                  <a:pt x="169" y="328"/>
                </a:lnTo>
                <a:lnTo>
                  <a:pt x="169" y="384"/>
                </a:lnTo>
                <a:lnTo>
                  <a:pt x="169" y="441"/>
                </a:lnTo>
                <a:lnTo>
                  <a:pt x="169" y="497"/>
                </a:lnTo>
                <a:lnTo>
                  <a:pt x="169" y="542"/>
                </a:lnTo>
                <a:lnTo>
                  <a:pt x="169" y="588"/>
                </a:lnTo>
                <a:lnTo>
                  <a:pt x="169" y="622"/>
                </a:lnTo>
                <a:lnTo>
                  <a:pt x="158" y="655"/>
                </a:lnTo>
                <a:lnTo>
                  <a:pt x="158" y="689"/>
                </a:lnTo>
                <a:lnTo>
                  <a:pt x="158" y="712"/>
                </a:lnTo>
                <a:lnTo>
                  <a:pt x="158" y="735"/>
                </a:lnTo>
                <a:lnTo>
                  <a:pt x="158" y="746"/>
                </a:lnTo>
                <a:lnTo>
                  <a:pt x="147" y="757"/>
                </a:lnTo>
                <a:lnTo>
                  <a:pt x="147" y="768"/>
                </a:lnTo>
                <a:lnTo>
                  <a:pt x="135" y="780"/>
                </a:lnTo>
                <a:lnTo>
                  <a:pt x="124" y="791"/>
                </a:lnTo>
                <a:lnTo>
                  <a:pt x="113" y="802"/>
                </a:lnTo>
                <a:lnTo>
                  <a:pt x="101" y="802"/>
                </a:lnTo>
                <a:lnTo>
                  <a:pt x="90" y="802"/>
                </a:lnTo>
                <a:lnTo>
                  <a:pt x="79" y="791"/>
                </a:lnTo>
                <a:lnTo>
                  <a:pt x="67" y="780"/>
                </a:lnTo>
                <a:lnTo>
                  <a:pt x="45" y="757"/>
                </a:lnTo>
                <a:lnTo>
                  <a:pt x="34" y="735"/>
                </a:lnTo>
                <a:lnTo>
                  <a:pt x="22" y="712"/>
                </a:lnTo>
                <a:lnTo>
                  <a:pt x="22" y="689"/>
                </a:lnTo>
                <a:lnTo>
                  <a:pt x="22" y="678"/>
                </a:lnTo>
                <a:lnTo>
                  <a:pt x="22" y="667"/>
                </a:lnTo>
                <a:lnTo>
                  <a:pt x="22" y="644"/>
                </a:lnTo>
                <a:lnTo>
                  <a:pt x="34" y="610"/>
                </a:lnTo>
                <a:lnTo>
                  <a:pt x="34" y="576"/>
                </a:lnTo>
                <a:lnTo>
                  <a:pt x="34" y="542"/>
                </a:lnTo>
                <a:lnTo>
                  <a:pt x="45" y="497"/>
                </a:lnTo>
                <a:lnTo>
                  <a:pt x="45" y="441"/>
                </a:lnTo>
                <a:lnTo>
                  <a:pt x="56" y="395"/>
                </a:lnTo>
                <a:lnTo>
                  <a:pt x="56" y="350"/>
                </a:lnTo>
                <a:lnTo>
                  <a:pt x="56" y="305"/>
                </a:lnTo>
                <a:lnTo>
                  <a:pt x="45" y="271"/>
                </a:lnTo>
                <a:lnTo>
                  <a:pt x="45" y="237"/>
                </a:lnTo>
                <a:lnTo>
                  <a:pt x="45" y="203"/>
                </a:lnTo>
                <a:lnTo>
                  <a:pt x="34" y="169"/>
                </a:lnTo>
                <a:lnTo>
                  <a:pt x="34" y="147"/>
                </a:lnTo>
                <a:lnTo>
                  <a:pt x="22" y="101"/>
                </a:lnTo>
                <a:lnTo>
                  <a:pt x="0" y="68"/>
                </a:lnTo>
                <a:lnTo>
                  <a:pt x="0" y="4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36"/>
          <p:cNvSpPr/>
          <p:nvPr/>
        </p:nvSpPr>
        <p:spPr>
          <a:xfrm>
            <a:off x="7648575" y="2887663"/>
            <a:ext cx="660400" cy="530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0" h="837">
                <a:moveTo>
                  <a:pt x="972" y="464"/>
                </a:moveTo>
                <a:lnTo>
                  <a:pt x="972" y="520"/>
                </a:lnTo>
                <a:lnTo>
                  <a:pt x="972" y="565"/>
                </a:lnTo>
                <a:lnTo>
                  <a:pt x="972" y="610"/>
                </a:lnTo>
                <a:lnTo>
                  <a:pt x="972" y="656"/>
                </a:lnTo>
                <a:lnTo>
                  <a:pt x="972" y="690"/>
                </a:lnTo>
                <a:lnTo>
                  <a:pt x="961" y="724"/>
                </a:lnTo>
                <a:lnTo>
                  <a:pt x="961" y="746"/>
                </a:lnTo>
                <a:lnTo>
                  <a:pt x="961" y="757"/>
                </a:lnTo>
                <a:lnTo>
                  <a:pt x="949" y="791"/>
                </a:lnTo>
                <a:lnTo>
                  <a:pt x="938" y="814"/>
                </a:lnTo>
                <a:lnTo>
                  <a:pt x="915" y="825"/>
                </a:lnTo>
                <a:lnTo>
                  <a:pt x="904" y="837"/>
                </a:lnTo>
                <a:lnTo>
                  <a:pt x="882" y="825"/>
                </a:lnTo>
                <a:lnTo>
                  <a:pt x="870" y="814"/>
                </a:lnTo>
                <a:lnTo>
                  <a:pt x="848" y="791"/>
                </a:lnTo>
                <a:lnTo>
                  <a:pt x="825" y="757"/>
                </a:lnTo>
                <a:lnTo>
                  <a:pt x="814" y="735"/>
                </a:lnTo>
                <a:lnTo>
                  <a:pt x="802" y="701"/>
                </a:lnTo>
                <a:lnTo>
                  <a:pt x="814" y="678"/>
                </a:lnTo>
                <a:lnTo>
                  <a:pt x="814" y="656"/>
                </a:lnTo>
                <a:lnTo>
                  <a:pt x="825" y="656"/>
                </a:lnTo>
                <a:lnTo>
                  <a:pt x="825" y="633"/>
                </a:lnTo>
                <a:lnTo>
                  <a:pt x="825" y="622"/>
                </a:lnTo>
                <a:lnTo>
                  <a:pt x="825" y="599"/>
                </a:lnTo>
                <a:lnTo>
                  <a:pt x="825" y="565"/>
                </a:lnTo>
                <a:lnTo>
                  <a:pt x="825" y="531"/>
                </a:lnTo>
                <a:lnTo>
                  <a:pt x="825" y="486"/>
                </a:lnTo>
                <a:lnTo>
                  <a:pt x="825" y="452"/>
                </a:lnTo>
                <a:lnTo>
                  <a:pt x="825" y="407"/>
                </a:lnTo>
                <a:lnTo>
                  <a:pt x="825" y="362"/>
                </a:lnTo>
                <a:lnTo>
                  <a:pt x="825" y="328"/>
                </a:lnTo>
                <a:lnTo>
                  <a:pt x="825" y="294"/>
                </a:lnTo>
                <a:lnTo>
                  <a:pt x="814" y="271"/>
                </a:lnTo>
                <a:lnTo>
                  <a:pt x="814" y="249"/>
                </a:lnTo>
                <a:lnTo>
                  <a:pt x="802" y="226"/>
                </a:lnTo>
                <a:lnTo>
                  <a:pt x="802" y="215"/>
                </a:lnTo>
                <a:lnTo>
                  <a:pt x="791" y="192"/>
                </a:lnTo>
                <a:lnTo>
                  <a:pt x="780" y="170"/>
                </a:lnTo>
                <a:lnTo>
                  <a:pt x="757" y="158"/>
                </a:lnTo>
                <a:lnTo>
                  <a:pt x="735" y="147"/>
                </a:lnTo>
                <a:lnTo>
                  <a:pt x="723" y="147"/>
                </a:lnTo>
                <a:lnTo>
                  <a:pt x="712" y="147"/>
                </a:lnTo>
                <a:lnTo>
                  <a:pt x="689" y="147"/>
                </a:lnTo>
                <a:lnTo>
                  <a:pt x="667" y="147"/>
                </a:lnTo>
                <a:lnTo>
                  <a:pt x="644" y="147"/>
                </a:lnTo>
                <a:lnTo>
                  <a:pt x="610" y="147"/>
                </a:lnTo>
                <a:lnTo>
                  <a:pt x="565" y="158"/>
                </a:lnTo>
                <a:lnTo>
                  <a:pt x="520" y="158"/>
                </a:lnTo>
                <a:lnTo>
                  <a:pt x="475" y="158"/>
                </a:lnTo>
                <a:lnTo>
                  <a:pt x="418" y="170"/>
                </a:lnTo>
                <a:lnTo>
                  <a:pt x="361" y="181"/>
                </a:lnTo>
                <a:lnTo>
                  <a:pt x="305" y="181"/>
                </a:lnTo>
                <a:lnTo>
                  <a:pt x="237" y="192"/>
                </a:lnTo>
                <a:lnTo>
                  <a:pt x="158" y="203"/>
                </a:lnTo>
                <a:lnTo>
                  <a:pt x="79" y="215"/>
                </a:lnTo>
                <a:lnTo>
                  <a:pt x="0" y="226"/>
                </a:lnTo>
                <a:lnTo>
                  <a:pt x="0" y="124"/>
                </a:lnTo>
                <a:lnTo>
                  <a:pt x="34" y="124"/>
                </a:lnTo>
                <a:lnTo>
                  <a:pt x="79" y="124"/>
                </a:lnTo>
                <a:lnTo>
                  <a:pt x="124" y="124"/>
                </a:lnTo>
                <a:lnTo>
                  <a:pt x="169" y="113"/>
                </a:lnTo>
                <a:lnTo>
                  <a:pt x="226" y="113"/>
                </a:lnTo>
                <a:lnTo>
                  <a:pt x="282" y="102"/>
                </a:lnTo>
                <a:lnTo>
                  <a:pt x="339" y="90"/>
                </a:lnTo>
                <a:lnTo>
                  <a:pt x="395" y="90"/>
                </a:lnTo>
                <a:lnTo>
                  <a:pt x="463" y="79"/>
                </a:lnTo>
                <a:lnTo>
                  <a:pt x="520" y="79"/>
                </a:lnTo>
                <a:lnTo>
                  <a:pt x="565" y="68"/>
                </a:lnTo>
                <a:lnTo>
                  <a:pt x="599" y="57"/>
                </a:lnTo>
                <a:lnTo>
                  <a:pt x="633" y="57"/>
                </a:lnTo>
                <a:lnTo>
                  <a:pt x="667" y="45"/>
                </a:lnTo>
                <a:lnTo>
                  <a:pt x="689" y="34"/>
                </a:lnTo>
                <a:lnTo>
                  <a:pt x="701" y="23"/>
                </a:lnTo>
                <a:lnTo>
                  <a:pt x="712" y="11"/>
                </a:lnTo>
                <a:lnTo>
                  <a:pt x="723" y="11"/>
                </a:lnTo>
                <a:lnTo>
                  <a:pt x="746" y="0"/>
                </a:lnTo>
                <a:lnTo>
                  <a:pt x="780" y="0"/>
                </a:lnTo>
                <a:lnTo>
                  <a:pt x="791" y="0"/>
                </a:lnTo>
                <a:lnTo>
                  <a:pt x="802" y="0"/>
                </a:lnTo>
                <a:lnTo>
                  <a:pt x="836" y="11"/>
                </a:lnTo>
                <a:lnTo>
                  <a:pt x="870" y="23"/>
                </a:lnTo>
                <a:lnTo>
                  <a:pt x="893" y="34"/>
                </a:lnTo>
                <a:lnTo>
                  <a:pt x="915" y="45"/>
                </a:lnTo>
                <a:lnTo>
                  <a:pt x="961" y="79"/>
                </a:lnTo>
                <a:lnTo>
                  <a:pt x="983" y="90"/>
                </a:lnTo>
                <a:lnTo>
                  <a:pt x="995" y="102"/>
                </a:lnTo>
                <a:lnTo>
                  <a:pt x="1006" y="102"/>
                </a:lnTo>
                <a:lnTo>
                  <a:pt x="1017" y="113"/>
                </a:lnTo>
                <a:lnTo>
                  <a:pt x="1028" y="124"/>
                </a:lnTo>
                <a:lnTo>
                  <a:pt x="1040" y="124"/>
                </a:lnTo>
                <a:lnTo>
                  <a:pt x="1028" y="147"/>
                </a:lnTo>
                <a:lnTo>
                  <a:pt x="1028" y="158"/>
                </a:lnTo>
                <a:lnTo>
                  <a:pt x="1017" y="170"/>
                </a:lnTo>
                <a:lnTo>
                  <a:pt x="1006" y="181"/>
                </a:lnTo>
                <a:lnTo>
                  <a:pt x="1006" y="192"/>
                </a:lnTo>
                <a:lnTo>
                  <a:pt x="995" y="215"/>
                </a:lnTo>
                <a:lnTo>
                  <a:pt x="983" y="237"/>
                </a:lnTo>
                <a:lnTo>
                  <a:pt x="983" y="271"/>
                </a:lnTo>
                <a:lnTo>
                  <a:pt x="972" y="305"/>
                </a:lnTo>
                <a:lnTo>
                  <a:pt x="972" y="350"/>
                </a:lnTo>
                <a:lnTo>
                  <a:pt x="972" y="407"/>
                </a:lnTo>
                <a:lnTo>
                  <a:pt x="972" y="4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37"/>
          <p:cNvSpPr/>
          <p:nvPr/>
        </p:nvSpPr>
        <p:spPr>
          <a:xfrm>
            <a:off x="7956550" y="3403600"/>
            <a:ext cx="323850" cy="2301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09" h="362">
                <a:moveTo>
                  <a:pt x="113" y="0"/>
                </a:moveTo>
                <a:lnTo>
                  <a:pt x="147" y="11"/>
                </a:lnTo>
                <a:lnTo>
                  <a:pt x="181" y="11"/>
                </a:lnTo>
                <a:lnTo>
                  <a:pt x="215" y="23"/>
                </a:lnTo>
                <a:lnTo>
                  <a:pt x="249" y="34"/>
                </a:lnTo>
                <a:lnTo>
                  <a:pt x="282" y="45"/>
                </a:lnTo>
                <a:lnTo>
                  <a:pt x="316" y="68"/>
                </a:lnTo>
                <a:lnTo>
                  <a:pt x="350" y="79"/>
                </a:lnTo>
                <a:lnTo>
                  <a:pt x="384" y="102"/>
                </a:lnTo>
                <a:lnTo>
                  <a:pt x="418" y="136"/>
                </a:lnTo>
                <a:lnTo>
                  <a:pt x="441" y="158"/>
                </a:lnTo>
                <a:lnTo>
                  <a:pt x="463" y="181"/>
                </a:lnTo>
                <a:lnTo>
                  <a:pt x="475" y="203"/>
                </a:lnTo>
                <a:lnTo>
                  <a:pt x="497" y="226"/>
                </a:lnTo>
                <a:lnTo>
                  <a:pt x="509" y="249"/>
                </a:lnTo>
                <a:lnTo>
                  <a:pt x="509" y="271"/>
                </a:lnTo>
                <a:lnTo>
                  <a:pt x="509" y="294"/>
                </a:lnTo>
                <a:lnTo>
                  <a:pt x="509" y="328"/>
                </a:lnTo>
                <a:lnTo>
                  <a:pt x="509" y="350"/>
                </a:lnTo>
                <a:lnTo>
                  <a:pt x="497" y="362"/>
                </a:lnTo>
                <a:lnTo>
                  <a:pt x="486" y="362"/>
                </a:lnTo>
                <a:lnTo>
                  <a:pt x="475" y="362"/>
                </a:lnTo>
                <a:lnTo>
                  <a:pt x="452" y="362"/>
                </a:lnTo>
                <a:lnTo>
                  <a:pt x="429" y="339"/>
                </a:lnTo>
                <a:lnTo>
                  <a:pt x="396" y="328"/>
                </a:lnTo>
                <a:lnTo>
                  <a:pt x="362" y="305"/>
                </a:lnTo>
                <a:lnTo>
                  <a:pt x="328" y="283"/>
                </a:lnTo>
                <a:lnTo>
                  <a:pt x="271" y="249"/>
                </a:lnTo>
                <a:lnTo>
                  <a:pt x="226" y="203"/>
                </a:lnTo>
                <a:lnTo>
                  <a:pt x="181" y="170"/>
                </a:lnTo>
                <a:lnTo>
                  <a:pt x="135" y="136"/>
                </a:lnTo>
                <a:lnTo>
                  <a:pt x="90" y="113"/>
                </a:lnTo>
                <a:lnTo>
                  <a:pt x="68" y="79"/>
                </a:lnTo>
                <a:lnTo>
                  <a:pt x="34" y="68"/>
                </a:lnTo>
                <a:lnTo>
                  <a:pt x="22" y="45"/>
                </a:lnTo>
                <a:lnTo>
                  <a:pt x="11" y="34"/>
                </a:lnTo>
                <a:lnTo>
                  <a:pt x="0" y="23"/>
                </a:lnTo>
                <a:lnTo>
                  <a:pt x="11" y="23"/>
                </a:lnTo>
                <a:lnTo>
                  <a:pt x="22" y="11"/>
                </a:lnTo>
                <a:lnTo>
                  <a:pt x="34" y="11"/>
                </a:lnTo>
                <a:lnTo>
                  <a:pt x="56" y="11"/>
                </a:lnTo>
                <a:lnTo>
                  <a:pt x="79" y="11"/>
                </a:lnTo>
                <a:lnTo>
                  <a:pt x="113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38"/>
          <p:cNvSpPr/>
          <p:nvPr/>
        </p:nvSpPr>
        <p:spPr>
          <a:xfrm>
            <a:off x="7318375" y="3684588"/>
            <a:ext cx="1139825" cy="149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97" h="237">
                <a:moveTo>
                  <a:pt x="497" y="113"/>
                </a:moveTo>
                <a:lnTo>
                  <a:pt x="508" y="113"/>
                </a:lnTo>
                <a:lnTo>
                  <a:pt x="531" y="102"/>
                </a:lnTo>
                <a:lnTo>
                  <a:pt x="554" y="102"/>
                </a:lnTo>
                <a:lnTo>
                  <a:pt x="576" y="102"/>
                </a:lnTo>
                <a:lnTo>
                  <a:pt x="610" y="102"/>
                </a:lnTo>
                <a:lnTo>
                  <a:pt x="644" y="90"/>
                </a:lnTo>
                <a:lnTo>
                  <a:pt x="667" y="90"/>
                </a:lnTo>
                <a:lnTo>
                  <a:pt x="712" y="90"/>
                </a:lnTo>
                <a:lnTo>
                  <a:pt x="746" y="90"/>
                </a:lnTo>
                <a:lnTo>
                  <a:pt x="780" y="79"/>
                </a:lnTo>
                <a:lnTo>
                  <a:pt x="825" y="79"/>
                </a:lnTo>
                <a:lnTo>
                  <a:pt x="870" y="68"/>
                </a:lnTo>
                <a:lnTo>
                  <a:pt x="915" y="68"/>
                </a:lnTo>
                <a:lnTo>
                  <a:pt x="972" y="56"/>
                </a:lnTo>
                <a:lnTo>
                  <a:pt x="1017" y="56"/>
                </a:lnTo>
                <a:lnTo>
                  <a:pt x="1074" y="45"/>
                </a:lnTo>
                <a:lnTo>
                  <a:pt x="1130" y="45"/>
                </a:lnTo>
                <a:lnTo>
                  <a:pt x="1187" y="34"/>
                </a:lnTo>
                <a:lnTo>
                  <a:pt x="1232" y="34"/>
                </a:lnTo>
                <a:lnTo>
                  <a:pt x="1277" y="22"/>
                </a:lnTo>
                <a:lnTo>
                  <a:pt x="1311" y="22"/>
                </a:lnTo>
                <a:lnTo>
                  <a:pt x="1356" y="11"/>
                </a:lnTo>
                <a:lnTo>
                  <a:pt x="1390" y="11"/>
                </a:lnTo>
                <a:lnTo>
                  <a:pt x="1413" y="11"/>
                </a:lnTo>
                <a:lnTo>
                  <a:pt x="1447" y="11"/>
                </a:lnTo>
                <a:lnTo>
                  <a:pt x="1469" y="0"/>
                </a:lnTo>
                <a:lnTo>
                  <a:pt x="1492" y="0"/>
                </a:lnTo>
                <a:lnTo>
                  <a:pt x="1515" y="0"/>
                </a:lnTo>
                <a:lnTo>
                  <a:pt x="1526" y="0"/>
                </a:lnTo>
                <a:lnTo>
                  <a:pt x="1537" y="0"/>
                </a:lnTo>
                <a:lnTo>
                  <a:pt x="1548" y="0"/>
                </a:lnTo>
                <a:lnTo>
                  <a:pt x="1560" y="0"/>
                </a:lnTo>
                <a:lnTo>
                  <a:pt x="1571" y="0"/>
                </a:lnTo>
                <a:lnTo>
                  <a:pt x="1594" y="0"/>
                </a:lnTo>
                <a:lnTo>
                  <a:pt x="1616" y="0"/>
                </a:lnTo>
                <a:lnTo>
                  <a:pt x="1650" y="11"/>
                </a:lnTo>
                <a:lnTo>
                  <a:pt x="1662" y="22"/>
                </a:lnTo>
                <a:lnTo>
                  <a:pt x="1684" y="22"/>
                </a:lnTo>
                <a:lnTo>
                  <a:pt x="1695" y="45"/>
                </a:lnTo>
                <a:lnTo>
                  <a:pt x="1718" y="56"/>
                </a:lnTo>
                <a:lnTo>
                  <a:pt x="1741" y="79"/>
                </a:lnTo>
                <a:lnTo>
                  <a:pt x="1752" y="102"/>
                </a:lnTo>
                <a:lnTo>
                  <a:pt x="1775" y="124"/>
                </a:lnTo>
                <a:lnTo>
                  <a:pt x="1797" y="158"/>
                </a:lnTo>
                <a:lnTo>
                  <a:pt x="1673" y="158"/>
                </a:lnTo>
                <a:lnTo>
                  <a:pt x="1548" y="158"/>
                </a:lnTo>
                <a:lnTo>
                  <a:pt x="1288" y="169"/>
                </a:lnTo>
                <a:lnTo>
                  <a:pt x="1051" y="181"/>
                </a:lnTo>
                <a:lnTo>
                  <a:pt x="802" y="192"/>
                </a:lnTo>
                <a:lnTo>
                  <a:pt x="689" y="203"/>
                </a:lnTo>
                <a:lnTo>
                  <a:pt x="576" y="215"/>
                </a:lnTo>
                <a:lnTo>
                  <a:pt x="463" y="226"/>
                </a:lnTo>
                <a:lnTo>
                  <a:pt x="361" y="226"/>
                </a:lnTo>
                <a:lnTo>
                  <a:pt x="260" y="226"/>
                </a:lnTo>
                <a:lnTo>
                  <a:pt x="169" y="237"/>
                </a:lnTo>
                <a:lnTo>
                  <a:pt x="79" y="237"/>
                </a:lnTo>
                <a:lnTo>
                  <a:pt x="0" y="237"/>
                </a:lnTo>
                <a:lnTo>
                  <a:pt x="0" y="124"/>
                </a:lnTo>
                <a:lnTo>
                  <a:pt x="90" y="124"/>
                </a:lnTo>
                <a:lnTo>
                  <a:pt x="169" y="113"/>
                </a:lnTo>
                <a:lnTo>
                  <a:pt x="237" y="113"/>
                </a:lnTo>
                <a:lnTo>
                  <a:pt x="305" y="113"/>
                </a:lnTo>
                <a:lnTo>
                  <a:pt x="361" y="113"/>
                </a:lnTo>
                <a:lnTo>
                  <a:pt x="418" y="113"/>
                </a:lnTo>
                <a:lnTo>
                  <a:pt x="452" y="113"/>
                </a:lnTo>
                <a:lnTo>
                  <a:pt x="497" y="1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" name="Freeform 39"/>
          <p:cNvSpPr/>
          <p:nvPr/>
        </p:nvSpPr>
        <p:spPr>
          <a:xfrm>
            <a:off x="7518400" y="3059113"/>
            <a:ext cx="481013" cy="6604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758" h="1040">
                <a:moveTo>
                  <a:pt x="0" y="1029"/>
                </a:moveTo>
                <a:lnTo>
                  <a:pt x="0" y="1029"/>
                </a:lnTo>
                <a:lnTo>
                  <a:pt x="0" y="1018"/>
                </a:lnTo>
                <a:lnTo>
                  <a:pt x="23" y="995"/>
                </a:lnTo>
                <a:lnTo>
                  <a:pt x="45" y="973"/>
                </a:lnTo>
                <a:lnTo>
                  <a:pt x="68" y="950"/>
                </a:lnTo>
                <a:lnTo>
                  <a:pt x="113" y="916"/>
                </a:lnTo>
                <a:lnTo>
                  <a:pt x="147" y="882"/>
                </a:lnTo>
                <a:lnTo>
                  <a:pt x="204" y="848"/>
                </a:lnTo>
                <a:lnTo>
                  <a:pt x="249" y="803"/>
                </a:lnTo>
                <a:lnTo>
                  <a:pt x="305" y="758"/>
                </a:lnTo>
                <a:lnTo>
                  <a:pt x="339" y="724"/>
                </a:lnTo>
                <a:lnTo>
                  <a:pt x="385" y="679"/>
                </a:lnTo>
                <a:lnTo>
                  <a:pt x="407" y="633"/>
                </a:lnTo>
                <a:lnTo>
                  <a:pt x="441" y="599"/>
                </a:lnTo>
                <a:lnTo>
                  <a:pt x="464" y="554"/>
                </a:lnTo>
                <a:lnTo>
                  <a:pt x="486" y="509"/>
                </a:lnTo>
                <a:lnTo>
                  <a:pt x="520" y="430"/>
                </a:lnTo>
                <a:lnTo>
                  <a:pt x="543" y="351"/>
                </a:lnTo>
                <a:lnTo>
                  <a:pt x="565" y="283"/>
                </a:lnTo>
                <a:lnTo>
                  <a:pt x="577" y="215"/>
                </a:lnTo>
                <a:lnTo>
                  <a:pt x="588" y="181"/>
                </a:lnTo>
                <a:lnTo>
                  <a:pt x="588" y="159"/>
                </a:lnTo>
                <a:lnTo>
                  <a:pt x="577" y="125"/>
                </a:lnTo>
                <a:lnTo>
                  <a:pt x="577" y="91"/>
                </a:lnTo>
                <a:lnTo>
                  <a:pt x="565" y="68"/>
                </a:lnTo>
                <a:lnTo>
                  <a:pt x="554" y="57"/>
                </a:lnTo>
                <a:lnTo>
                  <a:pt x="554" y="34"/>
                </a:lnTo>
                <a:lnTo>
                  <a:pt x="554" y="23"/>
                </a:lnTo>
                <a:lnTo>
                  <a:pt x="565" y="12"/>
                </a:lnTo>
                <a:lnTo>
                  <a:pt x="577" y="12"/>
                </a:lnTo>
                <a:lnTo>
                  <a:pt x="588" y="0"/>
                </a:lnTo>
                <a:lnTo>
                  <a:pt x="599" y="0"/>
                </a:lnTo>
                <a:lnTo>
                  <a:pt x="611" y="0"/>
                </a:lnTo>
                <a:lnTo>
                  <a:pt x="633" y="12"/>
                </a:lnTo>
                <a:lnTo>
                  <a:pt x="645" y="12"/>
                </a:lnTo>
                <a:lnTo>
                  <a:pt x="667" y="12"/>
                </a:lnTo>
                <a:lnTo>
                  <a:pt x="690" y="23"/>
                </a:lnTo>
                <a:lnTo>
                  <a:pt x="712" y="34"/>
                </a:lnTo>
                <a:lnTo>
                  <a:pt x="724" y="46"/>
                </a:lnTo>
                <a:lnTo>
                  <a:pt x="735" y="57"/>
                </a:lnTo>
                <a:lnTo>
                  <a:pt x="746" y="68"/>
                </a:lnTo>
                <a:lnTo>
                  <a:pt x="758" y="79"/>
                </a:lnTo>
                <a:lnTo>
                  <a:pt x="758" y="91"/>
                </a:lnTo>
                <a:lnTo>
                  <a:pt x="758" y="102"/>
                </a:lnTo>
                <a:lnTo>
                  <a:pt x="758" y="113"/>
                </a:lnTo>
                <a:lnTo>
                  <a:pt x="758" y="136"/>
                </a:lnTo>
                <a:lnTo>
                  <a:pt x="758" y="159"/>
                </a:lnTo>
                <a:lnTo>
                  <a:pt x="746" y="193"/>
                </a:lnTo>
                <a:lnTo>
                  <a:pt x="746" y="215"/>
                </a:lnTo>
                <a:lnTo>
                  <a:pt x="735" y="249"/>
                </a:lnTo>
                <a:lnTo>
                  <a:pt x="735" y="294"/>
                </a:lnTo>
                <a:lnTo>
                  <a:pt x="724" y="339"/>
                </a:lnTo>
                <a:lnTo>
                  <a:pt x="690" y="430"/>
                </a:lnTo>
                <a:lnTo>
                  <a:pt x="667" y="475"/>
                </a:lnTo>
                <a:lnTo>
                  <a:pt x="645" y="509"/>
                </a:lnTo>
                <a:lnTo>
                  <a:pt x="622" y="554"/>
                </a:lnTo>
                <a:lnTo>
                  <a:pt x="599" y="599"/>
                </a:lnTo>
                <a:lnTo>
                  <a:pt x="577" y="633"/>
                </a:lnTo>
                <a:lnTo>
                  <a:pt x="543" y="667"/>
                </a:lnTo>
                <a:lnTo>
                  <a:pt x="509" y="713"/>
                </a:lnTo>
                <a:lnTo>
                  <a:pt x="475" y="746"/>
                </a:lnTo>
                <a:lnTo>
                  <a:pt x="430" y="792"/>
                </a:lnTo>
                <a:lnTo>
                  <a:pt x="396" y="826"/>
                </a:lnTo>
                <a:lnTo>
                  <a:pt x="305" y="882"/>
                </a:lnTo>
                <a:lnTo>
                  <a:pt x="215" y="939"/>
                </a:lnTo>
                <a:lnTo>
                  <a:pt x="170" y="961"/>
                </a:lnTo>
                <a:lnTo>
                  <a:pt x="125" y="984"/>
                </a:lnTo>
                <a:lnTo>
                  <a:pt x="91" y="1006"/>
                </a:lnTo>
                <a:lnTo>
                  <a:pt x="57" y="1018"/>
                </a:lnTo>
                <a:lnTo>
                  <a:pt x="34" y="1029"/>
                </a:lnTo>
                <a:lnTo>
                  <a:pt x="12" y="1029"/>
                </a:lnTo>
                <a:lnTo>
                  <a:pt x="0" y="1040"/>
                </a:lnTo>
                <a:lnTo>
                  <a:pt x="0" y="10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珠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zhū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608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608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608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608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608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608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8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0" name="TextBox 39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左窄右宽，“朱”的第二笔较短，捺舒展。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圆珠笔  汗珠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爸爸额头上滚着豆大的汗珠。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Z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100" name="Rectangle 27"/>
          <p:cNvSpPr/>
          <p:nvPr/>
        </p:nvSpPr>
        <p:spPr>
          <a:xfrm>
            <a:off x="5087938" y="223361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7" name="Freeform 40"/>
          <p:cNvSpPr/>
          <p:nvPr/>
        </p:nvSpPr>
        <p:spPr>
          <a:xfrm>
            <a:off x="7026275" y="2635250"/>
            <a:ext cx="573088" cy="187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04" h="294">
                <a:moveTo>
                  <a:pt x="599" y="192"/>
                </a:moveTo>
                <a:lnTo>
                  <a:pt x="520" y="215"/>
                </a:lnTo>
                <a:lnTo>
                  <a:pt x="452" y="238"/>
                </a:lnTo>
                <a:lnTo>
                  <a:pt x="396" y="260"/>
                </a:lnTo>
                <a:lnTo>
                  <a:pt x="339" y="272"/>
                </a:lnTo>
                <a:lnTo>
                  <a:pt x="294" y="283"/>
                </a:lnTo>
                <a:lnTo>
                  <a:pt x="260" y="294"/>
                </a:lnTo>
                <a:lnTo>
                  <a:pt x="226" y="294"/>
                </a:lnTo>
                <a:lnTo>
                  <a:pt x="204" y="294"/>
                </a:lnTo>
                <a:lnTo>
                  <a:pt x="158" y="294"/>
                </a:lnTo>
                <a:lnTo>
                  <a:pt x="124" y="283"/>
                </a:lnTo>
                <a:lnTo>
                  <a:pt x="79" y="272"/>
                </a:lnTo>
                <a:lnTo>
                  <a:pt x="57" y="260"/>
                </a:lnTo>
                <a:lnTo>
                  <a:pt x="34" y="260"/>
                </a:lnTo>
                <a:lnTo>
                  <a:pt x="23" y="249"/>
                </a:lnTo>
                <a:lnTo>
                  <a:pt x="11" y="249"/>
                </a:lnTo>
                <a:lnTo>
                  <a:pt x="0" y="238"/>
                </a:lnTo>
                <a:lnTo>
                  <a:pt x="0" y="226"/>
                </a:lnTo>
                <a:lnTo>
                  <a:pt x="11" y="226"/>
                </a:lnTo>
                <a:lnTo>
                  <a:pt x="11" y="215"/>
                </a:lnTo>
                <a:lnTo>
                  <a:pt x="23" y="215"/>
                </a:lnTo>
                <a:lnTo>
                  <a:pt x="34" y="215"/>
                </a:lnTo>
                <a:lnTo>
                  <a:pt x="45" y="204"/>
                </a:lnTo>
                <a:lnTo>
                  <a:pt x="68" y="192"/>
                </a:lnTo>
                <a:lnTo>
                  <a:pt x="113" y="181"/>
                </a:lnTo>
                <a:lnTo>
                  <a:pt x="158" y="170"/>
                </a:lnTo>
                <a:lnTo>
                  <a:pt x="215" y="147"/>
                </a:lnTo>
                <a:lnTo>
                  <a:pt x="271" y="125"/>
                </a:lnTo>
                <a:lnTo>
                  <a:pt x="351" y="102"/>
                </a:lnTo>
                <a:lnTo>
                  <a:pt x="418" y="79"/>
                </a:lnTo>
                <a:lnTo>
                  <a:pt x="486" y="57"/>
                </a:lnTo>
                <a:lnTo>
                  <a:pt x="554" y="34"/>
                </a:lnTo>
                <a:lnTo>
                  <a:pt x="599" y="23"/>
                </a:lnTo>
                <a:lnTo>
                  <a:pt x="644" y="12"/>
                </a:lnTo>
                <a:lnTo>
                  <a:pt x="690" y="0"/>
                </a:lnTo>
                <a:lnTo>
                  <a:pt x="712" y="0"/>
                </a:lnTo>
                <a:lnTo>
                  <a:pt x="735" y="0"/>
                </a:lnTo>
                <a:lnTo>
                  <a:pt x="769" y="0"/>
                </a:lnTo>
                <a:lnTo>
                  <a:pt x="803" y="0"/>
                </a:lnTo>
                <a:lnTo>
                  <a:pt x="825" y="0"/>
                </a:lnTo>
                <a:lnTo>
                  <a:pt x="859" y="12"/>
                </a:lnTo>
                <a:lnTo>
                  <a:pt x="882" y="23"/>
                </a:lnTo>
                <a:lnTo>
                  <a:pt x="893" y="34"/>
                </a:lnTo>
                <a:lnTo>
                  <a:pt x="904" y="46"/>
                </a:lnTo>
                <a:lnTo>
                  <a:pt x="904" y="57"/>
                </a:lnTo>
                <a:lnTo>
                  <a:pt x="904" y="68"/>
                </a:lnTo>
                <a:lnTo>
                  <a:pt x="893" y="68"/>
                </a:lnTo>
                <a:lnTo>
                  <a:pt x="893" y="79"/>
                </a:lnTo>
                <a:lnTo>
                  <a:pt x="882" y="79"/>
                </a:lnTo>
                <a:lnTo>
                  <a:pt x="859" y="91"/>
                </a:lnTo>
                <a:lnTo>
                  <a:pt x="848" y="102"/>
                </a:lnTo>
                <a:lnTo>
                  <a:pt x="825" y="102"/>
                </a:lnTo>
                <a:lnTo>
                  <a:pt x="814" y="113"/>
                </a:lnTo>
                <a:lnTo>
                  <a:pt x="780" y="125"/>
                </a:lnTo>
                <a:lnTo>
                  <a:pt x="758" y="136"/>
                </a:lnTo>
                <a:lnTo>
                  <a:pt x="735" y="147"/>
                </a:lnTo>
                <a:lnTo>
                  <a:pt x="701" y="159"/>
                </a:lnTo>
                <a:lnTo>
                  <a:pt x="667" y="170"/>
                </a:lnTo>
                <a:lnTo>
                  <a:pt x="633" y="181"/>
                </a:lnTo>
                <a:lnTo>
                  <a:pt x="599" y="1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41"/>
          <p:cNvSpPr/>
          <p:nvPr/>
        </p:nvSpPr>
        <p:spPr>
          <a:xfrm>
            <a:off x="7613650" y="2586038"/>
            <a:ext cx="266700" cy="466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18" h="735">
                <a:moveTo>
                  <a:pt x="418" y="125"/>
                </a:moveTo>
                <a:lnTo>
                  <a:pt x="418" y="136"/>
                </a:lnTo>
                <a:lnTo>
                  <a:pt x="418" y="158"/>
                </a:lnTo>
                <a:lnTo>
                  <a:pt x="418" y="181"/>
                </a:lnTo>
                <a:lnTo>
                  <a:pt x="396" y="215"/>
                </a:lnTo>
                <a:lnTo>
                  <a:pt x="384" y="249"/>
                </a:lnTo>
                <a:lnTo>
                  <a:pt x="362" y="283"/>
                </a:lnTo>
                <a:lnTo>
                  <a:pt x="339" y="339"/>
                </a:lnTo>
                <a:lnTo>
                  <a:pt x="305" y="385"/>
                </a:lnTo>
                <a:lnTo>
                  <a:pt x="271" y="441"/>
                </a:lnTo>
                <a:lnTo>
                  <a:pt x="238" y="486"/>
                </a:lnTo>
                <a:lnTo>
                  <a:pt x="215" y="532"/>
                </a:lnTo>
                <a:lnTo>
                  <a:pt x="181" y="577"/>
                </a:lnTo>
                <a:lnTo>
                  <a:pt x="158" y="611"/>
                </a:lnTo>
                <a:lnTo>
                  <a:pt x="136" y="633"/>
                </a:lnTo>
                <a:lnTo>
                  <a:pt x="113" y="656"/>
                </a:lnTo>
                <a:lnTo>
                  <a:pt x="102" y="678"/>
                </a:lnTo>
                <a:lnTo>
                  <a:pt x="79" y="690"/>
                </a:lnTo>
                <a:lnTo>
                  <a:pt x="68" y="701"/>
                </a:lnTo>
                <a:lnTo>
                  <a:pt x="57" y="724"/>
                </a:lnTo>
                <a:lnTo>
                  <a:pt x="45" y="724"/>
                </a:lnTo>
                <a:lnTo>
                  <a:pt x="34" y="735"/>
                </a:lnTo>
                <a:lnTo>
                  <a:pt x="23" y="735"/>
                </a:lnTo>
                <a:lnTo>
                  <a:pt x="11" y="735"/>
                </a:lnTo>
                <a:lnTo>
                  <a:pt x="0" y="735"/>
                </a:lnTo>
                <a:lnTo>
                  <a:pt x="0" y="724"/>
                </a:lnTo>
                <a:lnTo>
                  <a:pt x="0" y="712"/>
                </a:lnTo>
                <a:lnTo>
                  <a:pt x="11" y="701"/>
                </a:lnTo>
                <a:lnTo>
                  <a:pt x="11" y="678"/>
                </a:lnTo>
                <a:lnTo>
                  <a:pt x="23" y="645"/>
                </a:lnTo>
                <a:lnTo>
                  <a:pt x="45" y="611"/>
                </a:lnTo>
                <a:lnTo>
                  <a:pt x="57" y="577"/>
                </a:lnTo>
                <a:lnTo>
                  <a:pt x="91" y="498"/>
                </a:lnTo>
                <a:lnTo>
                  <a:pt x="124" y="418"/>
                </a:lnTo>
                <a:lnTo>
                  <a:pt x="158" y="339"/>
                </a:lnTo>
                <a:lnTo>
                  <a:pt x="192" y="249"/>
                </a:lnTo>
                <a:lnTo>
                  <a:pt x="204" y="215"/>
                </a:lnTo>
                <a:lnTo>
                  <a:pt x="215" y="181"/>
                </a:lnTo>
                <a:lnTo>
                  <a:pt x="215" y="158"/>
                </a:lnTo>
                <a:lnTo>
                  <a:pt x="215" y="136"/>
                </a:lnTo>
                <a:lnTo>
                  <a:pt x="226" y="113"/>
                </a:lnTo>
                <a:lnTo>
                  <a:pt x="215" y="102"/>
                </a:lnTo>
                <a:lnTo>
                  <a:pt x="215" y="91"/>
                </a:lnTo>
                <a:lnTo>
                  <a:pt x="215" y="79"/>
                </a:lnTo>
                <a:lnTo>
                  <a:pt x="192" y="68"/>
                </a:lnTo>
                <a:lnTo>
                  <a:pt x="181" y="57"/>
                </a:lnTo>
                <a:lnTo>
                  <a:pt x="181" y="45"/>
                </a:lnTo>
                <a:lnTo>
                  <a:pt x="181" y="34"/>
                </a:lnTo>
                <a:lnTo>
                  <a:pt x="192" y="23"/>
                </a:lnTo>
                <a:lnTo>
                  <a:pt x="204" y="11"/>
                </a:lnTo>
                <a:lnTo>
                  <a:pt x="215" y="0"/>
                </a:lnTo>
                <a:lnTo>
                  <a:pt x="226" y="0"/>
                </a:lnTo>
                <a:lnTo>
                  <a:pt x="238" y="0"/>
                </a:lnTo>
                <a:lnTo>
                  <a:pt x="271" y="11"/>
                </a:lnTo>
                <a:lnTo>
                  <a:pt x="294" y="11"/>
                </a:lnTo>
                <a:lnTo>
                  <a:pt x="328" y="23"/>
                </a:lnTo>
                <a:lnTo>
                  <a:pt x="362" y="45"/>
                </a:lnTo>
                <a:lnTo>
                  <a:pt x="384" y="57"/>
                </a:lnTo>
                <a:lnTo>
                  <a:pt x="407" y="79"/>
                </a:lnTo>
                <a:lnTo>
                  <a:pt x="418" y="102"/>
                </a:lnTo>
                <a:lnTo>
                  <a:pt x="418" y="113"/>
                </a:lnTo>
                <a:lnTo>
                  <a:pt x="418" y="12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42"/>
          <p:cNvSpPr/>
          <p:nvPr/>
        </p:nvSpPr>
        <p:spPr>
          <a:xfrm>
            <a:off x="7758113" y="2649538"/>
            <a:ext cx="768350" cy="1873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210" h="294">
                <a:moveTo>
                  <a:pt x="0" y="294"/>
                </a:moveTo>
                <a:lnTo>
                  <a:pt x="0" y="203"/>
                </a:lnTo>
                <a:lnTo>
                  <a:pt x="91" y="192"/>
                </a:lnTo>
                <a:lnTo>
                  <a:pt x="170" y="181"/>
                </a:lnTo>
                <a:lnTo>
                  <a:pt x="238" y="169"/>
                </a:lnTo>
                <a:lnTo>
                  <a:pt x="272" y="169"/>
                </a:lnTo>
                <a:lnTo>
                  <a:pt x="294" y="158"/>
                </a:lnTo>
                <a:lnTo>
                  <a:pt x="328" y="158"/>
                </a:lnTo>
                <a:lnTo>
                  <a:pt x="362" y="147"/>
                </a:lnTo>
                <a:lnTo>
                  <a:pt x="396" y="147"/>
                </a:lnTo>
                <a:lnTo>
                  <a:pt x="430" y="136"/>
                </a:lnTo>
                <a:lnTo>
                  <a:pt x="486" y="124"/>
                </a:lnTo>
                <a:lnTo>
                  <a:pt x="532" y="113"/>
                </a:lnTo>
                <a:lnTo>
                  <a:pt x="588" y="90"/>
                </a:lnTo>
                <a:lnTo>
                  <a:pt x="645" y="79"/>
                </a:lnTo>
                <a:lnTo>
                  <a:pt x="712" y="56"/>
                </a:lnTo>
                <a:lnTo>
                  <a:pt x="769" y="45"/>
                </a:lnTo>
                <a:lnTo>
                  <a:pt x="814" y="34"/>
                </a:lnTo>
                <a:lnTo>
                  <a:pt x="859" y="23"/>
                </a:lnTo>
                <a:lnTo>
                  <a:pt x="905" y="11"/>
                </a:lnTo>
                <a:lnTo>
                  <a:pt x="939" y="0"/>
                </a:lnTo>
                <a:lnTo>
                  <a:pt x="972" y="0"/>
                </a:lnTo>
                <a:lnTo>
                  <a:pt x="995" y="0"/>
                </a:lnTo>
                <a:lnTo>
                  <a:pt x="1040" y="0"/>
                </a:lnTo>
                <a:lnTo>
                  <a:pt x="1086" y="0"/>
                </a:lnTo>
                <a:lnTo>
                  <a:pt x="1119" y="11"/>
                </a:lnTo>
                <a:lnTo>
                  <a:pt x="1153" y="11"/>
                </a:lnTo>
                <a:lnTo>
                  <a:pt x="1176" y="23"/>
                </a:lnTo>
                <a:lnTo>
                  <a:pt x="1199" y="34"/>
                </a:lnTo>
                <a:lnTo>
                  <a:pt x="1199" y="56"/>
                </a:lnTo>
                <a:lnTo>
                  <a:pt x="1210" y="68"/>
                </a:lnTo>
                <a:lnTo>
                  <a:pt x="1199" y="79"/>
                </a:lnTo>
                <a:lnTo>
                  <a:pt x="1187" y="79"/>
                </a:lnTo>
                <a:lnTo>
                  <a:pt x="1176" y="90"/>
                </a:lnTo>
                <a:lnTo>
                  <a:pt x="1153" y="90"/>
                </a:lnTo>
                <a:lnTo>
                  <a:pt x="1131" y="102"/>
                </a:lnTo>
                <a:lnTo>
                  <a:pt x="1108" y="113"/>
                </a:lnTo>
                <a:lnTo>
                  <a:pt x="1086" y="113"/>
                </a:lnTo>
                <a:lnTo>
                  <a:pt x="1052" y="124"/>
                </a:lnTo>
                <a:lnTo>
                  <a:pt x="1006" y="136"/>
                </a:lnTo>
                <a:lnTo>
                  <a:pt x="972" y="147"/>
                </a:lnTo>
                <a:lnTo>
                  <a:pt x="927" y="158"/>
                </a:lnTo>
                <a:lnTo>
                  <a:pt x="882" y="169"/>
                </a:lnTo>
                <a:lnTo>
                  <a:pt x="825" y="181"/>
                </a:lnTo>
                <a:lnTo>
                  <a:pt x="769" y="192"/>
                </a:lnTo>
                <a:lnTo>
                  <a:pt x="712" y="203"/>
                </a:lnTo>
                <a:lnTo>
                  <a:pt x="599" y="226"/>
                </a:lnTo>
                <a:lnTo>
                  <a:pt x="486" y="237"/>
                </a:lnTo>
                <a:lnTo>
                  <a:pt x="385" y="260"/>
                </a:lnTo>
                <a:lnTo>
                  <a:pt x="294" y="271"/>
                </a:lnTo>
                <a:lnTo>
                  <a:pt x="204" y="283"/>
                </a:lnTo>
                <a:lnTo>
                  <a:pt x="125" y="294"/>
                </a:lnTo>
                <a:lnTo>
                  <a:pt x="57" y="294"/>
                </a:lnTo>
                <a:lnTo>
                  <a:pt x="34" y="294"/>
                </a:lnTo>
                <a:lnTo>
                  <a:pt x="0" y="29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43"/>
          <p:cNvSpPr/>
          <p:nvPr/>
        </p:nvSpPr>
        <p:spPr>
          <a:xfrm>
            <a:off x="7599363" y="2965450"/>
            <a:ext cx="1084262" cy="230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08" h="362">
                <a:moveTo>
                  <a:pt x="758" y="136"/>
                </a:moveTo>
                <a:lnTo>
                  <a:pt x="837" y="125"/>
                </a:lnTo>
                <a:lnTo>
                  <a:pt x="905" y="102"/>
                </a:lnTo>
                <a:lnTo>
                  <a:pt x="973" y="91"/>
                </a:lnTo>
                <a:lnTo>
                  <a:pt x="1041" y="79"/>
                </a:lnTo>
                <a:lnTo>
                  <a:pt x="1108" y="68"/>
                </a:lnTo>
                <a:lnTo>
                  <a:pt x="1165" y="57"/>
                </a:lnTo>
                <a:lnTo>
                  <a:pt x="1210" y="46"/>
                </a:lnTo>
                <a:lnTo>
                  <a:pt x="1255" y="34"/>
                </a:lnTo>
                <a:lnTo>
                  <a:pt x="1301" y="23"/>
                </a:lnTo>
                <a:lnTo>
                  <a:pt x="1346" y="23"/>
                </a:lnTo>
                <a:lnTo>
                  <a:pt x="1380" y="12"/>
                </a:lnTo>
                <a:lnTo>
                  <a:pt x="1414" y="12"/>
                </a:lnTo>
                <a:lnTo>
                  <a:pt x="1436" y="0"/>
                </a:lnTo>
                <a:lnTo>
                  <a:pt x="1459" y="0"/>
                </a:lnTo>
                <a:lnTo>
                  <a:pt x="1481" y="0"/>
                </a:lnTo>
                <a:lnTo>
                  <a:pt x="1493" y="0"/>
                </a:lnTo>
                <a:lnTo>
                  <a:pt x="1538" y="0"/>
                </a:lnTo>
                <a:lnTo>
                  <a:pt x="1595" y="12"/>
                </a:lnTo>
                <a:lnTo>
                  <a:pt x="1640" y="23"/>
                </a:lnTo>
                <a:lnTo>
                  <a:pt x="1651" y="34"/>
                </a:lnTo>
                <a:lnTo>
                  <a:pt x="1674" y="46"/>
                </a:lnTo>
                <a:lnTo>
                  <a:pt x="1685" y="68"/>
                </a:lnTo>
                <a:lnTo>
                  <a:pt x="1696" y="79"/>
                </a:lnTo>
                <a:lnTo>
                  <a:pt x="1708" y="91"/>
                </a:lnTo>
                <a:lnTo>
                  <a:pt x="1708" y="102"/>
                </a:lnTo>
                <a:lnTo>
                  <a:pt x="1708" y="113"/>
                </a:lnTo>
                <a:lnTo>
                  <a:pt x="1696" y="125"/>
                </a:lnTo>
                <a:lnTo>
                  <a:pt x="1685" y="125"/>
                </a:lnTo>
                <a:lnTo>
                  <a:pt x="1662" y="136"/>
                </a:lnTo>
                <a:lnTo>
                  <a:pt x="1617" y="147"/>
                </a:lnTo>
                <a:lnTo>
                  <a:pt x="1583" y="159"/>
                </a:lnTo>
                <a:lnTo>
                  <a:pt x="1538" y="159"/>
                </a:lnTo>
                <a:lnTo>
                  <a:pt x="1504" y="159"/>
                </a:lnTo>
                <a:lnTo>
                  <a:pt x="1470" y="159"/>
                </a:lnTo>
                <a:lnTo>
                  <a:pt x="1436" y="159"/>
                </a:lnTo>
                <a:lnTo>
                  <a:pt x="1402" y="159"/>
                </a:lnTo>
                <a:lnTo>
                  <a:pt x="1357" y="170"/>
                </a:lnTo>
                <a:lnTo>
                  <a:pt x="1312" y="170"/>
                </a:lnTo>
                <a:lnTo>
                  <a:pt x="1267" y="170"/>
                </a:lnTo>
                <a:lnTo>
                  <a:pt x="1210" y="170"/>
                </a:lnTo>
                <a:lnTo>
                  <a:pt x="1154" y="181"/>
                </a:lnTo>
                <a:lnTo>
                  <a:pt x="1086" y="193"/>
                </a:lnTo>
                <a:lnTo>
                  <a:pt x="1018" y="193"/>
                </a:lnTo>
                <a:lnTo>
                  <a:pt x="950" y="215"/>
                </a:lnTo>
                <a:lnTo>
                  <a:pt x="882" y="226"/>
                </a:lnTo>
                <a:lnTo>
                  <a:pt x="814" y="238"/>
                </a:lnTo>
                <a:lnTo>
                  <a:pt x="735" y="260"/>
                </a:lnTo>
                <a:lnTo>
                  <a:pt x="656" y="272"/>
                </a:lnTo>
                <a:lnTo>
                  <a:pt x="577" y="294"/>
                </a:lnTo>
                <a:lnTo>
                  <a:pt x="498" y="317"/>
                </a:lnTo>
                <a:lnTo>
                  <a:pt x="441" y="328"/>
                </a:lnTo>
                <a:lnTo>
                  <a:pt x="385" y="340"/>
                </a:lnTo>
                <a:lnTo>
                  <a:pt x="340" y="351"/>
                </a:lnTo>
                <a:lnTo>
                  <a:pt x="294" y="351"/>
                </a:lnTo>
                <a:lnTo>
                  <a:pt x="261" y="362"/>
                </a:lnTo>
                <a:lnTo>
                  <a:pt x="238" y="362"/>
                </a:lnTo>
                <a:lnTo>
                  <a:pt x="193" y="362"/>
                </a:lnTo>
                <a:lnTo>
                  <a:pt x="147" y="351"/>
                </a:lnTo>
                <a:lnTo>
                  <a:pt x="102" y="340"/>
                </a:lnTo>
                <a:lnTo>
                  <a:pt x="68" y="328"/>
                </a:lnTo>
                <a:lnTo>
                  <a:pt x="46" y="317"/>
                </a:lnTo>
                <a:lnTo>
                  <a:pt x="34" y="317"/>
                </a:lnTo>
                <a:lnTo>
                  <a:pt x="12" y="306"/>
                </a:lnTo>
                <a:lnTo>
                  <a:pt x="12" y="294"/>
                </a:lnTo>
                <a:lnTo>
                  <a:pt x="0" y="294"/>
                </a:lnTo>
                <a:lnTo>
                  <a:pt x="0" y="283"/>
                </a:lnTo>
                <a:lnTo>
                  <a:pt x="12" y="283"/>
                </a:lnTo>
                <a:lnTo>
                  <a:pt x="12" y="272"/>
                </a:lnTo>
                <a:lnTo>
                  <a:pt x="23" y="272"/>
                </a:lnTo>
                <a:lnTo>
                  <a:pt x="46" y="260"/>
                </a:lnTo>
                <a:lnTo>
                  <a:pt x="57" y="260"/>
                </a:lnTo>
                <a:lnTo>
                  <a:pt x="80" y="260"/>
                </a:lnTo>
                <a:lnTo>
                  <a:pt x="91" y="260"/>
                </a:lnTo>
                <a:lnTo>
                  <a:pt x="102" y="260"/>
                </a:lnTo>
                <a:lnTo>
                  <a:pt x="114" y="260"/>
                </a:lnTo>
                <a:lnTo>
                  <a:pt x="136" y="249"/>
                </a:lnTo>
                <a:lnTo>
                  <a:pt x="159" y="249"/>
                </a:lnTo>
                <a:lnTo>
                  <a:pt x="193" y="249"/>
                </a:lnTo>
                <a:lnTo>
                  <a:pt x="227" y="238"/>
                </a:lnTo>
                <a:lnTo>
                  <a:pt x="272" y="238"/>
                </a:lnTo>
                <a:lnTo>
                  <a:pt x="317" y="226"/>
                </a:lnTo>
                <a:lnTo>
                  <a:pt x="362" y="215"/>
                </a:lnTo>
                <a:lnTo>
                  <a:pt x="419" y="204"/>
                </a:lnTo>
                <a:lnTo>
                  <a:pt x="475" y="193"/>
                </a:lnTo>
                <a:lnTo>
                  <a:pt x="532" y="181"/>
                </a:lnTo>
                <a:lnTo>
                  <a:pt x="600" y="170"/>
                </a:lnTo>
                <a:lnTo>
                  <a:pt x="679" y="159"/>
                </a:lnTo>
                <a:lnTo>
                  <a:pt x="758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47"/>
          <p:cNvSpPr/>
          <p:nvPr/>
        </p:nvSpPr>
        <p:spPr>
          <a:xfrm>
            <a:off x="7032625" y="3044825"/>
            <a:ext cx="552450" cy="193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71" h="305">
                <a:moveTo>
                  <a:pt x="453" y="90"/>
                </a:moveTo>
                <a:lnTo>
                  <a:pt x="532" y="56"/>
                </a:lnTo>
                <a:lnTo>
                  <a:pt x="600" y="45"/>
                </a:lnTo>
                <a:lnTo>
                  <a:pt x="656" y="22"/>
                </a:lnTo>
                <a:lnTo>
                  <a:pt x="701" y="11"/>
                </a:lnTo>
                <a:lnTo>
                  <a:pt x="747" y="0"/>
                </a:lnTo>
                <a:lnTo>
                  <a:pt x="769" y="0"/>
                </a:lnTo>
                <a:lnTo>
                  <a:pt x="803" y="0"/>
                </a:lnTo>
                <a:lnTo>
                  <a:pt x="814" y="11"/>
                </a:lnTo>
                <a:lnTo>
                  <a:pt x="848" y="34"/>
                </a:lnTo>
                <a:lnTo>
                  <a:pt x="860" y="45"/>
                </a:lnTo>
                <a:lnTo>
                  <a:pt x="871" y="68"/>
                </a:lnTo>
                <a:lnTo>
                  <a:pt x="871" y="79"/>
                </a:lnTo>
                <a:lnTo>
                  <a:pt x="860" y="79"/>
                </a:lnTo>
                <a:lnTo>
                  <a:pt x="860" y="90"/>
                </a:lnTo>
                <a:lnTo>
                  <a:pt x="848" y="101"/>
                </a:lnTo>
                <a:lnTo>
                  <a:pt x="837" y="101"/>
                </a:lnTo>
                <a:lnTo>
                  <a:pt x="826" y="113"/>
                </a:lnTo>
                <a:lnTo>
                  <a:pt x="803" y="124"/>
                </a:lnTo>
                <a:lnTo>
                  <a:pt x="780" y="124"/>
                </a:lnTo>
                <a:lnTo>
                  <a:pt x="758" y="135"/>
                </a:lnTo>
                <a:lnTo>
                  <a:pt x="735" y="147"/>
                </a:lnTo>
                <a:lnTo>
                  <a:pt x="701" y="158"/>
                </a:lnTo>
                <a:lnTo>
                  <a:pt x="679" y="169"/>
                </a:lnTo>
                <a:lnTo>
                  <a:pt x="633" y="181"/>
                </a:lnTo>
                <a:lnTo>
                  <a:pt x="600" y="192"/>
                </a:lnTo>
                <a:lnTo>
                  <a:pt x="566" y="203"/>
                </a:lnTo>
                <a:lnTo>
                  <a:pt x="520" y="215"/>
                </a:lnTo>
                <a:lnTo>
                  <a:pt x="475" y="226"/>
                </a:lnTo>
                <a:lnTo>
                  <a:pt x="441" y="237"/>
                </a:lnTo>
                <a:lnTo>
                  <a:pt x="396" y="248"/>
                </a:lnTo>
                <a:lnTo>
                  <a:pt x="362" y="248"/>
                </a:lnTo>
                <a:lnTo>
                  <a:pt x="328" y="260"/>
                </a:lnTo>
                <a:lnTo>
                  <a:pt x="306" y="271"/>
                </a:lnTo>
                <a:lnTo>
                  <a:pt x="272" y="282"/>
                </a:lnTo>
                <a:lnTo>
                  <a:pt x="249" y="282"/>
                </a:lnTo>
                <a:lnTo>
                  <a:pt x="226" y="294"/>
                </a:lnTo>
                <a:lnTo>
                  <a:pt x="204" y="294"/>
                </a:lnTo>
                <a:lnTo>
                  <a:pt x="193" y="305"/>
                </a:lnTo>
                <a:lnTo>
                  <a:pt x="170" y="305"/>
                </a:lnTo>
                <a:lnTo>
                  <a:pt x="159" y="305"/>
                </a:lnTo>
                <a:lnTo>
                  <a:pt x="147" y="305"/>
                </a:lnTo>
                <a:lnTo>
                  <a:pt x="125" y="305"/>
                </a:lnTo>
                <a:lnTo>
                  <a:pt x="102" y="305"/>
                </a:lnTo>
                <a:lnTo>
                  <a:pt x="80" y="294"/>
                </a:lnTo>
                <a:lnTo>
                  <a:pt x="57" y="282"/>
                </a:lnTo>
                <a:lnTo>
                  <a:pt x="46" y="282"/>
                </a:lnTo>
                <a:lnTo>
                  <a:pt x="34" y="271"/>
                </a:lnTo>
                <a:lnTo>
                  <a:pt x="12" y="271"/>
                </a:lnTo>
                <a:lnTo>
                  <a:pt x="0" y="260"/>
                </a:lnTo>
                <a:lnTo>
                  <a:pt x="0" y="248"/>
                </a:lnTo>
                <a:lnTo>
                  <a:pt x="0" y="237"/>
                </a:lnTo>
                <a:lnTo>
                  <a:pt x="12" y="237"/>
                </a:lnTo>
                <a:lnTo>
                  <a:pt x="12" y="226"/>
                </a:lnTo>
                <a:lnTo>
                  <a:pt x="23" y="226"/>
                </a:lnTo>
                <a:lnTo>
                  <a:pt x="34" y="215"/>
                </a:lnTo>
                <a:lnTo>
                  <a:pt x="46" y="215"/>
                </a:lnTo>
                <a:lnTo>
                  <a:pt x="57" y="203"/>
                </a:lnTo>
                <a:lnTo>
                  <a:pt x="80" y="203"/>
                </a:lnTo>
                <a:lnTo>
                  <a:pt x="102" y="192"/>
                </a:lnTo>
                <a:lnTo>
                  <a:pt x="125" y="181"/>
                </a:lnTo>
                <a:lnTo>
                  <a:pt x="159" y="169"/>
                </a:lnTo>
                <a:lnTo>
                  <a:pt x="204" y="158"/>
                </a:lnTo>
                <a:lnTo>
                  <a:pt x="260" y="147"/>
                </a:lnTo>
                <a:lnTo>
                  <a:pt x="317" y="124"/>
                </a:lnTo>
                <a:lnTo>
                  <a:pt x="385" y="113"/>
                </a:lnTo>
                <a:lnTo>
                  <a:pt x="453" y="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49"/>
          <p:cNvSpPr/>
          <p:nvPr/>
        </p:nvSpPr>
        <p:spPr>
          <a:xfrm>
            <a:off x="7994650" y="2211388"/>
            <a:ext cx="179388" cy="1939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83" h="3053">
                <a:moveTo>
                  <a:pt x="57" y="2815"/>
                </a:moveTo>
                <a:lnTo>
                  <a:pt x="57" y="2781"/>
                </a:lnTo>
                <a:lnTo>
                  <a:pt x="57" y="2736"/>
                </a:lnTo>
                <a:lnTo>
                  <a:pt x="57" y="2691"/>
                </a:lnTo>
                <a:lnTo>
                  <a:pt x="68" y="2623"/>
                </a:lnTo>
                <a:lnTo>
                  <a:pt x="68" y="2600"/>
                </a:lnTo>
                <a:lnTo>
                  <a:pt x="79" y="2555"/>
                </a:lnTo>
                <a:lnTo>
                  <a:pt x="79" y="2521"/>
                </a:lnTo>
                <a:lnTo>
                  <a:pt x="79" y="2476"/>
                </a:lnTo>
                <a:lnTo>
                  <a:pt x="79" y="2420"/>
                </a:lnTo>
                <a:lnTo>
                  <a:pt x="91" y="2363"/>
                </a:lnTo>
                <a:lnTo>
                  <a:pt x="91" y="2295"/>
                </a:lnTo>
                <a:lnTo>
                  <a:pt x="91" y="2227"/>
                </a:lnTo>
                <a:lnTo>
                  <a:pt x="102" y="2160"/>
                </a:lnTo>
                <a:lnTo>
                  <a:pt x="102" y="2069"/>
                </a:lnTo>
                <a:lnTo>
                  <a:pt x="102" y="1979"/>
                </a:lnTo>
                <a:lnTo>
                  <a:pt x="102" y="1877"/>
                </a:lnTo>
                <a:lnTo>
                  <a:pt x="102" y="1832"/>
                </a:lnTo>
                <a:lnTo>
                  <a:pt x="102" y="1775"/>
                </a:lnTo>
                <a:lnTo>
                  <a:pt x="102" y="1719"/>
                </a:lnTo>
                <a:lnTo>
                  <a:pt x="102" y="1651"/>
                </a:lnTo>
                <a:lnTo>
                  <a:pt x="102" y="1594"/>
                </a:lnTo>
                <a:lnTo>
                  <a:pt x="102" y="1527"/>
                </a:lnTo>
                <a:lnTo>
                  <a:pt x="102" y="1459"/>
                </a:lnTo>
                <a:lnTo>
                  <a:pt x="102" y="1391"/>
                </a:lnTo>
                <a:lnTo>
                  <a:pt x="102" y="1244"/>
                </a:lnTo>
                <a:lnTo>
                  <a:pt x="102" y="1120"/>
                </a:lnTo>
                <a:lnTo>
                  <a:pt x="102" y="995"/>
                </a:lnTo>
                <a:lnTo>
                  <a:pt x="102" y="871"/>
                </a:lnTo>
                <a:lnTo>
                  <a:pt x="102" y="769"/>
                </a:lnTo>
                <a:lnTo>
                  <a:pt x="102" y="656"/>
                </a:lnTo>
                <a:lnTo>
                  <a:pt x="102" y="554"/>
                </a:lnTo>
                <a:lnTo>
                  <a:pt x="91" y="464"/>
                </a:lnTo>
                <a:lnTo>
                  <a:pt x="91" y="430"/>
                </a:lnTo>
                <a:lnTo>
                  <a:pt x="91" y="385"/>
                </a:lnTo>
                <a:lnTo>
                  <a:pt x="91" y="351"/>
                </a:lnTo>
                <a:lnTo>
                  <a:pt x="79" y="306"/>
                </a:lnTo>
                <a:lnTo>
                  <a:pt x="79" y="272"/>
                </a:lnTo>
                <a:lnTo>
                  <a:pt x="79" y="249"/>
                </a:lnTo>
                <a:lnTo>
                  <a:pt x="68" y="215"/>
                </a:lnTo>
                <a:lnTo>
                  <a:pt x="68" y="192"/>
                </a:lnTo>
                <a:lnTo>
                  <a:pt x="57" y="170"/>
                </a:lnTo>
                <a:lnTo>
                  <a:pt x="57" y="147"/>
                </a:lnTo>
                <a:lnTo>
                  <a:pt x="57" y="125"/>
                </a:lnTo>
                <a:lnTo>
                  <a:pt x="46" y="113"/>
                </a:lnTo>
                <a:lnTo>
                  <a:pt x="46" y="102"/>
                </a:lnTo>
                <a:lnTo>
                  <a:pt x="34" y="91"/>
                </a:lnTo>
                <a:lnTo>
                  <a:pt x="34" y="79"/>
                </a:lnTo>
                <a:lnTo>
                  <a:pt x="12" y="79"/>
                </a:lnTo>
                <a:lnTo>
                  <a:pt x="12" y="68"/>
                </a:lnTo>
                <a:lnTo>
                  <a:pt x="0" y="68"/>
                </a:lnTo>
                <a:lnTo>
                  <a:pt x="0" y="57"/>
                </a:lnTo>
                <a:lnTo>
                  <a:pt x="0" y="46"/>
                </a:lnTo>
                <a:lnTo>
                  <a:pt x="0" y="34"/>
                </a:lnTo>
                <a:lnTo>
                  <a:pt x="0" y="23"/>
                </a:lnTo>
                <a:lnTo>
                  <a:pt x="12" y="12"/>
                </a:lnTo>
                <a:lnTo>
                  <a:pt x="23" y="12"/>
                </a:lnTo>
                <a:lnTo>
                  <a:pt x="34" y="0"/>
                </a:lnTo>
                <a:lnTo>
                  <a:pt x="46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  <a:lnTo>
                  <a:pt x="136" y="12"/>
                </a:lnTo>
                <a:lnTo>
                  <a:pt x="159" y="23"/>
                </a:lnTo>
                <a:lnTo>
                  <a:pt x="181" y="23"/>
                </a:lnTo>
                <a:lnTo>
                  <a:pt x="204" y="34"/>
                </a:lnTo>
                <a:lnTo>
                  <a:pt x="226" y="46"/>
                </a:lnTo>
                <a:lnTo>
                  <a:pt x="249" y="57"/>
                </a:lnTo>
                <a:lnTo>
                  <a:pt x="260" y="57"/>
                </a:lnTo>
                <a:lnTo>
                  <a:pt x="272" y="68"/>
                </a:lnTo>
                <a:lnTo>
                  <a:pt x="283" y="91"/>
                </a:lnTo>
                <a:lnTo>
                  <a:pt x="283" y="102"/>
                </a:lnTo>
                <a:lnTo>
                  <a:pt x="283" y="125"/>
                </a:lnTo>
                <a:lnTo>
                  <a:pt x="272" y="147"/>
                </a:lnTo>
                <a:lnTo>
                  <a:pt x="272" y="159"/>
                </a:lnTo>
                <a:lnTo>
                  <a:pt x="272" y="170"/>
                </a:lnTo>
                <a:lnTo>
                  <a:pt x="272" y="181"/>
                </a:lnTo>
                <a:lnTo>
                  <a:pt x="272" y="192"/>
                </a:lnTo>
                <a:lnTo>
                  <a:pt x="272" y="204"/>
                </a:lnTo>
                <a:lnTo>
                  <a:pt x="272" y="226"/>
                </a:lnTo>
                <a:lnTo>
                  <a:pt x="272" y="249"/>
                </a:lnTo>
                <a:lnTo>
                  <a:pt x="260" y="272"/>
                </a:lnTo>
                <a:lnTo>
                  <a:pt x="260" y="294"/>
                </a:lnTo>
                <a:lnTo>
                  <a:pt x="260" y="328"/>
                </a:lnTo>
                <a:lnTo>
                  <a:pt x="260" y="362"/>
                </a:lnTo>
                <a:lnTo>
                  <a:pt x="260" y="396"/>
                </a:lnTo>
                <a:lnTo>
                  <a:pt x="260" y="430"/>
                </a:lnTo>
                <a:lnTo>
                  <a:pt x="260" y="464"/>
                </a:lnTo>
                <a:lnTo>
                  <a:pt x="260" y="509"/>
                </a:lnTo>
                <a:lnTo>
                  <a:pt x="260" y="554"/>
                </a:lnTo>
                <a:lnTo>
                  <a:pt x="260" y="599"/>
                </a:lnTo>
                <a:lnTo>
                  <a:pt x="260" y="645"/>
                </a:lnTo>
                <a:lnTo>
                  <a:pt x="260" y="690"/>
                </a:lnTo>
                <a:lnTo>
                  <a:pt x="249" y="746"/>
                </a:lnTo>
                <a:lnTo>
                  <a:pt x="249" y="803"/>
                </a:lnTo>
                <a:lnTo>
                  <a:pt x="249" y="859"/>
                </a:lnTo>
                <a:lnTo>
                  <a:pt x="249" y="916"/>
                </a:lnTo>
                <a:lnTo>
                  <a:pt x="249" y="984"/>
                </a:lnTo>
                <a:lnTo>
                  <a:pt x="249" y="1052"/>
                </a:lnTo>
                <a:lnTo>
                  <a:pt x="249" y="1108"/>
                </a:lnTo>
                <a:lnTo>
                  <a:pt x="249" y="1187"/>
                </a:lnTo>
                <a:lnTo>
                  <a:pt x="249" y="1255"/>
                </a:lnTo>
                <a:lnTo>
                  <a:pt x="249" y="1334"/>
                </a:lnTo>
                <a:lnTo>
                  <a:pt x="249" y="1402"/>
                </a:lnTo>
                <a:lnTo>
                  <a:pt x="249" y="1481"/>
                </a:lnTo>
                <a:lnTo>
                  <a:pt x="249" y="1640"/>
                </a:lnTo>
                <a:lnTo>
                  <a:pt x="249" y="1798"/>
                </a:lnTo>
                <a:lnTo>
                  <a:pt x="249" y="1933"/>
                </a:lnTo>
                <a:lnTo>
                  <a:pt x="249" y="2069"/>
                </a:lnTo>
                <a:lnTo>
                  <a:pt x="249" y="2182"/>
                </a:lnTo>
                <a:lnTo>
                  <a:pt x="249" y="2295"/>
                </a:lnTo>
                <a:lnTo>
                  <a:pt x="249" y="2408"/>
                </a:lnTo>
                <a:lnTo>
                  <a:pt x="238" y="2499"/>
                </a:lnTo>
                <a:lnTo>
                  <a:pt x="238" y="2589"/>
                </a:lnTo>
                <a:lnTo>
                  <a:pt x="238" y="2657"/>
                </a:lnTo>
                <a:lnTo>
                  <a:pt x="238" y="2725"/>
                </a:lnTo>
                <a:lnTo>
                  <a:pt x="238" y="2781"/>
                </a:lnTo>
                <a:lnTo>
                  <a:pt x="226" y="2838"/>
                </a:lnTo>
                <a:lnTo>
                  <a:pt x="226" y="2872"/>
                </a:lnTo>
                <a:lnTo>
                  <a:pt x="226" y="2906"/>
                </a:lnTo>
                <a:lnTo>
                  <a:pt x="226" y="2928"/>
                </a:lnTo>
                <a:lnTo>
                  <a:pt x="215" y="2951"/>
                </a:lnTo>
                <a:lnTo>
                  <a:pt x="215" y="2985"/>
                </a:lnTo>
                <a:lnTo>
                  <a:pt x="204" y="3007"/>
                </a:lnTo>
                <a:lnTo>
                  <a:pt x="204" y="3019"/>
                </a:lnTo>
                <a:lnTo>
                  <a:pt x="192" y="3030"/>
                </a:lnTo>
                <a:lnTo>
                  <a:pt x="181" y="3041"/>
                </a:lnTo>
                <a:lnTo>
                  <a:pt x="181" y="3053"/>
                </a:lnTo>
                <a:lnTo>
                  <a:pt x="170" y="3053"/>
                </a:lnTo>
                <a:lnTo>
                  <a:pt x="159" y="3041"/>
                </a:lnTo>
                <a:lnTo>
                  <a:pt x="147" y="3019"/>
                </a:lnTo>
                <a:lnTo>
                  <a:pt x="125" y="2996"/>
                </a:lnTo>
                <a:lnTo>
                  <a:pt x="102" y="2962"/>
                </a:lnTo>
                <a:lnTo>
                  <a:pt x="91" y="2917"/>
                </a:lnTo>
                <a:lnTo>
                  <a:pt x="79" y="2883"/>
                </a:lnTo>
                <a:lnTo>
                  <a:pt x="68" y="2849"/>
                </a:lnTo>
                <a:lnTo>
                  <a:pt x="57" y="281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44"/>
          <p:cNvSpPr/>
          <p:nvPr/>
        </p:nvSpPr>
        <p:spPr>
          <a:xfrm>
            <a:off x="7470775" y="3095625"/>
            <a:ext cx="638175" cy="7254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06" h="1142">
                <a:moveTo>
                  <a:pt x="136" y="1074"/>
                </a:moveTo>
                <a:lnTo>
                  <a:pt x="113" y="1096"/>
                </a:lnTo>
                <a:lnTo>
                  <a:pt x="79" y="1108"/>
                </a:lnTo>
                <a:lnTo>
                  <a:pt x="57" y="1130"/>
                </a:lnTo>
                <a:lnTo>
                  <a:pt x="45" y="1130"/>
                </a:lnTo>
                <a:lnTo>
                  <a:pt x="23" y="1142"/>
                </a:lnTo>
                <a:lnTo>
                  <a:pt x="11" y="1142"/>
                </a:lnTo>
                <a:lnTo>
                  <a:pt x="0" y="1142"/>
                </a:lnTo>
                <a:lnTo>
                  <a:pt x="0" y="1130"/>
                </a:lnTo>
                <a:lnTo>
                  <a:pt x="11" y="1119"/>
                </a:lnTo>
                <a:lnTo>
                  <a:pt x="23" y="1096"/>
                </a:lnTo>
                <a:lnTo>
                  <a:pt x="45" y="1074"/>
                </a:lnTo>
                <a:lnTo>
                  <a:pt x="79" y="1040"/>
                </a:lnTo>
                <a:lnTo>
                  <a:pt x="124" y="995"/>
                </a:lnTo>
                <a:lnTo>
                  <a:pt x="181" y="949"/>
                </a:lnTo>
                <a:lnTo>
                  <a:pt x="249" y="893"/>
                </a:lnTo>
                <a:lnTo>
                  <a:pt x="283" y="859"/>
                </a:lnTo>
                <a:lnTo>
                  <a:pt x="305" y="825"/>
                </a:lnTo>
                <a:lnTo>
                  <a:pt x="339" y="791"/>
                </a:lnTo>
                <a:lnTo>
                  <a:pt x="373" y="746"/>
                </a:lnTo>
                <a:lnTo>
                  <a:pt x="418" y="701"/>
                </a:lnTo>
                <a:lnTo>
                  <a:pt x="452" y="656"/>
                </a:lnTo>
                <a:lnTo>
                  <a:pt x="486" y="610"/>
                </a:lnTo>
                <a:lnTo>
                  <a:pt x="520" y="554"/>
                </a:lnTo>
                <a:lnTo>
                  <a:pt x="565" y="497"/>
                </a:lnTo>
                <a:lnTo>
                  <a:pt x="599" y="441"/>
                </a:lnTo>
                <a:lnTo>
                  <a:pt x="644" y="373"/>
                </a:lnTo>
                <a:lnTo>
                  <a:pt x="678" y="305"/>
                </a:lnTo>
                <a:lnTo>
                  <a:pt x="724" y="226"/>
                </a:lnTo>
                <a:lnTo>
                  <a:pt x="757" y="158"/>
                </a:lnTo>
                <a:lnTo>
                  <a:pt x="803" y="79"/>
                </a:lnTo>
                <a:lnTo>
                  <a:pt x="837" y="0"/>
                </a:lnTo>
                <a:lnTo>
                  <a:pt x="1006" y="0"/>
                </a:lnTo>
                <a:lnTo>
                  <a:pt x="972" y="68"/>
                </a:lnTo>
                <a:lnTo>
                  <a:pt x="927" y="147"/>
                </a:lnTo>
                <a:lnTo>
                  <a:pt x="893" y="215"/>
                </a:lnTo>
                <a:lnTo>
                  <a:pt x="859" y="282"/>
                </a:lnTo>
                <a:lnTo>
                  <a:pt x="814" y="350"/>
                </a:lnTo>
                <a:lnTo>
                  <a:pt x="780" y="407"/>
                </a:lnTo>
                <a:lnTo>
                  <a:pt x="746" y="463"/>
                </a:lnTo>
                <a:lnTo>
                  <a:pt x="712" y="520"/>
                </a:lnTo>
                <a:lnTo>
                  <a:pt x="678" y="565"/>
                </a:lnTo>
                <a:lnTo>
                  <a:pt x="644" y="610"/>
                </a:lnTo>
                <a:lnTo>
                  <a:pt x="610" y="656"/>
                </a:lnTo>
                <a:lnTo>
                  <a:pt x="588" y="689"/>
                </a:lnTo>
                <a:lnTo>
                  <a:pt x="554" y="723"/>
                </a:lnTo>
                <a:lnTo>
                  <a:pt x="531" y="757"/>
                </a:lnTo>
                <a:lnTo>
                  <a:pt x="509" y="780"/>
                </a:lnTo>
                <a:lnTo>
                  <a:pt x="475" y="803"/>
                </a:lnTo>
                <a:lnTo>
                  <a:pt x="430" y="848"/>
                </a:lnTo>
                <a:lnTo>
                  <a:pt x="384" y="893"/>
                </a:lnTo>
                <a:lnTo>
                  <a:pt x="339" y="927"/>
                </a:lnTo>
                <a:lnTo>
                  <a:pt x="294" y="961"/>
                </a:lnTo>
                <a:lnTo>
                  <a:pt x="249" y="995"/>
                </a:lnTo>
                <a:lnTo>
                  <a:pt x="215" y="1029"/>
                </a:lnTo>
                <a:lnTo>
                  <a:pt x="181" y="1051"/>
                </a:lnTo>
                <a:lnTo>
                  <a:pt x="136" y="10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45"/>
          <p:cNvSpPr/>
          <p:nvPr/>
        </p:nvSpPr>
        <p:spPr>
          <a:xfrm>
            <a:off x="8074025" y="3067050"/>
            <a:ext cx="911225" cy="6604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1435" h="1040">
                <a:moveTo>
                  <a:pt x="67" y="0"/>
                </a:moveTo>
                <a:lnTo>
                  <a:pt x="169" y="101"/>
                </a:lnTo>
                <a:lnTo>
                  <a:pt x="271" y="203"/>
                </a:lnTo>
                <a:lnTo>
                  <a:pt x="361" y="294"/>
                </a:lnTo>
                <a:lnTo>
                  <a:pt x="441" y="361"/>
                </a:lnTo>
                <a:lnTo>
                  <a:pt x="520" y="441"/>
                </a:lnTo>
                <a:lnTo>
                  <a:pt x="588" y="497"/>
                </a:lnTo>
                <a:lnTo>
                  <a:pt x="655" y="554"/>
                </a:lnTo>
                <a:lnTo>
                  <a:pt x="723" y="599"/>
                </a:lnTo>
                <a:lnTo>
                  <a:pt x="836" y="678"/>
                </a:lnTo>
                <a:lnTo>
                  <a:pt x="961" y="757"/>
                </a:lnTo>
                <a:lnTo>
                  <a:pt x="1017" y="791"/>
                </a:lnTo>
                <a:lnTo>
                  <a:pt x="1074" y="814"/>
                </a:lnTo>
                <a:lnTo>
                  <a:pt x="1141" y="848"/>
                </a:lnTo>
                <a:lnTo>
                  <a:pt x="1198" y="870"/>
                </a:lnTo>
                <a:lnTo>
                  <a:pt x="1255" y="893"/>
                </a:lnTo>
                <a:lnTo>
                  <a:pt x="1300" y="915"/>
                </a:lnTo>
                <a:lnTo>
                  <a:pt x="1345" y="927"/>
                </a:lnTo>
                <a:lnTo>
                  <a:pt x="1379" y="949"/>
                </a:lnTo>
                <a:lnTo>
                  <a:pt x="1401" y="961"/>
                </a:lnTo>
                <a:lnTo>
                  <a:pt x="1424" y="972"/>
                </a:lnTo>
                <a:lnTo>
                  <a:pt x="1435" y="983"/>
                </a:lnTo>
                <a:lnTo>
                  <a:pt x="1413" y="994"/>
                </a:lnTo>
                <a:lnTo>
                  <a:pt x="1401" y="1006"/>
                </a:lnTo>
                <a:lnTo>
                  <a:pt x="1368" y="1006"/>
                </a:lnTo>
                <a:lnTo>
                  <a:pt x="1334" y="1017"/>
                </a:lnTo>
                <a:lnTo>
                  <a:pt x="1277" y="1017"/>
                </a:lnTo>
                <a:lnTo>
                  <a:pt x="1221" y="1028"/>
                </a:lnTo>
                <a:lnTo>
                  <a:pt x="1164" y="1028"/>
                </a:lnTo>
                <a:lnTo>
                  <a:pt x="1096" y="1040"/>
                </a:lnTo>
                <a:lnTo>
                  <a:pt x="1040" y="1040"/>
                </a:lnTo>
                <a:lnTo>
                  <a:pt x="994" y="1040"/>
                </a:lnTo>
                <a:lnTo>
                  <a:pt x="949" y="1040"/>
                </a:lnTo>
                <a:lnTo>
                  <a:pt x="904" y="1040"/>
                </a:lnTo>
                <a:lnTo>
                  <a:pt x="881" y="1040"/>
                </a:lnTo>
                <a:lnTo>
                  <a:pt x="859" y="1028"/>
                </a:lnTo>
                <a:lnTo>
                  <a:pt x="836" y="1017"/>
                </a:lnTo>
                <a:lnTo>
                  <a:pt x="825" y="1017"/>
                </a:lnTo>
                <a:lnTo>
                  <a:pt x="802" y="994"/>
                </a:lnTo>
                <a:lnTo>
                  <a:pt x="780" y="972"/>
                </a:lnTo>
                <a:lnTo>
                  <a:pt x="746" y="938"/>
                </a:lnTo>
                <a:lnTo>
                  <a:pt x="712" y="904"/>
                </a:lnTo>
                <a:lnTo>
                  <a:pt x="678" y="859"/>
                </a:lnTo>
                <a:lnTo>
                  <a:pt x="633" y="802"/>
                </a:lnTo>
                <a:lnTo>
                  <a:pt x="588" y="746"/>
                </a:lnTo>
                <a:lnTo>
                  <a:pt x="531" y="678"/>
                </a:lnTo>
                <a:lnTo>
                  <a:pt x="474" y="610"/>
                </a:lnTo>
                <a:lnTo>
                  <a:pt x="407" y="531"/>
                </a:lnTo>
                <a:lnTo>
                  <a:pt x="339" y="452"/>
                </a:lnTo>
                <a:lnTo>
                  <a:pt x="260" y="361"/>
                </a:lnTo>
                <a:lnTo>
                  <a:pt x="181" y="260"/>
                </a:lnTo>
                <a:lnTo>
                  <a:pt x="90" y="158"/>
                </a:lnTo>
                <a:lnTo>
                  <a:pt x="0" y="56"/>
                </a:lnTo>
                <a:lnTo>
                  <a:pt x="67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" name="Freeform 46"/>
          <p:cNvSpPr/>
          <p:nvPr/>
        </p:nvSpPr>
        <p:spPr>
          <a:xfrm>
            <a:off x="7240588" y="2779713"/>
            <a:ext cx="158750" cy="803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9" h="1267">
                <a:moveTo>
                  <a:pt x="23" y="12"/>
                </a:moveTo>
                <a:lnTo>
                  <a:pt x="34" y="0"/>
                </a:lnTo>
                <a:lnTo>
                  <a:pt x="45" y="0"/>
                </a:lnTo>
                <a:lnTo>
                  <a:pt x="57" y="0"/>
                </a:lnTo>
                <a:lnTo>
                  <a:pt x="68" y="0"/>
                </a:lnTo>
                <a:lnTo>
                  <a:pt x="91" y="0"/>
                </a:lnTo>
                <a:lnTo>
                  <a:pt x="102" y="12"/>
                </a:lnTo>
                <a:lnTo>
                  <a:pt x="125" y="23"/>
                </a:lnTo>
                <a:lnTo>
                  <a:pt x="159" y="34"/>
                </a:lnTo>
                <a:lnTo>
                  <a:pt x="181" y="57"/>
                </a:lnTo>
                <a:lnTo>
                  <a:pt x="192" y="68"/>
                </a:lnTo>
                <a:lnTo>
                  <a:pt x="215" y="91"/>
                </a:lnTo>
                <a:lnTo>
                  <a:pt x="226" y="113"/>
                </a:lnTo>
                <a:lnTo>
                  <a:pt x="238" y="125"/>
                </a:lnTo>
                <a:lnTo>
                  <a:pt x="249" y="147"/>
                </a:lnTo>
                <a:lnTo>
                  <a:pt x="249" y="159"/>
                </a:lnTo>
                <a:lnTo>
                  <a:pt x="249" y="181"/>
                </a:lnTo>
                <a:lnTo>
                  <a:pt x="238" y="193"/>
                </a:lnTo>
                <a:lnTo>
                  <a:pt x="238" y="215"/>
                </a:lnTo>
                <a:lnTo>
                  <a:pt x="238" y="249"/>
                </a:lnTo>
                <a:lnTo>
                  <a:pt x="238" y="283"/>
                </a:lnTo>
                <a:lnTo>
                  <a:pt x="238" y="317"/>
                </a:lnTo>
                <a:lnTo>
                  <a:pt x="226" y="373"/>
                </a:lnTo>
                <a:lnTo>
                  <a:pt x="226" y="419"/>
                </a:lnTo>
                <a:lnTo>
                  <a:pt x="226" y="487"/>
                </a:lnTo>
                <a:lnTo>
                  <a:pt x="226" y="554"/>
                </a:lnTo>
                <a:lnTo>
                  <a:pt x="226" y="622"/>
                </a:lnTo>
                <a:lnTo>
                  <a:pt x="226" y="701"/>
                </a:lnTo>
                <a:lnTo>
                  <a:pt x="215" y="792"/>
                </a:lnTo>
                <a:lnTo>
                  <a:pt x="215" y="882"/>
                </a:lnTo>
                <a:lnTo>
                  <a:pt x="215" y="984"/>
                </a:lnTo>
                <a:lnTo>
                  <a:pt x="215" y="1086"/>
                </a:lnTo>
                <a:lnTo>
                  <a:pt x="215" y="1199"/>
                </a:lnTo>
                <a:lnTo>
                  <a:pt x="79" y="1267"/>
                </a:lnTo>
                <a:lnTo>
                  <a:pt x="79" y="1165"/>
                </a:lnTo>
                <a:lnTo>
                  <a:pt x="79" y="1074"/>
                </a:lnTo>
                <a:lnTo>
                  <a:pt x="79" y="984"/>
                </a:lnTo>
                <a:lnTo>
                  <a:pt x="68" y="905"/>
                </a:lnTo>
                <a:lnTo>
                  <a:pt x="68" y="826"/>
                </a:lnTo>
                <a:lnTo>
                  <a:pt x="68" y="747"/>
                </a:lnTo>
                <a:lnTo>
                  <a:pt x="68" y="679"/>
                </a:lnTo>
                <a:lnTo>
                  <a:pt x="68" y="622"/>
                </a:lnTo>
                <a:lnTo>
                  <a:pt x="68" y="566"/>
                </a:lnTo>
                <a:lnTo>
                  <a:pt x="68" y="509"/>
                </a:lnTo>
                <a:lnTo>
                  <a:pt x="57" y="453"/>
                </a:lnTo>
                <a:lnTo>
                  <a:pt x="57" y="407"/>
                </a:lnTo>
                <a:lnTo>
                  <a:pt x="57" y="373"/>
                </a:lnTo>
                <a:lnTo>
                  <a:pt x="57" y="340"/>
                </a:lnTo>
                <a:lnTo>
                  <a:pt x="57" y="306"/>
                </a:lnTo>
                <a:lnTo>
                  <a:pt x="45" y="283"/>
                </a:lnTo>
                <a:lnTo>
                  <a:pt x="45" y="238"/>
                </a:lnTo>
                <a:lnTo>
                  <a:pt x="34" y="204"/>
                </a:lnTo>
                <a:lnTo>
                  <a:pt x="23" y="170"/>
                </a:lnTo>
                <a:lnTo>
                  <a:pt x="23" y="147"/>
                </a:lnTo>
                <a:lnTo>
                  <a:pt x="12" y="113"/>
                </a:lnTo>
                <a:lnTo>
                  <a:pt x="12" y="102"/>
                </a:lnTo>
                <a:lnTo>
                  <a:pt x="12" y="80"/>
                </a:lnTo>
                <a:lnTo>
                  <a:pt x="12" y="68"/>
                </a:lnTo>
                <a:lnTo>
                  <a:pt x="0" y="57"/>
                </a:lnTo>
                <a:lnTo>
                  <a:pt x="12" y="34"/>
                </a:lnTo>
                <a:lnTo>
                  <a:pt x="12" y="23"/>
                </a:lnTo>
                <a:lnTo>
                  <a:pt x="23" y="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48"/>
          <p:cNvSpPr/>
          <p:nvPr/>
        </p:nvSpPr>
        <p:spPr>
          <a:xfrm>
            <a:off x="6918325" y="3367088"/>
            <a:ext cx="760413" cy="403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98" h="634">
                <a:moveTo>
                  <a:pt x="734" y="340"/>
                </a:moveTo>
                <a:lnTo>
                  <a:pt x="689" y="374"/>
                </a:lnTo>
                <a:lnTo>
                  <a:pt x="633" y="407"/>
                </a:lnTo>
                <a:lnTo>
                  <a:pt x="587" y="441"/>
                </a:lnTo>
                <a:lnTo>
                  <a:pt x="542" y="464"/>
                </a:lnTo>
                <a:lnTo>
                  <a:pt x="497" y="498"/>
                </a:lnTo>
                <a:lnTo>
                  <a:pt x="452" y="520"/>
                </a:lnTo>
                <a:lnTo>
                  <a:pt x="418" y="543"/>
                </a:lnTo>
                <a:lnTo>
                  <a:pt x="384" y="566"/>
                </a:lnTo>
                <a:lnTo>
                  <a:pt x="350" y="577"/>
                </a:lnTo>
                <a:lnTo>
                  <a:pt x="327" y="588"/>
                </a:lnTo>
                <a:lnTo>
                  <a:pt x="293" y="600"/>
                </a:lnTo>
                <a:lnTo>
                  <a:pt x="271" y="611"/>
                </a:lnTo>
                <a:lnTo>
                  <a:pt x="260" y="622"/>
                </a:lnTo>
                <a:lnTo>
                  <a:pt x="237" y="634"/>
                </a:lnTo>
                <a:lnTo>
                  <a:pt x="226" y="634"/>
                </a:lnTo>
                <a:lnTo>
                  <a:pt x="203" y="634"/>
                </a:lnTo>
                <a:lnTo>
                  <a:pt x="180" y="634"/>
                </a:lnTo>
                <a:lnTo>
                  <a:pt x="158" y="634"/>
                </a:lnTo>
                <a:lnTo>
                  <a:pt x="146" y="622"/>
                </a:lnTo>
                <a:lnTo>
                  <a:pt x="124" y="600"/>
                </a:lnTo>
                <a:lnTo>
                  <a:pt x="101" y="588"/>
                </a:lnTo>
                <a:lnTo>
                  <a:pt x="79" y="566"/>
                </a:lnTo>
                <a:lnTo>
                  <a:pt x="67" y="543"/>
                </a:lnTo>
                <a:lnTo>
                  <a:pt x="45" y="520"/>
                </a:lnTo>
                <a:lnTo>
                  <a:pt x="22" y="509"/>
                </a:lnTo>
                <a:lnTo>
                  <a:pt x="11" y="487"/>
                </a:lnTo>
                <a:lnTo>
                  <a:pt x="11" y="475"/>
                </a:lnTo>
                <a:lnTo>
                  <a:pt x="0" y="453"/>
                </a:lnTo>
                <a:lnTo>
                  <a:pt x="0" y="441"/>
                </a:lnTo>
                <a:lnTo>
                  <a:pt x="11" y="430"/>
                </a:lnTo>
                <a:lnTo>
                  <a:pt x="11" y="419"/>
                </a:lnTo>
                <a:lnTo>
                  <a:pt x="22" y="419"/>
                </a:lnTo>
                <a:lnTo>
                  <a:pt x="45" y="407"/>
                </a:lnTo>
                <a:lnTo>
                  <a:pt x="67" y="407"/>
                </a:lnTo>
                <a:lnTo>
                  <a:pt x="90" y="407"/>
                </a:lnTo>
                <a:lnTo>
                  <a:pt x="113" y="419"/>
                </a:lnTo>
                <a:lnTo>
                  <a:pt x="135" y="430"/>
                </a:lnTo>
                <a:lnTo>
                  <a:pt x="146" y="430"/>
                </a:lnTo>
                <a:lnTo>
                  <a:pt x="169" y="419"/>
                </a:lnTo>
                <a:lnTo>
                  <a:pt x="180" y="419"/>
                </a:lnTo>
                <a:lnTo>
                  <a:pt x="203" y="419"/>
                </a:lnTo>
                <a:lnTo>
                  <a:pt x="214" y="407"/>
                </a:lnTo>
                <a:lnTo>
                  <a:pt x="237" y="396"/>
                </a:lnTo>
                <a:lnTo>
                  <a:pt x="260" y="396"/>
                </a:lnTo>
                <a:lnTo>
                  <a:pt x="293" y="385"/>
                </a:lnTo>
                <a:lnTo>
                  <a:pt x="327" y="374"/>
                </a:lnTo>
                <a:lnTo>
                  <a:pt x="361" y="351"/>
                </a:lnTo>
                <a:lnTo>
                  <a:pt x="395" y="340"/>
                </a:lnTo>
                <a:lnTo>
                  <a:pt x="440" y="317"/>
                </a:lnTo>
                <a:lnTo>
                  <a:pt x="486" y="294"/>
                </a:lnTo>
                <a:lnTo>
                  <a:pt x="531" y="272"/>
                </a:lnTo>
                <a:lnTo>
                  <a:pt x="587" y="249"/>
                </a:lnTo>
                <a:lnTo>
                  <a:pt x="644" y="227"/>
                </a:lnTo>
                <a:lnTo>
                  <a:pt x="700" y="204"/>
                </a:lnTo>
                <a:lnTo>
                  <a:pt x="757" y="170"/>
                </a:lnTo>
                <a:lnTo>
                  <a:pt x="813" y="147"/>
                </a:lnTo>
                <a:lnTo>
                  <a:pt x="870" y="125"/>
                </a:lnTo>
                <a:lnTo>
                  <a:pt x="915" y="102"/>
                </a:lnTo>
                <a:lnTo>
                  <a:pt x="960" y="80"/>
                </a:lnTo>
                <a:lnTo>
                  <a:pt x="994" y="68"/>
                </a:lnTo>
                <a:lnTo>
                  <a:pt x="1028" y="57"/>
                </a:lnTo>
                <a:lnTo>
                  <a:pt x="1062" y="34"/>
                </a:lnTo>
                <a:lnTo>
                  <a:pt x="1096" y="23"/>
                </a:lnTo>
                <a:lnTo>
                  <a:pt x="1119" y="23"/>
                </a:lnTo>
                <a:lnTo>
                  <a:pt x="1141" y="12"/>
                </a:lnTo>
                <a:lnTo>
                  <a:pt x="1153" y="0"/>
                </a:lnTo>
                <a:lnTo>
                  <a:pt x="1175" y="0"/>
                </a:lnTo>
                <a:lnTo>
                  <a:pt x="1187" y="0"/>
                </a:lnTo>
                <a:lnTo>
                  <a:pt x="1198" y="0"/>
                </a:lnTo>
                <a:lnTo>
                  <a:pt x="1187" y="12"/>
                </a:lnTo>
                <a:lnTo>
                  <a:pt x="1187" y="23"/>
                </a:lnTo>
                <a:lnTo>
                  <a:pt x="1175" y="23"/>
                </a:lnTo>
                <a:lnTo>
                  <a:pt x="1153" y="46"/>
                </a:lnTo>
                <a:lnTo>
                  <a:pt x="1141" y="57"/>
                </a:lnTo>
                <a:lnTo>
                  <a:pt x="1119" y="68"/>
                </a:lnTo>
                <a:lnTo>
                  <a:pt x="1085" y="91"/>
                </a:lnTo>
                <a:lnTo>
                  <a:pt x="1051" y="113"/>
                </a:lnTo>
                <a:lnTo>
                  <a:pt x="1017" y="136"/>
                </a:lnTo>
                <a:lnTo>
                  <a:pt x="983" y="170"/>
                </a:lnTo>
                <a:lnTo>
                  <a:pt x="938" y="193"/>
                </a:lnTo>
                <a:lnTo>
                  <a:pt x="893" y="227"/>
                </a:lnTo>
                <a:lnTo>
                  <a:pt x="847" y="260"/>
                </a:lnTo>
                <a:lnTo>
                  <a:pt x="791" y="294"/>
                </a:lnTo>
                <a:lnTo>
                  <a:pt x="734" y="3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Freeform 32"/>
          <p:cNvSpPr/>
          <p:nvPr/>
        </p:nvSpPr>
        <p:spPr>
          <a:xfrm>
            <a:off x="7102475" y="2212975"/>
            <a:ext cx="488950" cy="6889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69" h="1086">
                <a:moveTo>
                  <a:pt x="497" y="102"/>
                </a:moveTo>
                <a:lnTo>
                  <a:pt x="486" y="79"/>
                </a:lnTo>
                <a:lnTo>
                  <a:pt x="486" y="46"/>
                </a:lnTo>
                <a:lnTo>
                  <a:pt x="497" y="23"/>
                </a:lnTo>
                <a:lnTo>
                  <a:pt x="497" y="12"/>
                </a:lnTo>
                <a:lnTo>
                  <a:pt x="509" y="12"/>
                </a:lnTo>
                <a:lnTo>
                  <a:pt x="520" y="0"/>
                </a:lnTo>
                <a:lnTo>
                  <a:pt x="542" y="0"/>
                </a:lnTo>
                <a:lnTo>
                  <a:pt x="554" y="12"/>
                </a:lnTo>
                <a:lnTo>
                  <a:pt x="576" y="12"/>
                </a:lnTo>
                <a:lnTo>
                  <a:pt x="599" y="23"/>
                </a:lnTo>
                <a:lnTo>
                  <a:pt x="633" y="34"/>
                </a:lnTo>
                <a:lnTo>
                  <a:pt x="655" y="46"/>
                </a:lnTo>
                <a:lnTo>
                  <a:pt x="689" y="68"/>
                </a:lnTo>
                <a:lnTo>
                  <a:pt x="712" y="79"/>
                </a:lnTo>
                <a:lnTo>
                  <a:pt x="735" y="102"/>
                </a:lnTo>
                <a:lnTo>
                  <a:pt x="757" y="113"/>
                </a:lnTo>
                <a:lnTo>
                  <a:pt x="769" y="125"/>
                </a:lnTo>
                <a:lnTo>
                  <a:pt x="769" y="136"/>
                </a:lnTo>
                <a:lnTo>
                  <a:pt x="769" y="147"/>
                </a:lnTo>
                <a:lnTo>
                  <a:pt x="769" y="159"/>
                </a:lnTo>
                <a:lnTo>
                  <a:pt x="757" y="193"/>
                </a:lnTo>
                <a:lnTo>
                  <a:pt x="746" y="226"/>
                </a:lnTo>
                <a:lnTo>
                  <a:pt x="712" y="283"/>
                </a:lnTo>
                <a:lnTo>
                  <a:pt x="701" y="306"/>
                </a:lnTo>
                <a:lnTo>
                  <a:pt x="678" y="328"/>
                </a:lnTo>
                <a:lnTo>
                  <a:pt x="667" y="362"/>
                </a:lnTo>
                <a:lnTo>
                  <a:pt x="644" y="396"/>
                </a:lnTo>
                <a:lnTo>
                  <a:pt x="622" y="430"/>
                </a:lnTo>
                <a:lnTo>
                  <a:pt x="588" y="475"/>
                </a:lnTo>
                <a:lnTo>
                  <a:pt x="554" y="520"/>
                </a:lnTo>
                <a:lnTo>
                  <a:pt x="520" y="577"/>
                </a:lnTo>
                <a:lnTo>
                  <a:pt x="486" y="633"/>
                </a:lnTo>
                <a:lnTo>
                  <a:pt x="441" y="690"/>
                </a:lnTo>
                <a:lnTo>
                  <a:pt x="407" y="735"/>
                </a:lnTo>
                <a:lnTo>
                  <a:pt x="373" y="792"/>
                </a:lnTo>
                <a:lnTo>
                  <a:pt x="328" y="837"/>
                </a:lnTo>
                <a:lnTo>
                  <a:pt x="294" y="882"/>
                </a:lnTo>
                <a:lnTo>
                  <a:pt x="249" y="916"/>
                </a:lnTo>
                <a:lnTo>
                  <a:pt x="203" y="961"/>
                </a:lnTo>
                <a:lnTo>
                  <a:pt x="169" y="995"/>
                </a:lnTo>
                <a:lnTo>
                  <a:pt x="124" y="1018"/>
                </a:lnTo>
                <a:lnTo>
                  <a:pt x="102" y="1040"/>
                </a:lnTo>
                <a:lnTo>
                  <a:pt x="68" y="1063"/>
                </a:lnTo>
                <a:lnTo>
                  <a:pt x="45" y="1074"/>
                </a:lnTo>
                <a:lnTo>
                  <a:pt x="22" y="1086"/>
                </a:lnTo>
                <a:lnTo>
                  <a:pt x="11" y="1086"/>
                </a:lnTo>
                <a:lnTo>
                  <a:pt x="0" y="1086"/>
                </a:lnTo>
                <a:lnTo>
                  <a:pt x="0" y="1074"/>
                </a:lnTo>
                <a:lnTo>
                  <a:pt x="0" y="1063"/>
                </a:lnTo>
                <a:lnTo>
                  <a:pt x="11" y="1063"/>
                </a:lnTo>
                <a:lnTo>
                  <a:pt x="11" y="1052"/>
                </a:lnTo>
                <a:lnTo>
                  <a:pt x="22" y="1029"/>
                </a:lnTo>
                <a:lnTo>
                  <a:pt x="45" y="1018"/>
                </a:lnTo>
                <a:lnTo>
                  <a:pt x="56" y="995"/>
                </a:lnTo>
                <a:lnTo>
                  <a:pt x="79" y="973"/>
                </a:lnTo>
                <a:lnTo>
                  <a:pt x="102" y="939"/>
                </a:lnTo>
                <a:lnTo>
                  <a:pt x="124" y="916"/>
                </a:lnTo>
                <a:lnTo>
                  <a:pt x="158" y="882"/>
                </a:lnTo>
                <a:lnTo>
                  <a:pt x="181" y="837"/>
                </a:lnTo>
                <a:lnTo>
                  <a:pt x="203" y="803"/>
                </a:lnTo>
                <a:lnTo>
                  <a:pt x="237" y="758"/>
                </a:lnTo>
                <a:lnTo>
                  <a:pt x="260" y="713"/>
                </a:lnTo>
                <a:lnTo>
                  <a:pt x="294" y="667"/>
                </a:lnTo>
                <a:lnTo>
                  <a:pt x="350" y="566"/>
                </a:lnTo>
                <a:lnTo>
                  <a:pt x="395" y="475"/>
                </a:lnTo>
                <a:lnTo>
                  <a:pt x="441" y="396"/>
                </a:lnTo>
                <a:lnTo>
                  <a:pt x="452" y="351"/>
                </a:lnTo>
                <a:lnTo>
                  <a:pt x="475" y="317"/>
                </a:lnTo>
                <a:lnTo>
                  <a:pt x="486" y="283"/>
                </a:lnTo>
                <a:lnTo>
                  <a:pt x="497" y="249"/>
                </a:lnTo>
                <a:lnTo>
                  <a:pt x="497" y="215"/>
                </a:lnTo>
                <a:lnTo>
                  <a:pt x="497" y="193"/>
                </a:lnTo>
                <a:lnTo>
                  <a:pt x="497" y="170"/>
                </a:lnTo>
                <a:lnTo>
                  <a:pt x="497" y="147"/>
                </a:lnTo>
                <a:lnTo>
                  <a:pt x="497" y="125"/>
                </a:lnTo>
                <a:lnTo>
                  <a:pt x="497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0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bǐ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8132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813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813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3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4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4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4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上短下长，末笔竖弯钩舒展。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竹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圆珠笔  钢笔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爸爸给我买了一只英雄钢笔。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9" name="Rectangle 27"/>
          <p:cNvSpPr/>
          <p:nvPr/>
        </p:nvSpPr>
        <p:spPr>
          <a:xfrm>
            <a:off x="6959600" y="21621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" name="Freeform 30"/>
          <p:cNvSpPr/>
          <p:nvPr/>
        </p:nvSpPr>
        <p:spPr>
          <a:xfrm>
            <a:off x="7454900" y="2643188"/>
            <a:ext cx="193675" cy="20796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305" h="328">
                <a:moveTo>
                  <a:pt x="0" y="22"/>
                </a:move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68" y="0"/>
                </a:lnTo>
                <a:lnTo>
                  <a:pt x="90" y="0"/>
                </a:lnTo>
                <a:lnTo>
                  <a:pt x="135" y="0"/>
                </a:lnTo>
                <a:lnTo>
                  <a:pt x="169" y="11"/>
                </a:lnTo>
                <a:lnTo>
                  <a:pt x="203" y="22"/>
                </a:lnTo>
                <a:lnTo>
                  <a:pt x="226" y="45"/>
                </a:lnTo>
                <a:lnTo>
                  <a:pt x="248" y="56"/>
                </a:lnTo>
                <a:lnTo>
                  <a:pt x="271" y="90"/>
                </a:lnTo>
                <a:lnTo>
                  <a:pt x="294" y="124"/>
                </a:lnTo>
                <a:lnTo>
                  <a:pt x="305" y="158"/>
                </a:lnTo>
                <a:lnTo>
                  <a:pt x="305" y="169"/>
                </a:lnTo>
                <a:lnTo>
                  <a:pt x="305" y="192"/>
                </a:lnTo>
                <a:lnTo>
                  <a:pt x="305" y="214"/>
                </a:lnTo>
                <a:lnTo>
                  <a:pt x="305" y="237"/>
                </a:lnTo>
                <a:lnTo>
                  <a:pt x="305" y="260"/>
                </a:lnTo>
                <a:lnTo>
                  <a:pt x="305" y="271"/>
                </a:lnTo>
                <a:lnTo>
                  <a:pt x="305" y="282"/>
                </a:lnTo>
                <a:lnTo>
                  <a:pt x="305" y="294"/>
                </a:lnTo>
                <a:lnTo>
                  <a:pt x="294" y="305"/>
                </a:lnTo>
                <a:lnTo>
                  <a:pt x="282" y="316"/>
                </a:lnTo>
                <a:lnTo>
                  <a:pt x="271" y="328"/>
                </a:lnTo>
                <a:lnTo>
                  <a:pt x="260" y="328"/>
                </a:lnTo>
                <a:lnTo>
                  <a:pt x="248" y="328"/>
                </a:lnTo>
                <a:lnTo>
                  <a:pt x="237" y="328"/>
                </a:lnTo>
                <a:lnTo>
                  <a:pt x="215" y="328"/>
                </a:lnTo>
                <a:lnTo>
                  <a:pt x="203" y="316"/>
                </a:lnTo>
                <a:lnTo>
                  <a:pt x="192" y="305"/>
                </a:lnTo>
                <a:lnTo>
                  <a:pt x="169" y="282"/>
                </a:lnTo>
                <a:lnTo>
                  <a:pt x="147" y="260"/>
                </a:lnTo>
                <a:lnTo>
                  <a:pt x="124" y="226"/>
                </a:lnTo>
                <a:lnTo>
                  <a:pt x="101" y="192"/>
                </a:lnTo>
                <a:lnTo>
                  <a:pt x="79" y="158"/>
                </a:lnTo>
                <a:lnTo>
                  <a:pt x="68" y="124"/>
                </a:lnTo>
                <a:lnTo>
                  <a:pt x="45" y="101"/>
                </a:lnTo>
                <a:lnTo>
                  <a:pt x="34" y="79"/>
                </a:lnTo>
                <a:lnTo>
                  <a:pt x="22" y="56"/>
                </a:lnTo>
                <a:lnTo>
                  <a:pt x="11" y="45"/>
                </a:lnTo>
                <a:lnTo>
                  <a:pt x="11" y="34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31"/>
          <p:cNvSpPr/>
          <p:nvPr/>
        </p:nvSpPr>
        <p:spPr>
          <a:xfrm>
            <a:off x="8121650" y="2600325"/>
            <a:ext cx="244475" cy="1873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385" h="294">
                <a:moveTo>
                  <a:pt x="102" y="0"/>
                </a:moveTo>
                <a:lnTo>
                  <a:pt x="147" y="0"/>
                </a:lnTo>
                <a:lnTo>
                  <a:pt x="192" y="11"/>
                </a:lnTo>
                <a:lnTo>
                  <a:pt x="249" y="22"/>
                </a:lnTo>
                <a:lnTo>
                  <a:pt x="271" y="34"/>
                </a:lnTo>
                <a:lnTo>
                  <a:pt x="294" y="56"/>
                </a:lnTo>
                <a:lnTo>
                  <a:pt x="317" y="68"/>
                </a:lnTo>
                <a:lnTo>
                  <a:pt x="339" y="79"/>
                </a:lnTo>
                <a:lnTo>
                  <a:pt x="362" y="102"/>
                </a:lnTo>
                <a:lnTo>
                  <a:pt x="373" y="113"/>
                </a:lnTo>
                <a:lnTo>
                  <a:pt x="385" y="135"/>
                </a:lnTo>
                <a:lnTo>
                  <a:pt x="385" y="147"/>
                </a:lnTo>
                <a:lnTo>
                  <a:pt x="385" y="169"/>
                </a:lnTo>
                <a:lnTo>
                  <a:pt x="385" y="192"/>
                </a:lnTo>
                <a:lnTo>
                  <a:pt x="385" y="215"/>
                </a:lnTo>
                <a:lnTo>
                  <a:pt x="373" y="237"/>
                </a:lnTo>
                <a:lnTo>
                  <a:pt x="362" y="249"/>
                </a:lnTo>
                <a:lnTo>
                  <a:pt x="362" y="271"/>
                </a:lnTo>
                <a:lnTo>
                  <a:pt x="351" y="271"/>
                </a:lnTo>
                <a:lnTo>
                  <a:pt x="339" y="282"/>
                </a:lnTo>
                <a:lnTo>
                  <a:pt x="328" y="282"/>
                </a:lnTo>
                <a:lnTo>
                  <a:pt x="305" y="294"/>
                </a:lnTo>
                <a:lnTo>
                  <a:pt x="294" y="282"/>
                </a:lnTo>
                <a:lnTo>
                  <a:pt x="283" y="282"/>
                </a:lnTo>
                <a:lnTo>
                  <a:pt x="260" y="271"/>
                </a:lnTo>
                <a:lnTo>
                  <a:pt x="238" y="260"/>
                </a:lnTo>
                <a:lnTo>
                  <a:pt x="215" y="237"/>
                </a:lnTo>
                <a:lnTo>
                  <a:pt x="192" y="215"/>
                </a:lnTo>
                <a:lnTo>
                  <a:pt x="170" y="192"/>
                </a:lnTo>
                <a:lnTo>
                  <a:pt x="136" y="158"/>
                </a:lnTo>
                <a:lnTo>
                  <a:pt x="102" y="135"/>
                </a:lnTo>
                <a:lnTo>
                  <a:pt x="79" y="102"/>
                </a:lnTo>
                <a:lnTo>
                  <a:pt x="57" y="79"/>
                </a:lnTo>
                <a:lnTo>
                  <a:pt x="34" y="56"/>
                </a:lnTo>
                <a:lnTo>
                  <a:pt x="23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3"/>
          <p:cNvSpPr/>
          <p:nvPr/>
        </p:nvSpPr>
        <p:spPr>
          <a:xfrm>
            <a:off x="7799388" y="2139950"/>
            <a:ext cx="473075" cy="6191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747" h="973">
                <a:moveTo>
                  <a:pt x="0" y="973"/>
                </a:moveTo>
                <a:lnTo>
                  <a:pt x="0" y="961"/>
                </a:lnTo>
                <a:lnTo>
                  <a:pt x="0" y="950"/>
                </a:lnTo>
                <a:lnTo>
                  <a:pt x="0" y="939"/>
                </a:lnTo>
                <a:lnTo>
                  <a:pt x="12" y="927"/>
                </a:lnTo>
                <a:lnTo>
                  <a:pt x="23" y="916"/>
                </a:lnTo>
                <a:lnTo>
                  <a:pt x="34" y="893"/>
                </a:lnTo>
                <a:lnTo>
                  <a:pt x="57" y="871"/>
                </a:lnTo>
                <a:lnTo>
                  <a:pt x="80" y="848"/>
                </a:lnTo>
                <a:lnTo>
                  <a:pt x="102" y="826"/>
                </a:lnTo>
                <a:lnTo>
                  <a:pt x="125" y="792"/>
                </a:lnTo>
                <a:lnTo>
                  <a:pt x="159" y="769"/>
                </a:lnTo>
                <a:lnTo>
                  <a:pt x="181" y="735"/>
                </a:lnTo>
                <a:lnTo>
                  <a:pt x="215" y="701"/>
                </a:lnTo>
                <a:lnTo>
                  <a:pt x="238" y="656"/>
                </a:lnTo>
                <a:lnTo>
                  <a:pt x="272" y="611"/>
                </a:lnTo>
                <a:lnTo>
                  <a:pt x="306" y="566"/>
                </a:lnTo>
                <a:lnTo>
                  <a:pt x="340" y="520"/>
                </a:lnTo>
                <a:lnTo>
                  <a:pt x="362" y="475"/>
                </a:lnTo>
                <a:lnTo>
                  <a:pt x="385" y="430"/>
                </a:lnTo>
                <a:lnTo>
                  <a:pt x="407" y="396"/>
                </a:lnTo>
                <a:lnTo>
                  <a:pt x="430" y="351"/>
                </a:lnTo>
                <a:lnTo>
                  <a:pt x="441" y="317"/>
                </a:lnTo>
                <a:lnTo>
                  <a:pt x="453" y="283"/>
                </a:lnTo>
                <a:lnTo>
                  <a:pt x="464" y="260"/>
                </a:lnTo>
                <a:lnTo>
                  <a:pt x="475" y="215"/>
                </a:lnTo>
                <a:lnTo>
                  <a:pt x="475" y="170"/>
                </a:lnTo>
                <a:lnTo>
                  <a:pt x="475" y="125"/>
                </a:lnTo>
                <a:lnTo>
                  <a:pt x="464" y="91"/>
                </a:lnTo>
                <a:lnTo>
                  <a:pt x="453" y="68"/>
                </a:lnTo>
                <a:lnTo>
                  <a:pt x="453" y="46"/>
                </a:lnTo>
                <a:lnTo>
                  <a:pt x="453" y="23"/>
                </a:lnTo>
                <a:lnTo>
                  <a:pt x="464" y="12"/>
                </a:lnTo>
                <a:lnTo>
                  <a:pt x="475" y="0"/>
                </a:lnTo>
                <a:lnTo>
                  <a:pt x="487" y="0"/>
                </a:lnTo>
                <a:lnTo>
                  <a:pt x="509" y="0"/>
                </a:lnTo>
                <a:lnTo>
                  <a:pt x="520" y="12"/>
                </a:lnTo>
                <a:lnTo>
                  <a:pt x="543" y="12"/>
                </a:lnTo>
                <a:lnTo>
                  <a:pt x="577" y="23"/>
                </a:lnTo>
                <a:lnTo>
                  <a:pt x="600" y="34"/>
                </a:lnTo>
                <a:lnTo>
                  <a:pt x="633" y="57"/>
                </a:lnTo>
                <a:lnTo>
                  <a:pt x="656" y="68"/>
                </a:lnTo>
                <a:lnTo>
                  <a:pt x="679" y="79"/>
                </a:lnTo>
                <a:lnTo>
                  <a:pt x="701" y="102"/>
                </a:lnTo>
                <a:lnTo>
                  <a:pt x="713" y="113"/>
                </a:lnTo>
                <a:lnTo>
                  <a:pt x="724" y="125"/>
                </a:lnTo>
                <a:lnTo>
                  <a:pt x="735" y="136"/>
                </a:lnTo>
                <a:lnTo>
                  <a:pt x="747" y="147"/>
                </a:lnTo>
                <a:lnTo>
                  <a:pt x="747" y="159"/>
                </a:lnTo>
                <a:lnTo>
                  <a:pt x="735" y="192"/>
                </a:lnTo>
                <a:lnTo>
                  <a:pt x="724" y="215"/>
                </a:lnTo>
                <a:lnTo>
                  <a:pt x="713" y="249"/>
                </a:lnTo>
                <a:lnTo>
                  <a:pt x="690" y="272"/>
                </a:lnTo>
                <a:lnTo>
                  <a:pt x="679" y="294"/>
                </a:lnTo>
                <a:lnTo>
                  <a:pt x="667" y="306"/>
                </a:lnTo>
                <a:lnTo>
                  <a:pt x="645" y="328"/>
                </a:lnTo>
                <a:lnTo>
                  <a:pt x="622" y="362"/>
                </a:lnTo>
                <a:lnTo>
                  <a:pt x="611" y="385"/>
                </a:lnTo>
                <a:lnTo>
                  <a:pt x="588" y="419"/>
                </a:lnTo>
                <a:lnTo>
                  <a:pt x="566" y="453"/>
                </a:lnTo>
                <a:lnTo>
                  <a:pt x="543" y="486"/>
                </a:lnTo>
                <a:lnTo>
                  <a:pt x="487" y="554"/>
                </a:lnTo>
                <a:lnTo>
                  <a:pt x="430" y="622"/>
                </a:lnTo>
                <a:lnTo>
                  <a:pt x="373" y="690"/>
                </a:lnTo>
                <a:lnTo>
                  <a:pt x="340" y="724"/>
                </a:lnTo>
                <a:lnTo>
                  <a:pt x="317" y="746"/>
                </a:lnTo>
                <a:lnTo>
                  <a:pt x="283" y="780"/>
                </a:lnTo>
                <a:lnTo>
                  <a:pt x="260" y="803"/>
                </a:lnTo>
                <a:lnTo>
                  <a:pt x="227" y="837"/>
                </a:lnTo>
                <a:lnTo>
                  <a:pt x="204" y="859"/>
                </a:lnTo>
                <a:lnTo>
                  <a:pt x="147" y="893"/>
                </a:lnTo>
                <a:lnTo>
                  <a:pt x="102" y="927"/>
                </a:lnTo>
                <a:lnTo>
                  <a:pt x="80" y="939"/>
                </a:lnTo>
                <a:lnTo>
                  <a:pt x="68" y="961"/>
                </a:lnTo>
                <a:lnTo>
                  <a:pt x="46" y="961"/>
                </a:lnTo>
                <a:lnTo>
                  <a:pt x="34" y="973"/>
                </a:lnTo>
                <a:lnTo>
                  <a:pt x="23" y="973"/>
                </a:lnTo>
                <a:lnTo>
                  <a:pt x="12" y="973"/>
                </a:lnTo>
                <a:lnTo>
                  <a:pt x="0" y="97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34"/>
          <p:cNvSpPr/>
          <p:nvPr/>
        </p:nvSpPr>
        <p:spPr>
          <a:xfrm>
            <a:off x="8027988" y="2341563"/>
            <a:ext cx="574675" cy="158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05" h="249">
                <a:moveTo>
                  <a:pt x="509" y="56"/>
                </a:moveTo>
                <a:lnTo>
                  <a:pt x="543" y="45"/>
                </a:lnTo>
                <a:lnTo>
                  <a:pt x="588" y="34"/>
                </a:lnTo>
                <a:lnTo>
                  <a:pt x="611" y="22"/>
                </a:lnTo>
                <a:lnTo>
                  <a:pt x="645" y="11"/>
                </a:lnTo>
                <a:lnTo>
                  <a:pt x="667" y="11"/>
                </a:lnTo>
                <a:lnTo>
                  <a:pt x="690" y="0"/>
                </a:lnTo>
                <a:lnTo>
                  <a:pt x="701" y="0"/>
                </a:lnTo>
                <a:lnTo>
                  <a:pt x="724" y="0"/>
                </a:lnTo>
                <a:lnTo>
                  <a:pt x="746" y="0"/>
                </a:lnTo>
                <a:lnTo>
                  <a:pt x="780" y="11"/>
                </a:lnTo>
                <a:lnTo>
                  <a:pt x="814" y="11"/>
                </a:lnTo>
                <a:lnTo>
                  <a:pt x="848" y="22"/>
                </a:lnTo>
                <a:lnTo>
                  <a:pt x="871" y="45"/>
                </a:lnTo>
                <a:lnTo>
                  <a:pt x="893" y="68"/>
                </a:lnTo>
                <a:lnTo>
                  <a:pt x="905" y="90"/>
                </a:lnTo>
                <a:lnTo>
                  <a:pt x="905" y="102"/>
                </a:lnTo>
                <a:lnTo>
                  <a:pt x="905" y="113"/>
                </a:lnTo>
                <a:lnTo>
                  <a:pt x="905" y="124"/>
                </a:lnTo>
                <a:lnTo>
                  <a:pt x="893" y="147"/>
                </a:lnTo>
                <a:lnTo>
                  <a:pt x="871" y="158"/>
                </a:lnTo>
                <a:lnTo>
                  <a:pt x="837" y="169"/>
                </a:lnTo>
                <a:lnTo>
                  <a:pt x="803" y="169"/>
                </a:lnTo>
                <a:lnTo>
                  <a:pt x="780" y="181"/>
                </a:lnTo>
                <a:lnTo>
                  <a:pt x="746" y="181"/>
                </a:lnTo>
                <a:lnTo>
                  <a:pt x="701" y="192"/>
                </a:lnTo>
                <a:lnTo>
                  <a:pt x="656" y="192"/>
                </a:lnTo>
                <a:lnTo>
                  <a:pt x="611" y="203"/>
                </a:lnTo>
                <a:lnTo>
                  <a:pt x="554" y="215"/>
                </a:lnTo>
                <a:lnTo>
                  <a:pt x="498" y="226"/>
                </a:lnTo>
                <a:lnTo>
                  <a:pt x="430" y="226"/>
                </a:lnTo>
                <a:lnTo>
                  <a:pt x="373" y="237"/>
                </a:lnTo>
                <a:lnTo>
                  <a:pt x="317" y="237"/>
                </a:lnTo>
                <a:lnTo>
                  <a:pt x="249" y="249"/>
                </a:lnTo>
                <a:lnTo>
                  <a:pt x="192" y="237"/>
                </a:lnTo>
                <a:lnTo>
                  <a:pt x="125" y="237"/>
                </a:lnTo>
                <a:lnTo>
                  <a:pt x="68" y="226"/>
                </a:lnTo>
                <a:lnTo>
                  <a:pt x="0" y="226"/>
                </a:lnTo>
                <a:lnTo>
                  <a:pt x="102" y="113"/>
                </a:lnTo>
                <a:lnTo>
                  <a:pt x="170" y="113"/>
                </a:lnTo>
                <a:lnTo>
                  <a:pt x="226" y="113"/>
                </a:lnTo>
                <a:lnTo>
                  <a:pt x="271" y="102"/>
                </a:lnTo>
                <a:lnTo>
                  <a:pt x="328" y="102"/>
                </a:lnTo>
                <a:lnTo>
                  <a:pt x="418" y="79"/>
                </a:lnTo>
                <a:lnTo>
                  <a:pt x="464" y="68"/>
                </a:lnTo>
                <a:lnTo>
                  <a:pt x="509" y="5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5"/>
          <p:cNvSpPr/>
          <p:nvPr/>
        </p:nvSpPr>
        <p:spPr>
          <a:xfrm>
            <a:off x="7418388" y="2428875"/>
            <a:ext cx="446087" cy="128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01" h="203">
                <a:moveTo>
                  <a:pt x="204" y="67"/>
                </a:moveTo>
                <a:lnTo>
                  <a:pt x="238" y="67"/>
                </a:lnTo>
                <a:lnTo>
                  <a:pt x="272" y="67"/>
                </a:lnTo>
                <a:lnTo>
                  <a:pt x="317" y="45"/>
                </a:lnTo>
                <a:lnTo>
                  <a:pt x="362" y="33"/>
                </a:lnTo>
                <a:lnTo>
                  <a:pt x="407" y="22"/>
                </a:lnTo>
                <a:lnTo>
                  <a:pt x="452" y="11"/>
                </a:lnTo>
                <a:lnTo>
                  <a:pt x="498" y="0"/>
                </a:lnTo>
                <a:lnTo>
                  <a:pt x="543" y="0"/>
                </a:lnTo>
                <a:lnTo>
                  <a:pt x="565" y="0"/>
                </a:lnTo>
                <a:lnTo>
                  <a:pt x="599" y="0"/>
                </a:lnTo>
                <a:lnTo>
                  <a:pt x="622" y="11"/>
                </a:lnTo>
                <a:lnTo>
                  <a:pt x="656" y="22"/>
                </a:lnTo>
                <a:lnTo>
                  <a:pt x="679" y="22"/>
                </a:lnTo>
                <a:lnTo>
                  <a:pt x="690" y="33"/>
                </a:lnTo>
                <a:lnTo>
                  <a:pt x="701" y="45"/>
                </a:lnTo>
                <a:lnTo>
                  <a:pt x="701" y="56"/>
                </a:lnTo>
                <a:lnTo>
                  <a:pt x="701" y="67"/>
                </a:lnTo>
                <a:lnTo>
                  <a:pt x="690" y="90"/>
                </a:lnTo>
                <a:lnTo>
                  <a:pt x="679" y="101"/>
                </a:lnTo>
                <a:lnTo>
                  <a:pt x="656" y="113"/>
                </a:lnTo>
                <a:lnTo>
                  <a:pt x="633" y="124"/>
                </a:lnTo>
                <a:lnTo>
                  <a:pt x="611" y="135"/>
                </a:lnTo>
                <a:lnTo>
                  <a:pt x="588" y="146"/>
                </a:lnTo>
                <a:lnTo>
                  <a:pt x="565" y="158"/>
                </a:lnTo>
                <a:lnTo>
                  <a:pt x="532" y="158"/>
                </a:lnTo>
                <a:lnTo>
                  <a:pt x="498" y="169"/>
                </a:lnTo>
                <a:lnTo>
                  <a:pt x="452" y="180"/>
                </a:lnTo>
                <a:lnTo>
                  <a:pt x="396" y="180"/>
                </a:lnTo>
                <a:lnTo>
                  <a:pt x="351" y="192"/>
                </a:lnTo>
                <a:lnTo>
                  <a:pt x="294" y="203"/>
                </a:lnTo>
                <a:lnTo>
                  <a:pt x="249" y="203"/>
                </a:lnTo>
                <a:lnTo>
                  <a:pt x="204" y="192"/>
                </a:lnTo>
                <a:lnTo>
                  <a:pt x="147" y="192"/>
                </a:lnTo>
                <a:lnTo>
                  <a:pt x="102" y="180"/>
                </a:lnTo>
                <a:lnTo>
                  <a:pt x="45" y="169"/>
                </a:lnTo>
                <a:lnTo>
                  <a:pt x="0" y="158"/>
                </a:lnTo>
                <a:lnTo>
                  <a:pt x="102" y="45"/>
                </a:lnTo>
                <a:lnTo>
                  <a:pt x="125" y="56"/>
                </a:lnTo>
                <a:lnTo>
                  <a:pt x="147" y="56"/>
                </a:lnTo>
                <a:lnTo>
                  <a:pt x="170" y="67"/>
                </a:lnTo>
                <a:lnTo>
                  <a:pt x="204" y="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36"/>
          <p:cNvSpPr/>
          <p:nvPr/>
        </p:nvSpPr>
        <p:spPr>
          <a:xfrm>
            <a:off x="7281863" y="2743200"/>
            <a:ext cx="811212" cy="358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8" h="565">
                <a:moveTo>
                  <a:pt x="1199" y="90"/>
                </a:moveTo>
                <a:lnTo>
                  <a:pt x="1210" y="113"/>
                </a:lnTo>
                <a:lnTo>
                  <a:pt x="1233" y="136"/>
                </a:lnTo>
                <a:lnTo>
                  <a:pt x="1244" y="158"/>
                </a:lnTo>
                <a:lnTo>
                  <a:pt x="1255" y="181"/>
                </a:lnTo>
                <a:lnTo>
                  <a:pt x="1267" y="192"/>
                </a:lnTo>
                <a:lnTo>
                  <a:pt x="1278" y="203"/>
                </a:lnTo>
                <a:lnTo>
                  <a:pt x="1278" y="215"/>
                </a:lnTo>
                <a:lnTo>
                  <a:pt x="1278" y="226"/>
                </a:lnTo>
                <a:lnTo>
                  <a:pt x="1278" y="237"/>
                </a:lnTo>
                <a:lnTo>
                  <a:pt x="1267" y="249"/>
                </a:lnTo>
                <a:lnTo>
                  <a:pt x="1255" y="249"/>
                </a:lnTo>
                <a:lnTo>
                  <a:pt x="1244" y="260"/>
                </a:lnTo>
                <a:lnTo>
                  <a:pt x="1233" y="271"/>
                </a:lnTo>
                <a:lnTo>
                  <a:pt x="1221" y="271"/>
                </a:lnTo>
                <a:lnTo>
                  <a:pt x="1199" y="283"/>
                </a:lnTo>
                <a:lnTo>
                  <a:pt x="1176" y="294"/>
                </a:lnTo>
                <a:lnTo>
                  <a:pt x="1154" y="305"/>
                </a:lnTo>
                <a:lnTo>
                  <a:pt x="1120" y="316"/>
                </a:lnTo>
                <a:lnTo>
                  <a:pt x="1097" y="316"/>
                </a:lnTo>
                <a:lnTo>
                  <a:pt x="1063" y="328"/>
                </a:lnTo>
                <a:lnTo>
                  <a:pt x="1029" y="339"/>
                </a:lnTo>
                <a:lnTo>
                  <a:pt x="950" y="373"/>
                </a:lnTo>
                <a:lnTo>
                  <a:pt x="871" y="396"/>
                </a:lnTo>
                <a:lnTo>
                  <a:pt x="792" y="418"/>
                </a:lnTo>
                <a:lnTo>
                  <a:pt x="634" y="452"/>
                </a:lnTo>
                <a:lnTo>
                  <a:pt x="475" y="486"/>
                </a:lnTo>
                <a:lnTo>
                  <a:pt x="317" y="520"/>
                </a:lnTo>
                <a:lnTo>
                  <a:pt x="272" y="531"/>
                </a:lnTo>
                <a:lnTo>
                  <a:pt x="238" y="543"/>
                </a:lnTo>
                <a:lnTo>
                  <a:pt x="204" y="543"/>
                </a:lnTo>
                <a:lnTo>
                  <a:pt x="170" y="554"/>
                </a:lnTo>
                <a:lnTo>
                  <a:pt x="147" y="554"/>
                </a:lnTo>
                <a:lnTo>
                  <a:pt x="125" y="554"/>
                </a:lnTo>
                <a:lnTo>
                  <a:pt x="102" y="565"/>
                </a:lnTo>
                <a:lnTo>
                  <a:pt x="80" y="565"/>
                </a:lnTo>
                <a:lnTo>
                  <a:pt x="57" y="565"/>
                </a:lnTo>
                <a:lnTo>
                  <a:pt x="46" y="565"/>
                </a:lnTo>
                <a:lnTo>
                  <a:pt x="34" y="565"/>
                </a:lnTo>
                <a:lnTo>
                  <a:pt x="23" y="554"/>
                </a:lnTo>
                <a:lnTo>
                  <a:pt x="12" y="554"/>
                </a:lnTo>
                <a:lnTo>
                  <a:pt x="0" y="554"/>
                </a:lnTo>
                <a:lnTo>
                  <a:pt x="0" y="543"/>
                </a:lnTo>
                <a:lnTo>
                  <a:pt x="0" y="531"/>
                </a:lnTo>
                <a:lnTo>
                  <a:pt x="12" y="509"/>
                </a:lnTo>
                <a:lnTo>
                  <a:pt x="34" y="497"/>
                </a:lnTo>
                <a:lnTo>
                  <a:pt x="68" y="486"/>
                </a:lnTo>
                <a:lnTo>
                  <a:pt x="102" y="475"/>
                </a:lnTo>
                <a:lnTo>
                  <a:pt x="147" y="452"/>
                </a:lnTo>
                <a:lnTo>
                  <a:pt x="204" y="441"/>
                </a:lnTo>
                <a:lnTo>
                  <a:pt x="260" y="430"/>
                </a:lnTo>
                <a:lnTo>
                  <a:pt x="396" y="396"/>
                </a:lnTo>
                <a:lnTo>
                  <a:pt x="520" y="350"/>
                </a:lnTo>
                <a:lnTo>
                  <a:pt x="588" y="328"/>
                </a:lnTo>
                <a:lnTo>
                  <a:pt x="656" y="305"/>
                </a:lnTo>
                <a:lnTo>
                  <a:pt x="713" y="271"/>
                </a:lnTo>
                <a:lnTo>
                  <a:pt x="780" y="249"/>
                </a:lnTo>
                <a:lnTo>
                  <a:pt x="837" y="215"/>
                </a:lnTo>
                <a:lnTo>
                  <a:pt x="882" y="192"/>
                </a:lnTo>
                <a:lnTo>
                  <a:pt x="927" y="170"/>
                </a:lnTo>
                <a:lnTo>
                  <a:pt x="973" y="147"/>
                </a:lnTo>
                <a:lnTo>
                  <a:pt x="995" y="124"/>
                </a:lnTo>
                <a:lnTo>
                  <a:pt x="1018" y="113"/>
                </a:lnTo>
                <a:lnTo>
                  <a:pt x="1029" y="90"/>
                </a:lnTo>
                <a:lnTo>
                  <a:pt x="1041" y="79"/>
                </a:lnTo>
                <a:lnTo>
                  <a:pt x="1041" y="68"/>
                </a:lnTo>
                <a:lnTo>
                  <a:pt x="1041" y="45"/>
                </a:lnTo>
                <a:lnTo>
                  <a:pt x="1052" y="34"/>
                </a:lnTo>
                <a:lnTo>
                  <a:pt x="1063" y="23"/>
                </a:lnTo>
                <a:lnTo>
                  <a:pt x="1086" y="11"/>
                </a:lnTo>
                <a:lnTo>
                  <a:pt x="1086" y="0"/>
                </a:lnTo>
                <a:lnTo>
                  <a:pt x="1097" y="0"/>
                </a:lnTo>
                <a:lnTo>
                  <a:pt x="1120" y="11"/>
                </a:lnTo>
                <a:lnTo>
                  <a:pt x="1131" y="23"/>
                </a:lnTo>
                <a:lnTo>
                  <a:pt x="1142" y="34"/>
                </a:lnTo>
                <a:lnTo>
                  <a:pt x="1154" y="45"/>
                </a:lnTo>
                <a:lnTo>
                  <a:pt x="1176" y="68"/>
                </a:lnTo>
                <a:lnTo>
                  <a:pt x="1199" y="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37"/>
          <p:cNvSpPr/>
          <p:nvPr/>
        </p:nvSpPr>
        <p:spPr>
          <a:xfrm>
            <a:off x="7332663" y="3130550"/>
            <a:ext cx="825500" cy="244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300" h="385">
                <a:moveTo>
                  <a:pt x="678" y="113"/>
                </a:moveTo>
                <a:lnTo>
                  <a:pt x="757" y="80"/>
                </a:lnTo>
                <a:lnTo>
                  <a:pt x="836" y="57"/>
                </a:lnTo>
                <a:lnTo>
                  <a:pt x="915" y="46"/>
                </a:lnTo>
                <a:lnTo>
                  <a:pt x="972" y="23"/>
                </a:lnTo>
                <a:lnTo>
                  <a:pt x="1028" y="12"/>
                </a:lnTo>
                <a:lnTo>
                  <a:pt x="1074" y="0"/>
                </a:lnTo>
                <a:lnTo>
                  <a:pt x="1119" y="0"/>
                </a:lnTo>
                <a:lnTo>
                  <a:pt x="1153" y="0"/>
                </a:lnTo>
                <a:lnTo>
                  <a:pt x="1175" y="0"/>
                </a:lnTo>
                <a:lnTo>
                  <a:pt x="1198" y="0"/>
                </a:lnTo>
                <a:lnTo>
                  <a:pt x="1221" y="0"/>
                </a:lnTo>
                <a:lnTo>
                  <a:pt x="1243" y="0"/>
                </a:lnTo>
                <a:lnTo>
                  <a:pt x="1266" y="12"/>
                </a:lnTo>
                <a:lnTo>
                  <a:pt x="1277" y="12"/>
                </a:lnTo>
                <a:lnTo>
                  <a:pt x="1288" y="23"/>
                </a:lnTo>
                <a:lnTo>
                  <a:pt x="1300" y="46"/>
                </a:lnTo>
                <a:lnTo>
                  <a:pt x="1300" y="68"/>
                </a:lnTo>
                <a:lnTo>
                  <a:pt x="1300" y="80"/>
                </a:lnTo>
                <a:lnTo>
                  <a:pt x="1300" y="91"/>
                </a:lnTo>
                <a:lnTo>
                  <a:pt x="1300" y="102"/>
                </a:lnTo>
                <a:lnTo>
                  <a:pt x="1288" y="102"/>
                </a:lnTo>
                <a:lnTo>
                  <a:pt x="1277" y="113"/>
                </a:lnTo>
                <a:lnTo>
                  <a:pt x="1266" y="113"/>
                </a:lnTo>
                <a:lnTo>
                  <a:pt x="1254" y="125"/>
                </a:lnTo>
                <a:lnTo>
                  <a:pt x="1232" y="125"/>
                </a:lnTo>
                <a:lnTo>
                  <a:pt x="1209" y="136"/>
                </a:lnTo>
                <a:lnTo>
                  <a:pt x="1187" y="136"/>
                </a:lnTo>
                <a:lnTo>
                  <a:pt x="1153" y="147"/>
                </a:lnTo>
                <a:lnTo>
                  <a:pt x="1119" y="159"/>
                </a:lnTo>
                <a:lnTo>
                  <a:pt x="1085" y="170"/>
                </a:lnTo>
                <a:lnTo>
                  <a:pt x="1051" y="170"/>
                </a:lnTo>
                <a:lnTo>
                  <a:pt x="1017" y="181"/>
                </a:lnTo>
                <a:lnTo>
                  <a:pt x="972" y="193"/>
                </a:lnTo>
                <a:lnTo>
                  <a:pt x="927" y="204"/>
                </a:lnTo>
                <a:lnTo>
                  <a:pt x="825" y="227"/>
                </a:lnTo>
                <a:lnTo>
                  <a:pt x="746" y="249"/>
                </a:lnTo>
                <a:lnTo>
                  <a:pt x="667" y="272"/>
                </a:lnTo>
                <a:lnTo>
                  <a:pt x="599" y="294"/>
                </a:lnTo>
                <a:lnTo>
                  <a:pt x="531" y="306"/>
                </a:lnTo>
                <a:lnTo>
                  <a:pt x="474" y="317"/>
                </a:lnTo>
                <a:lnTo>
                  <a:pt x="429" y="328"/>
                </a:lnTo>
                <a:lnTo>
                  <a:pt x="384" y="340"/>
                </a:lnTo>
                <a:lnTo>
                  <a:pt x="350" y="351"/>
                </a:lnTo>
                <a:lnTo>
                  <a:pt x="316" y="362"/>
                </a:lnTo>
                <a:lnTo>
                  <a:pt x="293" y="373"/>
                </a:lnTo>
                <a:lnTo>
                  <a:pt x="260" y="373"/>
                </a:lnTo>
                <a:lnTo>
                  <a:pt x="248" y="385"/>
                </a:lnTo>
                <a:lnTo>
                  <a:pt x="226" y="385"/>
                </a:lnTo>
                <a:lnTo>
                  <a:pt x="214" y="385"/>
                </a:lnTo>
                <a:lnTo>
                  <a:pt x="192" y="385"/>
                </a:lnTo>
                <a:lnTo>
                  <a:pt x="158" y="373"/>
                </a:lnTo>
                <a:lnTo>
                  <a:pt x="124" y="362"/>
                </a:lnTo>
                <a:lnTo>
                  <a:pt x="79" y="340"/>
                </a:lnTo>
                <a:lnTo>
                  <a:pt x="56" y="340"/>
                </a:lnTo>
                <a:lnTo>
                  <a:pt x="45" y="328"/>
                </a:lnTo>
                <a:lnTo>
                  <a:pt x="33" y="317"/>
                </a:lnTo>
                <a:lnTo>
                  <a:pt x="22" y="306"/>
                </a:lnTo>
                <a:lnTo>
                  <a:pt x="11" y="294"/>
                </a:lnTo>
                <a:lnTo>
                  <a:pt x="11" y="283"/>
                </a:lnTo>
                <a:lnTo>
                  <a:pt x="0" y="283"/>
                </a:lnTo>
                <a:lnTo>
                  <a:pt x="11" y="272"/>
                </a:lnTo>
                <a:lnTo>
                  <a:pt x="22" y="260"/>
                </a:lnTo>
                <a:lnTo>
                  <a:pt x="33" y="260"/>
                </a:lnTo>
                <a:lnTo>
                  <a:pt x="45" y="249"/>
                </a:lnTo>
                <a:lnTo>
                  <a:pt x="67" y="249"/>
                </a:lnTo>
                <a:lnTo>
                  <a:pt x="90" y="249"/>
                </a:lnTo>
                <a:lnTo>
                  <a:pt x="124" y="238"/>
                </a:lnTo>
                <a:lnTo>
                  <a:pt x="158" y="238"/>
                </a:lnTo>
                <a:lnTo>
                  <a:pt x="203" y="227"/>
                </a:lnTo>
                <a:lnTo>
                  <a:pt x="248" y="215"/>
                </a:lnTo>
                <a:lnTo>
                  <a:pt x="305" y="204"/>
                </a:lnTo>
                <a:lnTo>
                  <a:pt x="361" y="193"/>
                </a:lnTo>
                <a:lnTo>
                  <a:pt x="429" y="170"/>
                </a:lnTo>
                <a:lnTo>
                  <a:pt x="508" y="159"/>
                </a:lnTo>
                <a:lnTo>
                  <a:pt x="587" y="136"/>
                </a:lnTo>
                <a:lnTo>
                  <a:pt x="678" y="1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38"/>
          <p:cNvSpPr/>
          <p:nvPr/>
        </p:nvSpPr>
        <p:spPr>
          <a:xfrm>
            <a:off x="6973888" y="3375025"/>
            <a:ext cx="1406525" cy="352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16" h="554">
                <a:moveTo>
                  <a:pt x="1312" y="158"/>
                </a:moveTo>
                <a:lnTo>
                  <a:pt x="1380" y="135"/>
                </a:lnTo>
                <a:lnTo>
                  <a:pt x="1447" y="124"/>
                </a:lnTo>
                <a:lnTo>
                  <a:pt x="1504" y="102"/>
                </a:lnTo>
                <a:lnTo>
                  <a:pt x="1560" y="90"/>
                </a:lnTo>
                <a:lnTo>
                  <a:pt x="1617" y="79"/>
                </a:lnTo>
                <a:lnTo>
                  <a:pt x="1673" y="68"/>
                </a:lnTo>
                <a:lnTo>
                  <a:pt x="1719" y="56"/>
                </a:lnTo>
                <a:lnTo>
                  <a:pt x="1764" y="45"/>
                </a:lnTo>
                <a:lnTo>
                  <a:pt x="1809" y="34"/>
                </a:lnTo>
                <a:lnTo>
                  <a:pt x="1843" y="22"/>
                </a:lnTo>
                <a:lnTo>
                  <a:pt x="1888" y="22"/>
                </a:lnTo>
                <a:lnTo>
                  <a:pt x="1922" y="11"/>
                </a:lnTo>
                <a:lnTo>
                  <a:pt x="1945" y="11"/>
                </a:lnTo>
                <a:lnTo>
                  <a:pt x="1979" y="0"/>
                </a:lnTo>
                <a:lnTo>
                  <a:pt x="2001" y="0"/>
                </a:lnTo>
                <a:lnTo>
                  <a:pt x="2024" y="0"/>
                </a:lnTo>
                <a:lnTo>
                  <a:pt x="2058" y="0"/>
                </a:lnTo>
                <a:lnTo>
                  <a:pt x="2092" y="0"/>
                </a:lnTo>
                <a:lnTo>
                  <a:pt x="2114" y="11"/>
                </a:lnTo>
                <a:lnTo>
                  <a:pt x="2137" y="11"/>
                </a:lnTo>
                <a:lnTo>
                  <a:pt x="2160" y="22"/>
                </a:lnTo>
                <a:lnTo>
                  <a:pt x="2182" y="34"/>
                </a:lnTo>
                <a:lnTo>
                  <a:pt x="2194" y="45"/>
                </a:lnTo>
                <a:lnTo>
                  <a:pt x="2205" y="56"/>
                </a:lnTo>
                <a:lnTo>
                  <a:pt x="2216" y="68"/>
                </a:lnTo>
                <a:lnTo>
                  <a:pt x="2216" y="79"/>
                </a:lnTo>
                <a:lnTo>
                  <a:pt x="2216" y="90"/>
                </a:lnTo>
                <a:lnTo>
                  <a:pt x="2216" y="102"/>
                </a:lnTo>
                <a:lnTo>
                  <a:pt x="2216" y="113"/>
                </a:lnTo>
                <a:lnTo>
                  <a:pt x="2205" y="113"/>
                </a:lnTo>
                <a:lnTo>
                  <a:pt x="2194" y="124"/>
                </a:lnTo>
                <a:lnTo>
                  <a:pt x="2182" y="124"/>
                </a:lnTo>
                <a:lnTo>
                  <a:pt x="2171" y="135"/>
                </a:lnTo>
                <a:lnTo>
                  <a:pt x="2160" y="135"/>
                </a:lnTo>
                <a:lnTo>
                  <a:pt x="2137" y="135"/>
                </a:lnTo>
                <a:lnTo>
                  <a:pt x="2114" y="147"/>
                </a:lnTo>
                <a:lnTo>
                  <a:pt x="2092" y="147"/>
                </a:lnTo>
                <a:lnTo>
                  <a:pt x="2069" y="158"/>
                </a:lnTo>
                <a:lnTo>
                  <a:pt x="2035" y="158"/>
                </a:lnTo>
                <a:lnTo>
                  <a:pt x="2001" y="169"/>
                </a:lnTo>
                <a:lnTo>
                  <a:pt x="1967" y="169"/>
                </a:lnTo>
                <a:lnTo>
                  <a:pt x="1933" y="181"/>
                </a:lnTo>
                <a:lnTo>
                  <a:pt x="1888" y="192"/>
                </a:lnTo>
                <a:lnTo>
                  <a:pt x="1843" y="203"/>
                </a:lnTo>
                <a:lnTo>
                  <a:pt x="1798" y="203"/>
                </a:lnTo>
                <a:lnTo>
                  <a:pt x="1741" y="215"/>
                </a:lnTo>
                <a:lnTo>
                  <a:pt x="1685" y="226"/>
                </a:lnTo>
                <a:lnTo>
                  <a:pt x="1628" y="237"/>
                </a:lnTo>
                <a:lnTo>
                  <a:pt x="1391" y="294"/>
                </a:lnTo>
                <a:lnTo>
                  <a:pt x="1153" y="350"/>
                </a:lnTo>
                <a:lnTo>
                  <a:pt x="916" y="395"/>
                </a:lnTo>
                <a:lnTo>
                  <a:pt x="814" y="429"/>
                </a:lnTo>
                <a:lnTo>
                  <a:pt x="701" y="463"/>
                </a:lnTo>
                <a:lnTo>
                  <a:pt x="599" y="497"/>
                </a:lnTo>
                <a:lnTo>
                  <a:pt x="498" y="520"/>
                </a:lnTo>
                <a:lnTo>
                  <a:pt x="419" y="542"/>
                </a:lnTo>
                <a:lnTo>
                  <a:pt x="339" y="554"/>
                </a:lnTo>
                <a:lnTo>
                  <a:pt x="272" y="554"/>
                </a:lnTo>
                <a:lnTo>
                  <a:pt x="215" y="554"/>
                </a:lnTo>
                <a:lnTo>
                  <a:pt x="170" y="542"/>
                </a:lnTo>
                <a:lnTo>
                  <a:pt x="136" y="531"/>
                </a:lnTo>
                <a:lnTo>
                  <a:pt x="102" y="520"/>
                </a:lnTo>
                <a:lnTo>
                  <a:pt x="79" y="497"/>
                </a:lnTo>
                <a:lnTo>
                  <a:pt x="57" y="486"/>
                </a:lnTo>
                <a:lnTo>
                  <a:pt x="34" y="475"/>
                </a:lnTo>
                <a:lnTo>
                  <a:pt x="23" y="463"/>
                </a:lnTo>
                <a:lnTo>
                  <a:pt x="12" y="452"/>
                </a:lnTo>
                <a:lnTo>
                  <a:pt x="12" y="441"/>
                </a:lnTo>
                <a:lnTo>
                  <a:pt x="12" y="429"/>
                </a:lnTo>
                <a:lnTo>
                  <a:pt x="0" y="429"/>
                </a:lnTo>
                <a:lnTo>
                  <a:pt x="0" y="418"/>
                </a:lnTo>
                <a:lnTo>
                  <a:pt x="12" y="418"/>
                </a:lnTo>
                <a:lnTo>
                  <a:pt x="23" y="418"/>
                </a:lnTo>
                <a:lnTo>
                  <a:pt x="34" y="407"/>
                </a:lnTo>
                <a:lnTo>
                  <a:pt x="46" y="407"/>
                </a:lnTo>
                <a:lnTo>
                  <a:pt x="57" y="407"/>
                </a:lnTo>
                <a:lnTo>
                  <a:pt x="79" y="407"/>
                </a:lnTo>
                <a:lnTo>
                  <a:pt x="125" y="407"/>
                </a:lnTo>
                <a:lnTo>
                  <a:pt x="159" y="407"/>
                </a:lnTo>
                <a:lnTo>
                  <a:pt x="204" y="395"/>
                </a:lnTo>
                <a:lnTo>
                  <a:pt x="249" y="395"/>
                </a:lnTo>
                <a:lnTo>
                  <a:pt x="272" y="384"/>
                </a:lnTo>
                <a:lnTo>
                  <a:pt x="306" y="384"/>
                </a:lnTo>
                <a:lnTo>
                  <a:pt x="328" y="373"/>
                </a:lnTo>
                <a:lnTo>
                  <a:pt x="373" y="373"/>
                </a:lnTo>
                <a:lnTo>
                  <a:pt x="407" y="362"/>
                </a:lnTo>
                <a:lnTo>
                  <a:pt x="453" y="350"/>
                </a:lnTo>
                <a:lnTo>
                  <a:pt x="498" y="350"/>
                </a:lnTo>
                <a:lnTo>
                  <a:pt x="543" y="339"/>
                </a:lnTo>
                <a:lnTo>
                  <a:pt x="577" y="328"/>
                </a:lnTo>
                <a:lnTo>
                  <a:pt x="611" y="328"/>
                </a:lnTo>
                <a:lnTo>
                  <a:pt x="645" y="316"/>
                </a:lnTo>
                <a:lnTo>
                  <a:pt x="679" y="305"/>
                </a:lnTo>
                <a:lnTo>
                  <a:pt x="713" y="305"/>
                </a:lnTo>
                <a:lnTo>
                  <a:pt x="758" y="294"/>
                </a:lnTo>
                <a:lnTo>
                  <a:pt x="803" y="282"/>
                </a:lnTo>
                <a:lnTo>
                  <a:pt x="848" y="271"/>
                </a:lnTo>
                <a:lnTo>
                  <a:pt x="893" y="260"/>
                </a:lnTo>
                <a:lnTo>
                  <a:pt x="950" y="249"/>
                </a:lnTo>
                <a:lnTo>
                  <a:pt x="1006" y="237"/>
                </a:lnTo>
                <a:lnTo>
                  <a:pt x="1063" y="226"/>
                </a:lnTo>
                <a:lnTo>
                  <a:pt x="1120" y="203"/>
                </a:lnTo>
                <a:lnTo>
                  <a:pt x="1187" y="192"/>
                </a:lnTo>
                <a:lnTo>
                  <a:pt x="1244" y="169"/>
                </a:lnTo>
                <a:lnTo>
                  <a:pt x="1312" y="15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39"/>
          <p:cNvSpPr/>
          <p:nvPr/>
        </p:nvSpPr>
        <p:spPr>
          <a:xfrm>
            <a:off x="7670800" y="2952750"/>
            <a:ext cx="1154113" cy="1119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20" h="1763">
                <a:moveTo>
                  <a:pt x="215" y="362"/>
                </a:moveTo>
                <a:lnTo>
                  <a:pt x="215" y="384"/>
                </a:lnTo>
                <a:lnTo>
                  <a:pt x="203" y="407"/>
                </a:lnTo>
                <a:lnTo>
                  <a:pt x="203" y="441"/>
                </a:lnTo>
                <a:lnTo>
                  <a:pt x="203" y="486"/>
                </a:lnTo>
                <a:lnTo>
                  <a:pt x="203" y="542"/>
                </a:lnTo>
                <a:lnTo>
                  <a:pt x="192" y="576"/>
                </a:lnTo>
                <a:lnTo>
                  <a:pt x="192" y="610"/>
                </a:lnTo>
                <a:lnTo>
                  <a:pt x="192" y="644"/>
                </a:lnTo>
                <a:lnTo>
                  <a:pt x="192" y="678"/>
                </a:lnTo>
                <a:lnTo>
                  <a:pt x="192" y="723"/>
                </a:lnTo>
                <a:lnTo>
                  <a:pt x="192" y="769"/>
                </a:lnTo>
                <a:lnTo>
                  <a:pt x="192" y="848"/>
                </a:lnTo>
                <a:lnTo>
                  <a:pt x="192" y="927"/>
                </a:lnTo>
                <a:lnTo>
                  <a:pt x="203" y="995"/>
                </a:lnTo>
                <a:lnTo>
                  <a:pt x="203" y="1051"/>
                </a:lnTo>
                <a:lnTo>
                  <a:pt x="203" y="1096"/>
                </a:lnTo>
                <a:lnTo>
                  <a:pt x="203" y="1142"/>
                </a:lnTo>
                <a:lnTo>
                  <a:pt x="215" y="1176"/>
                </a:lnTo>
                <a:lnTo>
                  <a:pt x="215" y="1198"/>
                </a:lnTo>
                <a:lnTo>
                  <a:pt x="226" y="1243"/>
                </a:lnTo>
                <a:lnTo>
                  <a:pt x="249" y="1300"/>
                </a:lnTo>
                <a:lnTo>
                  <a:pt x="271" y="1345"/>
                </a:lnTo>
                <a:lnTo>
                  <a:pt x="305" y="1390"/>
                </a:lnTo>
                <a:lnTo>
                  <a:pt x="328" y="1413"/>
                </a:lnTo>
                <a:lnTo>
                  <a:pt x="350" y="1436"/>
                </a:lnTo>
                <a:lnTo>
                  <a:pt x="373" y="1458"/>
                </a:lnTo>
                <a:lnTo>
                  <a:pt x="407" y="1481"/>
                </a:lnTo>
                <a:lnTo>
                  <a:pt x="452" y="1492"/>
                </a:lnTo>
                <a:lnTo>
                  <a:pt x="497" y="1515"/>
                </a:lnTo>
                <a:lnTo>
                  <a:pt x="554" y="1526"/>
                </a:lnTo>
                <a:lnTo>
                  <a:pt x="610" y="1537"/>
                </a:lnTo>
                <a:lnTo>
                  <a:pt x="667" y="1537"/>
                </a:lnTo>
                <a:lnTo>
                  <a:pt x="735" y="1549"/>
                </a:lnTo>
                <a:lnTo>
                  <a:pt x="848" y="1560"/>
                </a:lnTo>
                <a:lnTo>
                  <a:pt x="972" y="1560"/>
                </a:lnTo>
                <a:lnTo>
                  <a:pt x="1097" y="1549"/>
                </a:lnTo>
                <a:lnTo>
                  <a:pt x="1153" y="1537"/>
                </a:lnTo>
                <a:lnTo>
                  <a:pt x="1210" y="1537"/>
                </a:lnTo>
                <a:lnTo>
                  <a:pt x="1266" y="1526"/>
                </a:lnTo>
                <a:lnTo>
                  <a:pt x="1311" y="1503"/>
                </a:lnTo>
                <a:lnTo>
                  <a:pt x="1357" y="1492"/>
                </a:lnTo>
                <a:lnTo>
                  <a:pt x="1402" y="1481"/>
                </a:lnTo>
                <a:lnTo>
                  <a:pt x="1436" y="1469"/>
                </a:lnTo>
                <a:lnTo>
                  <a:pt x="1458" y="1447"/>
                </a:lnTo>
                <a:lnTo>
                  <a:pt x="1492" y="1424"/>
                </a:lnTo>
                <a:lnTo>
                  <a:pt x="1515" y="1402"/>
                </a:lnTo>
                <a:lnTo>
                  <a:pt x="1537" y="1368"/>
                </a:lnTo>
                <a:lnTo>
                  <a:pt x="1560" y="1322"/>
                </a:lnTo>
                <a:lnTo>
                  <a:pt x="1571" y="1277"/>
                </a:lnTo>
                <a:lnTo>
                  <a:pt x="1594" y="1221"/>
                </a:lnTo>
                <a:lnTo>
                  <a:pt x="1605" y="1164"/>
                </a:lnTo>
                <a:lnTo>
                  <a:pt x="1617" y="1096"/>
                </a:lnTo>
                <a:lnTo>
                  <a:pt x="1617" y="1040"/>
                </a:lnTo>
                <a:lnTo>
                  <a:pt x="1628" y="983"/>
                </a:lnTo>
                <a:lnTo>
                  <a:pt x="1628" y="938"/>
                </a:lnTo>
                <a:lnTo>
                  <a:pt x="1639" y="893"/>
                </a:lnTo>
                <a:lnTo>
                  <a:pt x="1650" y="859"/>
                </a:lnTo>
                <a:lnTo>
                  <a:pt x="1650" y="836"/>
                </a:lnTo>
                <a:lnTo>
                  <a:pt x="1662" y="825"/>
                </a:lnTo>
                <a:lnTo>
                  <a:pt x="1673" y="825"/>
                </a:lnTo>
                <a:lnTo>
                  <a:pt x="1673" y="836"/>
                </a:lnTo>
                <a:lnTo>
                  <a:pt x="1684" y="859"/>
                </a:lnTo>
                <a:lnTo>
                  <a:pt x="1696" y="882"/>
                </a:lnTo>
                <a:lnTo>
                  <a:pt x="1696" y="916"/>
                </a:lnTo>
                <a:lnTo>
                  <a:pt x="1707" y="961"/>
                </a:lnTo>
                <a:lnTo>
                  <a:pt x="1718" y="1017"/>
                </a:lnTo>
                <a:lnTo>
                  <a:pt x="1730" y="1074"/>
                </a:lnTo>
                <a:lnTo>
                  <a:pt x="1730" y="1130"/>
                </a:lnTo>
                <a:lnTo>
                  <a:pt x="1741" y="1187"/>
                </a:lnTo>
                <a:lnTo>
                  <a:pt x="1741" y="1232"/>
                </a:lnTo>
                <a:lnTo>
                  <a:pt x="1752" y="1277"/>
                </a:lnTo>
                <a:lnTo>
                  <a:pt x="1764" y="1322"/>
                </a:lnTo>
                <a:lnTo>
                  <a:pt x="1775" y="1345"/>
                </a:lnTo>
                <a:lnTo>
                  <a:pt x="1786" y="1379"/>
                </a:lnTo>
                <a:lnTo>
                  <a:pt x="1797" y="1390"/>
                </a:lnTo>
                <a:lnTo>
                  <a:pt x="1809" y="1413"/>
                </a:lnTo>
                <a:lnTo>
                  <a:pt x="1820" y="1436"/>
                </a:lnTo>
                <a:lnTo>
                  <a:pt x="1820" y="1447"/>
                </a:lnTo>
                <a:lnTo>
                  <a:pt x="1820" y="1469"/>
                </a:lnTo>
                <a:lnTo>
                  <a:pt x="1820" y="1481"/>
                </a:lnTo>
                <a:lnTo>
                  <a:pt x="1809" y="1503"/>
                </a:lnTo>
                <a:lnTo>
                  <a:pt x="1797" y="1515"/>
                </a:lnTo>
                <a:lnTo>
                  <a:pt x="1786" y="1537"/>
                </a:lnTo>
                <a:lnTo>
                  <a:pt x="1764" y="1560"/>
                </a:lnTo>
                <a:lnTo>
                  <a:pt x="1718" y="1594"/>
                </a:lnTo>
                <a:lnTo>
                  <a:pt x="1696" y="1616"/>
                </a:lnTo>
                <a:lnTo>
                  <a:pt x="1673" y="1628"/>
                </a:lnTo>
                <a:lnTo>
                  <a:pt x="1639" y="1639"/>
                </a:lnTo>
                <a:lnTo>
                  <a:pt x="1617" y="1662"/>
                </a:lnTo>
                <a:lnTo>
                  <a:pt x="1583" y="1673"/>
                </a:lnTo>
                <a:lnTo>
                  <a:pt x="1537" y="1684"/>
                </a:lnTo>
                <a:lnTo>
                  <a:pt x="1470" y="1707"/>
                </a:lnTo>
                <a:lnTo>
                  <a:pt x="1379" y="1729"/>
                </a:lnTo>
                <a:lnTo>
                  <a:pt x="1300" y="1741"/>
                </a:lnTo>
                <a:lnTo>
                  <a:pt x="1255" y="1752"/>
                </a:lnTo>
                <a:lnTo>
                  <a:pt x="1198" y="1752"/>
                </a:lnTo>
                <a:lnTo>
                  <a:pt x="1142" y="1752"/>
                </a:lnTo>
                <a:lnTo>
                  <a:pt x="1085" y="1763"/>
                </a:lnTo>
                <a:lnTo>
                  <a:pt x="1017" y="1763"/>
                </a:lnTo>
                <a:lnTo>
                  <a:pt x="950" y="1763"/>
                </a:lnTo>
                <a:lnTo>
                  <a:pt x="870" y="1763"/>
                </a:lnTo>
                <a:lnTo>
                  <a:pt x="791" y="1752"/>
                </a:lnTo>
                <a:lnTo>
                  <a:pt x="723" y="1752"/>
                </a:lnTo>
                <a:lnTo>
                  <a:pt x="644" y="1741"/>
                </a:lnTo>
                <a:lnTo>
                  <a:pt x="588" y="1729"/>
                </a:lnTo>
                <a:lnTo>
                  <a:pt x="520" y="1729"/>
                </a:lnTo>
                <a:lnTo>
                  <a:pt x="475" y="1718"/>
                </a:lnTo>
                <a:lnTo>
                  <a:pt x="418" y="1707"/>
                </a:lnTo>
                <a:lnTo>
                  <a:pt x="384" y="1684"/>
                </a:lnTo>
                <a:lnTo>
                  <a:pt x="339" y="1673"/>
                </a:lnTo>
                <a:lnTo>
                  <a:pt x="283" y="1639"/>
                </a:lnTo>
                <a:lnTo>
                  <a:pt x="226" y="1594"/>
                </a:lnTo>
                <a:lnTo>
                  <a:pt x="203" y="1583"/>
                </a:lnTo>
                <a:lnTo>
                  <a:pt x="192" y="1560"/>
                </a:lnTo>
                <a:lnTo>
                  <a:pt x="169" y="1526"/>
                </a:lnTo>
                <a:lnTo>
                  <a:pt x="158" y="1503"/>
                </a:lnTo>
                <a:lnTo>
                  <a:pt x="124" y="1458"/>
                </a:lnTo>
                <a:lnTo>
                  <a:pt x="102" y="1413"/>
                </a:lnTo>
                <a:lnTo>
                  <a:pt x="79" y="1356"/>
                </a:lnTo>
                <a:lnTo>
                  <a:pt x="68" y="1322"/>
                </a:lnTo>
                <a:lnTo>
                  <a:pt x="68" y="1300"/>
                </a:lnTo>
                <a:lnTo>
                  <a:pt x="68" y="1277"/>
                </a:lnTo>
                <a:lnTo>
                  <a:pt x="68" y="1266"/>
                </a:lnTo>
                <a:lnTo>
                  <a:pt x="56" y="1243"/>
                </a:lnTo>
                <a:lnTo>
                  <a:pt x="56" y="1221"/>
                </a:lnTo>
                <a:lnTo>
                  <a:pt x="56" y="1198"/>
                </a:lnTo>
                <a:lnTo>
                  <a:pt x="56" y="1176"/>
                </a:lnTo>
                <a:lnTo>
                  <a:pt x="56" y="1142"/>
                </a:lnTo>
                <a:lnTo>
                  <a:pt x="45" y="1108"/>
                </a:lnTo>
                <a:lnTo>
                  <a:pt x="45" y="1074"/>
                </a:lnTo>
                <a:lnTo>
                  <a:pt x="45" y="1040"/>
                </a:lnTo>
                <a:lnTo>
                  <a:pt x="45" y="995"/>
                </a:lnTo>
                <a:lnTo>
                  <a:pt x="45" y="949"/>
                </a:lnTo>
                <a:lnTo>
                  <a:pt x="45" y="904"/>
                </a:lnTo>
                <a:lnTo>
                  <a:pt x="45" y="859"/>
                </a:lnTo>
                <a:lnTo>
                  <a:pt x="45" y="802"/>
                </a:lnTo>
                <a:lnTo>
                  <a:pt x="45" y="757"/>
                </a:lnTo>
                <a:lnTo>
                  <a:pt x="45" y="655"/>
                </a:lnTo>
                <a:lnTo>
                  <a:pt x="45" y="554"/>
                </a:lnTo>
                <a:lnTo>
                  <a:pt x="34" y="452"/>
                </a:lnTo>
                <a:lnTo>
                  <a:pt x="34" y="362"/>
                </a:lnTo>
                <a:lnTo>
                  <a:pt x="23" y="282"/>
                </a:lnTo>
                <a:lnTo>
                  <a:pt x="23" y="192"/>
                </a:lnTo>
                <a:lnTo>
                  <a:pt x="11" y="113"/>
                </a:lnTo>
                <a:lnTo>
                  <a:pt x="0" y="45"/>
                </a:lnTo>
                <a:lnTo>
                  <a:pt x="68" y="0"/>
                </a:lnTo>
                <a:lnTo>
                  <a:pt x="102" y="45"/>
                </a:lnTo>
                <a:lnTo>
                  <a:pt x="136" y="79"/>
                </a:lnTo>
                <a:lnTo>
                  <a:pt x="169" y="124"/>
                </a:lnTo>
                <a:lnTo>
                  <a:pt x="192" y="147"/>
                </a:lnTo>
                <a:lnTo>
                  <a:pt x="215" y="181"/>
                </a:lnTo>
                <a:lnTo>
                  <a:pt x="226" y="203"/>
                </a:lnTo>
                <a:lnTo>
                  <a:pt x="237" y="215"/>
                </a:lnTo>
                <a:lnTo>
                  <a:pt x="249" y="237"/>
                </a:lnTo>
                <a:lnTo>
                  <a:pt x="237" y="271"/>
                </a:lnTo>
                <a:lnTo>
                  <a:pt x="237" y="305"/>
                </a:lnTo>
                <a:lnTo>
                  <a:pt x="215" y="36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灯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38438" y="2027238"/>
            <a:ext cx="11160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dēng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0179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018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8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18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4" name="TextBox 43"/>
          <p:cNvSpPr txBox="1"/>
          <p:nvPr/>
        </p:nvSpPr>
        <p:spPr>
          <a:xfrm>
            <a:off x="6143625" y="4857750"/>
            <a:ext cx="3878263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左窄右宽，左高右低。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火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台灯  电灯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381250" y="4943475"/>
            <a:ext cx="3640138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姐姐一直在台灯下写东西。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96" name="Rectangle 27"/>
          <p:cNvSpPr/>
          <p:nvPr/>
        </p:nvSpPr>
        <p:spPr>
          <a:xfrm>
            <a:off x="5016500" y="22256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1" name="Freeform 45"/>
          <p:cNvSpPr/>
          <p:nvPr/>
        </p:nvSpPr>
        <p:spPr>
          <a:xfrm>
            <a:off x="7148513" y="2851150"/>
            <a:ext cx="222250" cy="3508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51" h="554">
                <a:moveTo>
                  <a:pt x="272" y="147"/>
                </a:moveTo>
                <a:lnTo>
                  <a:pt x="283" y="169"/>
                </a:lnTo>
                <a:lnTo>
                  <a:pt x="294" y="181"/>
                </a:lnTo>
                <a:lnTo>
                  <a:pt x="306" y="203"/>
                </a:lnTo>
                <a:lnTo>
                  <a:pt x="317" y="237"/>
                </a:lnTo>
                <a:lnTo>
                  <a:pt x="328" y="260"/>
                </a:lnTo>
                <a:lnTo>
                  <a:pt x="328" y="294"/>
                </a:lnTo>
                <a:lnTo>
                  <a:pt x="339" y="328"/>
                </a:lnTo>
                <a:lnTo>
                  <a:pt x="339" y="362"/>
                </a:lnTo>
                <a:lnTo>
                  <a:pt x="351" y="395"/>
                </a:lnTo>
                <a:lnTo>
                  <a:pt x="351" y="418"/>
                </a:lnTo>
                <a:lnTo>
                  <a:pt x="351" y="452"/>
                </a:lnTo>
                <a:lnTo>
                  <a:pt x="351" y="475"/>
                </a:lnTo>
                <a:lnTo>
                  <a:pt x="339" y="497"/>
                </a:lnTo>
                <a:lnTo>
                  <a:pt x="339" y="509"/>
                </a:lnTo>
                <a:lnTo>
                  <a:pt x="339" y="520"/>
                </a:lnTo>
                <a:lnTo>
                  <a:pt x="328" y="520"/>
                </a:lnTo>
                <a:lnTo>
                  <a:pt x="317" y="531"/>
                </a:lnTo>
                <a:lnTo>
                  <a:pt x="306" y="542"/>
                </a:lnTo>
                <a:lnTo>
                  <a:pt x="294" y="554"/>
                </a:lnTo>
                <a:lnTo>
                  <a:pt x="283" y="554"/>
                </a:lnTo>
                <a:lnTo>
                  <a:pt x="272" y="554"/>
                </a:lnTo>
                <a:lnTo>
                  <a:pt x="260" y="542"/>
                </a:lnTo>
                <a:lnTo>
                  <a:pt x="238" y="520"/>
                </a:lnTo>
                <a:lnTo>
                  <a:pt x="226" y="497"/>
                </a:lnTo>
                <a:lnTo>
                  <a:pt x="204" y="463"/>
                </a:lnTo>
                <a:lnTo>
                  <a:pt x="181" y="418"/>
                </a:lnTo>
                <a:lnTo>
                  <a:pt x="159" y="373"/>
                </a:lnTo>
                <a:lnTo>
                  <a:pt x="125" y="316"/>
                </a:lnTo>
                <a:lnTo>
                  <a:pt x="102" y="260"/>
                </a:lnTo>
                <a:lnTo>
                  <a:pt x="68" y="215"/>
                </a:lnTo>
                <a:lnTo>
                  <a:pt x="57" y="169"/>
                </a:lnTo>
                <a:lnTo>
                  <a:pt x="34" y="135"/>
                </a:lnTo>
                <a:lnTo>
                  <a:pt x="23" y="113"/>
                </a:lnTo>
                <a:lnTo>
                  <a:pt x="12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12" y="34"/>
                </a:lnTo>
                <a:lnTo>
                  <a:pt x="23" y="22"/>
                </a:lnTo>
                <a:lnTo>
                  <a:pt x="34" y="11"/>
                </a:lnTo>
                <a:lnTo>
                  <a:pt x="34" y="0"/>
                </a:lnTo>
                <a:lnTo>
                  <a:pt x="46" y="0"/>
                </a:lnTo>
                <a:lnTo>
                  <a:pt x="57" y="11"/>
                </a:lnTo>
                <a:lnTo>
                  <a:pt x="68" y="11"/>
                </a:lnTo>
                <a:lnTo>
                  <a:pt x="91" y="22"/>
                </a:lnTo>
                <a:lnTo>
                  <a:pt x="102" y="22"/>
                </a:lnTo>
                <a:lnTo>
                  <a:pt x="125" y="34"/>
                </a:lnTo>
                <a:lnTo>
                  <a:pt x="170" y="56"/>
                </a:lnTo>
                <a:lnTo>
                  <a:pt x="204" y="90"/>
                </a:lnTo>
                <a:lnTo>
                  <a:pt x="238" y="113"/>
                </a:lnTo>
                <a:lnTo>
                  <a:pt x="272" y="14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41"/>
          <p:cNvSpPr/>
          <p:nvPr/>
        </p:nvSpPr>
        <p:spPr>
          <a:xfrm>
            <a:off x="7600950" y="2549525"/>
            <a:ext cx="358775" cy="365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65" h="577">
                <a:moveTo>
                  <a:pt x="45" y="577"/>
                </a:moveTo>
                <a:lnTo>
                  <a:pt x="0" y="554"/>
                </a:lnTo>
                <a:lnTo>
                  <a:pt x="56" y="497"/>
                </a:lnTo>
                <a:lnTo>
                  <a:pt x="101" y="441"/>
                </a:lnTo>
                <a:lnTo>
                  <a:pt x="147" y="396"/>
                </a:lnTo>
                <a:lnTo>
                  <a:pt x="192" y="350"/>
                </a:lnTo>
                <a:lnTo>
                  <a:pt x="226" y="316"/>
                </a:lnTo>
                <a:lnTo>
                  <a:pt x="260" y="283"/>
                </a:lnTo>
                <a:lnTo>
                  <a:pt x="282" y="249"/>
                </a:lnTo>
                <a:lnTo>
                  <a:pt x="293" y="215"/>
                </a:lnTo>
                <a:lnTo>
                  <a:pt x="316" y="181"/>
                </a:lnTo>
                <a:lnTo>
                  <a:pt x="339" y="147"/>
                </a:lnTo>
                <a:lnTo>
                  <a:pt x="339" y="113"/>
                </a:lnTo>
                <a:lnTo>
                  <a:pt x="339" y="79"/>
                </a:lnTo>
                <a:lnTo>
                  <a:pt x="327" y="56"/>
                </a:lnTo>
                <a:lnTo>
                  <a:pt x="327" y="45"/>
                </a:lnTo>
                <a:lnTo>
                  <a:pt x="327" y="23"/>
                </a:lnTo>
                <a:lnTo>
                  <a:pt x="339" y="11"/>
                </a:lnTo>
                <a:lnTo>
                  <a:pt x="350" y="0"/>
                </a:lnTo>
                <a:lnTo>
                  <a:pt x="373" y="0"/>
                </a:lnTo>
                <a:lnTo>
                  <a:pt x="395" y="0"/>
                </a:lnTo>
                <a:lnTo>
                  <a:pt x="418" y="11"/>
                </a:lnTo>
                <a:lnTo>
                  <a:pt x="440" y="11"/>
                </a:lnTo>
                <a:lnTo>
                  <a:pt x="452" y="23"/>
                </a:lnTo>
                <a:lnTo>
                  <a:pt x="474" y="45"/>
                </a:lnTo>
                <a:lnTo>
                  <a:pt x="497" y="79"/>
                </a:lnTo>
                <a:lnTo>
                  <a:pt x="520" y="113"/>
                </a:lnTo>
                <a:lnTo>
                  <a:pt x="542" y="136"/>
                </a:lnTo>
                <a:lnTo>
                  <a:pt x="554" y="170"/>
                </a:lnTo>
                <a:lnTo>
                  <a:pt x="554" y="192"/>
                </a:lnTo>
                <a:lnTo>
                  <a:pt x="554" y="203"/>
                </a:lnTo>
                <a:lnTo>
                  <a:pt x="565" y="203"/>
                </a:lnTo>
                <a:lnTo>
                  <a:pt x="554" y="215"/>
                </a:lnTo>
                <a:lnTo>
                  <a:pt x="542" y="226"/>
                </a:lnTo>
                <a:lnTo>
                  <a:pt x="531" y="237"/>
                </a:lnTo>
                <a:lnTo>
                  <a:pt x="508" y="249"/>
                </a:lnTo>
                <a:lnTo>
                  <a:pt x="497" y="271"/>
                </a:lnTo>
                <a:lnTo>
                  <a:pt x="463" y="294"/>
                </a:lnTo>
                <a:lnTo>
                  <a:pt x="440" y="316"/>
                </a:lnTo>
                <a:lnTo>
                  <a:pt x="407" y="339"/>
                </a:lnTo>
                <a:lnTo>
                  <a:pt x="373" y="373"/>
                </a:lnTo>
                <a:lnTo>
                  <a:pt x="339" y="396"/>
                </a:lnTo>
                <a:lnTo>
                  <a:pt x="293" y="430"/>
                </a:lnTo>
                <a:lnTo>
                  <a:pt x="248" y="452"/>
                </a:lnTo>
                <a:lnTo>
                  <a:pt x="203" y="486"/>
                </a:lnTo>
                <a:lnTo>
                  <a:pt x="158" y="520"/>
                </a:lnTo>
                <a:lnTo>
                  <a:pt x="101" y="554"/>
                </a:lnTo>
                <a:lnTo>
                  <a:pt x="45" y="57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42"/>
          <p:cNvSpPr/>
          <p:nvPr/>
        </p:nvSpPr>
        <p:spPr>
          <a:xfrm>
            <a:off x="7851775" y="2663825"/>
            <a:ext cx="1054100" cy="236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62" h="373">
                <a:moveTo>
                  <a:pt x="1662" y="192"/>
                </a:moveTo>
                <a:lnTo>
                  <a:pt x="1651" y="192"/>
                </a:lnTo>
                <a:lnTo>
                  <a:pt x="1639" y="203"/>
                </a:lnTo>
                <a:lnTo>
                  <a:pt x="1617" y="203"/>
                </a:lnTo>
                <a:lnTo>
                  <a:pt x="1594" y="215"/>
                </a:lnTo>
                <a:lnTo>
                  <a:pt x="1560" y="215"/>
                </a:lnTo>
                <a:lnTo>
                  <a:pt x="1526" y="215"/>
                </a:lnTo>
                <a:lnTo>
                  <a:pt x="1481" y="215"/>
                </a:lnTo>
                <a:lnTo>
                  <a:pt x="1436" y="215"/>
                </a:lnTo>
                <a:lnTo>
                  <a:pt x="1323" y="215"/>
                </a:lnTo>
                <a:lnTo>
                  <a:pt x="1221" y="226"/>
                </a:lnTo>
                <a:lnTo>
                  <a:pt x="1119" y="226"/>
                </a:lnTo>
                <a:lnTo>
                  <a:pt x="1029" y="237"/>
                </a:lnTo>
                <a:lnTo>
                  <a:pt x="984" y="237"/>
                </a:lnTo>
                <a:lnTo>
                  <a:pt x="927" y="249"/>
                </a:lnTo>
                <a:lnTo>
                  <a:pt x="871" y="260"/>
                </a:lnTo>
                <a:lnTo>
                  <a:pt x="814" y="260"/>
                </a:lnTo>
                <a:lnTo>
                  <a:pt x="746" y="271"/>
                </a:lnTo>
                <a:lnTo>
                  <a:pt x="679" y="282"/>
                </a:lnTo>
                <a:lnTo>
                  <a:pt x="611" y="305"/>
                </a:lnTo>
                <a:lnTo>
                  <a:pt x="532" y="316"/>
                </a:lnTo>
                <a:lnTo>
                  <a:pt x="452" y="328"/>
                </a:lnTo>
                <a:lnTo>
                  <a:pt x="385" y="339"/>
                </a:lnTo>
                <a:lnTo>
                  <a:pt x="328" y="350"/>
                </a:lnTo>
                <a:lnTo>
                  <a:pt x="272" y="362"/>
                </a:lnTo>
                <a:lnTo>
                  <a:pt x="238" y="362"/>
                </a:lnTo>
                <a:lnTo>
                  <a:pt x="204" y="373"/>
                </a:lnTo>
                <a:lnTo>
                  <a:pt x="181" y="373"/>
                </a:lnTo>
                <a:lnTo>
                  <a:pt x="170" y="373"/>
                </a:lnTo>
                <a:lnTo>
                  <a:pt x="136" y="373"/>
                </a:lnTo>
                <a:lnTo>
                  <a:pt x="113" y="362"/>
                </a:lnTo>
                <a:lnTo>
                  <a:pt x="91" y="350"/>
                </a:lnTo>
                <a:lnTo>
                  <a:pt x="68" y="350"/>
                </a:lnTo>
                <a:lnTo>
                  <a:pt x="34" y="328"/>
                </a:lnTo>
                <a:lnTo>
                  <a:pt x="23" y="316"/>
                </a:lnTo>
                <a:lnTo>
                  <a:pt x="0" y="305"/>
                </a:lnTo>
                <a:lnTo>
                  <a:pt x="0" y="294"/>
                </a:lnTo>
                <a:lnTo>
                  <a:pt x="0" y="282"/>
                </a:lnTo>
                <a:lnTo>
                  <a:pt x="12" y="282"/>
                </a:lnTo>
                <a:lnTo>
                  <a:pt x="12" y="271"/>
                </a:lnTo>
                <a:lnTo>
                  <a:pt x="23" y="271"/>
                </a:lnTo>
                <a:lnTo>
                  <a:pt x="34" y="260"/>
                </a:lnTo>
                <a:lnTo>
                  <a:pt x="45" y="260"/>
                </a:lnTo>
                <a:lnTo>
                  <a:pt x="68" y="249"/>
                </a:lnTo>
                <a:lnTo>
                  <a:pt x="91" y="249"/>
                </a:lnTo>
                <a:lnTo>
                  <a:pt x="113" y="249"/>
                </a:lnTo>
                <a:lnTo>
                  <a:pt x="159" y="237"/>
                </a:lnTo>
                <a:lnTo>
                  <a:pt x="204" y="237"/>
                </a:lnTo>
                <a:lnTo>
                  <a:pt x="249" y="226"/>
                </a:lnTo>
                <a:lnTo>
                  <a:pt x="283" y="226"/>
                </a:lnTo>
                <a:lnTo>
                  <a:pt x="317" y="215"/>
                </a:lnTo>
                <a:lnTo>
                  <a:pt x="351" y="203"/>
                </a:lnTo>
                <a:lnTo>
                  <a:pt x="385" y="203"/>
                </a:lnTo>
                <a:lnTo>
                  <a:pt x="430" y="192"/>
                </a:lnTo>
                <a:lnTo>
                  <a:pt x="475" y="181"/>
                </a:lnTo>
                <a:lnTo>
                  <a:pt x="520" y="169"/>
                </a:lnTo>
                <a:lnTo>
                  <a:pt x="565" y="158"/>
                </a:lnTo>
                <a:lnTo>
                  <a:pt x="656" y="147"/>
                </a:lnTo>
                <a:lnTo>
                  <a:pt x="746" y="124"/>
                </a:lnTo>
                <a:lnTo>
                  <a:pt x="814" y="102"/>
                </a:lnTo>
                <a:lnTo>
                  <a:pt x="882" y="90"/>
                </a:lnTo>
                <a:lnTo>
                  <a:pt x="950" y="79"/>
                </a:lnTo>
                <a:lnTo>
                  <a:pt x="1006" y="56"/>
                </a:lnTo>
                <a:lnTo>
                  <a:pt x="1052" y="45"/>
                </a:lnTo>
                <a:lnTo>
                  <a:pt x="1097" y="34"/>
                </a:lnTo>
                <a:lnTo>
                  <a:pt x="1165" y="22"/>
                </a:lnTo>
                <a:lnTo>
                  <a:pt x="1232" y="11"/>
                </a:lnTo>
                <a:lnTo>
                  <a:pt x="1300" y="0"/>
                </a:lnTo>
                <a:lnTo>
                  <a:pt x="1368" y="0"/>
                </a:lnTo>
                <a:lnTo>
                  <a:pt x="1402" y="0"/>
                </a:lnTo>
                <a:lnTo>
                  <a:pt x="1425" y="0"/>
                </a:lnTo>
                <a:lnTo>
                  <a:pt x="1459" y="11"/>
                </a:lnTo>
                <a:lnTo>
                  <a:pt x="1481" y="22"/>
                </a:lnTo>
                <a:lnTo>
                  <a:pt x="1515" y="34"/>
                </a:lnTo>
                <a:lnTo>
                  <a:pt x="1538" y="45"/>
                </a:lnTo>
                <a:lnTo>
                  <a:pt x="1560" y="56"/>
                </a:lnTo>
                <a:lnTo>
                  <a:pt x="1583" y="79"/>
                </a:lnTo>
                <a:lnTo>
                  <a:pt x="1606" y="102"/>
                </a:lnTo>
                <a:lnTo>
                  <a:pt x="1628" y="124"/>
                </a:lnTo>
                <a:lnTo>
                  <a:pt x="1639" y="135"/>
                </a:lnTo>
                <a:lnTo>
                  <a:pt x="1651" y="147"/>
                </a:lnTo>
                <a:lnTo>
                  <a:pt x="1662" y="169"/>
                </a:lnTo>
                <a:lnTo>
                  <a:pt x="1662" y="181"/>
                </a:lnTo>
                <a:lnTo>
                  <a:pt x="1662" y="1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43"/>
          <p:cNvSpPr/>
          <p:nvPr/>
        </p:nvSpPr>
        <p:spPr>
          <a:xfrm>
            <a:off x="8074025" y="2800350"/>
            <a:ext cx="401638" cy="1320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633" h="2080">
                <a:moveTo>
                  <a:pt x="350" y="0"/>
                </a:moveTo>
                <a:lnTo>
                  <a:pt x="418" y="34"/>
                </a:lnTo>
                <a:lnTo>
                  <a:pt x="475" y="67"/>
                </a:lnTo>
                <a:lnTo>
                  <a:pt x="520" y="90"/>
                </a:lnTo>
                <a:lnTo>
                  <a:pt x="565" y="113"/>
                </a:lnTo>
                <a:lnTo>
                  <a:pt x="588" y="135"/>
                </a:lnTo>
                <a:lnTo>
                  <a:pt x="610" y="147"/>
                </a:lnTo>
                <a:lnTo>
                  <a:pt x="621" y="169"/>
                </a:lnTo>
                <a:lnTo>
                  <a:pt x="633" y="181"/>
                </a:lnTo>
                <a:lnTo>
                  <a:pt x="633" y="214"/>
                </a:lnTo>
                <a:lnTo>
                  <a:pt x="633" y="237"/>
                </a:lnTo>
                <a:lnTo>
                  <a:pt x="621" y="271"/>
                </a:lnTo>
                <a:lnTo>
                  <a:pt x="621" y="294"/>
                </a:lnTo>
                <a:lnTo>
                  <a:pt x="621" y="305"/>
                </a:lnTo>
                <a:lnTo>
                  <a:pt x="610" y="316"/>
                </a:lnTo>
                <a:lnTo>
                  <a:pt x="610" y="339"/>
                </a:lnTo>
                <a:lnTo>
                  <a:pt x="610" y="361"/>
                </a:lnTo>
                <a:lnTo>
                  <a:pt x="610" y="384"/>
                </a:lnTo>
                <a:lnTo>
                  <a:pt x="610" y="418"/>
                </a:lnTo>
                <a:lnTo>
                  <a:pt x="610" y="452"/>
                </a:lnTo>
                <a:lnTo>
                  <a:pt x="610" y="486"/>
                </a:lnTo>
                <a:lnTo>
                  <a:pt x="610" y="531"/>
                </a:lnTo>
                <a:lnTo>
                  <a:pt x="610" y="576"/>
                </a:lnTo>
                <a:lnTo>
                  <a:pt x="610" y="621"/>
                </a:lnTo>
                <a:lnTo>
                  <a:pt x="610" y="678"/>
                </a:lnTo>
                <a:lnTo>
                  <a:pt x="610" y="734"/>
                </a:lnTo>
                <a:lnTo>
                  <a:pt x="610" y="791"/>
                </a:lnTo>
                <a:lnTo>
                  <a:pt x="621" y="859"/>
                </a:lnTo>
                <a:lnTo>
                  <a:pt x="621" y="927"/>
                </a:lnTo>
                <a:lnTo>
                  <a:pt x="621" y="994"/>
                </a:lnTo>
                <a:lnTo>
                  <a:pt x="621" y="1062"/>
                </a:lnTo>
                <a:lnTo>
                  <a:pt x="621" y="1119"/>
                </a:lnTo>
                <a:lnTo>
                  <a:pt x="621" y="1187"/>
                </a:lnTo>
                <a:lnTo>
                  <a:pt x="621" y="1243"/>
                </a:lnTo>
                <a:lnTo>
                  <a:pt x="621" y="1300"/>
                </a:lnTo>
                <a:lnTo>
                  <a:pt x="633" y="1356"/>
                </a:lnTo>
                <a:lnTo>
                  <a:pt x="633" y="1401"/>
                </a:lnTo>
                <a:lnTo>
                  <a:pt x="633" y="1447"/>
                </a:lnTo>
                <a:lnTo>
                  <a:pt x="621" y="1492"/>
                </a:lnTo>
                <a:lnTo>
                  <a:pt x="621" y="1537"/>
                </a:lnTo>
                <a:lnTo>
                  <a:pt x="621" y="1571"/>
                </a:lnTo>
                <a:lnTo>
                  <a:pt x="621" y="1605"/>
                </a:lnTo>
                <a:lnTo>
                  <a:pt x="621" y="1639"/>
                </a:lnTo>
                <a:lnTo>
                  <a:pt x="621" y="1661"/>
                </a:lnTo>
                <a:lnTo>
                  <a:pt x="621" y="1695"/>
                </a:lnTo>
                <a:lnTo>
                  <a:pt x="610" y="1741"/>
                </a:lnTo>
                <a:lnTo>
                  <a:pt x="599" y="1775"/>
                </a:lnTo>
                <a:lnTo>
                  <a:pt x="588" y="1820"/>
                </a:lnTo>
                <a:lnTo>
                  <a:pt x="576" y="1854"/>
                </a:lnTo>
                <a:lnTo>
                  <a:pt x="554" y="1899"/>
                </a:lnTo>
                <a:lnTo>
                  <a:pt x="542" y="1922"/>
                </a:lnTo>
                <a:lnTo>
                  <a:pt x="520" y="1955"/>
                </a:lnTo>
                <a:lnTo>
                  <a:pt x="508" y="1978"/>
                </a:lnTo>
                <a:lnTo>
                  <a:pt x="486" y="2012"/>
                </a:lnTo>
                <a:lnTo>
                  <a:pt x="475" y="2023"/>
                </a:lnTo>
                <a:lnTo>
                  <a:pt x="452" y="2046"/>
                </a:lnTo>
                <a:lnTo>
                  <a:pt x="441" y="2057"/>
                </a:lnTo>
                <a:lnTo>
                  <a:pt x="429" y="2068"/>
                </a:lnTo>
                <a:lnTo>
                  <a:pt x="418" y="2080"/>
                </a:lnTo>
                <a:lnTo>
                  <a:pt x="407" y="2080"/>
                </a:lnTo>
                <a:lnTo>
                  <a:pt x="395" y="2080"/>
                </a:lnTo>
                <a:lnTo>
                  <a:pt x="384" y="2068"/>
                </a:lnTo>
                <a:lnTo>
                  <a:pt x="373" y="2068"/>
                </a:lnTo>
                <a:lnTo>
                  <a:pt x="373" y="2057"/>
                </a:lnTo>
                <a:lnTo>
                  <a:pt x="361" y="2035"/>
                </a:lnTo>
                <a:lnTo>
                  <a:pt x="350" y="2012"/>
                </a:lnTo>
                <a:lnTo>
                  <a:pt x="350" y="1989"/>
                </a:lnTo>
                <a:lnTo>
                  <a:pt x="339" y="1967"/>
                </a:lnTo>
                <a:lnTo>
                  <a:pt x="328" y="1933"/>
                </a:lnTo>
                <a:lnTo>
                  <a:pt x="316" y="1910"/>
                </a:lnTo>
                <a:lnTo>
                  <a:pt x="294" y="1876"/>
                </a:lnTo>
                <a:lnTo>
                  <a:pt x="271" y="1842"/>
                </a:lnTo>
                <a:lnTo>
                  <a:pt x="248" y="1808"/>
                </a:lnTo>
                <a:lnTo>
                  <a:pt x="226" y="1775"/>
                </a:lnTo>
                <a:lnTo>
                  <a:pt x="192" y="1741"/>
                </a:lnTo>
                <a:lnTo>
                  <a:pt x="158" y="1707"/>
                </a:lnTo>
                <a:lnTo>
                  <a:pt x="113" y="1673"/>
                </a:lnTo>
                <a:lnTo>
                  <a:pt x="79" y="1639"/>
                </a:lnTo>
                <a:lnTo>
                  <a:pt x="56" y="1616"/>
                </a:lnTo>
                <a:lnTo>
                  <a:pt x="34" y="1594"/>
                </a:lnTo>
                <a:lnTo>
                  <a:pt x="11" y="1571"/>
                </a:lnTo>
                <a:lnTo>
                  <a:pt x="0" y="1560"/>
                </a:lnTo>
                <a:lnTo>
                  <a:pt x="0" y="1548"/>
                </a:lnTo>
                <a:lnTo>
                  <a:pt x="0" y="1537"/>
                </a:lnTo>
                <a:lnTo>
                  <a:pt x="11" y="1537"/>
                </a:lnTo>
                <a:lnTo>
                  <a:pt x="34" y="1537"/>
                </a:lnTo>
                <a:lnTo>
                  <a:pt x="45" y="1537"/>
                </a:lnTo>
                <a:lnTo>
                  <a:pt x="79" y="1548"/>
                </a:lnTo>
                <a:lnTo>
                  <a:pt x="113" y="1548"/>
                </a:lnTo>
                <a:lnTo>
                  <a:pt x="147" y="1560"/>
                </a:lnTo>
                <a:lnTo>
                  <a:pt x="192" y="1582"/>
                </a:lnTo>
                <a:lnTo>
                  <a:pt x="237" y="1594"/>
                </a:lnTo>
                <a:lnTo>
                  <a:pt x="271" y="1605"/>
                </a:lnTo>
                <a:lnTo>
                  <a:pt x="305" y="1616"/>
                </a:lnTo>
                <a:lnTo>
                  <a:pt x="328" y="1616"/>
                </a:lnTo>
                <a:lnTo>
                  <a:pt x="350" y="1628"/>
                </a:lnTo>
                <a:lnTo>
                  <a:pt x="373" y="1616"/>
                </a:lnTo>
                <a:lnTo>
                  <a:pt x="395" y="1616"/>
                </a:lnTo>
                <a:lnTo>
                  <a:pt x="407" y="1605"/>
                </a:lnTo>
                <a:lnTo>
                  <a:pt x="418" y="1594"/>
                </a:lnTo>
                <a:lnTo>
                  <a:pt x="418" y="1571"/>
                </a:lnTo>
                <a:lnTo>
                  <a:pt x="429" y="1548"/>
                </a:lnTo>
                <a:lnTo>
                  <a:pt x="429" y="1526"/>
                </a:lnTo>
                <a:lnTo>
                  <a:pt x="441" y="1492"/>
                </a:lnTo>
                <a:lnTo>
                  <a:pt x="441" y="1458"/>
                </a:lnTo>
                <a:lnTo>
                  <a:pt x="452" y="1413"/>
                </a:lnTo>
                <a:lnTo>
                  <a:pt x="452" y="1368"/>
                </a:lnTo>
                <a:lnTo>
                  <a:pt x="463" y="1322"/>
                </a:lnTo>
                <a:lnTo>
                  <a:pt x="463" y="1266"/>
                </a:lnTo>
                <a:lnTo>
                  <a:pt x="463" y="1198"/>
                </a:lnTo>
                <a:lnTo>
                  <a:pt x="463" y="1130"/>
                </a:lnTo>
                <a:lnTo>
                  <a:pt x="463" y="1051"/>
                </a:lnTo>
                <a:lnTo>
                  <a:pt x="463" y="961"/>
                </a:lnTo>
                <a:lnTo>
                  <a:pt x="463" y="870"/>
                </a:lnTo>
                <a:lnTo>
                  <a:pt x="452" y="768"/>
                </a:lnTo>
                <a:lnTo>
                  <a:pt x="452" y="667"/>
                </a:lnTo>
                <a:lnTo>
                  <a:pt x="441" y="576"/>
                </a:lnTo>
                <a:lnTo>
                  <a:pt x="418" y="373"/>
                </a:lnTo>
                <a:lnTo>
                  <a:pt x="384" y="192"/>
                </a:lnTo>
                <a:lnTo>
                  <a:pt x="373" y="90"/>
                </a:lnTo>
                <a:lnTo>
                  <a:pt x="35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" name="Freeform 40"/>
          <p:cNvSpPr/>
          <p:nvPr/>
        </p:nvSpPr>
        <p:spPr>
          <a:xfrm>
            <a:off x="7069138" y="2219325"/>
            <a:ext cx="588962" cy="1771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27" h="2792">
                <a:moveTo>
                  <a:pt x="622" y="102"/>
                </a:moveTo>
                <a:lnTo>
                  <a:pt x="599" y="68"/>
                </a:lnTo>
                <a:lnTo>
                  <a:pt x="599" y="45"/>
                </a:lnTo>
                <a:lnTo>
                  <a:pt x="599" y="23"/>
                </a:lnTo>
                <a:lnTo>
                  <a:pt x="622" y="11"/>
                </a:lnTo>
                <a:lnTo>
                  <a:pt x="644" y="11"/>
                </a:lnTo>
                <a:lnTo>
                  <a:pt x="667" y="0"/>
                </a:lnTo>
                <a:lnTo>
                  <a:pt x="701" y="11"/>
                </a:lnTo>
                <a:lnTo>
                  <a:pt x="735" y="11"/>
                </a:lnTo>
                <a:lnTo>
                  <a:pt x="769" y="34"/>
                </a:lnTo>
                <a:lnTo>
                  <a:pt x="803" y="56"/>
                </a:lnTo>
                <a:lnTo>
                  <a:pt x="848" y="79"/>
                </a:lnTo>
                <a:lnTo>
                  <a:pt x="882" y="113"/>
                </a:lnTo>
                <a:lnTo>
                  <a:pt x="904" y="147"/>
                </a:lnTo>
                <a:lnTo>
                  <a:pt x="916" y="181"/>
                </a:lnTo>
                <a:lnTo>
                  <a:pt x="927" y="226"/>
                </a:lnTo>
                <a:lnTo>
                  <a:pt x="916" y="283"/>
                </a:lnTo>
                <a:lnTo>
                  <a:pt x="916" y="305"/>
                </a:lnTo>
                <a:lnTo>
                  <a:pt x="904" y="339"/>
                </a:lnTo>
                <a:lnTo>
                  <a:pt x="893" y="384"/>
                </a:lnTo>
                <a:lnTo>
                  <a:pt x="893" y="418"/>
                </a:lnTo>
                <a:lnTo>
                  <a:pt x="893" y="463"/>
                </a:lnTo>
                <a:lnTo>
                  <a:pt x="893" y="520"/>
                </a:lnTo>
                <a:lnTo>
                  <a:pt x="893" y="576"/>
                </a:lnTo>
                <a:lnTo>
                  <a:pt x="893" y="633"/>
                </a:lnTo>
                <a:lnTo>
                  <a:pt x="893" y="690"/>
                </a:lnTo>
                <a:lnTo>
                  <a:pt x="893" y="757"/>
                </a:lnTo>
                <a:lnTo>
                  <a:pt x="893" y="825"/>
                </a:lnTo>
                <a:lnTo>
                  <a:pt x="893" y="893"/>
                </a:lnTo>
                <a:lnTo>
                  <a:pt x="893" y="972"/>
                </a:lnTo>
                <a:lnTo>
                  <a:pt x="893" y="1063"/>
                </a:lnTo>
                <a:lnTo>
                  <a:pt x="882" y="1153"/>
                </a:lnTo>
                <a:lnTo>
                  <a:pt x="882" y="1243"/>
                </a:lnTo>
                <a:lnTo>
                  <a:pt x="870" y="1334"/>
                </a:lnTo>
                <a:lnTo>
                  <a:pt x="870" y="1424"/>
                </a:lnTo>
                <a:lnTo>
                  <a:pt x="859" y="1515"/>
                </a:lnTo>
                <a:lnTo>
                  <a:pt x="848" y="1594"/>
                </a:lnTo>
                <a:lnTo>
                  <a:pt x="837" y="1673"/>
                </a:lnTo>
                <a:lnTo>
                  <a:pt x="814" y="1752"/>
                </a:lnTo>
                <a:lnTo>
                  <a:pt x="803" y="1831"/>
                </a:lnTo>
                <a:lnTo>
                  <a:pt x="780" y="1899"/>
                </a:lnTo>
                <a:lnTo>
                  <a:pt x="757" y="1967"/>
                </a:lnTo>
                <a:lnTo>
                  <a:pt x="735" y="2035"/>
                </a:lnTo>
                <a:lnTo>
                  <a:pt x="701" y="2091"/>
                </a:lnTo>
                <a:lnTo>
                  <a:pt x="667" y="2159"/>
                </a:lnTo>
                <a:lnTo>
                  <a:pt x="633" y="2216"/>
                </a:lnTo>
                <a:lnTo>
                  <a:pt x="588" y="2284"/>
                </a:lnTo>
                <a:lnTo>
                  <a:pt x="554" y="2340"/>
                </a:lnTo>
                <a:lnTo>
                  <a:pt x="509" y="2397"/>
                </a:lnTo>
                <a:lnTo>
                  <a:pt x="452" y="2453"/>
                </a:lnTo>
                <a:lnTo>
                  <a:pt x="407" y="2510"/>
                </a:lnTo>
                <a:lnTo>
                  <a:pt x="362" y="2555"/>
                </a:lnTo>
                <a:lnTo>
                  <a:pt x="317" y="2600"/>
                </a:lnTo>
                <a:lnTo>
                  <a:pt x="271" y="2634"/>
                </a:lnTo>
                <a:lnTo>
                  <a:pt x="237" y="2668"/>
                </a:lnTo>
                <a:lnTo>
                  <a:pt x="203" y="2691"/>
                </a:lnTo>
                <a:lnTo>
                  <a:pt x="170" y="2713"/>
                </a:lnTo>
                <a:lnTo>
                  <a:pt x="136" y="2747"/>
                </a:lnTo>
                <a:lnTo>
                  <a:pt x="102" y="2758"/>
                </a:lnTo>
                <a:lnTo>
                  <a:pt x="68" y="2770"/>
                </a:lnTo>
                <a:lnTo>
                  <a:pt x="45" y="2781"/>
                </a:lnTo>
                <a:lnTo>
                  <a:pt x="34" y="2792"/>
                </a:lnTo>
                <a:lnTo>
                  <a:pt x="23" y="2792"/>
                </a:lnTo>
                <a:lnTo>
                  <a:pt x="11" y="2792"/>
                </a:lnTo>
                <a:lnTo>
                  <a:pt x="0" y="2792"/>
                </a:lnTo>
                <a:lnTo>
                  <a:pt x="0" y="2781"/>
                </a:lnTo>
                <a:lnTo>
                  <a:pt x="11" y="2770"/>
                </a:lnTo>
                <a:lnTo>
                  <a:pt x="23" y="2747"/>
                </a:lnTo>
                <a:lnTo>
                  <a:pt x="45" y="2713"/>
                </a:lnTo>
                <a:lnTo>
                  <a:pt x="79" y="2679"/>
                </a:lnTo>
                <a:lnTo>
                  <a:pt x="124" y="2623"/>
                </a:lnTo>
                <a:lnTo>
                  <a:pt x="170" y="2577"/>
                </a:lnTo>
                <a:lnTo>
                  <a:pt x="226" y="2510"/>
                </a:lnTo>
                <a:lnTo>
                  <a:pt x="283" y="2442"/>
                </a:lnTo>
                <a:lnTo>
                  <a:pt x="339" y="2385"/>
                </a:lnTo>
                <a:lnTo>
                  <a:pt x="396" y="2317"/>
                </a:lnTo>
                <a:lnTo>
                  <a:pt x="430" y="2261"/>
                </a:lnTo>
                <a:lnTo>
                  <a:pt x="475" y="2193"/>
                </a:lnTo>
                <a:lnTo>
                  <a:pt x="509" y="2137"/>
                </a:lnTo>
                <a:lnTo>
                  <a:pt x="543" y="2069"/>
                </a:lnTo>
                <a:lnTo>
                  <a:pt x="565" y="2012"/>
                </a:lnTo>
                <a:lnTo>
                  <a:pt x="588" y="1944"/>
                </a:lnTo>
                <a:lnTo>
                  <a:pt x="610" y="1877"/>
                </a:lnTo>
                <a:lnTo>
                  <a:pt x="622" y="1809"/>
                </a:lnTo>
                <a:lnTo>
                  <a:pt x="644" y="1741"/>
                </a:lnTo>
                <a:lnTo>
                  <a:pt x="656" y="1662"/>
                </a:lnTo>
                <a:lnTo>
                  <a:pt x="667" y="1583"/>
                </a:lnTo>
                <a:lnTo>
                  <a:pt x="678" y="1504"/>
                </a:lnTo>
                <a:lnTo>
                  <a:pt x="678" y="1424"/>
                </a:lnTo>
                <a:lnTo>
                  <a:pt x="701" y="1108"/>
                </a:lnTo>
                <a:lnTo>
                  <a:pt x="701" y="950"/>
                </a:lnTo>
                <a:lnTo>
                  <a:pt x="701" y="791"/>
                </a:lnTo>
                <a:lnTo>
                  <a:pt x="701" y="723"/>
                </a:lnTo>
                <a:lnTo>
                  <a:pt x="701" y="656"/>
                </a:lnTo>
                <a:lnTo>
                  <a:pt x="701" y="588"/>
                </a:lnTo>
                <a:lnTo>
                  <a:pt x="701" y="531"/>
                </a:lnTo>
                <a:lnTo>
                  <a:pt x="701" y="475"/>
                </a:lnTo>
                <a:lnTo>
                  <a:pt x="701" y="418"/>
                </a:lnTo>
                <a:lnTo>
                  <a:pt x="701" y="373"/>
                </a:lnTo>
                <a:lnTo>
                  <a:pt x="690" y="316"/>
                </a:lnTo>
                <a:lnTo>
                  <a:pt x="690" y="271"/>
                </a:lnTo>
                <a:lnTo>
                  <a:pt x="678" y="237"/>
                </a:lnTo>
                <a:lnTo>
                  <a:pt x="678" y="203"/>
                </a:lnTo>
                <a:lnTo>
                  <a:pt x="667" y="169"/>
                </a:lnTo>
                <a:lnTo>
                  <a:pt x="656" y="147"/>
                </a:lnTo>
                <a:lnTo>
                  <a:pt x="644" y="124"/>
                </a:lnTo>
                <a:lnTo>
                  <a:pt x="633" y="113"/>
                </a:lnTo>
                <a:lnTo>
                  <a:pt x="622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44"/>
          <p:cNvSpPr/>
          <p:nvPr/>
        </p:nvSpPr>
        <p:spPr>
          <a:xfrm>
            <a:off x="7542213" y="3389313"/>
            <a:ext cx="317500" cy="3365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498" h="531">
                <a:moveTo>
                  <a:pt x="11" y="0"/>
                </a:moveTo>
                <a:lnTo>
                  <a:pt x="91" y="11"/>
                </a:lnTo>
                <a:lnTo>
                  <a:pt x="158" y="34"/>
                </a:lnTo>
                <a:lnTo>
                  <a:pt x="226" y="56"/>
                </a:lnTo>
                <a:lnTo>
                  <a:pt x="294" y="79"/>
                </a:lnTo>
                <a:lnTo>
                  <a:pt x="328" y="101"/>
                </a:lnTo>
                <a:lnTo>
                  <a:pt x="362" y="124"/>
                </a:lnTo>
                <a:lnTo>
                  <a:pt x="384" y="147"/>
                </a:lnTo>
                <a:lnTo>
                  <a:pt x="407" y="158"/>
                </a:lnTo>
                <a:lnTo>
                  <a:pt x="418" y="181"/>
                </a:lnTo>
                <a:lnTo>
                  <a:pt x="441" y="203"/>
                </a:lnTo>
                <a:lnTo>
                  <a:pt x="452" y="214"/>
                </a:lnTo>
                <a:lnTo>
                  <a:pt x="464" y="237"/>
                </a:lnTo>
                <a:lnTo>
                  <a:pt x="475" y="271"/>
                </a:lnTo>
                <a:lnTo>
                  <a:pt x="486" y="316"/>
                </a:lnTo>
                <a:lnTo>
                  <a:pt x="498" y="361"/>
                </a:lnTo>
                <a:lnTo>
                  <a:pt x="486" y="407"/>
                </a:lnTo>
                <a:lnTo>
                  <a:pt x="486" y="429"/>
                </a:lnTo>
                <a:lnTo>
                  <a:pt x="475" y="452"/>
                </a:lnTo>
                <a:lnTo>
                  <a:pt x="475" y="463"/>
                </a:lnTo>
                <a:lnTo>
                  <a:pt x="464" y="474"/>
                </a:lnTo>
                <a:lnTo>
                  <a:pt x="464" y="486"/>
                </a:lnTo>
                <a:lnTo>
                  <a:pt x="464" y="497"/>
                </a:lnTo>
                <a:lnTo>
                  <a:pt x="452" y="508"/>
                </a:lnTo>
                <a:lnTo>
                  <a:pt x="441" y="520"/>
                </a:lnTo>
                <a:lnTo>
                  <a:pt x="430" y="520"/>
                </a:lnTo>
                <a:lnTo>
                  <a:pt x="418" y="531"/>
                </a:lnTo>
                <a:lnTo>
                  <a:pt x="407" y="531"/>
                </a:lnTo>
                <a:lnTo>
                  <a:pt x="407" y="520"/>
                </a:lnTo>
                <a:lnTo>
                  <a:pt x="396" y="520"/>
                </a:lnTo>
                <a:lnTo>
                  <a:pt x="396" y="508"/>
                </a:lnTo>
                <a:lnTo>
                  <a:pt x="373" y="497"/>
                </a:lnTo>
                <a:lnTo>
                  <a:pt x="362" y="486"/>
                </a:lnTo>
                <a:lnTo>
                  <a:pt x="339" y="463"/>
                </a:lnTo>
                <a:lnTo>
                  <a:pt x="328" y="441"/>
                </a:lnTo>
                <a:lnTo>
                  <a:pt x="294" y="407"/>
                </a:lnTo>
                <a:lnTo>
                  <a:pt x="271" y="384"/>
                </a:lnTo>
                <a:lnTo>
                  <a:pt x="238" y="350"/>
                </a:lnTo>
                <a:lnTo>
                  <a:pt x="204" y="305"/>
                </a:lnTo>
                <a:lnTo>
                  <a:pt x="170" y="260"/>
                </a:lnTo>
                <a:lnTo>
                  <a:pt x="136" y="214"/>
                </a:lnTo>
                <a:lnTo>
                  <a:pt x="91" y="169"/>
                </a:lnTo>
                <a:lnTo>
                  <a:pt x="45" y="113"/>
                </a:lnTo>
                <a:lnTo>
                  <a:pt x="0" y="56"/>
                </a:lnTo>
                <a:lnTo>
                  <a:pt x="11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电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6045" y="2018030"/>
            <a:ext cx="14598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diàn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222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5222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2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3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3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223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TextBox 14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“日”较扁，竖弯钩起笔偏左。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田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电影   电脑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我可喜欢看武术电影了。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3667125" y="2643823"/>
            <a:ext cx="200818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31"/>
          <p:cNvSpPr txBox="1"/>
          <p:nvPr/>
        </p:nvSpPr>
        <p:spPr>
          <a:xfrm>
            <a:off x="3810000" y="3572510"/>
            <a:ext cx="207803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44" name="Rectangle 27"/>
          <p:cNvSpPr/>
          <p:nvPr/>
        </p:nvSpPr>
        <p:spPr>
          <a:xfrm>
            <a:off x="4872038" y="22256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Freeform 35"/>
          <p:cNvSpPr/>
          <p:nvPr/>
        </p:nvSpPr>
        <p:spPr>
          <a:xfrm>
            <a:off x="7096125" y="2778125"/>
            <a:ext cx="280988" cy="782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41" h="1232">
                <a:moveTo>
                  <a:pt x="34" y="169"/>
                </a:moveTo>
                <a:lnTo>
                  <a:pt x="23" y="147"/>
                </a:lnTo>
                <a:lnTo>
                  <a:pt x="12" y="124"/>
                </a:lnTo>
                <a:lnTo>
                  <a:pt x="0" y="101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2" y="22"/>
                </a:lnTo>
                <a:lnTo>
                  <a:pt x="23" y="11"/>
                </a:lnTo>
                <a:lnTo>
                  <a:pt x="34" y="11"/>
                </a:lnTo>
                <a:lnTo>
                  <a:pt x="57" y="0"/>
                </a:lnTo>
                <a:lnTo>
                  <a:pt x="68" y="0"/>
                </a:lnTo>
                <a:lnTo>
                  <a:pt x="79" y="0"/>
                </a:lnTo>
                <a:lnTo>
                  <a:pt x="102" y="0"/>
                </a:lnTo>
                <a:lnTo>
                  <a:pt x="125" y="11"/>
                </a:lnTo>
                <a:lnTo>
                  <a:pt x="147" y="11"/>
                </a:lnTo>
                <a:lnTo>
                  <a:pt x="159" y="22"/>
                </a:lnTo>
                <a:lnTo>
                  <a:pt x="170" y="22"/>
                </a:lnTo>
                <a:lnTo>
                  <a:pt x="181" y="34"/>
                </a:lnTo>
                <a:lnTo>
                  <a:pt x="192" y="34"/>
                </a:lnTo>
                <a:lnTo>
                  <a:pt x="215" y="34"/>
                </a:lnTo>
                <a:lnTo>
                  <a:pt x="238" y="45"/>
                </a:lnTo>
                <a:lnTo>
                  <a:pt x="283" y="45"/>
                </a:lnTo>
                <a:lnTo>
                  <a:pt x="306" y="169"/>
                </a:lnTo>
                <a:lnTo>
                  <a:pt x="317" y="282"/>
                </a:lnTo>
                <a:lnTo>
                  <a:pt x="339" y="384"/>
                </a:lnTo>
                <a:lnTo>
                  <a:pt x="351" y="486"/>
                </a:lnTo>
                <a:lnTo>
                  <a:pt x="362" y="588"/>
                </a:lnTo>
                <a:lnTo>
                  <a:pt x="373" y="667"/>
                </a:lnTo>
                <a:lnTo>
                  <a:pt x="385" y="746"/>
                </a:lnTo>
                <a:lnTo>
                  <a:pt x="396" y="825"/>
                </a:lnTo>
                <a:lnTo>
                  <a:pt x="396" y="882"/>
                </a:lnTo>
                <a:lnTo>
                  <a:pt x="407" y="938"/>
                </a:lnTo>
                <a:lnTo>
                  <a:pt x="419" y="995"/>
                </a:lnTo>
                <a:lnTo>
                  <a:pt x="419" y="1040"/>
                </a:lnTo>
                <a:lnTo>
                  <a:pt x="430" y="1074"/>
                </a:lnTo>
                <a:lnTo>
                  <a:pt x="430" y="1096"/>
                </a:lnTo>
                <a:lnTo>
                  <a:pt x="430" y="1119"/>
                </a:lnTo>
                <a:lnTo>
                  <a:pt x="441" y="1130"/>
                </a:lnTo>
                <a:lnTo>
                  <a:pt x="441" y="1142"/>
                </a:lnTo>
                <a:lnTo>
                  <a:pt x="430" y="1164"/>
                </a:lnTo>
                <a:lnTo>
                  <a:pt x="430" y="1187"/>
                </a:lnTo>
                <a:lnTo>
                  <a:pt x="419" y="1209"/>
                </a:lnTo>
                <a:lnTo>
                  <a:pt x="407" y="1221"/>
                </a:lnTo>
                <a:lnTo>
                  <a:pt x="396" y="1232"/>
                </a:lnTo>
                <a:lnTo>
                  <a:pt x="373" y="1232"/>
                </a:lnTo>
                <a:lnTo>
                  <a:pt x="362" y="1232"/>
                </a:lnTo>
                <a:lnTo>
                  <a:pt x="351" y="1232"/>
                </a:lnTo>
                <a:lnTo>
                  <a:pt x="339" y="1232"/>
                </a:lnTo>
                <a:lnTo>
                  <a:pt x="339" y="1221"/>
                </a:lnTo>
                <a:lnTo>
                  <a:pt x="328" y="1209"/>
                </a:lnTo>
                <a:lnTo>
                  <a:pt x="328" y="1198"/>
                </a:lnTo>
                <a:lnTo>
                  <a:pt x="317" y="1187"/>
                </a:lnTo>
                <a:lnTo>
                  <a:pt x="306" y="1164"/>
                </a:lnTo>
                <a:lnTo>
                  <a:pt x="306" y="1142"/>
                </a:lnTo>
                <a:lnTo>
                  <a:pt x="294" y="1130"/>
                </a:lnTo>
                <a:lnTo>
                  <a:pt x="294" y="1119"/>
                </a:lnTo>
                <a:lnTo>
                  <a:pt x="283" y="1096"/>
                </a:lnTo>
                <a:lnTo>
                  <a:pt x="272" y="1074"/>
                </a:lnTo>
                <a:lnTo>
                  <a:pt x="272" y="1051"/>
                </a:lnTo>
                <a:lnTo>
                  <a:pt x="260" y="1028"/>
                </a:lnTo>
                <a:lnTo>
                  <a:pt x="260" y="1006"/>
                </a:lnTo>
                <a:lnTo>
                  <a:pt x="249" y="972"/>
                </a:lnTo>
                <a:lnTo>
                  <a:pt x="238" y="938"/>
                </a:lnTo>
                <a:lnTo>
                  <a:pt x="238" y="904"/>
                </a:lnTo>
                <a:lnTo>
                  <a:pt x="226" y="870"/>
                </a:lnTo>
                <a:lnTo>
                  <a:pt x="215" y="825"/>
                </a:lnTo>
                <a:lnTo>
                  <a:pt x="204" y="780"/>
                </a:lnTo>
                <a:lnTo>
                  <a:pt x="192" y="735"/>
                </a:lnTo>
                <a:lnTo>
                  <a:pt x="192" y="689"/>
                </a:lnTo>
                <a:lnTo>
                  <a:pt x="181" y="633"/>
                </a:lnTo>
                <a:lnTo>
                  <a:pt x="170" y="588"/>
                </a:lnTo>
                <a:lnTo>
                  <a:pt x="159" y="542"/>
                </a:lnTo>
                <a:lnTo>
                  <a:pt x="147" y="497"/>
                </a:lnTo>
                <a:lnTo>
                  <a:pt x="136" y="452"/>
                </a:lnTo>
                <a:lnTo>
                  <a:pt x="125" y="418"/>
                </a:lnTo>
                <a:lnTo>
                  <a:pt x="125" y="384"/>
                </a:lnTo>
                <a:lnTo>
                  <a:pt x="113" y="350"/>
                </a:lnTo>
                <a:lnTo>
                  <a:pt x="102" y="316"/>
                </a:lnTo>
                <a:lnTo>
                  <a:pt x="91" y="294"/>
                </a:lnTo>
                <a:lnTo>
                  <a:pt x="91" y="260"/>
                </a:lnTo>
                <a:lnTo>
                  <a:pt x="79" y="248"/>
                </a:lnTo>
                <a:lnTo>
                  <a:pt x="68" y="226"/>
                </a:lnTo>
                <a:lnTo>
                  <a:pt x="68" y="203"/>
                </a:lnTo>
                <a:lnTo>
                  <a:pt x="57" y="192"/>
                </a:lnTo>
                <a:lnTo>
                  <a:pt x="46" y="181"/>
                </a:lnTo>
                <a:lnTo>
                  <a:pt x="34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" name="Freeform 36"/>
          <p:cNvSpPr/>
          <p:nvPr/>
        </p:nvSpPr>
        <p:spPr>
          <a:xfrm>
            <a:off x="7212013" y="2649538"/>
            <a:ext cx="1227137" cy="874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33" h="1379">
                <a:moveTo>
                  <a:pt x="1741" y="746"/>
                </a:moveTo>
                <a:lnTo>
                  <a:pt x="1719" y="837"/>
                </a:lnTo>
                <a:lnTo>
                  <a:pt x="1696" y="927"/>
                </a:lnTo>
                <a:lnTo>
                  <a:pt x="1685" y="995"/>
                </a:lnTo>
                <a:lnTo>
                  <a:pt x="1662" y="1063"/>
                </a:lnTo>
                <a:lnTo>
                  <a:pt x="1651" y="1119"/>
                </a:lnTo>
                <a:lnTo>
                  <a:pt x="1628" y="1176"/>
                </a:lnTo>
                <a:lnTo>
                  <a:pt x="1617" y="1221"/>
                </a:lnTo>
                <a:lnTo>
                  <a:pt x="1606" y="1255"/>
                </a:lnTo>
                <a:lnTo>
                  <a:pt x="1583" y="1278"/>
                </a:lnTo>
                <a:lnTo>
                  <a:pt x="1572" y="1312"/>
                </a:lnTo>
                <a:lnTo>
                  <a:pt x="1560" y="1334"/>
                </a:lnTo>
                <a:lnTo>
                  <a:pt x="1549" y="1357"/>
                </a:lnTo>
                <a:lnTo>
                  <a:pt x="1538" y="1368"/>
                </a:lnTo>
                <a:lnTo>
                  <a:pt x="1526" y="1379"/>
                </a:lnTo>
                <a:lnTo>
                  <a:pt x="1515" y="1379"/>
                </a:lnTo>
                <a:lnTo>
                  <a:pt x="1504" y="1379"/>
                </a:lnTo>
                <a:lnTo>
                  <a:pt x="1492" y="1379"/>
                </a:lnTo>
                <a:lnTo>
                  <a:pt x="1470" y="1379"/>
                </a:lnTo>
                <a:lnTo>
                  <a:pt x="1459" y="1368"/>
                </a:lnTo>
                <a:lnTo>
                  <a:pt x="1436" y="1357"/>
                </a:lnTo>
                <a:lnTo>
                  <a:pt x="1425" y="1346"/>
                </a:lnTo>
                <a:lnTo>
                  <a:pt x="1402" y="1334"/>
                </a:lnTo>
                <a:lnTo>
                  <a:pt x="1379" y="1312"/>
                </a:lnTo>
                <a:lnTo>
                  <a:pt x="1357" y="1289"/>
                </a:lnTo>
                <a:lnTo>
                  <a:pt x="1334" y="1266"/>
                </a:lnTo>
                <a:lnTo>
                  <a:pt x="1312" y="1255"/>
                </a:lnTo>
                <a:lnTo>
                  <a:pt x="1289" y="1232"/>
                </a:lnTo>
                <a:lnTo>
                  <a:pt x="1278" y="1210"/>
                </a:lnTo>
                <a:lnTo>
                  <a:pt x="1266" y="1199"/>
                </a:lnTo>
                <a:lnTo>
                  <a:pt x="1266" y="1176"/>
                </a:lnTo>
                <a:lnTo>
                  <a:pt x="1255" y="1165"/>
                </a:lnTo>
                <a:lnTo>
                  <a:pt x="1255" y="1142"/>
                </a:lnTo>
                <a:lnTo>
                  <a:pt x="1278" y="1153"/>
                </a:lnTo>
                <a:lnTo>
                  <a:pt x="1312" y="1153"/>
                </a:lnTo>
                <a:lnTo>
                  <a:pt x="1334" y="1142"/>
                </a:lnTo>
                <a:lnTo>
                  <a:pt x="1345" y="1142"/>
                </a:lnTo>
                <a:lnTo>
                  <a:pt x="1368" y="1131"/>
                </a:lnTo>
                <a:lnTo>
                  <a:pt x="1379" y="1119"/>
                </a:lnTo>
                <a:lnTo>
                  <a:pt x="1402" y="1108"/>
                </a:lnTo>
                <a:lnTo>
                  <a:pt x="1413" y="1097"/>
                </a:lnTo>
                <a:lnTo>
                  <a:pt x="1425" y="1074"/>
                </a:lnTo>
                <a:lnTo>
                  <a:pt x="1436" y="1052"/>
                </a:lnTo>
                <a:lnTo>
                  <a:pt x="1447" y="1018"/>
                </a:lnTo>
                <a:lnTo>
                  <a:pt x="1459" y="972"/>
                </a:lnTo>
                <a:lnTo>
                  <a:pt x="1470" y="927"/>
                </a:lnTo>
                <a:lnTo>
                  <a:pt x="1492" y="859"/>
                </a:lnTo>
                <a:lnTo>
                  <a:pt x="1504" y="792"/>
                </a:lnTo>
                <a:lnTo>
                  <a:pt x="1515" y="724"/>
                </a:lnTo>
                <a:lnTo>
                  <a:pt x="1538" y="656"/>
                </a:lnTo>
                <a:lnTo>
                  <a:pt x="1549" y="588"/>
                </a:lnTo>
                <a:lnTo>
                  <a:pt x="1549" y="532"/>
                </a:lnTo>
                <a:lnTo>
                  <a:pt x="1560" y="475"/>
                </a:lnTo>
                <a:lnTo>
                  <a:pt x="1572" y="430"/>
                </a:lnTo>
                <a:lnTo>
                  <a:pt x="1572" y="385"/>
                </a:lnTo>
                <a:lnTo>
                  <a:pt x="1572" y="351"/>
                </a:lnTo>
                <a:lnTo>
                  <a:pt x="1572" y="328"/>
                </a:lnTo>
                <a:lnTo>
                  <a:pt x="1572" y="294"/>
                </a:lnTo>
                <a:lnTo>
                  <a:pt x="1560" y="260"/>
                </a:lnTo>
                <a:lnTo>
                  <a:pt x="1549" y="238"/>
                </a:lnTo>
                <a:lnTo>
                  <a:pt x="1538" y="226"/>
                </a:lnTo>
                <a:lnTo>
                  <a:pt x="1515" y="215"/>
                </a:lnTo>
                <a:lnTo>
                  <a:pt x="1504" y="215"/>
                </a:lnTo>
                <a:lnTo>
                  <a:pt x="1481" y="215"/>
                </a:lnTo>
                <a:lnTo>
                  <a:pt x="1459" y="215"/>
                </a:lnTo>
                <a:lnTo>
                  <a:pt x="1425" y="215"/>
                </a:lnTo>
                <a:lnTo>
                  <a:pt x="1391" y="215"/>
                </a:lnTo>
                <a:lnTo>
                  <a:pt x="1345" y="215"/>
                </a:lnTo>
                <a:lnTo>
                  <a:pt x="1300" y="215"/>
                </a:lnTo>
                <a:lnTo>
                  <a:pt x="1244" y="215"/>
                </a:lnTo>
                <a:lnTo>
                  <a:pt x="1187" y="226"/>
                </a:lnTo>
                <a:lnTo>
                  <a:pt x="1119" y="238"/>
                </a:lnTo>
                <a:lnTo>
                  <a:pt x="1052" y="249"/>
                </a:lnTo>
                <a:lnTo>
                  <a:pt x="972" y="260"/>
                </a:lnTo>
                <a:lnTo>
                  <a:pt x="893" y="272"/>
                </a:lnTo>
                <a:lnTo>
                  <a:pt x="814" y="283"/>
                </a:lnTo>
                <a:lnTo>
                  <a:pt x="724" y="294"/>
                </a:lnTo>
                <a:lnTo>
                  <a:pt x="622" y="294"/>
                </a:lnTo>
                <a:lnTo>
                  <a:pt x="532" y="317"/>
                </a:lnTo>
                <a:lnTo>
                  <a:pt x="430" y="328"/>
                </a:lnTo>
                <a:lnTo>
                  <a:pt x="351" y="339"/>
                </a:lnTo>
                <a:lnTo>
                  <a:pt x="260" y="339"/>
                </a:lnTo>
                <a:lnTo>
                  <a:pt x="192" y="351"/>
                </a:lnTo>
                <a:lnTo>
                  <a:pt x="125" y="351"/>
                </a:lnTo>
                <a:lnTo>
                  <a:pt x="57" y="351"/>
                </a:lnTo>
                <a:lnTo>
                  <a:pt x="0" y="351"/>
                </a:lnTo>
                <a:lnTo>
                  <a:pt x="0" y="249"/>
                </a:lnTo>
                <a:lnTo>
                  <a:pt x="57" y="238"/>
                </a:lnTo>
                <a:lnTo>
                  <a:pt x="113" y="238"/>
                </a:lnTo>
                <a:lnTo>
                  <a:pt x="181" y="226"/>
                </a:lnTo>
                <a:lnTo>
                  <a:pt x="260" y="226"/>
                </a:lnTo>
                <a:lnTo>
                  <a:pt x="339" y="215"/>
                </a:lnTo>
                <a:lnTo>
                  <a:pt x="418" y="204"/>
                </a:lnTo>
                <a:lnTo>
                  <a:pt x="509" y="192"/>
                </a:lnTo>
                <a:lnTo>
                  <a:pt x="599" y="181"/>
                </a:lnTo>
                <a:lnTo>
                  <a:pt x="690" y="170"/>
                </a:lnTo>
                <a:lnTo>
                  <a:pt x="780" y="158"/>
                </a:lnTo>
                <a:lnTo>
                  <a:pt x="871" y="147"/>
                </a:lnTo>
                <a:lnTo>
                  <a:pt x="939" y="136"/>
                </a:lnTo>
                <a:lnTo>
                  <a:pt x="1018" y="136"/>
                </a:lnTo>
                <a:lnTo>
                  <a:pt x="1085" y="125"/>
                </a:lnTo>
                <a:lnTo>
                  <a:pt x="1142" y="113"/>
                </a:lnTo>
                <a:lnTo>
                  <a:pt x="1199" y="102"/>
                </a:lnTo>
                <a:lnTo>
                  <a:pt x="1255" y="91"/>
                </a:lnTo>
                <a:lnTo>
                  <a:pt x="1312" y="79"/>
                </a:lnTo>
                <a:lnTo>
                  <a:pt x="1345" y="68"/>
                </a:lnTo>
                <a:lnTo>
                  <a:pt x="1391" y="57"/>
                </a:lnTo>
                <a:lnTo>
                  <a:pt x="1425" y="57"/>
                </a:lnTo>
                <a:lnTo>
                  <a:pt x="1447" y="45"/>
                </a:lnTo>
                <a:lnTo>
                  <a:pt x="1470" y="34"/>
                </a:lnTo>
                <a:lnTo>
                  <a:pt x="1492" y="23"/>
                </a:lnTo>
                <a:lnTo>
                  <a:pt x="1515" y="12"/>
                </a:lnTo>
                <a:lnTo>
                  <a:pt x="1549" y="0"/>
                </a:lnTo>
                <a:lnTo>
                  <a:pt x="1572" y="0"/>
                </a:lnTo>
                <a:lnTo>
                  <a:pt x="1583" y="0"/>
                </a:lnTo>
                <a:lnTo>
                  <a:pt x="1606" y="12"/>
                </a:lnTo>
                <a:lnTo>
                  <a:pt x="1639" y="23"/>
                </a:lnTo>
                <a:lnTo>
                  <a:pt x="1651" y="34"/>
                </a:lnTo>
                <a:lnTo>
                  <a:pt x="1673" y="45"/>
                </a:lnTo>
                <a:lnTo>
                  <a:pt x="1696" y="57"/>
                </a:lnTo>
                <a:lnTo>
                  <a:pt x="1730" y="79"/>
                </a:lnTo>
                <a:lnTo>
                  <a:pt x="1764" y="91"/>
                </a:lnTo>
                <a:lnTo>
                  <a:pt x="1798" y="113"/>
                </a:lnTo>
                <a:lnTo>
                  <a:pt x="1832" y="136"/>
                </a:lnTo>
                <a:lnTo>
                  <a:pt x="1854" y="147"/>
                </a:lnTo>
                <a:lnTo>
                  <a:pt x="1877" y="170"/>
                </a:lnTo>
                <a:lnTo>
                  <a:pt x="1899" y="181"/>
                </a:lnTo>
                <a:lnTo>
                  <a:pt x="1911" y="192"/>
                </a:lnTo>
                <a:lnTo>
                  <a:pt x="1922" y="204"/>
                </a:lnTo>
                <a:lnTo>
                  <a:pt x="1933" y="215"/>
                </a:lnTo>
                <a:lnTo>
                  <a:pt x="1922" y="238"/>
                </a:lnTo>
                <a:lnTo>
                  <a:pt x="1922" y="260"/>
                </a:lnTo>
                <a:lnTo>
                  <a:pt x="1911" y="283"/>
                </a:lnTo>
                <a:lnTo>
                  <a:pt x="1888" y="294"/>
                </a:lnTo>
                <a:lnTo>
                  <a:pt x="1877" y="305"/>
                </a:lnTo>
                <a:lnTo>
                  <a:pt x="1877" y="317"/>
                </a:lnTo>
                <a:lnTo>
                  <a:pt x="1866" y="328"/>
                </a:lnTo>
                <a:lnTo>
                  <a:pt x="1854" y="351"/>
                </a:lnTo>
                <a:lnTo>
                  <a:pt x="1854" y="373"/>
                </a:lnTo>
                <a:lnTo>
                  <a:pt x="1843" y="385"/>
                </a:lnTo>
                <a:lnTo>
                  <a:pt x="1832" y="419"/>
                </a:lnTo>
                <a:lnTo>
                  <a:pt x="1820" y="441"/>
                </a:lnTo>
                <a:lnTo>
                  <a:pt x="1809" y="464"/>
                </a:lnTo>
                <a:lnTo>
                  <a:pt x="1809" y="498"/>
                </a:lnTo>
                <a:lnTo>
                  <a:pt x="1798" y="532"/>
                </a:lnTo>
                <a:lnTo>
                  <a:pt x="1786" y="577"/>
                </a:lnTo>
                <a:lnTo>
                  <a:pt x="1775" y="611"/>
                </a:lnTo>
                <a:lnTo>
                  <a:pt x="1764" y="656"/>
                </a:lnTo>
                <a:lnTo>
                  <a:pt x="1752" y="701"/>
                </a:lnTo>
                <a:lnTo>
                  <a:pt x="1741" y="74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" name="Freeform 37"/>
          <p:cNvSpPr/>
          <p:nvPr/>
        </p:nvSpPr>
        <p:spPr>
          <a:xfrm>
            <a:off x="7442200" y="3022600"/>
            <a:ext cx="587375" cy="150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27" h="238">
                <a:moveTo>
                  <a:pt x="565" y="170"/>
                </a:moveTo>
                <a:lnTo>
                  <a:pt x="486" y="192"/>
                </a:lnTo>
                <a:lnTo>
                  <a:pt x="407" y="204"/>
                </a:lnTo>
                <a:lnTo>
                  <a:pt x="350" y="215"/>
                </a:lnTo>
                <a:lnTo>
                  <a:pt x="294" y="226"/>
                </a:lnTo>
                <a:lnTo>
                  <a:pt x="237" y="226"/>
                </a:lnTo>
                <a:lnTo>
                  <a:pt x="203" y="238"/>
                </a:lnTo>
                <a:lnTo>
                  <a:pt x="181" y="238"/>
                </a:lnTo>
                <a:lnTo>
                  <a:pt x="158" y="238"/>
                </a:lnTo>
                <a:lnTo>
                  <a:pt x="124" y="238"/>
                </a:lnTo>
                <a:lnTo>
                  <a:pt x="102" y="226"/>
                </a:lnTo>
                <a:lnTo>
                  <a:pt x="79" y="226"/>
                </a:lnTo>
                <a:lnTo>
                  <a:pt x="56" y="215"/>
                </a:lnTo>
                <a:lnTo>
                  <a:pt x="45" y="204"/>
                </a:lnTo>
                <a:lnTo>
                  <a:pt x="34" y="204"/>
                </a:lnTo>
                <a:lnTo>
                  <a:pt x="11" y="192"/>
                </a:lnTo>
                <a:lnTo>
                  <a:pt x="11" y="170"/>
                </a:lnTo>
                <a:lnTo>
                  <a:pt x="0" y="158"/>
                </a:lnTo>
                <a:lnTo>
                  <a:pt x="0" y="147"/>
                </a:lnTo>
                <a:lnTo>
                  <a:pt x="79" y="136"/>
                </a:lnTo>
                <a:lnTo>
                  <a:pt x="158" y="113"/>
                </a:lnTo>
                <a:lnTo>
                  <a:pt x="226" y="102"/>
                </a:lnTo>
                <a:lnTo>
                  <a:pt x="294" y="79"/>
                </a:lnTo>
                <a:lnTo>
                  <a:pt x="362" y="68"/>
                </a:lnTo>
                <a:lnTo>
                  <a:pt x="418" y="57"/>
                </a:lnTo>
                <a:lnTo>
                  <a:pt x="475" y="45"/>
                </a:lnTo>
                <a:lnTo>
                  <a:pt x="520" y="34"/>
                </a:lnTo>
                <a:lnTo>
                  <a:pt x="565" y="34"/>
                </a:lnTo>
                <a:lnTo>
                  <a:pt x="599" y="23"/>
                </a:lnTo>
                <a:lnTo>
                  <a:pt x="633" y="11"/>
                </a:lnTo>
                <a:lnTo>
                  <a:pt x="667" y="11"/>
                </a:lnTo>
                <a:lnTo>
                  <a:pt x="690" y="11"/>
                </a:lnTo>
                <a:lnTo>
                  <a:pt x="712" y="0"/>
                </a:lnTo>
                <a:lnTo>
                  <a:pt x="735" y="0"/>
                </a:lnTo>
                <a:lnTo>
                  <a:pt x="746" y="0"/>
                </a:lnTo>
                <a:lnTo>
                  <a:pt x="780" y="0"/>
                </a:lnTo>
                <a:lnTo>
                  <a:pt x="803" y="0"/>
                </a:lnTo>
                <a:lnTo>
                  <a:pt x="837" y="11"/>
                </a:lnTo>
                <a:lnTo>
                  <a:pt x="870" y="11"/>
                </a:lnTo>
                <a:lnTo>
                  <a:pt x="882" y="23"/>
                </a:lnTo>
                <a:lnTo>
                  <a:pt x="893" y="23"/>
                </a:lnTo>
                <a:lnTo>
                  <a:pt x="916" y="45"/>
                </a:lnTo>
                <a:lnTo>
                  <a:pt x="916" y="57"/>
                </a:lnTo>
                <a:lnTo>
                  <a:pt x="927" y="68"/>
                </a:lnTo>
                <a:lnTo>
                  <a:pt x="916" y="79"/>
                </a:lnTo>
                <a:lnTo>
                  <a:pt x="904" y="91"/>
                </a:lnTo>
                <a:lnTo>
                  <a:pt x="893" y="91"/>
                </a:lnTo>
                <a:lnTo>
                  <a:pt x="870" y="102"/>
                </a:lnTo>
                <a:lnTo>
                  <a:pt x="859" y="113"/>
                </a:lnTo>
                <a:lnTo>
                  <a:pt x="837" y="113"/>
                </a:lnTo>
                <a:lnTo>
                  <a:pt x="814" y="124"/>
                </a:lnTo>
                <a:lnTo>
                  <a:pt x="780" y="124"/>
                </a:lnTo>
                <a:lnTo>
                  <a:pt x="757" y="136"/>
                </a:lnTo>
                <a:lnTo>
                  <a:pt x="723" y="147"/>
                </a:lnTo>
                <a:lnTo>
                  <a:pt x="690" y="147"/>
                </a:lnTo>
                <a:lnTo>
                  <a:pt x="644" y="158"/>
                </a:lnTo>
                <a:lnTo>
                  <a:pt x="610" y="170"/>
                </a:lnTo>
                <a:lnTo>
                  <a:pt x="565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" name="Freeform 39"/>
          <p:cNvSpPr/>
          <p:nvPr/>
        </p:nvSpPr>
        <p:spPr>
          <a:xfrm>
            <a:off x="7319963" y="3352800"/>
            <a:ext cx="809625" cy="165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7" h="260">
                <a:moveTo>
                  <a:pt x="1277" y="124"/>
                </a:moveTo>
                <a:lnTo>
                  <a:pt x="1221" y="136"/>
                </a:lnTo>
                <a:lnTo>
                  <a:pt x="1142" y="147"/>
                </a:lnTo>
                <a:lnTo>
                  <a:pt x="1062" y="147"/>
                </a:lnTo>
                <a:lnTo>
                  <a:pt x="983" y="158"/>
                </a:lnTo>
                <a:lnTo>
                  <a:pt x="893" y="170"/>
                </a:lnTo>
                <a:lnTo>
                  <a:pt x="802" y="181"/>
                </a:lnTo>
                <a:lnTo>
                  <a:pt x="701" y="192"/>
                </a:lnTo>
                <a:lnTo>
                  <a:pt x="599" y="204"/>
                </a:lnTo>
                <a:lnTo>
                  <a:pt x="486" y="226"/>
                </a:lnTo>
                <a:lnTo>
                  <a:pt x="395" y="238"/>
                </a:lnTo>
                <a:lnTo>
                  <a:pt x="305" y="249"/>
                </a:lnTo>
                <a:lnTo>
                  <a:pt x="226" y="249"/>
                </a:lnTo>
                <a:lnTo>
                  <a:pt x="158" y="260"/>
                </a:lnTo>
                <a:lnTo>
                  <a:pt x="124" y="260"/>
                </a:lnTo>
                <a:lnTo>
                  <a:pt x="101" y="260"/>
                </a:lnTo>
                <a:lnTo>
                  <a:pt x="68" y="260"/>
                </a:lnTo>
                <a:lnTo>
                  <a:pt x="45" y="260"/>
                </a:lnTo>
                <a:lnTo>
                  <a:pt x="22" y="260"/>
                </a:lnTo>
                <a:lnTo>
                  <a:pt x="0" y="260"/>
                </a:lnTo>
                <a:lnTo>
                  <a:pt x="0" y="147"/>
                </a:lnTo>
                <a:lnTo>
                  <a:pt x="113" y="136"/>
                </a:lnTo>
                <a:lnTo>
                  <a:pt x="226" y="113"/>
                </a:lnTo>
                <a:lnTo>
                  <a:pt x="328" y="102"/>
                </a:lnTo>
                <a:lnTo>
                  <a:pt x="429" y="91"/>
                </a:lnTo>
                <a:lnTo>
                  <a:pt x="531" y="79"/>
                </a:lnTo>
                <a:lnTo>
                  <a:pt x="622" y="79"/>
                </a:lnTo>
                <a:lnTo>
                  <a:pt x="701" y="68"/>
                </a:lnTo>
                <a:lnTo>
                  <a:pt x="791" y="57"/>
                </a:lnTo>
                <a:lnTo>
                  <a:pt x="859" y="45"/>
                </a:lnTo>
                <a:lnTo>
                  <a:pt x="938" y="34"/>
                </a:lnTo>
                <a:lnTo>
                  <a:pt x="1006" y="34"/>
                </a:lnTo>
                <a:lnTo>
                  <a:pt x="1074" y="23"/>
                </a:lnTo>
                <a:lnTo>
                  <a:pt x="1130" y="11"/>
                </a:lnTo>
                <a:lnTo>
                  <a:pt x="1187" y="11"/>
                </a:lnTo>
                <a:lnTo>
                  <a:pt x="1232" y="0"/>
                </a:lnTo>
                <a:lnTo>
                  <a:pt x="1277" y="0"/>
                </a:lnTo>
                <a:lnTo>
                  <a:pt x="1277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Freeform 38"/>
          <p:cNvSpPr/>
          <p:nvPr/>
        </p:nvSpPr>
        <p:spPr>
          <a:xfrm>
            <a:off x="7599363" y="2239963"/>
            <a:ext cx="1155700" cy="17668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20" h="2781">
                <a:moveTo>
                  <a:pt x="271" y="927"/>
                </a:moveTo>
                <a:lnTo>
                  <a:pt x="271" y="1006"/>
                </a:lnTo>
                <a:lnTo>
                  <a:pt x="271" y="1074"/>
                </a:lnTo>
                <a:lnTo>
                  <a:pt x="271" y="1142"/>
                </a:lnTo>
                <a:lnTo>
                  <a:pt x="271" y="1209"/>
                </a:lnTo>
                <a:lnTo>
                  <a:pt x="271" y="1266"/>
                </a:lnTo>
                <a:lnTo>
                  <a:pt x="271" y="1334"/>
                </a:lnTo>
                <a:lnTo>
                  <a:pt x="271" y="1390"/>
                </a:lnTo>
                <a:lnTo>
                  <a:pt x="260" y="1447"/>
                </a:lnTo>
                <a:lnTo>
                  <a:pt x="260" y="1492"/>
                </a:lnTo>
                <a:lnTo>
                  <a:pt x="260" y="1549"/>
                </a:lnTo>
                <a:lnTo>
                  <a:pt x="260" y="1594"/>
                </a:lnTo>
                <a:lnTo>
                  <a:pt x="260" y="1639"/>
                </a:lnTo>
                <a:lnTo>
                  <a:pt x="260" y="1684"/>
                </a:lnTo>
                <a:lnTo>
                  <a:pt x="260" y="1718"/>
                </a:lnTo>
                <a:lnTo>
                  <a:pt x="260" y="1752"/>
                </a:lnTo>
                <a:lnTo>
                  <a:pt x="260" y="1786"/>
                </a:lnTo>
                <a:lnTo>
                  <a:pt x="260" y="1854"/>
                </a:lnTo>
                <a:lnTo>
                  <a:pt x="260" y="1922"/>
                </a:lnTo>
                <a:lnTo>
                  <a:pt x="260" y="1978"/>
                </a:lnTo>
                <a:lnTo>
                  <a:pt x="260" y="2035"/>
                </a:lnTo>
                <a:lnTo>
                  <a:pt x="260" y="2091"/>
                </a:lnTo>
                <a:lnTo>
                  <a:pt x="271" y="2148"/>
                </a:lnTo>
                <a:lnTo>
                  <a:pt x="271" y="2193"/>
                </a:lnTo>
                <a:lnTo>
                  <a:pt x="271" y="2238"/>
                </a:lnTo>
                <a:lnTo>
                  <a:pt x="282" y="2283"/>
                </a:lnTo>
                <a:lnTo>
                  <a:pt x="294" y="2317"/>
                </a:lnTo>
                <a:lnTo>
                  <a:pt x="305" y="2363"/>
                </a:lnTo>
                <a:lnTo>
                  <a:pt x="328" y="2397"/>
                </a:lnTo>
                <a:lnTo>
                  <a:pt x="339" y="2419"/>
                </a:lnTo>
                <a:lnTo>
                  <a:pt x="361" y="2453"/>
                </a:lnTo>
                <a:lnTo>
                  <a:pt x="384" y="2476"/>
                </a:lnTo>
                <a:lnTo>
                  <a:pt x="418" y="2487"/>
                </a:lnTo>
                <a:lnTo>
                  <a:pt x="441" y="2510"/>
                </a:lnTo>
                <a:lnTo>
                  <a:pt x="474" y="2521"/>
                </a:lnTo>
                <a:lnTo>
                  <a:pt x="508" y="2543"/>
                </a:lnTo>
                <a:lnTo>
                  <a:pt x="554" y="2555"/>
                </a:lnTo>
                <a:lnTo>
                  <a:pt x="599" y="2555"/>
                </a:lnTo>
                <a:lnTo>
                  <a:pt x="655" y="2566"/>
                </a:lnTo>
                <a:lnTo>
                  <a:pt x="712" y="2566"/>
                </a:lnTo>
                <a:lnTo>
                  <a:pt x="768" y="2566"/>
                </a:lnTo>
                <a:lnTo>
                  <a:pt x="881" y="2566"/>
                </a:lnTo>
                <a:lnTo>
                  <a:pt x="938" y="2566"/>
                </a:lnTo>
                <a:lnTo>
                  <a:pt x="983" y="2566"/>
                </a:lnTo>
                <a:lnTo>
                  <a:pt x="1028" y="2566"/>
                </a:lnTo>
                <a:lnTo>
                  <a:pt x="1074" y="2566"/>
                </a:lnTo>
                <a:lnTo>
                  <a:pt x="1119" y="2555"/>
                </a:lnTo>
                <a:lnTo>
                  <a:pt x="1153" y="2555"/>
                </a:lnTo>
                <a:lnTo>
                  <a:pt x="1221" y="2543"/>
                </a:lnTo>
                <a:lnTo>
                  <a:pt x="1288" y="2521"/>
                </a:lnTo>
                <a:lnTo>
                  <a:pt x="1356" y="2498"/>
                </a:lnTo>
                <a:lnTo>
                  <a:pt x="1413" y="2476"/>
                </a:lnTo>
                <a:lnTo>
                  <a:pt x="1447" y="2453"/>
                </a:lnTo>
                <a:lnTo>
                  <a:pt x="1469" y="2430"/>
                </a:lnTo>
                <a:lnTo>
                  <a:pt x="1492" y="2397"/>
                </a:lnTo>
                <a:lnTo>
                  <a:pt x="1515" y="2363"/>
                </a:lnTo>
                <a:lnTo>
                  <a:pt x="1537" y="2317"/>
                </a:lnTo>
                <a:lnTo>
                  <a:pt x="1560" y="2261"/>
                </a:lnTo>
                <a:lnTo>
                  <a:pt x="1571" y="2204"/>
                </a:lnTo>
                <a:lnTo>
                  <a:pt x="1582" y="2137"/>
                </a:lnTo>
                <a:lnTo>
                  <a:pt x="1582" y="2069"/>
                </a:lnTo>
                <a:lnTo>
                  <a:pt x="1594" y="2023"/>
                </a:lnTo>
                <a:lnTo>
                  <a:pt x="1605" y="1978"/>
                </a:lnTo>
                <a:lnTo>
                  <a:pt x="1605" y="1933"/>
                </a:lnTo>
                <a:lnTo>
                  <a:pt x="1616" y="1910"/>
                </a:lnTo>
                <a:lnTo>
                  <a:pt x="1628" y="1888"/>
                </a:lnTo>
                <a:lnTo>
                  <a:pt x="1639" y="1876"/>
                </a:lnTo>
                <a:lnTo>
                  <a:pt x="1650" y="1865"/>
                </a:lnTo>
                <a:lnTo>
                  <a:pt x="1662" y="1876"/>
                </a:lnTo>
                <a:lnTo>
                  <a:pt x="1673" y="1876"/>
                </a:lnTo>
                <a:lnTo>
                  <a:pt x="1684" y="1899"/>
                </a:lnTo>
                <a:lnTo>
                  <a:pt x="1684" y="1922"/>
                </a:lnTo>
                <a:lnTo>
                  <a:pt x="1695" y="1944"/>
                </a:lnTo>
                <a:lnTo>
                  <a:pt x="1707" y="1990"/>
                </a:lnTo>
                <a:lnTo>
                  <a:pt x="1707" y="2023"/>
                </a:lnTo>
                <a:lnTo>
                  <a:pt x="1718" y="2080"/>
                </a:lnTo>
                <a:lnTo>
                  <a:pt x="1718" y="2137"/>
                </a:lnTo>
                <a:lnTo>
                  <a:pt x="1729" y="2182"/>
                </a:lnTo>
                <a:lnTo>
                  <a:pt x="1741" y="2227"/>
                </a:lnTo>
                <a:lnTo>
                  <a:pt x="1752" y="2283"/>
                </a:lnTo>
                <a:lnTo>
                  <a:pt x="1763" y="2317"/>
                </a:lnTo>
                <a:lnTo>
                  <a:pt x="1775" y="2363"/>
                </a:lnTo>
                <a:lnTo>
                  <a:pt x="1786" y="2397"/>
                </a:lnTo>
                <a:lnTo>
                  <a:pt x="1797" y="2442"/>
                </a:lnTo>
                <a:lnTo>
                  <a:pt x="1808" y="2476"/>
                </a:lnTo>
                <a:lnTo>
                  <a:pt x="1820" y="2498"/>
                </a:lnTo>
                <a:lnTo>
                  <a:pt x="1820" y="2532"/>
                </a:lnTo>
                <a:lnTo>
                  <a:pt x="1820" y="2555"/>
                </a:lnTo>
                <a:lnTo>
                  <a:pt x="1808" y="2577"/>
                </a:lnTo>
                <a:lnTo>
                  <a:pt x="1797" y="2600"/>
                </a:lnTo>
                <a:lnTo>
                  <a:pt x="1775" y="2623"/>
                </a:lnTo>
                <a:lnTo>
                  <a:pt x="1741" y="2634"/>
                </a:lnTo>
                <a:lnTo>
                  <a:pt x="1718" y="2645"/>
                </a:lnTo>
                <a:lnTo>
                  <a:pt x="1673" y="2668"/>
                </a:lnTo>
                <a:lnTo>
                  <a:pt x="1605" y="2690"/>
                </a:lnTo>
                <a:lnTo>
                  <a:pt x="1515" y="2713"/>
                </a:lnTo>
                <a:lnTo>
                  <a:pt x="1424" y="2736"/>
                </a:lnTo>
                <a:lnTo>
                  <a:pt x="1379" y="2747"/>
                </a:lnTo>
                <a:lnTo>
                  <a:pt x="1322" y="2758"/>
                </a:lnTo>
                <a:lnTo>
                  <a:pt x="1255" y="2770"/>
                </a:lnTo>
                <a:lnTo>
                  <a:pt x="1198" y="2770"/>
                </a:lnTo>
                <a:lnTo>
                  <a:pt x="1119" y="2770"/>
                </a:lnTo>
                <a:lnTo>
                  <a:pt x="1051" y="2781"/>
                </a:lnTo>
                <a:lnTo>
                  <a:pt x="972" y="2781"/>
                </a:lnTo>
                <a:lnTo>
                  <a:pt x="893" y="2781"/>
                </a:lnTo>
                <a:lnTo>
                  <a:pt x="814" y="2781"/>
                </a:lnTo>
                <a:lnTo>
                  <a:pt x="734" y="2781"/>
                </a:lnTo>
                <a:lnTo>
                  <a:pt x="667" y="2770"/>
                </a:lnTo>
                <a:lnTo>
                  <a:pt x="610" y="2758"/>
                </a:lnTo>
                <a:lnTo>
                  <a:pt x="542" y="2758"/>
                </a:lnTo>
                <a:lnTo>
                  <a:pt x="497" y="2747"/>
                </a:lnTo>
                <a:lnTo>
                  <a:pt x="441" y="2724"/>
                </a:lnTo>
                <a:lnTo>
                  <a:pt x="395" y="2713"/>
                </a:lnTo>
                <a:lnTo>
                  <a:pt x="361" y="2702"/>
                </a:lnTo>
                <a:lnTo>
                  <a:pt x="328" y="2679"/>
                </a:lnTo>
                <a:lnTo>
                  <a:pt x="294" y="2657"/>
                </a:lnTo>
                <a:lnTo>
                  <a:pt x="260" y="2623"/>
                </a:lnTo>
                <a:lnTo>
                  <a:pt x="226" y="2600"/>
                </a:lnTo>
                <a:lnTo>
                  <a:pt x="203" y="2566"/>
                </a:lnTo>
                <a:lnTo>
                  <a:pt x="181" y="2532"/>
                </a:lnTo>
                <a:lnTo>
                  <a:pt x="169" y="2487"/>
                </a:lnTo>
                <a:lnTo>
                  <a:pt x="147" y="2442"/>
                </a:lnTo>
                <a:lnTo>
                  <a:pt x="135" y="2397"/>
                </a:lnTo>
                <a:lnTo>
                  <a:pt x="113" y="2351"/>
                </a:lnTo>
                <a:lnTo>
                  <a:pt x="113" y="2295"/>
                </a:lnTo>
                <a:lnTo>
                  <a:pt x="101" y="2227"/>
                </a:lnTo>
                <a:lnTo>
                  <a:pt x="101" y="2159"/>
                </a:lnTo>
                <a:lnTo>
                  <a:pt x="90" y="2091"/>
                </a:lnTo>
                <a:lnTo>
                  <a:pt x="101" y="2012"/>
                </a:lnTo>
                <a:lnTo>
                  <a:pt x="101" y="1933"/>
                </a:lnTo>
                <a:lnTo>
                  <a:pt x="101" y="1843"/>
                </a:lnTo>
                <a:lnTo>
                  <a:pt x="101" y="1752"/>
                </a:lnTo>
                <a:lnTo>
                  <a:pt x="101" y="1650"/>
                </a:lnTo>
                <a:lnTo>
                  <a:pt x="101" y="1537"/>
                </a:lnTo>
                <a:lnTo>
                  <a:pt x="101" y="1424"/>
                </a:lnTo>
                <a:lnTo>
                  <a:pt x="101" y="1300"/>
                </a:lnTo>
                <a:lnTo>
                  <a:pt x="101" y="1164"/>
                </a:lnTo>
                <a:lnTo>
                  <a:pt x="101" y="1040"/>
                </a:lnTo>
                <a:lnTo>
                  <a:pt x="101" y="927"/>
                </a:lnTo>
                <a:lnTo>
                  <a:pt x="101" y="825"/>
                </a:lnTo>
                <a:lnTo>
                  <a:pt x="101" y="723"/>
                </a:lnTo>
                <a:lnTo>
                  <a:pt x="90" y="633"/>
                </a:lnTo>
                <a:lnTo>
                  <a:pt x="90" y="542"/>
                </a:lnTo>
                <a:lnTo>
                  <a:pt x="90" y="475"/>
                </a:lnTo>
                <a:lnTo>
                  <a:pt x="79" y="407"/>
                </a:lnTo>
                <a:lnTo>
                  <a:pt x="79" y="339"/>
                </a:lnTo>
                <a:lnTo>
                  <a:pt x="79" y="282"/>
                </a:lnTo>
                <a:lnTo>
                  <a:pt x="67" y="237"/>
                </a:lnTo>
                <a:lnTo>
                  <a:pt x="67" y="203"/>
                </a:lnTo>
                <a:lnTo>
                  <a:pt x="56" y="169"/>
                </a:lnTo>
                <a:lnTo>
                  <a:pt x="45" y="147"/>
                </a:lnTo>
                <a:lnTo>
                  <a:pt x="45" y="124"/>
                </a:lnTo>
                <a:lnTo>
                  <a:pt x="34" y="113"/>
                </a:lnTo>
                <a:lnTo>
                  <a:pt x="11" y="102"/>
                </a:lnTo>
                <a:lnTo>
                  <a:pt x="11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1" y="34"/>
                </a:ln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79" y="11"/>
                </a:lnTo>
                <a:lnTo>
                  <a:pt x="101" y="11"/>
                </a:lnTo>
                <a:lnTo>
                  <a:pt x="124" y="22"/>
                </a:lnTo>
                <a:lnTo>
                  <a:pt x="158" y="34"/>
                </a:lnTo>
                <a:lnTo>
                  <a:pt x="192" y="45"/>
                </a:lnTo>
                <a:lnTo>
                  <a:pt x="226" y="56"/>
                </a:lnTo>
                <a:lnTo>
                  <a:pt x="260" y="79"/>
                </a:lnTo>
                <a:lnTo>
                  <a:pt x="282" y="90"/>
                </a:lnTo>
                <a:lnTo>
                  <a:pt x="305" y="102"/>
                </a:lnTo>
                <a:lnTo>
                  <a:pt x="328" y="113"/>
                </a:lnTo>
                <a:lnTo>
                  <a:pt x="339" y="124"/>
                </a:lnTo>
                <a:lnTo>
                  <a:pt x="339" y="135"/>
                </a:lnTo>
                <a:lnTo>
                  <a:pt x="350" y="135"/>
                </a:lnTo>
                <a:lnTo>
                  <a:pt x="350" y="158"/>
                </a:lnTo>
                <a:lnTo>
                  <a:pt x="339" y="181"/>
                </a:lnTo>
                <a:lnTo>
                  <a:pt x="339" y="215"/>
                </a:lnTo>
                <a:lnTo>
                  <a:pt x="328" y="237"/>
                </a:lnTo>
                <a:lnTo>
                  <a:pt x="328" y="260"/>
                </a:lnTo>
                <a:lnTo>
                  <a:pt x="328" y="271"/>
                </a:lnTo>
                <a:lnTo>
                  <a:pt x="328" y="294"/>
                </a:lnTo>
                <a:lnTo>
                  <a:pt x="316" y="316"/>
                </a:lnTo>
                <a:lnTo>
                  <a:pt x="316" y="339"/>
                </a:lnTo>
                <a:lnTo>
                  <a:pt x="316" y="373"/>
                </a:lnTo>
                <a:lnTo>
                  <a:pt x="305" y="407"/>
                </a:lnTo>
                <a:lnTo>
                  <a:pt x="305" y="452"/>
                </a:lnTo>
                <a:lnTo>
                  <a:pt x="305" y="497"/>
                </a:lnTo>
                <a:lnTo>
                  <a:pt x="294" y="542"/>
                </a:lnTo>
                <a:lnTo>
                  <a:pt x="294" y="599"/>
                </a:lnTo>
                <a:lnTo>
                  <a:pt x="294" y="656"/>
                </a:lnTo>
                <a:lnTo>
                  <a:pt x="282" y="723"/>
                </a:lnTo>
                <a:lnTo>
                  <a:pt x="282" y="780"/>
                </a:lnTo>
                <a:lnTo>
                  <a:pt x="282" y="859"/>
                </a:lnTo>
                <a:lnTo>
                  <a:pt x="271" y="92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738092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534039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29987" y="2151514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136066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5"/>
            </p:custDataLst>
          </p:nvPr>
        </p:nvSpPr>
        <p:spPr>
          <a:xfrm>
            <a:off x="3206165" y="2399074"/>
            <a:ext cx="678184" cy="917420"/>
          </a:xfrm>
          <a:custGeom>
            <a:avLst/>
            <a:gdLst>
              <a:gd name="connsiteX0" fmla="*/ 0 w 519112"/>
              <a:gd name="connsiteY0" fmla="*/ 502444 h 702469"/>
              <a:gd name="connsiteX1" fmla="*/ 69056 w 519112"/>
              <a:gd name="connsiteY1" fmla="*/ 702469 h 702469"/>
              <a:gd name="connsiteX2" fmla="*/ 516731 w 519112"/>
              <a:gd name="connsiteY2" fmla="*/ 697706 h 702469"/>
              <a:gd name="connsiteX3" fmla="*/ 519112 w 519112"/>
              <a:gd name="connsiteY3" fmla="*/ 273844 h 702469"/>
              <a:gd name="connsiteX4" fmla="*/ 340519 w 519112"/>
              <a:gd name="connsiteY4" fmla="*/ 0 h 702469"/>
              <a:gd name="connsiteX5" fmla="*/ 97631 w 519112"/>
              <a:gd name="connsiteY5" fmla="*/ 104775 h 702469"/>
              <a:gd name="connsiteX6" fmla="*/ 0 w 519112"/>
              <a:gd name="connsiteY6" fmla="*/ 502444 h 702469"/>
              <a:gd name="connsiteX0-1" fmla="*/ 0 w 519112"/>
              <a:gd name="connsiteY0-2" fmla="*/ 502444 h 702469"/>
              <a:gd name="connsiteX1-3" fmla="*/ 78581 w 519112"/>
              <a:gd name="connsiteY1-4" fmla="*/ 702469 h 702469"/>
              <a:gd name="connsiteX2-5" fmla="*/ 516731 w 519112"/>
              <a:gd name="connsiteY2-6" fmla="*/ 697706 h 702469"/>
              <a:gd name="connsiteX3-7" fmla="*/ 519112 w 519112"/>
              <a:gd name="connsiteY3-8" fmla="*/ 273844 h 702469"/>
              <a:gd name="connsiteX4-9" fmla="*/ 340519 w 519112"/>
              <a:gd name="connsiteY4-10" fmla="*/ 0 h 702469"/>
              <a:gd name="connsiteX5-11" fmla="*/ 97631 w 519112"/>
              <a:gd name="connsiteY5-12" fmla="*/ 104775 h 702469"/>
              <a:gd name="connsiteX6-13" fmla="*/ 0 w 519112"/>
              <a:gd name="connsiteY6-14" fmla="*/ 502444 h 702469"/>
              <a:gd name="connsiteX0-15" fmla="*/ 0 w 519112"/>
              <a:gd name="connsiteY0-16" fmla="*/ 502444 h 702469"/>
              <a:gd name="connsiteX1-17" fmla="*/ 78581 w 519112"/>
              <a:gd name="connsiteY1-18" fmla="*/ 702469 h 702469"/>
              <a:gd name="connsiteX2-19" fmla="*/ 516731 w 519112"/>
              <a:gd name="connsiteY2-20" fmla="*/ 700092 h 702469"/>
              <a:gd name="connsiteX3-21" fmla="*/ 519112 w 519112"/>
              <a:gd name="connsiteY3-22" fmla="*/ 273844 h 702469"/>
              <a:gd name="connsiteX4-23" fmla="*/ 340519 w 519112"/>
              <a:gd name="connsiteY4-24" fmla="*/ 0 h 702469"/>
              <a:gd name="connsiteX5-25" fmla="*/ 97631 w 519112"/>
              <a:gd name="connsiteY5-26" fmla="*/ 104775 h 702469"/>
              <a:gd name="connsiteX6-27" fmla="*/ 0 w 519112"/>
              <a:gd name="connsiteY6-28" fmla="*/ 502444 h 702469"/>
            </a:gdLst>
            <a:ahLst/>
            <a:cxnLst>
              <a:cxn ang="0">
                <a:pos x="connsiteX0-15" y="connsiteY0-16"/>
              </a:cxn>
              <a:cxn ang="0">
                <a:pos x="connsiteX1-17" y="connsiteY1-18"/>
              </a:cxn>
              <a:cxn ang="0">
                <a:pos x="connsiteX2-19" y="connsiteY2-20"/>
              </a:cxn>
              <a:cxn ang="0">
                <a:pos x="connsiteX3-21" y="connsiteY3-22"/>
              </a:cxn>
              <a:cxn ang="0">
                <a:pos x="connsiteX4-23" y="connsiteY4-24"/>
              </a:cxn>
              <a:cxn ang="0">
                <a:pos x="connsiteX5-25" y="connsiteY5-26"/>
              </a:cxn>
              <a:cxn ang="0">
                <a:pos x="connsiteX6-27" y="connsiteY6-28"/>
              </a:cxn>
            </a:cxnLst>
            <a:rect l="l" t="t" r="r" b="b"/>
            <a:pathLst>
              <a:path w="519112" h="702469">
                <a:moveTo>
                  <a:pt x="0" y="502444"/>
                </a:moveTo>
                <a:lnTo>
                  <a:pt x="78581" y="702469"/>
                </a:lnTo>
                <a:lnTo>
                  <a:pt x="516731" y="700092"/>
                </a:lnTo>
                <a:cubicBezTo>
                  <a:pt x="517525" y="558805"/>
                  <a:pt x="518318" y="415131"/>
                  <a:pt x="519112" y="273844"/>
                </a:cubicBezTo>
                <a:lnTo>
                  <a:pt x="340519" y="0"/>
                </a:lnTo>
                <a:lnTo>
                  <a:pt x="97631" y="104775"/>
                </a:lnTo>
                <a:lnTo>
                  <a:pt x="0" y="50244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Freeform 5"/>
          <p:cNvSpPr/>
          <p:nvPr>
            <p:custDataLst>
              <p:tags r:id="rId6"/>
            </p:custDataLst>
          </p:nvPr>
        </p:nvSpPr>
        <p:spPr bwMode="auto">
          <a:xfrm>
            <a:off x="3025177" y="2394912"/>
            <a:ext cx="630337" cy="663621"/>
          </a:xfrm>
          <a:custGeom>
            <a:avLst/>
            <a:gdLst>
              <a:gd name="T0" fmla="*/ 2147483646 w 2408"/>
              <a:gd name="T1" fmla="*/ 0 h 2527"/>
              <a:gd name="T2" fmla="*/ 2147483646 w 2408"/>
              <a:gd name="T3" fmla="*/ 2147483646 h 2527"/>
              <a:gd name="T4" fmla="*/ 2147483646 w 2408"/>
              <a:gd name="T5" fmla="*/ 2147483646 h 2527"/>
              <a:gd name="T6" fmla="*/ 2147483646 w 2408"/>
              <a:gd name="T7" fmla="*/ 2147483646 h 2527"/>
              <a:gd name="T8" fmla="*/ 2147483646 w 2408"/>
              <a:gd name="T9" fmla="*/ 0 h 2527"/>
              <a:gd name="T10" fmla="*/ 2147483646 w 2408"/>
              <a:gd name="T11" fmla="*/ 2147483646 h 2527"/>
              <a:gd name="T12" fmla="*/ 2147483646 w 2408"/>
              <a:gd name="T13" fmla="*/ 2147483646 h 2527"/>
              <a:gd name="T14" fmla="*/ 2147483646 w 2408"/>
              <a:gd name="T15" fmla="*/ 2147483646 h 2527"/>
              <a:gd name="T16" fmla="*/ 2147483646 w 2408"/>
              <a:gd name="T17" fmla="*/ 2147483646 h 2527"/>
              <a:gd name="T18" fmla="*/ 2147483646 w 2408"/>
              <a:gd name="T19" fmla="*/ 2147483646 h 2527"/>
              <a:gd name="T20" fmla="*/ 2147483646 w 2408"/>
              <a:gd name="T21" fmla="*/ 2147483646 h 2527"/>
              <a:gd name="T22" fmla="*/ 2147483646 w 2408"/>
              <a:gd name="T23" fmla="*/ 2147483646 h 2527"/>
              <a:gd name="T24" fmla="*/ 2147483646 w 2408"/>
              <a:gd name="T25" fmla="*/ 2147483646 h 2527"/>
              <a:gd name="T26" fmla="*/ 2147483646 w 2408"/>
              <a:gd name="T27" fmla="*/ 2147483646 h 2527"/>
              <a:gd name="T28" fmla="*/ 2147483646 w 2408"/>
              <a:gd name="T29" fmla="*/ 2147483646 h 2527"/>
              <a:gd name="T30" fmla="*/ 2147483646 w 2408"/>
              <a:gd name="T31" fmla="*/ 2147483646 h 2527"/>
              <a:gd name="T32" fmla="*/ 0 w 2408"/>
              <a:gd name="T33" fmla="*/ 2147483646 h 2527"/>
              <a:gd name="T34" fmla="*/ 2147483646 w 2408"/>
              <a:gd name="T35" fmla="*/ 2147483646 h 2527"/>
              <a:gd name="T36" fmla="*/ 2147483646 w 2408"/>
              <a:gd name="T37" fmla="*/ 0 h 252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408" h="2527">
                <a:moveTo>
                  <a:pt x="20" y="0"/>
                </a:moveTo>
                <a:cubicBezTo>
                  <a:pt x="374" y="2"/>
                  <a:pt x="786" y="3"/>
                  <a:pt x="1256" y="3"/>
                </a:cubicBezTo>
                <a:cubicBezTo>
                  <a:pt x="1410" y="3"/>
                  <a:pt x="1564" y="2"/>
                  <a:pt x="1717" y="1"/>
                </a:cubicBezTo>
                <a:cubicBezTo>
                  <a:pt x="1867" y="1"/>
                  <a:pt x="2016" y="1"/>
                  <a:pt x="2165" y="1"/>
                </a:cubicBezTo>
                <a:cubicBezTo>
                  <a:pt x="2246" y="1"/>
                  <a:pt x="2327" y="0"/>
                  <a:pt x="2408" y="0"/>
                </a:cubicBezTo>
                <a:cubicBezTo>
                  <a:pt x="2404" y="60"/>
                  <a:pt x="2401" y="120"/>
                  <a:pt x="2397" y="181"/>
                </a:cubicBezTo>
                <a:cubicBezTo>
                  <a:pt x="2392" y="278"/>
                  <a:pt x="2389" y="359"/>
                  <a:pt x="2387" y="422"/>
                </a:cubicBezTo>
                <a:cubicBezTo>
                  <a:pt x="2385" y="486"/>
                  <a:pt x="2384" y="534"/>
                  <a:pt x="2384" y="566"/>
                </a:cubicBezTo>
                <a:cubicBezTo>
                  <a:pt x="2118" y="553"/>
                  <a:pt x="1898" y="546"/>
                  <a:pt x="1725" y="546"/>
                </a:cubicBezTo>
                <a:cubicBezTo>
                  <a:pt x="1682" y="546"/>
                  <a:pt x="1638" y="546"/>
                  <a:pt x="1595" y="546"/>
                </a:cubicBezTo>
                <a:cubicBezTo>
                  <a:pt x="1576" y="764"/>
                  <a:pt x="1561" y="965"/>
                  <a:pt x="1551" y="1150"/>
                </a:cubicBezTo>
                <a:cubicBezTo>
                  <a:pt x="1538" y="1415"/>
                  <a:pt x="1527" y="1673"/>
                  <a:pt x="1519" y="1922"/>
                </a:cubicBezTo>
                <a:cubicBezTo>
                  <a:pt x="1512" y="2172"/>
                  <a:pt x="1508" y="2373"/>
                  <a:pt x="1508" y="2527"/>
                </a:cubicBezTo>
                <a:cubicBezTo>
                  <a:pt x="1304" y="2525"/>
                  <a:pt x="1172" y="2524"/>
                  <a:pt x="1113" y="2524"/>
                </a:cubicBezTo>
                <a:cubicBezTo>
                  <a:pt x="1059" y="2524"/>
                  <a:pt x="916" y="2525"/>
                  <a:pt x="683" y="2527"/>
                </a:cubicBezTo>
                <a:cubicBezTo>
                  <a:pt x="745" y="1927"/>
                  <a:pt x="782" y="1267"/>
                  <a:pt x="795" y="546"/>
                </a:cubicBezTo>
                <a:cubicBezTo>
                  <a:pt x="530" y="553"/>
                  <a:pt x="265" y="559"/>
                  <a:pt x="0" y="566"/>
                </a:cubicBezTo>
                <a:cubicBezTo>
                  <a:pt x="3" y="498"/>
                  <a:pt x="6" y="429"/>
                  <a:pt x="9" y="361"/>
                </a:cubicBezTo>
                <a:cubicBezTo>
                  <a:pt x="14" y="251"/>
                  <a:pt x="18" y="130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4348259" y="2409473"/>
            <a:ext cx="936143" cy="907019"/>
          </a:xfrm>
          <a:custGeom>
            <a:avLst/>
            <a:gdLst>
              <a:gd name="connsiteX0" fmla="*/ 0 w 714375"/>
              <a:gd name="connsiteY0" fmla="*/ 504825 h 692150"/>
              <a:gd name="connsiteX1" fmla="*/ 254000 w 714375"/>
              <a:gd name="connsiteY1" fmla="*/ 692150 h 692150"/>
              <a:gd name="connsiteX2" fmla="*/ 714375 w 714375"/>
              <a:gd name="connsiteY2" fmla="*/ 692150 h 692150"/>
              <a:gd name="connsiteX3" fmla="*/ 714375 w 714375"/>
              <a:gd name="connsiteY3" fmla="*/ 241300 h 692150"/>
              <a:gd name="connsiteX4" fmla="*/ 501650 w 714375"/>
              <a:gd name="connsiteY4" fmla="*/ 0 h 692150"/>
              <a:gd name="connsiteX5" fmla="*/ 44450 w 714375"/>
              <a:gd name="connsiteY5" fmla="*/ 377825 h 692150"/>
              <a:gd name="connsiteX6" fmla="*/ 0 w 714375"/>
              <a:gd name="connsiteY6" fmla="*/ 504825 h 692150"/>
              <a:gd name="connsiteX0-1" fmla="*/ 0 w 714375"/>
              <a:gd name="connsiteY0-2" fmla="*/ 504825 h 692150"/>
              <a:gd name="connsiteX1-3" fmla="*/ 254000 w 714375"/>
              <a:gd name="connsiteY1-4" fmla="*/ 692150 h 692150"/>
              <a:gd name="connsiteX2-5" fmla="*/ 714375 w 714375"/>
              <a:gd name="connsiteY2-6" fmla="*/ 692150 h 692150"/>
              <a:gd name="connsiteX3-7" fmla="*/ 714375 w 714375"/>
              <a:gd name="connsiteY3-8" fmla="*/ 257175 h 692150"/>
              <a:gd name="connsiteX4-9" fmla="*/ 501650 w 714375"/>
              <a:gd name="connsiteY4-10" fmla="*/ 0 h 692150"/>
              <a:gd name="connsiteX5-11" fmla="*/ 44450 w 714375"/>
              <a:gd name="connsiteY5-12" fmla="*/ 377825 h 692150"/>
              <a:gd name="connsiteX6-13" fmla="*/ 0 w 714375"/>
              <a:gd name="connsiteY6-14" fmla="*/ 504825 h 692150"/>
              <a:gd name="connsiteX0-15" fmla="*/ 0 w 714375"/>
              <a:gd name="connsiteY0-16" fmla="*/ 504825 h 692150"/>
              <a:gd name="connsiteX1-17" fmla="*/ 254000 w 714375"/>
              <a:gd name="connsiteY1-18" fmla="*/ 692150 h 692150"/>
              <a:gd name="connsiteX2-19" fmla="*/ 714375 w 714375"/>
              <a:gd name="connsiteY2-20" fmla="*/ 692150 h 692150"/>
              <a:gd name="connsiteX3-21" fmla="*/ 714375 w 714375"/>
              <a:gd name="connsiteY3-22" fmla="*/ 263525 h 692150"/>
              <a:gd name="connsiteX4-23" fmla="*/ 501650 w 714375"/>
              <a:gd name="connsiteY4-24" fmla="*/ 0 h 692150"/>
              <a:gd name="connsiteX5-25" fmla="*/ 44450 w 714375"/>
              <a:gd name="connsiteY5-26" fmla="*/ 377825 h 692150"/>
              <a:gd name="connsiteX6-27" fmla="*/ 0 w 714375"/>
              <a:gd name="connsiteY6-28" fmla="*/ 504825 h 692150"/>
              <a:gd name="connsiteX0-29" fmla="*/ 0 w 714375"/>
              <a:gd name="connsiteY0-30" fmla="*/ 504825 h 692150"/>
              <a:gd name="connsiteX1-31" fmla="*/ 254000 w 714375"/>
              <a:gd name="connsiteY1-32" fmla="*/ 692150 h 692150"/>
              <a:gd name="connsiteX2-33" fmla="*/ 714375 w 714375"/>
              <a:gd name="connsiteY2-34" fmla="*/ 692150 h 692150"/>
              <a:gd name="connsiteX3-35" fmla="*/ 714375 w 714375"/>
              <a:gd name="connsiteY3-36" fmla="*/ 263525 h 692150"/>
              <a:gd name="connsiteX4-37" fmla="*/ 501650 w 714375"/>
              <a:gd name="connsiteY4-38" fmla="*/ 0 h 692150"/>
              <a:gd name="connsiteX5-39" fmla="*/ 384175 w 714375"/>
              <a:gd name="connsiteY5-40" fmla="*/ 196850 h 692150"/>
              <a:gd name="connsiteX6-41" fmla="*/ 44450 w 714375"/>
              <a:gd name="connsiteY6-42" fmla="*/ 377825 h 692150"/>
              <a:gd name="connsiteX7" fmla="*/ 0 w 714375"/>
              <a:gd name="connsiteY7" fmla="*/ 504825 h 692150"/>
              <a:gd name="connsiteX0-43" fmla="*/ 0 w 714375"/>
              <a:gd name="connsiteY0-44" fmla="*/ 504825 h 692150"/>
              <a:gd name="connsiteX1-45" fmla="*/ 254000 w 714375"/>
              <a:gd name="connsiteY1-46" fmla="*/ 692150 h 692150"/>
              <a:gd name="connsiteX2-47" fmla="*/ 714375 w 714375"/>
              <a:gd name="connsiteY2-48" fmla="*/ 692150 h 692150"/>
              <a:gd name="connsiteX3-49" fmla="*/ 714375 w 714375"/>
              <a:gd name="connsiteY3-50" fmla="*/ 263525 h 692150"/>
              <a:gd name="connsiteX4-51" fmla="*/ 501650 w 714375"/>
              <a:gd name="connsiteY4-52" fmla="*/ 0 h 692150"/>
              <a:gd name="connsiteX5-53" fmla="*/ 384175 w 714375"/>
              <a:gd name="connsiteY5-54" fmla="*/ 196850 h 692150"/>
              <a:gd name="connsiteX6-55" fmla="*/ 50800 w 714375"/>
              <a:gd name="connsiteY6-56" fmla="*/ 333375 h 692150"/>
              <a:gd name="connsiteX7-57" fmla="*/ 0 w 714375"/>
              <a:gd name="connsiteY7-58" fmla="*/ 504825 h 692150"/>
            </a:gdLst>
            <a:ahLst/>
            <a:cxnLst>
              <a:cxn ang="0">
                <a:pos x="connsiteX0-43" y="connsiteY0-44"/>
              </a:cxn>
              <a:cxn ang="0">
                <a:pos x="connsiteX1-45" y="connsiteY1-46"/>
              </a:cxn>
              <a:cxn ang="0">
                <a:pos x="connsiteX2-47" y="connsiteY2-48"/>
              </a:cxn>
              <a:cxn ang="0">
                <a:pos x="connsiteX3-49" y="connsiteY3-50"/>
              </a:cxn>
              <a:cxn ang="0">
                <a:pos x="connsiteX4-51" y="connsiteY4-52"/>
              </a:cxn>
              <a:cxn ang="0">
                <a:pos x="connsiteX5-53" y="connsiteY5-54"/>
              </a:cxn>
              <a:cxn ang="0">
                <a:pos x="connsiteX6-55" y="connsiteY6-56"/>
              </a:cxn>
              <a:cxn ang="0">
                <a:pos x="connsiteX7-57" y="connsiteY7-58"/>
              </a:cxn>
            </a:cxnLst>
            <a:rect l="l" t="t" r="r" b="b"/>
            <a:pathLst>
              <a:path w="714375" h="692150">
                <a:moveTo>
                  <a:pt x="0" y="504825"/>
                </a:moveTo>
                <a:lnTo>
                  <a:pt x="254000" y="692150"/>
                </a:lnTo>
                <a:lnTo>
                  <a:pt x="714375" y="692150"/>
                </a:lnTo>
                <a:lnTo>
                  <a:pt x="714375" y="263525"/>
                </a:lnTo>
                <a:lnTo>
                  <a:pt x="501650" y="0"/>
                </a:lnTo>
                <a:cubicBezTo>
                  <a:pt x="440267" y="50800"/>
                  <a:pt x="445558" y="146050"/>
                  <a:pt x="384175" y="196850"/>
                </a:cubicBezTo>
                <a:lnTo>
                  <a:pt x="50800" y="333375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Freeform 6"/>
          <p:cNvSpPr/>
          <p:nvPr>
            <p:custDataLst>
              <p:tags r:id="rId8"/>
            </p:custDataLst>
          </p:nvPr>
        </p:nvSpPr>
        <p:spPr bwMode="auto">
          <a:xfrm>
            <a:off x="4350340" y="2409475"/>
            <a:ext cx="661541" cy="663622"/>
          </a:xfrm>
          <a:custGeom>
            <a:avLst/>
            <a:gdLst>
              <a:gd name="T0" fmla="*/ 2147483646 w 5296"/>
              <a:gd name="T1" fmla="*/ 0 h 5313"/>
              <a:gd name="T2" fmla="*/ 2147483646 w 5296"/>
              <a:gd name="T3" fmla="*/ 2147483646 h 5313"/>
              <a:gd name="T4" fmla="*/ 2147483646 w 5296"/>
              <a:gd name="T5" fmla="*/ 0 h 5313"/>
              <a:gd name="T6" fmla="*/ 2147483646 w 5296"/>
              <a:gd name="T7" fmla="*/ 2147483646 h 5313"/>
              <a:gd name="T8" fmla="*/ 2147483646 w 5296"/>
              <a:gd name="T9" fmla="*/ 2147483646 h 5313"/>
              <a:gd name="T10" fmla="*/ 2147483646 w 5296"/>
              <a:gd name="T11" fmla="*/ 2147483646 h 5313"/>
              <a:gd name="T12" fmla="*/ 2147483646 w 5296"/>
              <a:gd name="T13" fmla="*/ 2147483646 h 5313"/>
              <a:gd name="T14" fmla="*/ 2147483646 w 5296"/>
              <a:gd name="T15" fmla="*/ 0 h 5313"/>
              <a:gd name="T16" fmla="*/ 2147483646 w 5296"/>
              <a:gd name="T17" fmla="*/ 2147483646 h 5313"/>
              <a:gd name="T18" fmla="*/ 2147483646 w 5296"/>
              <a:gd name="T19" fmla="*/ 0 h 5313"/>
              <a:gd name="T20" fmla="*/ 2147483646 w 5296"/>
              <a:gd name="T21" fmla="*/ 2147483646 h 5313"/>
              <a:gd name="T22" fmla="*/ 2147483646 w 5296"/>
              <a:gd name="T23" fmla="*/ 2147483646 h 5313"/>
              <a:gd name="T24" fmla="*/ 2147483646 w 5296"/>
              <a:gd name="T25" fmla="*/ 2147483646 h 5313"/>
              <a:gd name="T26" fmla="*/ 2147483646 w 5296"/>
              <a:gd name="T27" fmla="*/ 2147483646 h 5313"/>
              <a:gd name="T28" fmla="*/ 2147483646 w 5296"/>
              <a:gd name="T29" fmla="*/ 2147483646 h 5313"/>
              <a:gd name="T30" fmla="*/ 2147483646 w 5296"/>
              <a:gd name="T31" fmla="*/ 2147483646 h 5313"/>
              <a:gd name="T32" fmla="*/ 2147483646 w 5296"/>
              <a:gd name="T33" fmla="*/ 2147483646 h 5313"/>
              <a:gd name="T34" fmla="*/ 2147483646 w 5296"/>
              <a:gd name="T35" fmla="*/ 2147483646 h 5313"/>
              <a:gd name="T36" fmla="*/ 2147483646 w 5296"/>
              <a:gd name="T37" fmla="*/ 2147483646 h 5313"/>
              <a:gd name="T38" fmla="*/ 0 w 5296"/>
              <a:gd name="T39" fmla="*/ 2147483646 h 5313"/>
              <a:gd name="T40" fmla="*/ 0 w 5296"/>
              <a:gd name="T41" fmla="*/ 2147483646 h 5313"/>
              <a:gd name="T42" fmla="*/ 2147483646 w 5296"/>
              <a:gd name="T43" fmla="*/ 2147483646 h 5313"/>
              <a:gd name="T44" fmla="*/ 2147483646 w 5296"/>
              <a:gd name="T45" fmla="*/ 2147483646 h 5313"/>
              <a:gd name="T46" fmla="*/ 2147483646 w 5296"/>
              <a:gd name="T47" fmla="*/ 2147483646 h 5313"/>
              <a:gd name="T48" fmla="*/ 2147483646 w 5296"/>
              <a:gd name="T49" fmla="*/ 2147483646 h 5313"/>
              <a:gd name="T50" fmla="*/ 2147483646 w 5296"/>
              <a:gd name="T51" fmla="*/ 0 h 531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296" h="5313">
                <a:moveTo>
                  <a:pt x="223" y="0"/>
                </a:moveTo>
                <a:cubicBezTo>
                  <a:pt x="598" y="5"/>
                  <a:pt x="878" y="7"/>
                  <a:pt x="1064" y="7"/>
                </a:cubicBezTo>
                <a:cubicBezTo>
                  <a:pt x="1209" y="7"/>
                  <a:pt x="1462" y="5"/>
                  <a:pt x="1822" y="0"/>
                </a:cubicBezTo>
                <a:cubicBezTo>
                  <a:pt x="1766" y="744"/>
                  <a:pt x="1730" y="1402"/>
                  <a:pt x="1713" y="1973"/>
                </a:cubicBezTo>
                <a:cubicBezTo>
                  <a:pt x="2361" y="1973"/>
                  <a:pt x="3010" y="1973"/>
                  <a:pt x="3658" y="1973"/>
                </a:cubicBezTo>
                <a:cubicBezTo>
                  <a:pt x="3670" y="1760"/>
                  <a:pt x="3681" y="1472"/>
                  <a:pt x="3692" y="1109"/>
                </a:cubicBezTo>
                <a:cubicBezTo>
                  <a:pt x="3703" y="747"/>
                  <a:pt x="3708" y="499"/>
                  <a:pt x="3708" y="366"/>
                </a:cubicBezTo>
                <a:cubicBezTo>
                  <a:pt x="3708" y="296"/>
                  <a:pt x="3706" y="174"/>
                  <a:pt x="3701" y="0"/>
                </a:cubicBezTo>
                <a:cubicBezTo>
                  <a:pt x="3983" y="2"/>
                  <a:pt x="4265" y="5"/>
                  <a:pt x="4547" y="7"/>
                </a:cubicBezTo>
                <a:cubicBezTo>
                  <a:pt x="4635" y="7"/>
                  <a:pt x="4885" y="5"/>
                  <a:pt x="5296" y="0"/>
                </a:cubicBezTo>
                <a:cubicBezTo>
                  <a:pt x="5211" y="1333"/>
                  <a:pt x="5157" y="2325"/>
                  <a:pt x="5133" y="2976"/>
                </a:cubicBezTo>
                <a:cubicBezTo>
                  <a:pt x="5109" y="3626"/>
                  <a:pt x="5098" y="4405"/>
                  <a:pt x="5098" y="5313"/>
                </a:cubicBezTo>
                <a:cubicBezTo>
                  <a:pt x="4838" y="5311"/>
                  <a:pt x="4578" y="5308"/>
                  <a:pt x="4318" y="5305"/>
                </a:cubicBezTo>
                <a:cubicBezTo>
                  <a:pt x="4201" y="5305"/>
                  <a:pt x="3922" y="5308"/>
                  <a:pt x="3481" y="5313"/>
                </a:cubicBezTo>
                <a:cubicBezTo>
                  <a:pt x="3540" y="4695"/>
                  <a:pt x="3581" y="3977"/>
                  <a:pt x="3602" y="3157"/>
                </a:cubicBezTo>
                <a:cubicBezTo>
                  <a:pt x="2953" y="3157"/>
                  <a:pt x="2304" y="3157"/>
                  <a:pt x="1655" y="3157"/>
                </a:cubicBezTo>
                <a:cubicBezTo>
                  <a:pt x="1635" y="3875"/>
                  <a:pt x="1615" y="4594"/>
                  <a:pt x="1595" y="5313"/>
                </a:cubicBezTo>
                <a:cubicBezTo>
                  <a:pt x="1319" y="5311"/>
                  <a:pt x="1042" y="5308"/>
                  <a:pt x="765" y="5305"/>
                </a:cubicBezTo>
                <a:cubicBezTo>
                  <a:pt x="667" y="5305"/>
                  <a:pt x="437" y="5308"/>
                  <a:pt x="74" y="5312"/>
                </a:cubicBezTo>
                <a:cubicBezTo>
                  <a:pt x="49" y="5313"/>
                  <a:pt x="25" y="5313"/>
                  <a:pt x="0" y="5313"/>
                </a:cubicBezTo>
                <a:cubicBezTo>
                  <a:pt x="0" y="5313"/>
                  <a:pt x="0" y="5313"/>
                  <a:pt x="0" y="5313"/>
                </a:cubicBezTo>
                <a:cubicBezTo>
                  <a:pt x="46" y="4605"/>
                  <a:pt x="92" y="3896"/>
                  <a:pt x="138" y="3188"/>
                </a:cubicBezTo>
                <a:cubicBezTo>
                  <a:pt x="159" y="2671"/>
                  <a:pt x="181" y="2155"/>
                  <a:pt x="202" y="1638"/>
                </a:cubicBezTo>
                <a:cubicBezTo>
                  <a:pt x="208" y="1409"/>
                  <a:pt x="214" y="1179"/>
                  <a:pt x="220" y="949"/>
                </a:cubicBezTo>
                <a:cubicBezTo>
                  <a:pt x="224" y="750"/>
                  <a:pt x="227" y="558"/>
                  <a:pt x="227" y="373"/>
                </a:cubicBezTo>
                <a:cubicBezTo>
                  <a:pt x="226" y="249"/>
                  <a:pt x="224" y="124"/>
                  <a:pt x="2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9"/>
            </p:custDataLst>
          </p:nvPr>
        </p:nvSpPr>
        <p:spPr>
          <a:xfrm>
            <a:off x="5704627" y="2409475"/>
            <a:ext cx="977749" cy="902858"/>
          </a:xfrm>
          <a:custGeom>
            <a:avLst/>
            <a:gdLst>
              <a:gd name="connsiteX0" fmla="*/ 0 w 746125"/>
              <a:gd name="connsiteY0" fmla="*/ 511175 h 688975"/>
              <a:gd name="connsiteX1" fmla="*/ 295275 w 746125"/>
              <a:gd name="connsiteY1" fmla="*/ 688975 h 688975"/>
              <a:gd name="connsiteX2" fmla="*/ 746125 w 746125"/>
              <a:gd name="connsiteY2" fmla="*/ 688975 h 688975"/>
              <a:gd name="connsiteX3" fmla="*/ 746125 w 746125"/>
              <a:gd name="connsiteY3" fmla="*/ 260350 h 688975"/>
              <a:gd name="connsiteX4" fmla="*/ 422275 w 746125"/>
              <a:gd name="connsiteY4" fmla="*/ 0 h 688975"/>
              <a:gd name="connsiteX5" fmla="*/ 0 w 746125"/>
              <a:gd name="connsiteY5" fmla="*/ 511175 h 68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125" h="688975">
                <a:moveTo>
                  <a:pt x="0" y="511175"/>
                </a:moveTo>
                <a:lnTo>
                  <a:pt x="295275" y="688975"/>
                </a:lnTo>
                <a:lnTo>
                  <a:pt x="746125" y="688975"/>
                </a:lnTo>
                <a:lnTo>
                  <a:pt x="746125" y="260350"/>
                </a:lnTo>
                <a:lnTo>
                  <a:pt x="422275" y="0"/>
                </a:lnTo>
                <a:lnTo>
                  <a:pt x="0" y="51117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Freeform 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706708" y="2409475"/>
            <a:ext cx="775958" cy="671943"/>
          </a:xfrm>
          <a:custGeom>
            <a:avLst/>
            <a:gdLst>
              <a:gd name="T0" fmla="*/ 2147483646 w 6217"/>
              <a:gd name="T1" fmla="*/ 2147483646 h 5370"/>
              <a:gd name="T2" fmla="*/ 2147483646 w 6217"/>
              <a:gd name="T3" fmla="*/ 2147483646 h 5370"/>
              <a:gd name="T4" fmla="*/ 2147483646 w 6217"/>
              <a:gd name="T5" fmla="*/ 2147483646 h 5370"/>
              <a:gd name="T6" fmla="*/ 2147483646 w 6217"/>
              <a:gd name="T7" fmla="*/ 2147483646 h 5370"/>
              <a:gd name="T8" fmla="*/ 2147483646 w 6217"/>
              <a:gd name="T9" fmla="*/ 2147483646 h 5370"/>
              <a:gd name="T10" fmla="*/ 2147483646 w 6217"/>
              <a:gd name="T11" fmla="*/ 0 h 5370"/>
              <a:gd name="T12" fmla="*/ 2147483646 w 6217"/>
              <a:gd name="T13" fmla="*/ 2147483646 h 5370"/>
              <a:gd name="T14" fmla="*/ 2147483646 w 6217"/>
              <a:gd name="T15" fmla="*/ 0 h 5370"/>
              <a:gd name="T16" fmla="*/ 2147483646 w 6217"/>
              <a:gd name="T17" fmla="*/ 2147483646 h 5370"/>
              <a:gd name="T18" fmla="*/ 2147483646 w 6217"/>
              <a:gd name="T19" fmla="*/ 2147483646 h 5370"/>
              <a:gd name="T20" fmla="*/ 2147483646 w 6217"/>
              <a:gd name="T21" fmla="*/ 2147483646 h 5370"/>
              <a:gd name="T22" fmla="*/ 2147483646 w 6217"/>
              <a:gd name="T23" fmla="*/ 2147483646 h 5370"/>
              <a:gd name="T24" fmla="*/ 2147483646 w 6217"/>
              <a:gd name="T25" fmla="*/ 2147483646 h 5370"/>
              <a:gd name="T26" fmla="*/ 2147483646 w 6217"/>
              <a:gd name="T27" fmla="*/ 2147483646 h 5370"/>
              <a:gd name="T28" fmla="*/ 2147483646 w 6217"/>
              <a:gd name="T29" fmla="*/ 2147483646 h 5370"/>
              <a:gd name="T30" fmla="*/ 2147483646 w 6217"/>
              <a:gd name="T31" fmla="*/ 2147483646 h 5370"/>
              <a:gd name="T32" fmla="*/ 2147483646 w 6217"/>
              <a:gd name="T33" fmla="*/ 2147483646 h 5370"/>
              <a:gd name="T34" fmla="*/ 2147483646 w 6217"/>
              <a:gd name="T35" fmla="*/ 2147483646 h 5370"/>
              <a:gd name="T36" fmla="*/ 0 w 6217"/>
              <a:gd name="T37" fmla="*/ 2147483646 h 5370"/>
              <a:gd name="T38" fmla="*/ 2147483646 w 6217"/>
              <a:gd name="T39" fmla="*/ 2147483646 h 5370"/>
              <a:gd name="T40" fmla="*/ 2147483646 w 6217"/>
              <a:gd name="T41" fmla="*/ 2147483646 h 5370"/>
              <a:gd name="T42" fmla="*/ 2147483646 w 6217"/>
              <a:gd name="T43" fmla="*/ 2147483646 h 5370"/>
              <a:gd name="T44" fmla="*/ 2147483646 w 6217"/>
              <a:gd name="T45" fmla="*/ 0 h 537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217" h="5370">
                <a:moveTo>
                  <a:pt x="3421" y="1171"/>
                </a:moveTo>
                <a:cubicBezTo>
                  <a:pt x="3264" y="1556"/>
                  <a:pt x="3131" y="1872"/>
                  <a:pt x="3022" y="2118"/>
                </a:cubicBezTo>
                <a:cubicBezTo>
                  <a:pt x="2936" y="2311"/>
                  <a:pt x="2850" y="2505"/>
                  <a:pt x="2765" y="2699"/>
                </a:cubicBezTo>
                <a:cubicBezTo>
                  <a:pt x="3134" y="2699"/>
                  <a:pt x="3504" y="2699"/>
                  <a:pt x="3874" y="2699"/>
                </a:cubicBezTo>
                <a:cubicBezTo>
                  <a:pt x="3598" y="1775"/>
                  <a:pt x="3447" y="1266"/>
                  <a:pt x="3421" y="1171"/>
                </a:cubicBezTo>
                <a:close/>
                <a:moveTo>
                  <a:pt x="2580" y="0"/>
                </a:moveTo>
                <a:cubicBezTo>
                  <a:pt x="2998" y="6"/>
                  <a:pt x="3304" y="8"/>
                  <a:pt x="3497" y="8"/>
                </a:cubicBezTo>
                <a:cubicBezTo>
                  <a:pt x="3833" y="8"/>
                  <a:pt x="4143" y="6"/>
                  <a:pt x="4429" y="0"/>
                </a:cubicBezTo>
                <a:cubicBezTo>
                  <a:pt x="4603" y="547"/>
                  <a:pt x="4776" y="1094"/>
                  <a:pt x="4950" y="1641"/>
                </a:cubicBezTo>
                <a:cubicBezTo>
                  <a:pt x="5303" y="2692"/>
                  <a:pt x="5657" y="3744"/>
                  <a:pt x="6010" y="4795"/>
                </a:cubicBezTo>
                <a:cubicBezTo>
                  <a:pt x="6079" y="4987"/>
                  <a:pt x="6148" y="5178"/>
                  <a:pt x="6217" y="5370"/>
                </a:cubicBezTo>
                <a:cubicBezTo>
                  <a:pt x="5805" y="5365"/>
                  <a:pt x="5554" y="5362"/>
                  <a:pt x="5466" y="5362"/>
                </a:cubicBezTo>
                <a:cubicBezTo>
                  <a:pt x="5266" y="5362"/>
                  <a:pt x="4972" y="5365"/>
                  <a:pt x="4583" y="5370"/>
                </a:cubicBezTo>
                <a:cubicBezTo>
                  <a:pt x="4479" y="4937"/>
                  <a:pt x="4328" y="4428"/>
                  <a:pt x="4131" y="3844"/>
                </a:cubicBezTo>
                <a:cubicBezTo>
                  <a:pt x="3531" y="3844"/>
                  <a:pt x="2932" y="3844"/>
                  <a:pt x="2333" y="3844"/>
                </a:cubicBezTo>
                <a:cubicBezTo>
                  <a:pt x="2126" y="4305"/>
                  <a:pt x="1912" y="4814"/>
                  <a:pt x="1691" y="5370"/>
                </a:cubicBezTo>
                <a:cubicBezTo>
                  <a:pt x="1248" y="5365"/>
                  <a:pt x="976" y="5362"/>
                  <a:pt x="876" y="5362"/>
                </a:cubicBezTo>
                <a:cubicBezTo>
                  <a:pt x="717" y="5362"/>
                  <a:pt x="474" y="5364"/>
                  <a:pt x="146" y="5368"/>
                </a:cubicBezTo>
                <a:cubicBezTo>
                  <a:pt x="97" y="5369"/>
                  <a:pt x="49" y="5369"/>
                  <a:pt x="0" y="5370"/>
                </a:cubicBezTo>
                <a:cubicBezTo>
                  <a:pt x="99" y="5181"/>
                  <a:pt x="198" y="4992"/>
                  <a:pt x="297" y="4803"/>
                </a:cubicBezTo>
                <a:cubicBezTo>
                  <a:pt x="912" y="3526"/>
                  <a:pt x="1528" y="2249"/>
                  <a:pt x="2144" y="972"/>
                </a:cubicBezTo>
                <a:cubicBezTo>
                  <a:pt x="2209" y="829"/>
                  <a:pt x="2275" y="686"/>
                  <a:pt x="2340" y="543"/>
                </a:cubicBezTo>
                <a:cubicBezTo>
                  <a:pt x="2397" y="417"/>
                  <a:pt x="2477" y="236"/>
                  <a:pt x="25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11"/>
            </p:custDataLst>
          </p:nvPr>
        </p:nvSpPr>
        <p:spPr>
          <a:xfrm>
            <a:off x="7181652" y="2442760"/>
            <a:ext cx="894537" cy="869573"/>
          </a:xfrm>
          <a:custGeom>
            <a:avLst/>
            <a:gdLst>
              <a:gd name="connsiteX0" fmla="*/ 0 w 679450"/>
              <a:gd name="connsiteY0" fmla="*/ 469900 h 663575"/>
              <a:gd name="connsiteX1" fmla="*/ 250825 w 679450"/>
              <a:gd name="connsiteY1" fmla="*/ 663575 h 663575"/>
              <a:gd name="connsiteX2" fmla="*/ 679450 w 679450"/>
              <a:gd name="connsiteY2" fmla="*/ 660400 h 663575"/>
              <a:gd name="connsiteX3" fmla="*/ 679450 w 679450"/>
              <a:gd name="connsiteY3" fmla="*/ 231775 h 663575"/>
              <a:gd name="connsiteX4" fmla="*/ 514350 w 679450"/>
              <a:gd name="connsiteY4" fmla="*/ 0 h 663575"/>
              <a:gd name="connsiteX5" fmla="*/ 400050 w 679450"/>
              <a:gd name="connsiteY5" fmla="*/ 406400 h 663575"/>
              <a:gd name="connsiteX6" fmla="*/ 136525 w 679450"/>
              <a:gd name="connsiteY6" fmla="*/ 73025 h 663575"/>
              <a:gd name="connsiteX7" fmla="*/ 0 w 679450"/>
              <a:gd name="connsiteY7" fmla="*/ 469900 h 663575"/>
              <a:gd name="connsiteX0-1" fmla="*/ 0 w 682625"/>
              <a:gd name="connsiteY0-2" fmla="*/ 469900 h 663575"/>
              <a:gd name="connsiteX1-3" fmla="*/ 254000 w 682625"/>
              <a:gd name="connsiteY1-4" fmla="*/ 663575 h 663575"/>
              <a:gd name="connsiteX2-5" fmla="*/ 682625 w 682625"/>
              <a:gd name="connsiteY2-6" fmla="*/ 660400 h 663575"/>
              <a:gd name="connsiteX3-7" fmla="*/ 682625 w 682625"/>
              <a:gd name="connsiteY3-8" fmla="*/ 231775 h 663575"/>
              <a:gd name="connsiteX4-9" fmla="*/ 517525 w 682625"/>
              <a:gd name="connsiteY4-10" fmla="*/ 0 h 663575"/>
              <a:gd name="connsiteX5-11" fmla="*/ 403225 w 682625"/>
              <a:gd name="connsiteY5-12" fmla="*/ 406400 h 663575"/>
              <a:gd name="connsiteX6-13" fmla="*/ 139700 w 682625"/>
              <a:gd name="connsiteY6-14" fmla="*/ 73025 h 663575"/>
              <a:gd name="connsiteX7-15" fmla="*/ 0 w 682625"/>
              <a:gd name="connsiteY7-16" fmla="*/ 469900 h 663575"/>
              <a:gd name="connsiteX0-17" fmla="*/ 0 w 682625"/>
              <a:gd name="connsiteY0-18" fmla="*/ 476250 h 669925"/>
              <a:gd name="connsiteX1-19" fmla="*/ 254000 w 682625"/>
              <a:gd name="connsiteY1-20" fmla="*/ 669925 h 669925"/>
              <a:gd name="connsiteX2-21" fmla="*/ 682625 w 682625"/>
              <a:gd name="connsiteY2-22" fmla="*/ 666750 h 669925"/>
              <a:gd name="connsiteX3-23" fmla="*/ 682625 w 682625"/>
              <a:gd name="connsiteY3-24" fmla="*/ 238125 h 669925"/>
              <a:gd name="connsiteX4-25" fmla="*/ 514350 w 682625"/>
              <a:gd name="connsiteY4-26" fmla="*/ 0 h 669925"/>
              <a:gd name="connsiteX5-27" fmla="*/ 403225 w 682625"/>
              <a:gd name="connsiteY5-28" fmla="*/ 412750 h 669925"/>
              <a:gd name="connsiteX6-29" fmla="*/ 139700 w 682625"/>
              <a:gd name="connsiteY6-30" fmla="*/ 79375 h 669925"/>
              <a:gd name="connsiteX7-31" fmla="*/ 0 w 682625"/>
              <a:gd name="connsiteY7-32" fmla="*/ 476250 h 669925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  <a:cxn ang="0">
                <a:pos x="connsiteX4-25" y="connsiteY4-26"/>
              </a:cxn>
              <a:cxn ang="0">
                <a:pos x="connsiteX5-27" y="connsiteY5-28"/>
              </a:cxn>
              <a:cxn ang="0">
                <a:pos x="connsiteX6-29" y="connsiteY6-30"/>
              </a:cxn>
              <a:cxn ang="0">
                <a:pos x="connsiteX7-31" y="connsiteY7-32"/>
              </a:cxn>
            </a:cxnLst>
            <a:rect l="l" t="t" r="r" b="b"/>
            <a:pathLst>
              <a:path w="682625" h="669925">
                <a:moveTo>
                  <a:pt x="0" y="476250"/>
                </a:moveTo>
                <a:lnTo>
                  <a:pt x="254000" y="669925"/>
                </a:lnTo>
                <a:lnTo>
                  <a:pt x="682625" y="666750"/>
                </a:lnTo>
                <a:lnTo>
                  <a:pt x="682625" y="238125"/>
                </a:lnTo>
                <a:lnTo>
                  <a:pt x="514350" y="0"/>
                </a:lnTo>
                <a:lnTo>
                  <a:pt x="403225" y="412750"/>
                </a:lnTo>
                <a:lnTo>
                  <a:pt x="139700" y="79375"/>
                </a:lnTo>
                <a:lnTo>
                  <a:pt x="0" y="47625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" name="Freeform 8"/>
          <p:cNvSpPr/>
          <p:nvPr>
            <p:custDataLst>
              <p:tags r:id="rId12"/>
            </p:custDataLst>
          </p:nvPr>
        </p:nvSpPr>
        <p:spPr bwMode="auto">
          <a:xfrm>
            <a:off x="7177490" y="2446919"/>
            <a:ext cx="690666" cy="617855"/>
          </a:xfrm>
          <a:custGeom>
            <a:avLst/>
            <a:gdLst>
              <a:gd name="T0" fmla="*/ 2147483646 w 5528"/>
              <a:gd name="T1" fmla="*/ 0 h 4951"/>
              <a:gd name="T2" fmla="*/ 2147483646 w 5528"/>
              <a:gd name="T3" fmla="*/ 2147483646 h 4951"/>
              <a:gd name="T4" fmla="*/ 2147483646 w 5528"/>
              <a:gd name="T5" fmla="*/ 0 h 4951"/>
              <a:gd name="T6" fmla="*/ 2147483646 w 5528"/>
              <a:gd name="T7" fmla="*/ 2147483646 h 4951"/>
              <a:gd name="T8" fmla="*/ 2147483646 w 5528"/>
              <a:gd name="T9" fmla="*/ 2147483646 h 4951"/>
              <a:gd name="T10" fmla="*/ 2147483646 w 5528"/>
              <a:gd name="T11" fmla="*/ 2147483646 h 4951"/>
              <a:gd name="T12" fmla="*/ 2147483646 w 5528"/>
              <a:gd name="T13" fmla="*/ 0 h 4951"/>
              <a:gd name="T14" fmla="*/ 2147483646 w 5528"/>
              <a:gd name="T15" fmla="*/ 2147483646 h 4951"/>
              <a:gd name="T16" fmla="*/ 2147483646 w 5528"/>
              <a:gd name="T17" fmla="*/ 0 h 4951"/>
              <a:gd name="T18" fmla="*/ 2147483646 w 5528"/>
              <a:gd name="T19" fmla="*/ 2147483646 h 4951"/>
              <a:gd name="T20" fmla="*/ 2147483646 w 5528"/>
              <a:gd name="T21" fmla="*/ 2147483646 h 4951"/>
              <a:gd name="T22" fmla="*/ 2147483646 w 5528"/>
              <a:gd name="T23" fmla="*/ 2147483646 h 4951"/>
              <a:gd name="T24" fmla="*/ 2147483646 w 5528"/>
              <a:gd name="T25" fmla="*/ 2147483646 h 4951"/>
              <a:gd name="T26" fmla="*/ 2147483646 w 5528"/>
              <a:gd name="T27" fmla="*/ 2147483646 h 4951"/>
              <a:gd name="T28" fmla="*/ 2147483646 w 5528"/>
              <a:gd name="T29" fmla="*/ 2147483646 h 4951"/>
              <a:gd name="T30" fmla="*/ 2147483646 w 5528"/>
              <a:gd name="T31" fmla="*/ 2147483646 h 4951"/>
              <a:gd name="T32" fmla="*/ 2147483646 w 5528"/>
              <a:gd name="T33" fmla="*/ 2147483646 h 4951"/>
              <a:gd name="T34" fmla="*/ 2147483646 w 5528"/>
              <a:gd name="T35" fmla="*/ 2147483646 h 4951"/>
              <a:gd name="T36" fmla="*/ 2147483646 w 5528"/>
              <a:gd name="T37" fmla="*/ 2147483646 h 4951"/>
              <a:gd name="T38" fmla="*/ 2147483646 w 5528"/>
              <a:gd name="T39" fmla="*/ 2147483646 h 4951"/>
              <a:gd name="T40" fmla="*/ 2147483646 w 5528"/>
              <a:gd name="T41" fmla="*/ 2147483646 h 4951"/>
              <a:gd name="T42" fmla="*/ 0 w 5528"/>
              <a:gd name="T43" fmla="*/ 2147483646 h 4951"/>
              <a:gd name="T44" fmla="*/ 2147483646 w 5528"/>
              <a:gd name="T45" fmla="*/ 2147483646 h 4951"/>
              <a:gd name="T46" fmla="*/ 2147483646 w 5528"/>
              <a:gd name="T47" fmla="*/ 2147483646 h 4951"/>
              <a:gd name="T48" fmla="*/ 2147483646 w 5528"/>
              <a:gd name="T49" fmla="*/ 2147483646 h 4951"/>
              <a:gd name="T50" fmla="*/ 2147483646 w 5528"/>
              <a:gd name="T51" fmla="*/ 0 h 495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528" h="4951">
                <a:moveTo>
                  <a:pt x="259" y="0"/>
                </a:moveTo>
                <a:cubicBezTo>
                  <a:pt x="641" y="5"/>
                  <a:pt x="979" y="7"/>
                  <a:pt x="1272" y="7"/>
                </a:cubicBezTo>
                <a:cubicBezTo>
                  <a:pt x="1482" y="7"/>
                  <a:pt x="1777" y="5"/>
                  <a:pt x="2156" y="0"/>
                </a:cubicBezTo>
                <a:cubicBezTo>
                  <a:pt x="2682" y="939"/>
                  <a:pt x="3207" y="1877"/>
                  <a:pt x="3733" y="2816"/>
                </a:cubicBezTo>
                <a:cubicBezTo>
                  <a:pt x="3805" y="2954"/>
                  <a:pt x="3877" y="3092"/>
                  <a:pt x="3950" y="3230"/>
                </a:cubicBezTo>
                <a:cubicBezTo>
                  <a:pt x="3978" y="2823"/>
                  <a:pt x="4006" y="2254"/>
                  <a:pt x="4035" y="1521"/>
                </a:cubicBezTo>
                <a:cubicBezTo>
                  <a:pt x="4064" y="788"/>
                  <a:pt x="4079" y="281"/>
                  <a:pt x="4079" y="0"/>
                </a:cubicBezTo>
                <a:cubicBezTo>
                  <a:pt x="4381" y="5"/>
                  <a:pt x="4623" y="7"/>
                  <a:pt x="4805" y="7"/>
                </a:cubicBezTo>
                <a:cubicBezTo>
                  <a:pt x="4889" y="7"/>
                  <a:pt x="5130" y="5"/>
                  <a:pt x="5528" y="0"/>
                </a:cubicBezTo>
                <a:cubicBezTo>
                  <a:pt x="5499" y="360"/>
                  <a:pt x="5469" y="721"/>
                  <a:pt x="5440" y="1081"/>
                </a:cubicBezTo>
                <a:cubicBezTo>
                  <a:pt x="5384" y="2082"/>
                  <a:pt x="5329" y="3083"/>
                  <a:pt x="5274" y="4085"/>
                </a:cubicBezTo>
                <a:cubicBezTo>
                  <a:pt x="5266" y="4374"/>
                  <a:pt x="5259" y="4662"/>
                  <a:pt x="5252" y="4951"/>
                </a:cubicBezTo>
                <a:cubicBezTo>
                  <a:pt x="4931" y="4947"/>
                  <a:pt x="4632" y="4944"/>
                  <a:pt x="4354" y="4944"/>
                </a:cubicBezTo>
                <a:cubicBezTo>
                  <a:pt x="4122" y="4944"/>
                  <a:pt x="3802" y="4947"/>
                  <a:pt x="3393" y="4951"/>
                </a:cubicBezTo>
                <a:cubicBezTo>
                  <a:pt x="3265" y="4714"/>
                  <a:pt x="3170" y="4543"/>
                  <a:pt x="3109" y="4436"/>
                </a:cubicBezTo>
                <a:cubicBezTo>
                  <a:pt x="2902" y="4091"/>
                  <a:pt x="2696" y="3747"/>
                  <a:pt x="2489" y="3402"/>
                </a:cubicBezTo>
                <a:cubicBezTo>
                  <a:pt x="2285" y="3063"/>
                  <a:pt x="2097" y="2739"/>
                  <a:pt x="1925" y="2429"/>
                </a:cubicBezTo>
                <a:cubicBezTo>
                  <a:pt x="1812" y="2233"/>
                  <a:pt x="1695" y="2018"/>
                  <a:pt x="1575" y="1784"/>
                </a:cubicBezTo>
                <a:cubicBezTo>
                  <a:pt x="1548" y="2357"/>
                  <a:pt x="1522" y="2930"/>
                  <a:pt x="1495" y="3504"/>
                </a:cubicBezTo>
                <a:cubicBezTo>
                  <a:pt x="1483" y="3986"/>
                  <a:pt x="1470" y="4469"/>
                  <a:pt x="1457" y="4951"/>
                </a:cubicBezTo>
                <a:cubicBezTo>
                  <a:pt x="1152" y="4947"/>
                  <a:pt x="920" y="4944"/>
                  <a:pt x="760" y="4944"/>
                </a:cubicBezTo>
                <a:cubicBezTo>
                  <a:pt x="625" y="4944"/>
                  <a:pt x="372" y="4947"/>
                  <a:pt x="0" y="4951"/>
                </a:cubicBezTo>
                <a:cubicBezTo>
                  <a:pt x="25" y="4698"/>
                  <a:pt x="50" y="4444"/>
                  <a:pt x="74" y="4190"/>
                </a:cubicBezTo>
                <a:cubicBezTo>
                  <a:pt x="122" y="3329"/>
                  <a:pt x="170" y="2468"/>
                  <a:pt x="218" y="1607"/>
                </a:cubicBezTo>
                <a:cubicBezTo>
                  <a:pt x="232" y="1260"/>
                  <a:pt x="245" y="913"/>
                  <a:pt x="259" y="566"/>
                </a:cubicBezTo>
                <a:cubicBezTo>
                  <a:pt x="259" y="377"/>
                  <a:pt x="259" y="189"/>
                  <a:pt x="259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13"/>
            </p:custDataLst>
          </p:nvPr>
        </p:nvSpPr>
        <p:spPr>
          <a:xfrm>
            <a:off x="8562983" y="2451081"/>
            <a:ext cx="915339" cy="861252"/>
          </a:xfrm>
          <a:custGeom>
            <a:avLst/>
            <a:gdLst>
              <a:gd name="connsiteX0" fmla="*/ 0 w 701675"/>
              <a:gd name="connsiteY0" fmla="*/ 466725 h 663575"/>
              <a:gd name="connsiteX1" fmla="*/ 282575 w 701675"/>
              <a:gd name="connsiteY1" fmla="*/ 663575 h 663575"/>
              <a:gd name="connsiteX2" fmla="*/ 701675 w 701675"/>
              <a:gd name="connsiteY2" fmla="*/ 657225 h 663575"/>
              <a:gd name="connsiteX3" fmla="*/ 698500 w 701675"/>
              <a:gd name="connsiteY3" fmla="*/ 234950 h 663575"/>
              <a:gd name="connsiteX4" fmla="*/ 517525 w 701675"/>
              <a:gd name="connsiteY4" fmla="*/ 0 h 663575"/>
              <a:gd name="connsiteX5" fmla="*/ 88900 w 701675"/>
              <a:gd name="connsiteY5" fmla="*/ 279400 h 663575"/>
              <a:gd name="connsiteX6" fmla="*/ 0 w 701675"/>
              <a:gd name="connsiteY6" fmla="*/ 466725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675" h="663575">
                <a:moveTo>
                  <a:pt x="0" y="466725"/>
                </a:moveTo>
                <a:lnTo>
                  <a:pt x="282575" y="663575"/>
                </a:lnTo>
                <a:lnTo>
                  <a:pt x="701675" y="657225"/>
                </a:lnTo>
                <a:cubicBezTo>
                  <a:pt x="700617" y="516467"/>
                  <a:pt x="699558" y="375708"/>
                  <a:pt x="698500" y="234950"/>
                </a:cubicBezTo>
                <a:lnTo>
                  <a:pt x="517525" y="0"/>
                </a:lnTo>
                <a:lnTo>
                  <a:pt x="88900" y="279400"/>
                </a:lnTo>
                <a:lnTo>
                  <a:pt x="0" y="46672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Freeform 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8560904" y="2444839"/>
            <a:ext cx="686505" cy="622014"/>
          </a:xfrm>
          <a:custGeom>
            <a:avLst/>
            <a:gdLst>
              <a:gd name="T0" fmla="*/ 2147483646 w 5488"/>
              <a:gd name="T1" fmla="*/ 0 h 4971"/>
              <a:gd name="T2" fmla="*/ 2147483646 w 5488"/>
              <a:gd name="T3" fmla="*/ 2147483646 h 4971"/>
              <a:gd name="T4" fmla="*/ 2147483646 w 5488"/>
              <a:gd name="T5" fmla="*/ 0 h 4971"/>
              <a:gd name="T6" fmla="*/ 2147483646 w 5488"/>
              <a:gd name="T7" fmla="*/ 2147483646 h 4971"/>
              <a:gd name="T8" fmla="*/ 2147483646 w 5488"/>
              <a:gd name="T9" fmla="*/ 2147483646 h 4971"/>
              <a:gd name="T10" fmla="*/ 2147483646 w 5488"/>
              <a:gd name="T11" fmla="*/ 2147483646 h 4971"/>
              <a:gd name="T12" fmla="*/ 2147483646 w 5488"/>
              <a:gd name="T13" fmla="*/ 2147483646 h 4971"/>
              <a:gd name="T14" fmla="*/ 2147483646 w 5488"/>
              <a:gd name="T15" fmla="*/ 2147483646 h 4971"/>
              <a:gd name="T16" fmla="*/ 2147483646 w 5488"/>
              <a:gd name="T17" fmla="*/ 2147483646 h 4971"/>
              <a:gd name="T18" fmla="*/ 2147483646 w 5488"/>
              <a:gd name="T19" fmla="*/ 2147483646 h 4971"/>
              <a:gd name="T20" fmla="*/ 2147483646 w 5488"/>
              <a:gd name="T21" fmla="*/ 2147483646 h 4971"/>
              <a:gd name="T22" fmla="*/ 2147483646 w 5488"/>
              <a:gd name="T23" fmla="*/ 2147483646 h 4971"/>
              <a:gd name="T24" fmla="*/ 2147483646 w 5488"/>
              <a:gd name="T25" fmla="*/ 0 h 4971"/>
              <a:gd name="T26" fmla="*/ 2147483646 w 5488"/>
              <a:gd name="T27" fmla="*/ 0 h 4971"/>
              <a:gd name="T28" fmla="*/ 2147483646 w 5488"/>
              <a:gd name="T29" fmla="*/ 2147483646 h 4971"/>
              <a:gd name="T30" fmla="*/ 2147483646 w 5488"/>
              <a:gd name="T31" fmla="*/ 0 h 4971"/>
              <a:gd name="T32" fmla="*/ 2147483646 w 5488"/>
              <a:gd name="T33" fmla="*/ 2147483646 h 4971"/>
              <a:gd name="T34" fmla="*/ 2147483646 w 5488"/>
              <a:gd name="T35" fmla="*/ 2147483646 h 4971"/>
              <a:gd name="T36" fmla="*/ 2147483646 w 5488"/>
              <a:gd name="T37" fmla="*/ 2147483646 h 4971"/>
              <a:gd name="T38" fmla="*/ 2147483646 w 5488"/>
              <a:gd name="T39" fmla="*/ 2147483646 h 4971"/>
              <a:gd name="T40" fmla="*/ 0 w 5488"/>
              <a:gd name="T41" fmla="*/ 2147483646 h 4971"/>
              <a:gd name="T42" fmla="*/ 0 w 5488"/>
              <a:gd name="T43" fmla="*/ 2147483646 h 4971"/>
              <a:gd name="T44" fmla="*/ 2147483646 w 5488"/>
              <a:gd name="T45" fmla="*/ 2147483646 h 4971"/>
              <a:gd name="T46" fmla="*/ 2147483646 w 5488"/>
              <a:gd name="T47" fmla="*/ 2147483646 h 4971"/>
              <a:gd name="T48" fmla="*/ 2147483646 w 5488"/>
              <a:gd name="T49" fmla="*/ 2147483646 h 4971"/>
              <a:gd name="T50" fmla="*/ 2147483646 w 5488"/>
              <a:gd name="T51" fmla="*/ 2147483646 h 4971"/>
              <a:gd name="T52" fmla="*/ 2147483646 w 5488"/>
              <a:gd name="T53" fmla="*/ 0 h 497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488" h="4971">
                <a:moveTo>
                  <a:pt x="3634" y="0"/>
                </a:moveTo>
                <a:cubicBezTo>
                  <a:pt x="4102" y="5"/>
                  <a:pt x="4419" y="7"/>
                  <a:pt x="4585" y="7"/>
                </a:cubicBezTo>
                <a:cubicBezTo>
                  <a:pt x="4631" y="7"/>
                  <a:pt x="4932" y="5"/>
                  <a:pt x="5488" y="0"/>
                </a:cubicBezTo>
                <a:cubicBezTo>
                  <a:pt x="4957" y="647"/>
                  <a:pt x="4426" y="1293"/>
                  <a:pt x="3894" y="1940"/>
                </a:cubicBezTo>
                <a:cubicBezTo>
                  <a:pt x="3795" y="2069"/>
                  <a:pt x="3695" y="2199"/>
                  <a:pt x="3596" y="2329"/>
                </a:cubicBezTo>
                <a:cubicBezTo>
                  <a:pt x="3689" y="2472"/>
                  <a:pt x="3782" y="2616"/>
                  <a:pt x="3875" y="2759"/>
                </a:cubicBezTo>
                <a:cubicBezTo>
                  <a:pt x="4402" y="3496"/>
                  <a:pt x="4928" y="4234"/>
                  <a:pt x="5454" y="4971"/>
                </a:cubicBezTo>
                <a:cubicBezTo>
                  <a:pt x="5144" y="4969"/>
                  <a:pt x="4835" y="4966"/>
                  <a:pt x="4525" y="4964"/>
                </a:cubicBezTo>
                <a:cubicBezTo>
                  <a:pt x="4324" y="4964"/>
                  <a:pt x="3982" y="4966"/>
                  <a:pt x="3501" y="4971"/>
                </a:cubicBezTo>
                <a:cubicBezTo>
                  <a:pt x="3177" y="4381"/>
                  <a:pt x="2640" y="3506"/>
                  <a:pt x="1892" y="2347"/>
                </a:cubicBezTo>
                <a:cubicBezTo>
                  <a:pt x="2174" y="1977"/>
                  <a:pt x="2456" y="1607"/>
                  <a:pt x="2738" y="1237"/>
                </a:cubicBezTo>
                <a:cubicBezTo>
                  <a:pt x="2966" y="929"/>
                  <a:pt x="3194" y="621"/>
                  <a:pt x="3422" y="313"/>
                </a:cubicBezTo>
                <a:cubicBezTo>
                  <a:pt x="3493" y="209"/>
                  <a:pt x="3563" y="104"/>
                  <a:pt x="3634" y="0"/>
                </a:cubicBezTo>
                <a:close/>
                <a:moveTo>
                  <a:pt x="270" y="0"/>
                </a:moveTo>
                <a:cubicBezTo>
                  <a:pt x="690" y="5"/>
                  <a:pt x="979" y="7"/>
                  <a:pt x="1138" y="7"/>
                </a:cubicBezTo>
                <a:cubicBezTo>
                  <a:pt x="1243" y="7"/>
                  <a:pt x="1515" y="5"/>
                  <a:pt x="1953" y="0"/>
                </a:cubicBezTo>
                <a:cubicBezTo>
                  <a:pt x="1893" y="907"/>
                  <a:pt x="1834" y="1814"/>
                  <a:pt x="1774" y="2720"/>
                </a:cubicBezTo>
                <a:cubicBezTo>
                  <a:pt x="1744" y="3471"/>
                  <a:pt x="1714" y="4221"/>
                  <a:pt x="1683" y="4971"/>
                </a:cubicBezTo>
                <a:cubicBezTo>
                  <a:pt x="1410" y="4969"/>
                  <a:pt x="1137" y="4966"/>
                  <a:pt x="864" y="4964"/>
                </a:cubicBezTo>
                <a:cubicBezTo>
                  <a:pt x="756" y="4964"/>
                  <a:pt x="496" y="4966"/>
                  <a:pt x="84" y="4970"/>
                </a:cubicBezTo>
                <a:cubicBezTo>
                  <a:pt x="56" y="4971"/>
                  <a:pt x="28" y="4971"/>
                  <a:pt x="0" y="4971"/>
                </a:cubicBezTo>
                <a:cubicBezTo>
                  <a:pt x="0" y="4971"/>
                  <a:pt x="0" y="4971"/>
                  <a:pt x="0" y="4971"/>
                </a:cubicBezTo>
                <a:cubicBezTo>
                  <a:pt x="6" y="4916"/>
                  <a:pt x="12" y="4860"/>
                  <a:pt x="18" y="4805"/>
                </a:cubicBezTo>
                <a:cubicBezTo>
                  <a:pt x="57" y="4424"/>
                  <a:pt x="85" y="4103"/>
                  <a:pt x="103" y="3842"/>
                </a:cubicBezTo>
                <a:cubicBezTo>
                  <a:pt x="141" y="3313"/>
                  <a:pt x="181" y="2588"/>
                  <a:pt x="224" y="1668"/>
                </a:cubicBezTo>
                <a:cubicBezTo>
                  <a:pt x="255" y="1027"/>
                  <a:pt x="270" y="575"/>
                  <a:pt x="270" y="313"/>
                </a:cubicBezTo>
                <a:cubicBezTo>
                  <a:pt x="270" y="209"/>
                  <a:pt x="270" y="104"/>
                  <a:pt x="27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0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en-US" altLang="zh-CN" spc="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YOURNNAME</a:t>
            </a:r>
            <a:endParaRPr lang="en-US" altLang="zh-CN" spc="20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93925" y="920115"/>
            <a:ext cx="94386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、选出下列书写正确的词语（   ）</a:t>
            </a:r>
            <a:endParaRPr lang="zh-CN" altLang="en-US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、㝍字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、公圆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、电灯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、令天</a:t>
            </a:r>
            <a:endParaRPr lang="zh-CN" altLang="en-US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、选出发音正确的一组词语（   ）</a:t>
            </a:r>
            <a:endParaRPr lang="zh-CN" altLang="en-US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、朝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  <a:sym typeface="+mn-ea"/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  <a:sym typeface="+mn-ea"/>
              </a:rPr>
              <a:t>cháo)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向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、重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zhòng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）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新</a:t>
            </a:r>
            <a:endParaRPr lang="zh-CN" altLang="en-US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、结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jiē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）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尾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、一封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fēn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charset="0"/>
                <a:ea typeface="楷体" panose="02010609060101010101" charset="-122"/>
              </a:rPr>
              <a:t>）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信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47505" y="920115"/>
            <a:ext cx="622935" cy="1050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C</a:t>
            </a:r>
            <a:endParaRPr lang="en-US" altLang="zh-CN" sz="48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64015" y="3316605"/>
            <a:ext cx="589280" cy="1050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A</a:t>
            </a:r>
            <a:endParaRPr lang="en-US" altLang="zh-CN" sz="48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8193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6680"/>
            <a:ext cx="12192635" cy="675132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470910" y="5807075"/>
            <a:ext cx="2295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一封信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65040" y="5003165"/>
            <a:ext cx="18053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今天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66435" y="4081145"/>
            <a:ext cx="1882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支出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63285" y="3159125"/>
            <a:ext cx="22790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圆珠笔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55815" y="2237105"/>
            <a:ext cx="2090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电灯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19745" y="1315085"/>
            <a:ext cx="1927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圆形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46235" y="340360"/>
            <a:ext cx="19881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写信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19910" y="1407160"/>
            <a:ext cx="5139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小山小山谁来登？</a:t>
            </a:r>
            <a:endParaRPr lang="zh-CN" altLang="en-US" sz="4800" b="1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8675" name="组合 19"/>
          <p:cNvGrpSpPr/>
          <p:nvPr/>
        </p:nvGrpSpPr>
        <p:grpSpPr>
          <a:xfrm>
            <a:off x="1049338" y="2181225"/>
            <a:ext cx="6645910" cy="3467100"/>
            <a:chOff x="-475555" y="2181897"/>
            <a:chExt cx="6647488" cy="3465842"/>
          </a:xfrm>
        </p:grpSpPr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21275257">
              <a:off x="2095218" y="2181897"/>
              <a:ext cx="2310361" cy="2312149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77" name="AutoShape 513"/>
            <p:cNvSpPr/>
            <p:nvPr/>
          </p:nvSpPr>
          <p:spPr>
            <a:xfrm>
              <a:off x="-475555" y="3832298"/>
              <a:ext cx="6647488" cy="1815441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charset="0"/>
                <a:ea typeface="Malgun Gothic" panose="020B0503020000020004" pitchFamily="34" charset="-127"/>
              </a:endParaRPr>
            </a:p>
          </p:txBody>
        </p:sp>
        <p:sp>
          <p:nvSpPr>
            <p:cNvPr id="16" name="TextBox 6"/>
            <p:cNvSpPr txBox="1"/>
            <p:nvPr/>
          </p:nvSpPr>
          <p:spPr>
            <a:xfrm>
              <a:off x="2415969" y="2569106"/>
              <a:ext cx="1881635" cy="10759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  <a:hlinkClick r:id="rId3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 panose="020B0400000000000000" pitchFamily="34" charset="-122"/>
                  <a:hlinkClick r:id="rId4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anose="020B0400000000000000" pitchFamily="34" charset="-122"/>
                <a:hlinkClick r:id="rId4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 panose="020B0400000000000000" pitchFamily="34" charset="-122"/>
                  <a:hlinkClick r:id="rId4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 panose="020B0400000000000000" pitchFamily="34" charset="-122"/>
              </a:endParaRPr>
            </a:p>
          </p:txBody>
        </p:sp>
        <p:grpSp>
          <p:nvGrpSpPr>
            <p:cNvPr id="28679" name="组 53"/>
            <p:cNvGrpSpPr/>
            <p:nvPr/>
          </p:nvGrpSpPr>
          <p:grpSpPr>
            <a:xfrm>
              <a:off x="2505075" y="2610527"/>
              <a:ext cx="533400" cy="393700"/>
              <a:chOff x="2505685" y="2611357"/>
              <a:chExt cx="533248" cy="39456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719803" y="2631871"/>
                <a:ext cx="207952" cy="208342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28681" name="图片 10">
                <a:hlinkClick r:id="rId5" action="ppaction://hlinkfile"/>
              </p:cNvPr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 rot="2700000">
                <a:off x="2575028" y="2542014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682" name="矩形 11"/>
            <p:cNvSpPr/>
            <p:nvPr/>
          </p:nvSpPr>
          <p:spPr>
            <a:xfrm>
              <a:off x="-199899" y="4021459"/>
              <a:ext cx="6140638" cy="14371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</a:rPr>
                <a:t>听范读，边听边思考：露西给爸爸写了几封信，为什么？</a:t>
              </a:r>
              <a:endParaRPr lang="zh-CN" altLang="en-US" sz="44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738092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534039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329987" y="2151514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136066" y="2168157"/>
            <a:ext cx="1148335" cy="114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5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5"/>
            </p:custDataLst>
          </p:nvPr>
        </p:nvSpPr>
        <p:spPr>
          <a:xfrm>
            <a:off x="3206165" y="2399074"/>
            <a:ext cx="678184" cy="917420"/>
          </a:xfrm>
          <a:custGeom>
            <a:avLst/>
            <a:gdLst>
              <a:gd name="connsiteX0" fmla="*/ 0 w 519112"/>
              <a:gd name="connsiteY0" fmla="*/ 502444 h 702469"/>
              <a:gd name="connsiteX1" fmla="*/ 69056 w 519112"/>
              <a:gd name="connsiteY1" fmla="*/ 702469 h 702469"/>
              <a:gd name="connsiteX2" fmla="*/ 516731 w 519112"/>
              <a:gd name="connsiteY2" fmla="*/ 697706 h 702469"/>
              <a:gd name="connsiteX3" fmla="*/ 519112 w 519112"/>
              <a:gd name="connsiteY3" fmla="*/ 273844 h 702469"/>
              <a:gd name="connsiteX4" fmla="*/ 340519 w 519112"/>
              <a:gd name="connsiteY4" fmla="*/ 0 h 702469"/>
              <a:gd name="connsiteX5" fmla="*/ 97631 w 519112"/>
              <a:gd name="connsiteY5" fmla="*/ 104775 h 702469"/>
              <a:gd name="connsiteX6" fmla="*/ 0 w 519112"/>
              <a:gd name="connsiteY6" fmla="*/ 502444 h 702469"/>
              <a:gd name="connsiteX0-1" fmla="*/ 0 w 519112"/>
              <a:gd name="connsiteY0-2" fmla="*/ 502444 h 702469"/>
              <a:gd name="connsiteX1-3" fmla="*/ 78581 w 519112"/>
              <a:gd name="connsiteY1-4" fmla="*/ 702469 h 702469"/>
              <a:gd name="connsiteX2-5" fmla="*/ 516731 w 519112"/>
              <a:gd name="connsiteY2-6" fmla="*/ 697706 h 702469"/>
              <a:gd name="connsiteX3-7" fmla="*/ 519112 w 519112"/>
              <a:gd name="connsiteY3-8" fmla="*/ 273844 h 702469"/>
              <a:gd name="connsiteX4-9" fmla="*/ 340519 w 519112"/>
              <a:gd name="connsiteY4-10" fmla="*/ 0 h 702469"/>
              <a:gd name="connsiteX5-11" fmla="*/ 97631 w 519112"/>
              <a:gd name="connsiteY5-12" fmla="*/ 104775 h 702469"/>
              <a:gd name="connsiteX6-13" fmla="*/ 0 w 519112"/>
              <a:gd name="connsiteY6-14" fmla="*/ 502444 h 702469"/>
              <a:gd name="connsiteX0-15" fmla="*/ 0 w 519112"/>
              <a:gd name="connsiteY0-16" fmla="*/ 502444 h 702469"/>
              <a:gd name="connsiteX1-17" fmla="*/ 78581 w 519112"/>
              <a:gd name="connsiteY1-18" fmla="*/ 702469 h 702469"/>
              <a:gd name="connsiteX2-19" fmla="*/ 516731 w 519112"/>
              <a:gd name="connsiteY2-20" fmla="*/ 700092 h 702469"/>
              <a:gd name="connsiteX3-21" fmla="*/ 519112 w 519112"/>
              <a:gd name="connsiteY3-22" fmla="*/ 273844 h 702469"/>
              <a:gd name="connsiteX4-23" fmla="*/ 340519 w 519112"/>
              <a:gd name="connsiteY4-24" fmla="*/ 0 h 702469"/>
              <a:gd name="connsiteX5-25" fmla="*/ 97631 w 519112"/>
              <a:gd name="connsiteY5-26" fmla="*/ 104775 h 702469"/>
              <a:gd name="connsiteX6-27" fmla="*/ 0 w 519112"/>
              <a:gd name="connsiteY6-28" fmla="*/ 502444 h 702469"/>
            </a:gdLst>
            <a:ahLst/>
            <a:cxnLst>
              <a:cxn ang="0">
                <a:pos x="connsiteX0-15" y="connsiteY0-16"/>
              </a:cxn>
              <a:cxn ang="0">
                <a:pos x="connsiteX1-17" y="connsiteY1-18"/>
              </a:cxn>
              <a:cxn ang="0">
                <a:pos x="connsiteX2-19" y="connsiteY2-20"/>
              </a:cxn>
              <a:cxn ang="0">
                <a:pos x="connsiteX3-21" y="connsiteY3-22"/>
              </a:cxn>
              <a:cxn ang="0">
                <a:pos x="connsiteX4-23" y="connsiteY4-24"/>
              </a:cxn>
              <a:cxn ang="0">
                <a:pos x="connsiteX5-25" y="connsiteY5-26"/>
              </a:cxn>
              <a:cxn ang="0">
                <a:pos x="connsiteX6-27" y="connsiteY6-28"/>
              </a:cxn>
            </a:cxnLst>
            <a:rect l="l" t="t" r="r" b="b"/>
            <a:pathLst>
              <a:path w="519112" h="702469">
                <a:moveTo>
                  <a:pt x="0" y="502444"/>
                </a:moveTo>
                <a:lnTo>
                  <a:pt x="78581" y="702469"/>
                </a:lnTo>
                <a:lnTo>
                  <a:pt x="516731" y="700092"/>
                </a:lnTo>
                <a:cubicBezTo>
                  <a:pt x="517525" y="558805"/>
                  <a:pt x="518318" y="415131"/>
                  <a:pt x="519112" y="273844"/>
                </a:cubicBezTo>
                <a:lnTo>
                  <a:pt x="340519" y="0"/>
                </a:lnTo>
                <a:lnTo>
                  <a:pt x="97631" y="104775"/>
                </a:lnTo>
                <a:lnTo>
                  <a:pt x="0" y="50244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Freeform 5"/>
          <p:cNvSpPr/>
          <p:nvPr>
            <p:custDataLst>
              <p:tags r:id="rId6"/>
            </p:custDataLst>
          </p:nvPr>
        </p:nvSpPr>
        <p:spPr bwMode="auto">
          <a:xfrm>
            <a:off x="3025177" y="2394912"/>
            <a:ext cx="630337" cy="663621"/>
          </a:xfrm>
          <a:custGeom>
            <a:avLst/>
            <a:gdLst>
              <a:gd name="T0" fmla="*/ 2147483646 w 2408"/>
              <a:gd name="T1" fmla="*/ 0 h 2527"/>
              <a:gd name="T2" fmla="*/ 2147483646 w 2408"/>
              <a:gd name="T3" fmla="*/ 2147483646 h 2527"/>
              <a:gd name="T4" fmla="*/ 2147483646 w 2408"/>
              <a:gd name="T5" fmla="*/ 2147483646 h 2527"/>
              <a:gd name="T6" fmla="*/ 2147483646 w 2408"/>
              <a:gd name="T7" fmla="*/ 2147483646 h 2527"/>
              <a:gd name="T8" fmla="*/ 2147483646 w 2408"/>
              <a:gd name="T9" fmla="*/ 0 h 2527"/>
              <a:gd name="T10" fmla="*/ 2147483646 w 2408"/>
              <a:gd name="T11" fmla="*/ 2147483646 h 2527"/>
              <a:gd name="T12" fmla="*/ 2147483646 w 2408"/>
              <a:gd name="T13" fmla="*/ 2147483646 h 2527"/>
              <a:gd name="T14" fmla="*/ 2147483646 w 2408"/>
              <a:gd name="T15" fmla="*/ 2147483646 h 2527"/>
              <a:gd name="T16" fmla="*/ 2147483646 w 2408"/>
              <a:gd name="T17" fmla="*/ 2147483646 h 2527"/>
              <a:gd name="T18" fmla="*/ 2147483646 w 2408"/>
              <a:gd name="T19" fmla="*/ 2147483646 h 2527"/>
              <a:gd name="T20" fmla="*/ 2147483646 w 2408"/>
              <a:gd name="T21" fmla="*/ 2147483646 h 2527"/>
              <a:gd name="T22" fmla="*/ 2147483646 w 2408"/>
              <a:gd name="T23" fmla="*/ 2147483646 h 2527"/>
              <a:gd name="T24" fmla="*/ 2147483646 w 2408"/>
              <a:gd name="T25" fmla="*/ 2147483646 h 2527"/>
              <a:gd name="T26" fmla="*/ 2147483646 w 2408"/>
              <a:gd name="T27" fmla="*/ 2147483646 h 2527"/>
              <a:gd name="T28" fmla="*/ 2147483646 w 2408"/>
              <a:gd name="T29" fmla="*/ 2147483646 h 2527"/>
              <a:gd name="T30" fmla="*/ 2147483646 w 2408"/>
              <a:gd name="T31" fmla="*/ 2147483646 h 2527"/>
              <a:gd name="T32" fmla="*/ 0 w 2408"/>
              <a:gd name="T33" fmla="*/ 2147483646 h 2527"/>
              <a:gd name="T34" fmla="*/ 2147483646 w 2408"/>
              <a:gd name="T35" fmla="*/ 2147483646 h 2527"/>
              <a:gd name="T36" fmla="*/ 2147483646 w 2408"/>
              <a:gd name="T37" fmla="*/ 0 h 252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408" h="2527">
                <a:moveTo>
                  <a:pt x="20" y="0"/>
                </a:moveTo>
                <a:cubicBezTo>
                  <a:pt x="374" y="2"/>
                  <a:pt x="786" y="3"/>
                  <a:pt x="1256" y="3"/>
                </a:cubicBezTo>
                <a:cubicBezTo>
                  <a:pt x="1410" y="3"/>
                  <a:pt x="1564" y="2"/>
                  <a:pt x="1717" y="1"/>
                </a:cubicBezTo>
                <a:cubicBezTo>
                  <a:pt x="1867" y="1"/>
                  <a:pt x="2016" y="1"/>
                  <a:pt x="2165" y="1"/>
                </a:cubicBezTo>
                <a:cubicBezTo>
                  <a:pt x="2246" y="1"/>
                  <a:pt x="2327" y="0"/>
                  <a:pt x="2408" y="0"/>
                </a:cubicBezTo>
                <a:cubicBezTo>
                  <a:pt x="2404" y="60"/>
                  <a:pt x="2401" y="120"/>
                  <a:pt x="2397" y="181"/>
                </a:cubicBezTo>
                <a:cubicBezTo>
                  <a:pt x="2392" y="278"/>
                  <a:pt x="2389" y="359"/>
                  <a:pt x="2387" y="422"/>
                </a:cubicBezTo>
                <a:cubicBezTo>
                  <a:pt x="2385" y="486"/>
                  <a:pt x="2384" y="534"/>
                  <a:pt x="2384" y="566"/>
                </a:cubicBezTo>
                <a:cubicBezTo>
                  <a:pt x="2118" y="553"/>
                  <a:pt x="1898" y="546"/>
                  <a:pt x="1725" y="546"/>
                </a:cubicBezTo>
                <a:cubicBezTo>
                  <a:pt x="1682" y="546"/>
                  <a:pt x="1638" y="546"/>
                  <a:pt x="1595" y="546"/>
                </a:cubicBezTo>
                <a:cubicBezTo>
                  <a:pt x="1576" y="764"/>
                  <a:pt x="1561" y="965"/>
                  <a:pt x="1551" y="1150"/>
                </a:cubicBezTo>
                <a:cubicBezTo>
                  <a:pt x="1538" y="1415"/>
                  <a:pt x="1527" y="1673"/>
                  <a:pt x="1519" y="1922"/>
                </a:cubicBezTo>
                <a:cubicBezTo>
                  <a:pt x="1512" y="2172"/>
                  <a:pt x="1508" y="2373"/>
                  <a:pt x="1508" y="2527"/>
                </a:cubicBezTo>
                <a:cubicBezTo>
                  <a:pt x="1304" y="2525"/>
                  <a:pt x="1172" y="2524"/>
                  <a:pt x="1113" y="2524"/>
                </a:cubicBezTo>
                <a:cubicBezTo>
                  <a:pt x="1059" y="2524"/>
                  <a:pt x="916" y="2525"/>
                  <a:pt x="683" y="2527"/>
                </a:cubicBezTo>
                <a:cubicBezTo>
                  <a:pt x="745" y="1927"/>
                  <a:pt x="782" y="1267"/>
                  <a:pt x="795" y="546"/>
                </a:cubicBezTo>
                <a:cubicBezTo>
                  <a:pt x="530" y="553"/>
                  <a:pt x="265" y="559"/>
                  <a:pt x="0" y="566"/>
                </a:cubicBezTo>
                <a:cubicBezTo>
                  <a:pt x="3" y="498"/>
                  <a:pt x="6" y="429"/>
                  <a:pt x="9" y="361"/>
                </a:cubicBezTo>
                <a:cubicBezTo>
                  <a:pt x="14" y="251"/>
                  <a:pt x="18" y="130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4348259" y="2409473"/>
            <a:ext cx="936143" cy="907019"/>
          </a:xfrm>
          <a:custGeom>
            <a:avLst/>
            <a:gdLst>
              <a:gd name="connsiteX0" fmla="*/ 0 w 714375"/>
              <a:gd name="connsiteY0" fmla="*/ 504825 h 692150"/>
              <a:gd name="connsiteX1" fmla="*/ 254000 w 714375"/>
              <a:gd name="connsiteY1" fmla="*/ 692150 h 692150"/>
              <a:gd name="connsiteX2" fmla="*/ 714375 w 714375"/>
              <a:gd name="connsiteY2" fmla="*/ 692150 h 692150"/>
              <a:gd name="connsiteX3" fmla="*/ 714375 w 714375"/>
              <a:gd name="connsiteY3" fmla="*/ 241300 h 692150"/>
              <a:gd name="connsiteX4" fmla="*/ 501650 w 714375"/>
              <a:gd name="connsiteY4" fmla="*/ 0 h 692150"/>
              <a:gd name="connsiteX5" fmla="*/ 44450 w 714375"/>
              <a:gd name="connsiteY5" fmla="*/ 377825 h 692150"/>
              <a:gd name="connsiteX6" fmla="*/ 0 w 714375"/>
              <a:gd name="connsiteY6" fmla="*/ 504825 h 692150"/>
              <a:gd name="connsiteX0-1" fmla="*/ 0 w 714375"/>
              <a:gd name="connsiteY0-2" fmla="*/ 504825 h 692150"/>
              <a:gd name="connsiteX1-3" fmla="*/ 254000 w 714375"/>
              <a:gd name="connsiteY1-4" fmla="*/ 692150 h 692150"/>
              <a:gd name="connsiteX2-5" fmla="*/ 714375 w 714375"/>
              <a:gd name="connsiteY2-6" fmla="*/ 692150 h 692150"/>
              <a:gd name="connsiteX3-7" fmla="*/ 714375 w 714375"/>
              <a:gd name="connsiteY3-8" fmla="*/ 257175 h 692150"/>
              <a:gd name="connsiteX4-9" fmla="*/ 501650 w 714375"/>
              <a:gd name="connsiteY4-10" fmla="*/ 0 h 692150"/>
              <a:gd name="connsiteX5-11" fmla="*/ 44450 w 714375"/>
              <a:gd name="connsiteY5-12" fmla="*/ 377825 h 692150"/>
              <a:gd name="connsiteX6-13" fmla="*/ 0 w 714375"/>
              <a:gd name="connsiteY6-14" fmla="*/ 504825 h 692150"/>
              <a:gd name="connsiteX0-15" fmla="*/ 0 w 714375"/>
              <a:gd name="connsiteY0-16" fmla="*/ 504825 h 692150"/>
              <a:gd name="connsiteX1-17" fmla="*/ 254000 w 714375"/>
              <a:gd name="connsiteY1-18" fmla="*/ 692150 h 692150"/>
              <a:gd name="connsiteX2-19" fmla="*/ 714375 w 714375"/>
              <a:gd name="connsiteY2-20" fmla="*/ 692150 h 692150"/>
              <a:gd name="connsiteX3-21" fmla="*/ 714375 w 714375"/>
              <a:gd name="connsiteY3-22" fmla="*/ 263525 h 692150"/>
              <a:gd name="connsiteX4-23" fmla="*/ 501650 w 714375"/>
              <a:gd name="connsiteY4-24" fmla="*/ 0 h 692150"/>
              <a:gd name="connsiteX5-25" fmla="*/ 44450 w 714375"/>
              <a:gd name="connsiteY5-26" fmla="*/ 377825 h 692150"/>
              <a:gd name="connsiteX6-27" fmla="*/ 0 w 714375"/>
              <a:gd name="connsiteY6-28" fmla="*/ 504825 h 692150"/>
              <a:gd name="connsiteX0-29" fmla="*/ 0 w 714375"/>
              <a:gd name="connsiteY0-30" fmla="*/ 504825 h 692150"/>
              <a:gd name="connsiteX1-31" fmla="*/ 254000 w 714375"/>
              <a:gd name="connsiteY1-32" fmla="*/ 692150 h 692150"/>
              <a:gd name="connsiteX2-33" fmla="*/ 714375 w 714375"/>
              <a:gd name="connsiteY2-34" fmla="*/ 692150 h 692150"/>
              <a:gd name="connsiteX3-35" fmla="*/ 714375 w 714375"/>
              <a:gd name="connsiteY3-36" fmla="*/ 263525 h 692150"/>
              <a:gd name="connsiteX4-37" fmla="*/ 501650 w 714375"/>
              <a:gd name="connsiteY4-38" fmla="*/ 0 h 692150"/>
              <a:gd name="connsiteX5-39" fmla="*/ 384175 w 714375"/>
              <a:gd name="connsiteY5-40" fmla="*/ 196850 h 692150"/>
              <a:gd name="connsiteX6-41" fmla="*/ 44450 w 714375"/>
              <a:gd name="connsiteY6-42" fmla="*/ 377825 h 692150"/>
              <a:gd name="connsiteX7" fmla="*/ 0 w 714375"/>
              <a:gd name="connsiteY7" fmla="*/ 504825 h 692150"/>
              <a:gd name="connsiteX0-43" fmla="*/ 0 w 714375"/>
              <a:gd name="connsiteY0-44" fmla="*/ 504825 h 692150"/>
              <a:gd name="connsiteX1-45" fmla="*/ 254000 w 714375"/>
              <a:gd name="connsiteY1-46" fmla="*/ 692150 h 692150"/>
              <a:gd name="connsiteX2-47" fmla="*/ 714375 w 714375"/>
              <a:gd name="connsiteY2-48" fmla="*/ 692150 h 692150"/>
              <a:gd name="connsiteX3-49" fmla="*/ 714375 w 714375"/>
              <a:gd name="connsiteY3-50" fmla="*/ 263525 h 692150"/>
              <a:gd name="connsiteX4-51" fmla="*/ 501650 w 714375"/>
              <a:gd name="connsiteY4-52" fmla="*/ 0 h 692150"/>
              <a:gd name="connsiteX5-53" fmla="*/ 384175 w 714375"/>
              <a:gd name="connsiteY5-54" fmla="*/ 196850 h 692150"/>
              <a:gd name="connsiteX6-55" fmla="*/ 50800 w 714375"/>
              <a:gd name="connsiteY6-56" fmla="*/ 333375 h 692150"/>
              <a:gd name="connsiteX7-57" fmla="*/ 0 w 714375"/>
              <a:gd name="connsiteY7-58" fmla="*/ 504825 h 692150"/>
            </a:gdLst>
            <a:ahLst/>
            <a:cxnLst>
              <a:cxn ang="0">
                <a:pos x="connsiteX0-43" y="connsiteY0-44"/>
              </a:cxn>
              <a:cxn ang="0">
                <a:pos x="connsiteX1-45" y="connsiteY1-46"/>
              </a:cxn>
              <a:cxn ang="0">
                <a:pos x="connsiteX2-47" y="connsiteY2-48"/>
              </a:cxn>
              <a:cxn ang="0">
                <a:pos x="connsiteX3-49" y="connsiteY3-50"/>
              </a:cxn>
              <a:cxn ang="0">
                <a:pos x="connsiteX4-51" y="connsiteY4-52"/>
              </a:cxn>
              <a:cxn ang="0">
                <a:pos x="connsiteX5-53" y="connsiteY5-54"/>
              </a:cxn>
              <a:cxn ang="0">
                <a:pos x="connsiteX6-55" y="connsiteY6-56"/>
              </a:cxn>
              <a:cxn ang="0">
                <a:pos x="connsiteX7-57" y="connsiteY7-58"/>
              </a:cxn>
            </a:cxnLst>
            <a:rect l="l" t="t" r="r" b="b"/>
            <a:pathLst>
              <a:path w="714375" h="692150">
                <a:moveTo>
                  <a:pt x="0" y="504825"/>
                </a:moveTo>
                <a:lnTo>
                  <a:pt x="254000" y="692150"/>
                </a:lnTo>
                <a:lnTo>
                  <a:pt x="714375" y="692150"/>
                </a:lnTo>
                <a:lnTo>
                  <a:pt x="714375" y="263525"/>
                </a:lnTo>
                <a:lnTo>
                  <a:pt x="501650" y="0"/>
                </a:lnTo>
                <a:cubicBezTo>
                  <a:pt x="440267" y="50800"/>
                  <a:pt x="445558" y="146050"/>
                  <a:pt x="384175" y="196850"/>
                </a:cubicBezTo>
                <a:lnTo>
                  <a:pt x="50800" y="333375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Freeform 6"/>
          <p:cNvSpPr/>
          <p:nvPr>
            <p:custDataLst>
              <p:tags r:id="rId8"/>
            </p:custDataLst>
          </p:nvPr>
        </p:nvSpPr>
        <p:spPr bwMode="auto">
          <a:xfrm>
            <a:off x="4350340" y="2409475"/>
            <a:ext cx="661541" cy="663622"/>
          </a:xfrm>
          <a:custGeom>
            <a:avLst/>
            <a:gdLst>
              <a:gd name="T0" fmla="*/ 2147483646 w 5296"/>
              <a:gd name="T1" fmla="*/ 0 h 5313"/>
              <a:gd name="T2" fmla="*/ 2147483646 w 5296"/>
              <a:gd name="T3" fmla="*/ 2147483646 h 5313"/>
              <a:gd name="T4" fmla="*/ 2147483646 w 5296"/>
              <a:gd name="T5" fmla="*/ 0 h 5313"/>
              <a:gd name="T6" fmla="*/ 2147483646 w 5296"/>
              <a:gd name="T7" fmla="*/ 2147483646 h 5313"/>
              <a:gd name="T8" fmla="*/ 2147483646 w 5296"/>
              <a:gd name="T9" fmla="*/ 2147483646 h 5313"/>
              <a:gd name="T10" fmla="*/ 2147483646 w 5296"/>
              <a:gd name="T11" fmla="*/ 2147483646 h 5313"/>
              <a:gd name="T12" fmla="*/ 2147483646 w 5296"/>
              <a:gd name="T13" fmla="*/ 2147483646 h 5313"/>
              <a:gd name="T14" fmla="*/ 2147483646 w 5296"/>
              <a:gd name="T15" fmla="*/ 0 h 5313"/>
              <a:gd name="T16" fmla="*/ 2147483646 w 5296"/>
              <a:gd name="T17" fmla="*/ 2147483646 h 5313"/>
              <a:gd name="T18" fmla="*/ 2147483646 w 5296"/>
              <a:gd name="T19" fmla="*/ 0 h 5313"/>
              <a:gd name="T20" fmla="*/ 2147483646 w 5296"/>
              <a:gd name="T21" fmla="*/ 2147483646 h 5313"/>
              <a:gd name="T22" fmla="*/ 2147483646 w 5296"/>
              <a:gd name="T23" fmla="*/ 2147483646 h 5313"/>
              <a:gd name="T24" fmla="*/ 2147483646 w 5296"/>
              <a:gd name="T25" fmla="*/ 2147483646 h 5313"/>
              <a:gd name="T26" fmla="*/ 2147483646 w 5296"/>
              <a:gd name="T27" fmla="*/ 2147483646 h 5313"/>
              <a:gd name="T28" fmla="*/ 2147483646 w 5296"/>
              <a:gd name="T29" fmla="*/ 2147483646 h 5313"/>
              <a:gd name="T30" fmla="*/ 2147483646 w 5296"/>
              <a:gd name="T31" fmla="*/ 2147483646 h 5313"/>
              <a:gd name="T32" fmla="*/ 2147483646 w 5296"/>
              <a:gd name="T33" fmla="*/ 2147483646 h 5313"/>
              <a:gd name="T34" fmla="*/ 2147483646 w 5296"/>
              <a:gd name="T35" fmla="*/ 2147483646 h 5313"/>
              <a:gd name="T36" fmla="*/ 2147483646 w 5296"/>
              <a:gd name="T37" fmla="*/ 2147483646 h 5313"/>
              <a:gd name="T38" fmla="*/ 0 w 5296"/>
              <a:gd name="T39" fmla="*/ 2147483646 h 5313"/>
              <a:gd name="T40" fmla="*/ 0 w 5296"/>
              <a:gd name="T41" fmla="*/ 2147483646 h 5313"/>
              <a:gd name="T42" fmla="*/ 2147483646 w 5296"/>
              <a:gd name="T43" fmla="*/ 2147483646 h 5313"/>
              <a:gd name="T44" fmla="*/ 2147483646 w 5296"/>
              <a:gd name="T45" fmla="*/ 2147483646 h 5313"/>
              <a:gd name="T46" fmla="*/ 2147483646 w 5296"/>
              <a:gd name="T47" fmla="*/ 2147483646 h 5313"/>
              <a:gd name="T48" fmla="*/ 2147483646 w 5296"/>
              <a:gd name="T49" fmla="*/ 2147483646 h 5313"/>
              <a:gd name="T50" fmla="*/ 2147483646 w 5296"/>
              <a:gd name="T51" fmla="*/ 0 h 531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296" h="5313">
                <a:moveTo>
                  <a:pt x="223" y="0"/>
                </a:moveTo>
                <a:cubicBezTo>
                  <a:pt x="598" y="5"/>
                  <a:pt x="878" y="7"/>
                  <a:pt x="1064" y="7"/>
                </a:cubicBezTo>
                <a:cubicBezTo>
                  <a:pt x="1209" y="7"/>
                  <a:pt x="1462" y="5"/>
                  <a:pt x="1822" y="0"/>
                </a:cubicBezTo>
                <a:cubicBezTo>
                  <a:pt x="1766" y="744"/>
                  <a:pt x="1730" y="1402"/>
                  <a:pt x="1713" y="1973"/>
                </a:cubicBezTo>
                <a:cubicBezTo>
                  <a:pt x="2361" y="1973"/>
                  <a:pt x="3010" y="1973"/>
                  <a:pt x="3658" y="1973"/>
                </a:cubicBezTo>
                <a:cubicBezTo>
                  <a:pt x="3670" y="1760"/>
                  <a:pt x="3681" y="1472"/>
                  <a:pt x="3692" y="1109"/>
                </a:cubicBezTo>
                <a:cubicBezTo>
                  <a:pt x="3703" y="747"/>
                  <a:pt x="3708" y="499"/>
                  <a:pt x="3708" y="366"/>
                </a:cubicBezTo>
                <a:cubicBezTo>
                  <a:pt x="3708" y="296"/>
                  <a:pt x="3706" y="174"/>
                  <a:pt x="3701" y="0"/>
                </a:cubicBezTo>
                <a:cubicBezTo>
                  <a:pt x="3983" y="2"/>
                  <a:pt x="4265" y="5"/>
                  <a:pt x="4547" y="7"/>
                </a:cubicBezTo>
                <a:cubicBezTo>
                  <a:pt x="4635" y="7"/>
                  <a:pt x="4885" y="5"/>
                  <a:pt x="5296" y="0"/>
                </a:cubicBezTo>
                <a:cubicBezTo>
                  <a:pt x="5211" y="1333"/>
                  <a:pt x="5157" y="2325"/>
                  <a:pt x="5133" y="2976"/>
                </a:cubicBezTo>
                <a:cubicBezTo>
                  <a:pt x="5109" y="3626"/>
                  <a:pt x="5098" y="4405"/>
                  <a:pt x="5098" y="5313"/>
                </a:cubicBezTo>
                <a:cubicBezTo>
                  <a:pt x="4838" y="5311"/>
                  <a:pt x="4578" y="5308"/>
                  <a:pt x="4318" y="5305"/>
                </a:cubicBezTo>
                <a:cubicBezTo>
                  <a:pt x="4201" y="5305"/>
                  <a:pt x="3922" y="5308"/>
                  <a:pt x="3481" y="5313"/>
                </a:cubicBezTo>
                <a:cubicBezTo>
                  <a:pt x="3540" y="4695"/>
                  <a:pt x="3581" y="3977"/>
                  <a:pt x="3602" y="3157"/>
                </a:cubicBezTo>
                <a:cubicBezTo>
                  <a:pt x="2953" y="3157"/>
                  <a:pt x="2304" y="3157"/>
                  <a:pt x="1655" y="3157"/>
                </a:cubicBezTo>
                <a:cubicBezTo>
                  <a:pt x="1635" y="3875"/>
                  <a:pt x="1615" y="4594"/>
                  <a:pt x="1595" y="5313"/>
                </a:cubicBezTo>
                <a:cubicBezTo>
                  <a:pt x="1319" y="5311"/>
                  <a:pt x="1042" y="5308"/>
                  <a:pt x="765" y="5305"/>
                </a:cubicBezTo>
                <a:cubicBezTo>
                  <a:pt x="667" y="5305"/>
                  <a:pt x="437" y="5308"/>
                  <a:pt x="74" y="5312"/>
                </a:cubicBezTo>
                <a:cubicBezTo>
                  <a:pt x="49" y="5313"/>
                  <a:pt x="25" y="5313"/>
                  <a:pt x="0" y="5313"/>
                </a:cubicBezTo>
                <a:cubicBezTo>
                  <a:pt x="0" y="5313"/>
                  <a:pt x="0" y="5313"/>
                  <a:pt x="0" y="5313"/>
                </a:cubicBezTo>
                <a:cubicBezTo>
                  <a:pt x="46" y="4605"/>
                  <a:pt x="92" y="3896"/>
                  <a:pt x="138" y="3188"/>
                </a:cubicBezTo>
                <a:cubicBezTo>
                  <a:pt x="159" y="2671"/>
                  <a:pt x="181" y="2155"/>
                  <a:pt x="202" y="1638"/>
                </a:cubicBezTo>
                <a:cubicBezTo>
                  <a:pt x="208" y="1409"/>
                  <a:pt x="214" y="1179"/>
                  <a:pt x="220" y="949"/>
                </a:cubicBezTo>
                <a:cubicBezTo>
                  <a:pt x="224" y="750"/>
                  <a:pt x="227" y="558"/>
                  <a:pt x="227" y="373"/>
                </a:cubicBezTo>
                <a:cubicBezTo>
                  <a:pt x="226" y="249"/>
                  <a:pt x="224" y="124"/>
                  <a:pt x="2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9"/>
            </p:custDataLst>
          </p:nvPr>
        </p:nvSpPr>
        <p:spPr>
          <a:xfrm>
            <a:off x="5704627" y="2409475"/>
            <a:ext cx="977749" cy="902858"/>
          </a:xfrm>
          <a:custGeom>
            <a:avLst/>
            <a:gdLst>
              <a:gd name="connsiteX0" fmla="*/ 0 w 746125"/>
              <a:gd name="connsiteY0" fmla="*/ 511175 h 688975"/>
              <a:gd name="connsiteX1" fmla="*/ 295275 w 746125"/>
              <a:gd name="connsiteY1" fmla="*/ 688975 h 688975"/>
              <a:gd name="connsiteX2" fmla="*/ 746125 w 746125"/>
              <a:gd name="connsiteY2" fmla="*/ 688975 h 688975"/>
              <a:gd name="connsiteX3" fmla="*/ 746125 w 746125"/>
              <a:gd name="connsiteY3" fmla="*/ 260350 h 688975"/>
              <a:gd name="connsiteX4" fmla="*/ 422275 w 746125"/>
              <a:gd name="connsiteY4" fmla="*/ 0 h 688975"/>
              <a:gd name="connsiteX5" fmla="*/ 0 w 746125"/>
              <a:gd name="connsiteY5" fmla="*/ 511175 h 68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125" h="688975">
                <a:moveTo>
                  <a:pt x="0" y="511175"/>
                </a:moveTo>
                <a:lnTo>
                  <a:pt x="295275" y="688975"/>
                </a:lnTo>
                <a:lnTo>
                  <a:pt x="746125" y="688975"/>
                </a:lnTo>
                <a:lnTo>
                  <a:pt x="746125" y="260350"/>
                </a:lnTo>
                <a:lnTo>
                  <a:pt x="422275" y="0"/>
                </a:lnTo>
                <a:lnTo>
                  <a:pt x="0" y="51117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Freeform 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706708" y="2409475"/>
            <a:ext cx="775958" cy="671943"/>
          </a:xfrm>
          <a:custGeom>
            <a:avLst/>
            <a:gdLst>
              <a:gd name="T0" fmla="*/ 2147483646 w 6217"/>
              <a:gd name="T1" fmla="*/ 2147483646 h 5370"/>
              <a:gd name="T2" fmla="*/ 2147483646 w 6217"/>
              <a:gd name="T3" fmla="*/ 2147483646 h 5370"/>
              <a:gd name="T4" fmla="*/ 2147483646 w 6217"/>
              <a:gd name="T5" fmla="*/ 2147483646 h 5370"/>
              <a:gd name="T6" fmla="*/ 2147483646 w 6217"/>
              <a:gd name="T7" fmla="*/ 2147483646 h 5370"/>
              <a:gd name="T8" fmla="*/ 2147483646 w 6217"/>
              <a:gd name="T9" fmla="*/ 2147483646 h 5370"/>
              <a:gd name="T10" fmla="*/ 2147483646 w 6217"/>
              <a:gd name="T11" fmla="*/ 0 h 5370"/>
              <a:gd name="T12" fmla="*/ 2147483646 w 6217"/>
              <a:gd name="T13" fmla="*/ 2147483646 h 5370"/>
              <a:gd name="T14" fmla="*/ 2147483646 w 6217"/>
              <a:gd name="T15" fmla="*/ 0 h 5370"/>
              <a:gd name="T16" fmla="*/ 2147483646 w 6217"/>
              <a:gd name="T17" fmla="*/ 2147483646 h 5370"/>
              <a:gd name="T18" fmla="*/ 2147483646 w 6217"/>
              <a:gd name="T19" fmla="*/ 2147483646 h 5370"/>
              <a:gd name="T20" fmla="*/ 2147483646 w 6217"/>
              <a:gd name="T21" fmla="*/ 2147483646 h 5370"/>
              <a:gd name="T22" fmla="*/ 2147483646 w 6217"/>
              <a:gd name="T23" fmla="*/ 2147483646 h 5370"/>
              <a:gd name="T24" fmla="*/ 2147483646 w 6217"/>
              <a:gd name="T25" fmla="*/ 2147483646 h 5370"/>
              <a:gd name="T26" fmla="*/ 2147483646 w 6217"/>
              <a:gd name="T27" fmla="*/ 2147483646 h 5370"/>
              <a:gd name="T28" fmla="*/ 2147483646 w 6217"/>
              <a:gd name="T29" fmla="*/ 2147483646 h 5370"/>
              <a:gd name="T30" fmla="*/ 2147483646 w 6217"/>
              <a:gd name="T31" fmla="*/ 2147483646 h 5370"/>
              <a:gd name="T32" fmla="*/ 2147483646 w 6217"/>
              <a:gd name="T33" fmla="*/ 2147483646 h 5370"/>
              <a:gd name="T34" fmla="*/ 2147483646 w 6217"/>
              <a:gd name="T35" fmla="*/ 2147483646 h 5370"/>
              <a:gd name="T36" fmla="*/ 0 w 6217"/>
              <a:gd name="T37" fmla="*/ 2147483646 h 5370"/>
              <a:gd name="T38" fmla="*/ 2147483646 w 6217"/>
              <a:gd name="T39" fmla="*/ 2147483646 h 5370"/>
              <a:gd name="T40" fmla="*/ 2147483646 w 6217"/>
              <a:gd name="T41" fmla="*/ 2147483646 h 5370"/>
              <a:gd name="T42" fmla="*/ 2147483646 w 6217"/>
              <a:gd name="T43" fmla="*/ 2147483646 h 5370"/>
              <a:gd name="T44" fmla="*/ 2147483646 w 6217"/>
              <a:gd name="T45" fmla="*/ 0 h 537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217" h="5370">
                <a:moveTo>
                  <a:pt x="3421" y="1171"/>
                </a:moveTo>
                <a:cubicBezTo>
                  <a:pt x="3264" y="1556"/>
                  <a:pt x="3131" y="1872"/>
                  <a:pt x="3022" y="2118"/>
                </a:cubicBezTo>
                <a:cubicBezTo>
                  <a:pt x="2936" y="2311"/>
                  <a:pt x="2850" y="2505"/>
                  <a:pt x="2765" y="2699"/>
                </a:cubicBezTo>
                <a:cubicBezTo>
                  <a:pt x="3134" y="2699"/>
                  <a:pt x="3504" y="2699"/>
                  <a:pt x="3874" y="2699"/>
                </a:cubicBezTo>
                <a:cubicBezTo>
                  <a:pt x="3598" y="1775"/>
                  <a:pt x="3447" y="1266"/>
                  <a:pt x="3421" y="1171"/>
                </a:cubicBezTo>
                <a:close/>
                <a:moveTo>
                  <a:pt x="2580" y="0"/>
                </a:moveTo>
                <a:cubicBezTo>
                  <a:pt x="2998" y="6"/>
                  <a:pt x="3304" y="8"/>
                  <a:pt x="3497" y="8"/>
                </a:cubicBezTo>
                <a:cubicBezTo>
                  <a:pt x="3833" y="8"/>
                  <a:pt x="4143" y="6"/>
                  <a:pt x="4429" y="0"/>
                </a:cubicBezTo>
                <a:cubicBezTo>
                  <a:pt x="4603" y="547"/>
                  <a:pt x="4776" y="1094"/>
                  <a:pt x="4950" y="1641"/>
                </a:cubicBezTo>
                <a:cubicBezTo>
                  <a:pt x="5303" y="2692"/>
                  <a:pt x="5657" y="3744"/>
                  <a:pt x="6010" y="4795"/>
                </a:cubicBezTo>
                <a:cubicBezTo>
                  <a:pt x="6079" y="4987"/>
                  <a:pt x="6148" y="5178"/>
                  <a:pt x="6217" y="5370"/>
                </a:cubicBezTo>
                <a:cubicBezTo>
                  <a:pt x="5805" y="5365"/>
                  <a:pt x="5554" y="5362"/>
                  <a:pt x="5466" y="5362"/>
                </a:cubicBezTo>
                <a:cubicBezTo>
                  <a:pt x="5266" y="5362"/>
                  <a:pt x="4972" y="5365"/>
                  <a:pt x="4583" y="5370"/>
                </a:cubicBezTo>
                <a:cubicBezTo>
                  <a:pt x="4479" y="4937"/>
                  <a:pt x="4328" y="4428"/>
                  <a:pt x="4131" y="3844"/>
                </a:cubicBezTo>
                <a:cubicBezTo>
                  <a:pt x="3531" y="3844"/>
                  <a:pt x="2932" y="3844"/>
                  <a:pt x="2333" y="3844"/>
                </a:cubicBezTo>
                <a:cubicBezTo>
                  <a:pt x="2126" y="4305"/>
                  <a:pt x="1912" y="4814"/>
                  <a:pt x="1691" y="5370"/>
                </a:cubicBezTo>
                <a:cubicBezTo>
                  <a:pt x="1248" y="5365"/>
                  <a:pt x="976" y="5362"/>
                  <a:pt x="876" y="5362"/>
                </a:cubicBezTo>
                <a:cubicBezTo>
                  <a:pt x="717" y="5362"/>
                  <a:pt x="474" y="5364"/>
                  <a:pt x="146" y="5368"/>
                </a:cubicBezTo>
                <a:cubicBezTo>
                  <a:pt x="97" y="5369"/>
                  <a:pt x="49" y="5369"/>
                  <a:pt x="0" y="5370"/>
                </a:cubicBezTo>
                <a:cubicBezTo>
                  <a:pt x="99" y="5181"/>
                  <a:pt x="198" y="4992"/>
                  <a:pt x="297" y="4803"/>
                </a:cubicBezTo>
                <a:cubicBezTo>
                  <a:pt x="912" y="3526"/>
                  <a:pt x="1528" y="2249"/>
                  <a:pt x="2144" y="972"/>
                </a:cubicBezTo>
                <a:cubicBezTo>
                  <a:pt x="2209" y="829"/>
                  <a:pt x="2275" y="686"/>
                  <a:pt x="2340" y="543"/>
                </a:cubicBezTo>
                <a:cubicBezTo>
                  <a:pt x="2397" y="417"/>
                  <a:pt x="2477" y="236"/>
                  <a:pt x="25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11"/>
            </p:custDataLst>
          </p:nvPr>
        </p:nvSpPr>
        <p:spPr>
          <a:xfrm>
            <a:off x="7181652" y="2442760"/>
            <a:ext cx="894537" cy="869573"/>
          </a:xfrm>
          <a:custGeom>
            <a:avLst/>
            <a:gdLst>
              <a:gd name="connsiteX0" fmla="*/ 0 w 679450"/>
              <a:gd name="connsiteY0" fmla="*/ 469900 h 663575"/>
              <a:gd name="connsiteX1" fmla="*/ 250825 w 679450"/>
              <a:gd name="connsiteY1" fmla="*/ 663575 h 663575"/>
              <a:gd name="connsiteX2" fmla="*/ 679450 w 679450"/>
              <a:gd name="connsiteY2" fmla="*/ 660400 h 663575"/>
              <a:gd name="connsiteX3" fmla="*/ 679450 w 679450"/>
              <a:gd name="connsiteY3" fmla="*/ 231775 h 663575"/>
              <a:gd name="connsiteX4" fmla="*/ 514350 w 679450"/>
              <a:gd name="connsiteY4" fmla="*/ 0 h 663575"/>
              <a:gd name="connsiteX5" fmla="*/ 400050 w 679450"/>
              <a:gd name="connsiteY5" fmla="*/ 406400 h 663575"/>
              <a:gd name="connsiteX6" fmla="*/ 136525 w 679450"/>
              <a:gd name="connsiteY6" fmla="*/ 73025 h 663575"/>
              <a:gd name="connsiteX7" fmla="*/ 0 w 679450"/>
              <a:gd name="connsiteY7" fmla="*/ 469900 h 663575"/>
              <a:gd name="connsiteX0-1" fmla="*/ 0 w 682625"/>
              <a:gd name="connsiteY0-2" fmla="*/ 469900 h 663575"/>
              <a:gd name="connsiteX1-3" fmla="*/ 254000 w 682625"/>
              <a:gd name="connsiteY1-4" fmla="*/ 663575 h 663575"/>
              <a:gd name="connsiteX2-5" fmla="*/ 682625 w 682625"/>
              <a:gd name="connsiteY2-6" fmla="*/ 660400 h 663575"/>
              <a:gd name="connsiteX3-7" fmla="*/ 682625 w 682625"/>
              <a:gd name="connsiteY3-8" fmla="*/ 231775 h 663575"/>
              <a:gd name="connsiteX4-9" fmla="*/ 517525 w 682625"/>
              <a:gd name="connsiteY4-10" fmla="*/ 0 h 663575"/>
              <a:gd name="connsiteX5-11" fmla="*/ 403225 w 682625"/>
              <a:gd name="connsiteY5-12" fmla="*/ 406400 h 663575"/>
              <a:gd name="connsiteX6-13" fmla="*/ 139700 w 682625"/>
              <a:gd name="connsiteY6-14" fmla="*/ 73025 h 663575"/>
              <a:gd name="connsiteX7-15" fmla="*/ 0 w 682625"/>
              <a:gd name="connsiteY7-16" fmla="*/ 469900 h 663575"/>
              <a:gd name="connsiteX0-17" fmla="*/ 0 w 682625"/>
              <a:gd name="connsiteY0-18" fmla="*/ 476250 h 669925"/>
              <a:gd name="connsiteX1-19" fmla="*/ 254000 w 682625"/>
              <a:gd name="connsiteY1-20" fmla="*/ 669925 h 669925"/>
              <a:gd name="connsiteX2-21" fmla="*/ 682625 w 682625"/>
              <a:gd name="connsiteY2-22" fmla="*/ 666750 h 669925"/>
              <a:gd name="connsiteX3-23" fmla="*/ 682625 w 682625"/>
              <a:gd name="connsiteY3-24" fmla="*/ 238125 h 669925"/>
              <a:gd name="connsiteX4-25" fmla="*/ 514350 w 682625"/>
              <a:gd name="connsiteY4-26" fmla="*/ 0 h 669925"/>
              <a:gd name="connsiteX5-27" fmla="*/ 403225 w 682625"/>
              <a:gd name="connsiteY5-28" fmla="*/ 412750 h 669925"/>
              <a:gd name="connsiteX6-29" fmla="*/ 139700 w 682625"/>
              <a:gd name="connsiteY6-30" fmla="*/ 79375 h 669925"/>
              <a:gd name="connsiteX7-31" fmla="*/ 0 w 682625"/>
              <a:gd name="connsiteY7-32" fmla="*/ 476250 h 669925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  <a:cxn ang="0">
                <a:pos x="connsiteX4-25" y="connsiteY4-26"/>
              </a:cxn>
              <a:cxn ang="0">
                <a:pos x="connsiteX5-27" y="connsiteY5-28"/>
              </a:cxn>
              <a:cxn ang="0">
                <a:pos x="connsiteX6-29" y="connsiteY6-30"/>
              </a:cxn>
              <a:cxn ang="0">
                <a:pos x="connsiteX7-31" y="connsiteY7-32"/>
              </a:cxn>
            </a:cxnLst>
            <a:rect l="l" t="t" r="r" b="b"/>
            <a:pathLst>
              <a:path w="682625" h="669925">
                <a:moveTo>
                  <a:pt x="0" y="476250"/>
                </a:moveTo>
                <a:lnTo>
                  <a:pt x="254000" y="669925"/>
                </a:lnTo>
                <a:lnTo>
                  <a:pt x="682625" y="666750"/>
                </a:lnTo>
                <a:lnTo>
                  <a:pt x="682625" y="238125"/>
                </a:lnTo>
                <a:lnTo>
                  <a:pt x="514350" y="0"/>
                </a:lnTo>
                <a:lnTo>
                  <a:pt x="403225" y="412750"/>
                </a:lnTo>
                <a:lnTo>
                  <a:pt x="139700" y="79375"/>
                </a:lnTo>
                <a:lnTo>
                  <a:pt x="0" y="47625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" name="Freeform 8"/>
          <p:cNvSpPr/>
          <p:nvPr>
            <p:custDataLst>
              <p:tags r:id="rId12"/>
            </p:custDataLst>
          </p:nvPr>
        </p:nvSpPr>
        <p:spPr bwMode="auto">
          <a:xfrm>
            <a:off x="7177490" y="2446919"/>
            <a:ext cx="690666" cy="617855"/>
          </a:xfrm>
          <a:custGeom>
            <a:avLst/>
            <a:gdLst>
              <a:gd name="T0" fmla="*/ 2147483646 w 5528"/>
              <a:gd name="T1" fmla="*/ 0 h 4951"/>
              <a:gd name="T2" fmla="*/ 2147483646 w 5528"/>
              <a:gd name="T3" fmla="*/ 2147483646 h 4951"/>
              <a:gd name="T4" fmla="*/ 2147483646 w 5528"/>
              <a:gd name="T5" fmla="*/ 0 h 4951"/>
              <a:gd name="T6" fmla="*/ 2147483646 w 5528"/>
              <a:gd name="T7" fmla="*/ 2147483646 h 4951"/>
              <a:gd name="T8" fmla="*/ 2147483646 w 5528"/>
              <a:gd name="T9" fmla="*/ 2147483646 h 4951"/>
              <a:gd name="T10" fmla="*/ 2147483646 w 5528"/>
              <a:gd name="T11" fmla="*/ 2147483646 h 4951"/>
              <a:gd name="T12" fmla="*/ 2147483646 w 5528"/>
              <a:gd name="T13" fmla="*/ 0 h 4951"/>
              <a:gd name="T14" fmla="*/ 2147483646 w 5528"/>
              <a:gd name="T15" fmla="*/ 2147483646 h 4951"/>
              <a:gd name="T16" fmla="*/ 2147483646 w 5528"/>
              <a:gd name="T17" fmla="*/ 0 h 4951"/>
              <a:gd name="T18" fmla="*/ 2147483646 w 5528"/>
              <a:gd name="T19" fmla="*/ 2147483646 h 4951"/>
              <a:gd name="T20" fmla="*/ 2147483646 w 5528"/>
              <a:gd name="T21" fmla="*/ 2147483646 h 4951"/>
              <a:gd name="T22" fmla="*/ 2147483646 w 5528"/>
              <a:gd name="T23" fmla="*/ 2147483646 h 4951"/>
              <a:gd name="T24" fmla="*/ 2147483646 w 5528"/>
              <a:gd name="T25" fmla="*/ 2147483646 h 4951"/>
              <a:gd name="T26" fmla="*/ 2147483646 w 5528"/>
              <a:gd name="T27" fmla="*/ 2147483646 h 4951"/>
              <a:gd name="T28" fmla="*/ 2147483646 w 5528"/>
              <a:gd name="T29" fmla="*/ 2147483646 h 4951"/>
              <a:gd name="T30" fmla="*/ 2147483646 w 5528"/>
              <a:gd name="T31" fmla="*/ 2147483646 h 4951"/>
              <a:gd name="T32" fmla="*/ 2147483646 w 5528"/>
              <a:gd name="T33" fmla="*/ 2147483646 h 4951"/>
              <a:gd name="T34" fmla="*/ 2147483646 w 5528"/>
              <a:gd name="T35" fmla="*/ 2147483646 h 4951"/>
              <a:gd name="T36" fmla="*/ 2147483646 w 5528"/>
              <a:gd name="T37" fmla="*/ 2147483646 h 4951"/>
              <a:gd name="T38" fmla="*/ 2147483646 w 5528"/>
              <a:gd name="T39" fmla="*/ 2147483646 h 4951"/>
              <a:gd name="T40" fmla="*/ 2147483646 w 5528"/>
              <a:gd name="T41" fmla="*/ 2147483646 h 4951"/>
              <a:gd name="T42" fmla="*/ 0 w 5528"/>
              <a:gd name="T43" fmla="*/ 2147483646 h 4951"/>
              <a:gd name="T44" fmla="*/ 2147483646 w 5528"/>
              <a:gd name="T45" fmla="*/ 2147483646 h 4951"/>
              <a:gd name="T46" fmla="*/ 2147483646 w 5528"/>
              <a:gd name="T47" fmla="*/ 2147483646 h 4951"/>
              <a:gd name="T48" fmla="*/ 2147483646 w 5528"/>
              <a:gd name="T49" fmla="*/ 2147483646 h 4951"/>
              <a:gd name="T50" fmla="*/ 2147483646 w 5528"/>
              <a:gd name="T51" fmla="*/ 0 h 495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528" h="4951">
                <a:moveTo>
                  <a:pt x="259" y="0"/>
                </a:moveTo>
                <a:cubicBezTo>
                  <a:pt x="641" y="5"/>
                  <a:pt x="979" y="7"/>
                  <a:pt x="1272" y="7"/>
                </a:cubicBezTo>
                <a:cubicBezTo>
                  <a:pt x="1482" y="7"/>
                  <a:pt x="1777" y="5"/>
                  <a:pt x="2156" y="0"/>
                </a:cubicBezTo>
                <a:cubicBezTo>
                  <a:pt x="2682" y="939"/>
                  <a:pt x="3207" y="1877"/>
                  <a:pt x="3733" y="2816"/>
                </a:cubicBezTo>
                <a:cubicBezTo>
                  <a:pt x="3805" y="2954"/>
                  <a:pt x="3877" y="3092"/>
                  <a:pt x="3950" y="3230"/>
                </a:cubicBezTo>
                <a:cubicBezTo>
                  <a:pt x="3978" y="2823"/>
                  <a:pt x="4006" y="2254"/>
                  <a:pt x="4035" y="1521"/>
                </a:cubicBezTo>
                <a:cubicBezTo>
                  <a:pt x="4064" y="788"/>
                  <a:pt x="4079" y="281"/>
                  <a:pt x="4079" y="0"/>
                </a:cubicBezTo>
                <a:cubicBezTo>
                  <a:pt x="4381" y="5"/>
                  <a:pt x="4623" y="7"/>
                  <a:pt x="4805" y="7"/>
                </a:cubicBezTo>
                <a:cubicBezTo>
                  <a:pt x="4889" y="7"/>
                  <a:pt x="5130" y="5"/>
                  <a:pt x="5528" y="0"/>
                </a:cubicBezTo>
                <a:cubicBezTo>
                  <a:pt x="5499" y="360"/>
                  <a:pt x="5469" y="721"/>
                  <a:pt x="5440" y="1081"/>
                </a:cubicBezTo>
                <a:cubicBezTo>
                  <a:pt x="5384" y="2082"/>
                  <a:pt x="5329" y="3083"/>
                  <a:pt x="5274" y="4085"/>
                </a:cubicBezTo>
                <a:cubicBezTo>
                  <a:pt x="5266" y="4374"/>
                  <a:pt x="5259" y="4662"/>
                  <a:pt x="5252" y="4951"/>
                </a:cubicBezTo>
                <a:cubicBezTo>
                  <a:pt x="4931" y="4947"/>
                  <a:pt x="4632" y="4944"/>
                  <a:pt x="4354" y="4944"/>
                </a:cubicBezTo>
                <a:cubicBezTo>
                  <a:pt x="4122" y="4944"/>
                  <a:pt x="3802" y="4947"/>
                  <a:pt x="3393" y="4951"/>
                </a:cubicBezTo>
                <a:cubicBezTo>
                  <a:pt x="3265" y="4714"/>
                  <a:pt x="3170" y="4543"/>
                  <a:pt x="3109" y="4436"/>
                </a:cubicBezTo>
                <a:cubicBezTo>
                  <a:pt x="2902" y="4091"/>
                  <a:pt x="2696" y="3747"/>
                  <a:pt x="2489" y="3402"/>
                </a:cubicBezTo>
                <a:cubicBezTo>
                  <a:pt x="2285" y="3063"/>
                  <a:pt x="2097" y="2739"/>
                  <a:pt x="1925" y="2429"/>
                </a:cubicBezTo>
                <a:cubicBezTo>
                  <a:pt x="1812" y="2233"/>
                  <a:pt x="1695" y="2018"/>
                  <a:pt x="1575" y="1784"/>
                </a:cubicBezTo>
                <a:cubicBezTo>
                  <a:pt x="1548" y="2357"/>
                  <a:pt x="1522" y="2930"/>
                  <a:pt x="1495" y="3504"/>
                </a:cubicBezTo>
                <a:cubicBezTo>
                  <a:pt x="1483" y="3986"/>
                  <a:pt x="1470" y="4469"/>
                  <a:pt x="1457" y="4951"/>
                </a:cubicBezTo>
                <a:cubicBezTo>
                  <a:pt x="1152" y="4947"/>
                  <a:pt x="920" y="4944"/>
                  <a:pt x="760" y="4944"/>
                </a:cubicBezTo>
                <a:cubicBezTo>
                  <a:pt x="625" y="4944"/>
                  <a:pt x="372" y="4947"/>
                  <a:pt x="0" y="4951"/>
                </a:cubicBezTo>
                <a:cubicBezTo>
                  <a:pt x="25" y="4698"/>
                  <a:pt x="50" y="4444"/>
                  <a:pt x="74" y="4190"/>
                </a:cubicBezTo>
                <a:cubicBezTo>
                  <a:pt x="122" y="3329"/>
                  <a:pt x="170" y="2468"/>
                  <a:pt x="218" y="1607"/>
                </a:cubicBezTo>
                <a:cubicBezTo>
                  <a:pt x="232" y="1260"/>
                  <a:pt x="245" y="913"/>
                  <a:pt x="259" y="566"/>
                </a:cubicBezTo>
                <a:cubicBezTo>
                  <a:pt x="259" y="377"/>
                  <a:pt x="259" y="189"/>
                  <a:pt x="259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13"/>
            </p:custDataLst>
          </p:nvPr>
        </p:nvSpPr>
        <p:spPr>
          <a:xfrm>
            <a:off x="8562983" y="2451081"/>
            <a:ext cx="915339" cy="861252"/>
          </a:xfrm>
          <a:custGeom>
            <a:avLst/>
            <a:gdLst>
              <a:gd name="connsiteX0" fmla="*/ 0 w 701675"/>
              <a:gd name="connsiteY0" fmla="*/ 466725 h 663575"/>
              <a:gd name="connsiteX1" fmla="*/ 282575 w 701675"/>
              <a:gd name="connsiteY1" fmla="*/ 663575 h 663575"/>
              <a:gd name="connsiteX2" fmla="*/ 701675 w 701675"/>
              <a:gd name="connsiteY2" fmla="*/ 657225 h 663575"/>
              <a:gd name="connsiteX3" fmla="*/ 698500 w 701675"/>
              <a:gd name="connsiteY3" fmla="*/ 234950 h 663575"/>
              <a:gd name="connsiteX4" fmla="*/ 517525 w 701675"/>
              <a:gd name="connsiteY4" fmla="*/ 0 h 663575"/>
              <a:gd name="connsiteX5" fmla="*/ 88900 w 701675"/>
              <a:gd name="connsiteY5" fmla="*/ 279400 h 663575"/>
              <a:gd name="connsiteX6" fmla="*/ 0 w 701675"/>
              <a:gd name="connsiteY6" fmla="*/ 466725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675" h="663575">
                <a:moveTo>
                  <a:pt x="0" y="466725"/>
                </a:moveTo>
                <a:lnTo>
                  <a:pt x="282575" y="663575"/>
                </a:lnTo>
                <a:lnTo>
                  <a:pt x="701675" y="657225"/>
                </a:lnTo>
                <a:cubicBezTo>
                  <a:pt x="700617" y="516467"/>
                  <a:pt x="699558" y="375708"/>
                  <a:pt x="698500" y="234950"/>
                </a:cubicBezTo>
                <a:lnTo>
                  <a:pt x="517525" y="0"/>
                </a:lnTo>
                <a:lnTo>
                  <a:pt x="88900" y="279400"/>
                </a:lnTo>
                <a:lnTo>
                  <a:pt x="0" y="46672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Freeform 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8560904" y="2444839"/>
            <a:ext cx="686505" cy="622014"/>
          </a:xfrm>
          <a:custGeom>
            <a:avLst/>
            <a:gdLst>
              <a:gd name="T0" fmla="*/ 2147483646 w 5488"/>
              <a:gd name="T1" fmla="*/ 0 h 4971"/>
              <a:gd name="T2" fmla="*/ 2147483646 w 5488"/>
              <a:gd name="T3" fmla="*/ 2147483646 h 4971"/>
              <a:gd name="T4" fmla="*/ 2147483646 w 5488"/>
              <a:gd name="T5" fmla="*/ 0 h 4971"/>
              <a:gd name="T6" fmla="*/ 2147483646 w 5488"/>
              <a:gd name="T7" fmla="*/ 2147483646 h 4971"/>
              <a:gd name="T8" fmla="*/ 2147483646 w 5488"/>
              <a:gd name="T9" fmla="*/ 2147483646 h 4971"/>
              <a:gd name="T10" fmla="*/ 2147483646 w 5488"/>
              <a:gd name="T11" fmla="*/ 2147483646 h 4971"/>
              <a:gd name="T12" fmla="*/ 2147483646 w 5488"/>
              <a:gd name="T13" fmla="*/ 2147483646 h 4971"/>
              <a:gd name="T14" fmla="*/ 2147483646 w 5488"/>
              <a:gd name="T15" fmla="*/ 2147483646 h 4971"/>
              <a:gd name="T16" fmla="*/ 2147483646 w 5488"/>
              <a:gd name="T17" fmla="*/ 2147483646 h 4971"/>
              <a:gd name="T18" fmla="*/ 2147483646 w 5488"/>
              <a:gd name="T19" fmla="*/ 2147483646 h 4971"/>
              <a:gd name="T20" fmla="*/ 2147483646 w 5488"/>
              <a:gd name="T21" fmla="*/ 2147483646 h 4971"/>
              <a:gd name="T22" fmla="*/ 2147483646 w 5488"/>
              <a:gd name="T23" fmla="*/ 2147483646 h 4971"/>
              <a:gd name="T24" fmla="*/ 2147483646 w 5488"/>
              <a:gd name="T25" fmla="*/ 0 h 4971"/>
              <a:gd name="T26" fmla="*/ 2147483646 w 5488"/>
              <a:gd name="T27" fmla="*/ 0 h 4971"/>
              <a:gd name="T28" fmla="*/ 2147483646 w 5488"/>
              <a:gd name="T29" fmla="*/ 2147483646 h 4971"/>
              <a:gd name="T30" fmla="*/ 2147483646 w 5488"/>
              <a:gd name="T31" fmla="*/ 0 h 4971"/>
              <a:gd name="T32" fmla="*/ 2147483646 w 5488"/>
              <a:gd name="T33" fmla="*/ 2147483646 h 4971"/>
              <a:gd name="T34" fmla="*/ 2147483646 w 5488"/>
              <a:gd name="T35" fmla="*/ 2147483646 h 4971"/>
              <a:gd name="T36" fmla="*/ 2147483646 w 5488"/>
              <a:gd name="T37" fmla="*/ 2147483646 h 4971"/>
              <a:gd name="T38" fmla="*/ 2147483646 w 5488"/>
              <a:gd name="T39" fmla="*/ 2147483646 h 4971"/>
              <a:gd name="T40" fmla="*/ 0 w 5488"/>
              <a:gd name="T41" fmla="*/ 2147483646 h 4971"/>
              <a:gd name="T42" fmla="*/ 0 w 5488"/>
              <a:gd name="T43" fmla="*/ 2147483646 h 4971"/>
              <a:gd name="T44" fmla="*/ 2147483646 w 5488"/>
              <a:gd name="T45" fmla="*/ 2147483646 h 4971"/>
              <a:gd name="T46" fmla="*/ 2147483646 w 5488"/>
              <a:gd name="T47" fmla="*/ 2147483646 h 4971"/>
              <a:gd name="T48" fmla="*/ 2147483646 w 5488"/>
              <a:gd name="T49" fmla="*/ 2147483646 h 4971"/>
              <a:gd name="T50" fmla="*/ 2147483646 w 5488"/>
              <a:gd name="T51" fmla="*/ 2147483646 h 4971"/>
              <a:gd name="T52" fmla="*/ 2147483646 w 5488"/>
              <a:gd name="T53" fmla="*/ 0 h 497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488" h="4971">
                <a:moveTo>
                  <a:pt x="3634" y="0"/>
                </a:moveTo>
                <a:cubicBezTo>
                  <a:pt x="4102" y="5"/>
                  <a:pt x="4419" y="7"/>
                  <a:pt x="4585" y="7"/>
                </a:cubicBezTo>
                <a:cubicBezTo>
                  <a:pt x="4631" y="7"/>
                  <a:pt x="4932" y="5"/>
                  <a:pt x="5488" y="0"/>
                </a:cubicBezTo>
                <a:cubicBezTo>
                  <a:pt x="4957" y="647"/>
                  <a:pt x="4426" y="1293"/>
                  <a:pt x="3894" y="1940"/>
                </a:cubicBezTo>
                <a:cubicBezTo>
                  <a:pt x="3795" y="2069"/>
                  <a:pt x="3695" y="2199"/>
                  <a:pt x="3596" y="2329"/>
                </a:cubicBezTo>
                <a:cubicBezTo>
                  <a:pt x="3689" y="2472"/>
                  <a:pt x="3782" y="2616"/>
                  <a:pt x="3875" y="2759"/>
                </a:cubicBezTo>
                <a:cubicBezTo>
                  <a:pt x="4402" y="3496"/>
                  <a:pt x="4928" y="4234"/>
                  <a:pt x="5454" y="4971"/>
                </a:cubicBezTo>
                <a:cubicBezTo>
                  <a:pt x="5144" y="4969"/>
                  <a:pt x="4835" y="4966"/>
                  <a:pt x="4525" y="4964"/>
                </a:cubicBezTo>
                <a:cubicBezTo>
                  <a:pt x="4324" y="4964"/>
                  <a:pt x="3982" y="4966"/>
                  <a:pt x="3501" y="4971"/>
                </a:cubicBezTo>
                <a:cubicBezTo>
                  <a:pt x="3177" y="4381"/>
                  <a:pt x="2640" y="3506"/>
                  <a:pt x="1892" y="2347"/>
                </a:cubicBezTo>
                <a:cubicBezTo>
                  <a:pt x="2174" y="1977"/>
                  <a:pt x="2456" y="1607"/>
                  <a:pt x="2738" y="1237"/>
                </a:cubicBezTo>
                <a:cubicBezTo>
                  <a:pt x="2966" y="929"/>
                  <a:pt x="3194" y="621"/>
                  <a:pt x="3422" y="313"/>
                </a:cubicBezTo>
                <a:cubicBezTo>
                  <a:pt x="3493" y="209"/>
                  <a:pt x="3563" y="104"/>
                  <a:pt x="3634" y="0"/>
                </a:cubicBezTo>
                <a:close/>
                <a:moveTo>
                  <a:pt x="270" y="0"/>
                </a:moveTo>
                <a:cubicBezTo>
                  <a:pt x="690" y="5"/>
                  <a:pt x="979" y="7"/>
                  <a:pt x="1138" y="7"/>
                </a:cubicBezTo>
                <a:cubicBezTo>
                  <a:pt x="1243" y="7"/>
                  <a:pt x="1515" y="5"/>
                  <a:pt x="1953" y="0"/>
                </a:cubicBezTo>
                <a:cubicBezTo>
                  <a:pt x="1893" y="907"/>
                  <a:pt x="1834" y="1814"/>
                  <a:pt x="1774" y="2720"/>
                </a:cubicBezTo>
                <a:cubicBezTo>
                  <a:pt x="1744" y="3471"/>
                  <a:pt x="1714" y="4221"/>
                  <a:pt x="1683" y="4971"/>
                </a:cubicBezTo>
                <a:cubicBezTo>
                  <a:pt x="1410" y="4969"/>
                  <a:pt x="1137" y="4966"/>
                  <a:pt x="864" y="4964"/>
                </a:cubicBezTo>
                <a:cubicBezTo>
                  <a:pt x="756" y="4964"/>
                  <a:pt x="496" y="4966"/>
                  <a:pt x="84" y="4970"/>
                </a:cubicBezTo>
                <a:cubicBezTo>
                  <a:pt x="56" y="4971"/>
                  <a:pt x="28" y="4971"/>
                  <a:pt x="0" y="4971"/>
                </a:cubicBezTo>
                <a:cubicBezTo>
                  <a:pt x="0" y="4971"/>
                  <a:pt x="0" y="4971"/>
                  <a:pt x="0" y="4971"/>
                </a:cubicBezTo>
                <a:cubicBezTo>
                  <a:pt x="6" y="4916"/>
                  <a:pt x="12" y="4860"/>
                  <a:pt x="18" y="4805"/>
                </a:cubicBezTo>
                <a:cubicBezTo>
                  <a:pt x="57" y="4424"/>
                  <a:pt x="85" y="4103"/>
                  <a:pt x="103" y="3842"/>
                </a:cubicBezTo>
                <a:cubicBezTo>
                  <a:pt x="141" y="3313"/>
                  <a:pt x="181" y="2588"/>
                  <a:pt x="224" y="1668"/>
                </a:cubicBezTo>
                <a:cubicBezTo>
                  <a:pt x="255" y="1027"/>
                  <a:pt x="270" y="575"/>
                  <a:pt x="270" y="313"/>
                </a:cubicBezTo>
                <a:cubicBezTo>
                  <a:pt x="270" y="209"/>
                  <a:pt x="270" y="104"/>
                  <a:pt x="27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0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en-US" altLang="zh-CN" spc="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YOURNNAME</a:t>
            </a:r>
            <a:endParaRPr lang="en-US" altLang="zh-CN" spc="20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9941" name="Picture 8">
            <a:hlinkClick r:id="rId17" action="ppaction://hlinkfile"/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127317" y="1650683"/>
            <a:ext cx="5013325" cy="246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5283835" y="1471930"/>
            <a:ext cx="6723380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思考：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、文中哪几个自然段写第一封信的内容？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、哪几个自然段写第二封信的内容？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350" y="4413250"/>
            <a:ext cx="2458720" cy="2475230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1938655" y="812165"/>
            <a:ext cx="9432290" cy="286512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 sz="60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爸爸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出国了</a:t>
            </a:r>
            <a:r>
              <a:rPr lang="zh-CN" altLang="en-US" sz="60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，要过半年才能回来。今天，露西想给爸爸写一封信。</a:t>
            </a:r>
            <a:r>
              <a:rPr lang="zh-CN" altLang="en-US"/>
              <a:t>　　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83510" y="4883150"/>
            <a:ext cx="5669280" cy="1050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露西为什么要写信？</a:t>
            </a:r>
            <a:endParaRPr lang="zh-CN" altLang="en-US" sz="48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j-lt"/>
                <a:ea typeface="+mj-ea"/>
              </a:rPr>
              <a:t>LOREM IPSUM DOLOR</a:t>
            </a:r>
            <a:endParaRPr lang="zh-CN" altLang="en-US" dirty="0" smtClean="0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0645" y="0"/>
            <a:ext cx="12315190" cy="68916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445" y="-28575"/>
            <a:ext cx="9130030" cy="6916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617710" y="1104900"/>
            <a:ext cx="1941830" cy="34594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爸爸出国了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露西很想念他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735" y="-5905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350" y="4413250"/>
            <a:ext cx="2458720" cy="2475230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1572260" y="812165"/>
            <a:ext cx="9798685" cy="333819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妈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妈还在厂里，露西早早回到家。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她打开空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调，又洗了一些土豆，削好后放在锅里。她朝窗外望了一眼。好了，她想，现在可以开始写信了。她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拿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出一沓纸，一支圆珠笔</a:t>
            </a:r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dirty="0">
                <a:solidFill>
                  <a:schemeClr val="bg2"/>
                </a:solidFill>
              </a:rPr>
              <a:t>  </a:t>
            </a:r>
            <a:r>
              <a:rPr lang="zh-CN" altLang="en-US" dirty="0"/>
              <a:t>   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13355" y="4413250"/>
            <a:ext cx="676529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、露西回家后做了什么？</a:t>
            </a:r>
            <a:endParaRPr lang="zh-CN" altLang="en-US" sz="40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、你觉得她是个怎样的孩子？</a:t>
            </a:r>
            <a:endParaRPr lang="zh-CN" altLang="en-US" sz="40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2260" y="1292225"/>
            <a:ext cx="15544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打开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1885" y="1292225"/>
            <a:ext cx="82296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洗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4920" y="1355090"/>
            <a:ext cx="82296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削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47985" y="1354455"/>
            <a:ext cx="82296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放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67425" y="1995805"/>
            <a:ext cx="80772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4920" y="2682240"/>
            <a:ext cx="82296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拿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705" y="78740"/>
            <a:ext cx="4073525" cy="2696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7230" y="78740"/>
            <a:ext cx="4363085" cy="2696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69680" y="-28575"/>
            <a:ext cx="3357245" cy="2803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12875" y="3150870"/>
            <a:ext cx="3749040" cy="31330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3705" y="2312670"/>
            <a:ext cx="2556510" cy="9709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打开空调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0265" y="2312670"/>
            <a:ext cx="3366770" cy="9709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洗一些土豆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9515" y="2312670"/>
            <a:ext cx="3457575" cy="89154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削好，放锅里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3915" y="3283585"/>
            <a:ext cx="3642360" cy="30003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17065" y="5789930"/>
            <a:ext cx="2556510" cy="9709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望向窗外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36840" y="5789930"/>
            <a:ext cx="2556510" cy="9709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拿出纸笔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9055"/>
            <a:ext cx="12230735" cy="6917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0595" y="762000"/>
            <a:ext cx="3514725" cy="11709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打开（  ）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0380" y="3590925"/>
            <a:ext cx="685546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削苹果      削铅笔      削球</a:t>
            </a:r>
            <a:endParaRPr lang="zh-CN" altLang="en-US" sz="44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1555" y="1040130"/>
            <a:ext cx="7409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打开书本    打开窗户  打开电视</a:t>
            </a:r>
            <a:endParaRPr lang="zh-CN" altLang="en-US" sz="4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1062355" y="3843020"/>
            <a:ext cx="2970685" cy="11709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削（  ）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1062355" y="2302510"/>
            <a:ext cx="2970685" cy="117094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洗（  ）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5175" y="2402205"/>
            <a:ext cx="719137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洗手      洗衣服      洗红领巾</a:t>
            </a:r>
            <a:endParaRPr lang="zh-CN" altLang="en-US" sz="44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790" y="-29845"/>
            <a:ext cx="12230735" cy="6917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14235" y="782955"/>
            <a:ext cx="2478405" cy="1291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一沓纸</a:t>
            </a:r>
            <a:endParaRPr lang="zh-CN" altLang="en-US" sz="6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9105" y="227330"/>
            <a:ext cx="74803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dá</a:t>
            </a:r>
            <a:endParaRPr lang="en-US" altLang="zh-CN" sz="40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6290" y="3636645"/>
            <a:ext cx="4008755" cy="1291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一支圆珠笔</a:t>
            </a:r>
            <a:endParaRPr lang="zh-CN" altLang="en-US" sz="60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0700" y="2882900"/>
            <a:ext cx="860425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zhī</a:t>
            </a:r>
            <a:endParaRPr lang="en-US" altLang="zh-CN" sz="40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4975" y="3234690"/>
            <a:ext cx="2331085" cy="25431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52340" y="5127625"/>
            <a:ext cx="685546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一支铅笔    一支军队  一支歌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2340" y="1971675"/>
            <a:ext cx="685546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一沓信纸    一沓门票  一沓名片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4975" y="481965"/>
            <a:ext cx="2804160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1587500" y="441325"/>
            <a:ext cx="9813290" cy="39376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“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亲爱的爸爸，”露西写道，“你不在，我们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很不开心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。以前每天早上你</a:t>
            </a:r>
            <a:r>
              <a:rPr lang="zh-CN" altLang="en-US" sz="48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一边刮胡子一边逗我玩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。还有，家里的台灯坏了，我们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修不好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。从早到晚，家里</a:t>
            </a:r>
            <a:r>
              <a:rPr lang="zh-CN" altLang="en-US" sz="48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总是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很冷清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</a:t>
            </a:r>
            <a:endParaRPr lang="en-US" altLang="zh-CN" sz="48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" y="4516755"/>
            <a:ext cx="4445000" cy="2286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이루마 (李闰珉) - Kiss The Rain (雨的印记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numSld="1" showWhenStopped="0">
                <p:cTn id="12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3474720" y="-29210"/>
            <a:ext cx="8811260" cy="691832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亲爱的爸爸，你不在，我们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很不开心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 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  <a:hlinkClick r:id="" action="ppaction://hlinkshowjump?jump=nextslide"/>
              </a:rPr>
              <a:t>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以前每天早上你</a:t>
            </a:r>
            <a:r>
              <a:rPr lang="zh-CN" altLang="en-US" sz="4800" b="1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一边刮胡子一边逗我玩。</a:t>
            </a:r>
            <a:endParaRPr lang="zh-CN" altLang="en-US" sz="4800" b="1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 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还有，家里的台灯坏了，我们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修不好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8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hlinkClick r:id="rId3" action="ppaction://hlinksldjump"/>
              </a:rPr>
              <a:t>④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从早到晚，家里</a:t>
            </a:r>
            <a:r>
              <a:rPr lang="zh-CN" altLang="en-US" sz="48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总是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很冷清</a:t>
            </a:r>
            <a:r>
              <a:rPr lang="zh-CN" altLang="en-US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445" y="-28575"/>
            <a:ext cx="3479165" cy="234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4445" y="2317115"/>
            <a:ext cx="3479800" cy="2739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82880" y="4768215"/>
            <a:ext cx="3657600" cy="21202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790" y="-29845"/>
            <a:ext cx="12230735" cy="6917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8235" y="1200150"/>
            <a:ext cx="6435090" cy="129159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一边</a:t>
            </a:r>
            <a:r>
              <a:rPr lang="zh-CN" altLang="en-US" sz="6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…一边…</a:t>
            </a:r>
            <a:endParaRPr lang="zh-CN" altLang="en-US" sz="6000" b="1" dirty="0" smtClean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5200" y="2726055"/>
            <a:ext cx="10021570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30000"/>
              </a:lnSpc>
              <a:buFont typeface="Wingdings" panose="05000000000000000000" charset="0"/>
              <a:buChar char=""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小明一边听音乐，一边跑步。</a:t>
            </a:r>
            <a:endParaRPr lang="zh-CN" altLang="en-US" sz="36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charset="0"/>
              <a:buChar char=""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妈妈一边洗衣服，一边给我讲故事。</a:t>
            </a:r>
            <a:endParaRPr lang="zh-CN" altLang="en-US" sz="36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charset="0"/>
              <a:buChar char=""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王家奇一边扫地</a:t>
            </a: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hlinkClick r:id="" action="ppaction://hlinkshowjump?jump=previousslide"/>
              </a:rPr>
              <a:t>，</a:t>
            </a: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一边唱歌</a:t>
            </a:r>
            <a:endParaRPr lang="zh-CN" altLang="en-US" sz="36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790" y="-29845"/>
            <a:ext cx="12230735" cy="6917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" y="-29845"/>
            <a:ext cx="5222875" cy="3171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47030" y="1722120"/>
            <a:ext cx="1541780" cy="3540760"/>
          </a:xfrm>
          <a:prstGeom prst="rect">
            <a:avLst/>
          </a:prstGeom>
          <a:solidFill>
            <a:schemeClr val="tx1"/>
          </a:solidFill>
        </p:spPr>
        <p:txBody>
          <a:bodyPr vert="eaVert"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+mn-ea"/>
              </a:rPr>
              <a:t>总是很冷清</a:t>
            </a:r>
            <a:endParaRPr lang="zh-CN" altLang="en-US" sz="5400" b="1" dirty="0" smtClean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810" y="-29845"/>
            <a:ext cx="5466080" cy="3108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790" y="3683635"/>
            <a:ext cx="5222875" cy="3203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810" y="3856990"/>
            <a:ext cx="5373370" cy="302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445" y="-179705"/>
            <a:ext cx="12230735" cy="706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3636645" y="676910"/>
            <a:ext cx="8589645" cy="39376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“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亲爱的爸爸，你不在，我们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很不开心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。以前每天早上你</a:t>
            </a:r>
            <a:r>
              <a:rPr lang="zh-CN" altLang="en-US" sz="48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一边刮胡子一边逗我玩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。还有，家里的台灯坏了，我们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修不好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。从早到晚，家里</a:t>
            </a:r>
            <a:r>
              <a:rPr lang="zh-CN" altLang="en-US" sz="48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总是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很冷清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48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이루마 (李闰珉) - Kiss The Rain (雨的印记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991995" y="4730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8000" numSld="1" showWhenStopped="0">
                <p:cTn id="12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4CD68"/>
            </a:gs>
            <a:gs pos="100000">
              <a:srgbClr val="035C7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 smtClean="0">
                <a:latin typeface="+mn-lt"/>
                <a:ea typeface="+mn-ea"/>
              </a:rPr>
              <a:t>LOREM IPSUM DOLOR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8260" y="14605"/>
            <a:ext cx="12230735" cy="6965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2385" y="713740"/>
            <a:ext cx="2802255" cy="3357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6425" y="281305"/>
            <a:ext cx="3047365" cy="46875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69430" y="647065"/>
            <a:ext cx="5088255" cy="34905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76350" y="5104765"/>
            <a:ext cx="1706880" cy="1291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露西</a:t>
            </a:r>
            <a:endParaRPr lang="zh-CN" altLang="en-US" sz="6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8755" y="4237990"/>
            <a:ext cx="2468880" cy="1291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希比希</a:t>
            </a:r>
            <a:endParaRPr lang="zh-CN" altLang="en-US" sz="6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44640" y="4237990"/>
            <a:ext cx="553847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露西的爸爸妈妈</a:t>
            </a:r>
            <a:endParaRPr lang="zh-CN" altLang="en-US" sz="6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4433570" y="282575"/>
            <a:ext cx="7743825" cy="21018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爸爸收到这封信</a:t>
            </a:r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，会是什么心情？</a:t>
            </a:r>
            <a:endParaRPr lang="zh-CN" altLang="en-US" sz="48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8295" y="-22225"/>
            <a:ext cx="4761230" cy="693356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4432935" y="3147695"/>
            <a:ext cx="7744460" cy="21463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担心家人，不开心，无法安心工作。</a:t>
            </a:r>
            <a:endParaRPr lang="zh-CN" altLang="en-US" sz="4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4445" y="-29210"/>
            <a:ext cx="12230735" cy="4455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b="1" dirty="0">
                <a:solidFill>
                  <a:schemeClr val="bg1"/>
                </a:solidFill>
              </a:rPr>
              <a:t>    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这时，妈妈回来了。她拍拍露西的肩膀，问：“是在给爸爸写信吗</a:t>
            </a:r>
            <a:r>
              <a:rPr lang="en-US" altLang="zh-CN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?</a:t>
            </a:r>
            <a:endParaRPr lang="en-US" altLang="zh-CN" sz="4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“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是的，可是我写得不好。”露西说着，把纸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揉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成一团。</a:t>
            </a:r>
            <a:endParaRPr lang="zh-CN" altLang="en-US" sz="4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“那我们一起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重新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写吧</a:t>
            </a:r>
            <a:r>
              <a:rPr lang="en-US" altLang="zh-CN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!”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说着，妈妈在她身旁坐下来。</a:t>
            </a:r>
            <a:endParaRPr lang="zh-CN" altLang="en-US" sz="4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　　     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2215" y="3778885"/>
            <a:ext cx="521398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19685" y="-29210"/>
            <a:ext cx="12231370" cy="44557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sz="4000" dirty="0"/>
              <a:t>  </a:t>
            </a:r>
            <a:r>
              <a:rPr lang="en-US" altLang="zh-CN" sz="4000" b="1" dirty="0">
                <a:solidFill>
                  <a:schemeClr val="bg1"/>
                </a:solidFill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露西边说边写：“亲爱的爸爸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……”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　　                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“我们过得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挺好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。”妈妈接着露西的话说。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露西写完这一句，想到了小狗希比希，写道：“太阳</a:t>
            </a: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闪闪发光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。阳光下，我们的希比希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又蹦又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跳</a:t>
            </a:r>
            <a:r>
              <a:rPr lang="zh-CN" altLang="en-US" sz="4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　　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妈妈说：请爸爸告诉我们，螺丝刀放在哪儿了。”</a:t>
            </a:r>
            <a:endParaRPr lang="zh-CN" altLang="en-US" sz="4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4670" y="4426585"/>
            <a:ext cx="3106420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5820" y="4428490"/>
            <a:ext cx="1905000" cy="2459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30820" y="4428490"/>
            <a:ext cx="4395470" cy="2461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9685" y="4427855"/>
            <a:ext cx="3094355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3810" y="-29210"/>
            <a:ext cx="12230100" cy="46850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sz="4000" dirty="0"/>
              <a:t>  </a:t>
            </a:r>
            <a:r>
              <a:rPr lang="en-US" altLang="zh-CN" sz="4000" b="1" dirty="0">
                <a:solidFill>
                  <a:schemeClr val="bg1"/>
                </a:solidFill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露西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笑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了。她记下妈妈的话，接着写道：“这样，我们就能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自己修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台灯了。”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“还有，下个星期天我们去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看电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影</a:t>
            </a:r>
            <a:r>
              <a:rPr lang="zh-CN" altLang="en-US" sz="4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。”妈妈说。　　</a:t>
            </a:r>
            <a:endParaRPr lang="zh-CN" altLang="en-US" sz="40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“啊，太好啦</a:t>
            </a:r>
            <a:r>
              <a:rPr lang="en-US" altLang="zh-CN" sz="4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!”</a:t>
            </a:r>
            <a:r>
              <a:rPr lang="zh-CN" altLang="en-US" sz="40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露西叫了起来。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　　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“爸爸，我们天天想你。”露西在信的</a:t>
            </a:r>
            <a:r>
              <a:rPr lang="zh-CN" altLang="en-US" sz="40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结尾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，画了一大束鲜花。”</a:t>
            </a:r>
            <a:r>
              <a:rPr lang="zh-CN" altLang="en-US" sz="4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❀❀❀</a:t>
            </a:r>
            <a:endParaRPr lang="zh-CN" altLang="en-US" sz="4000" b="1" dirty="0">
              <a:solidFill>
                <a:schemeClr val="accent6">
                  <a:lumMod val="40000"/>
                  <a:lumOff val="6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1420" y="1948180"/>
            <a:ext cx="999490" cy="73088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惊喜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3810" y="-29210"/>
            <a:ext cx="12230100" cy="57397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hlinkshowjump?jump=nextslide"/>
              </a:rPr>
              <a:t>①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亲爱的爸爸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我们过得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挺好。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rId3" action="ppaction://hlinksldjump"/>
              </a:rPr>
              <a:t>②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太阳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闪闪发光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rId3" action="ppaction://hlinksldjump"/>
              </a:rPr>
              <a:t>③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阳光下，我们的希比希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又蹦又跳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　　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④请爸爸告诉我们，螺丝刀放在哪儿了。 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⑤这样，我们就能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自己修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台灯了。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⑥还有，下个星期天我们去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看电影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　　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⑦爸爸，我们天天想你。</a:t>
            </a:r>
            <a:r>
              <a:rPr lang="zh-CN" altLang="en-US" sz="4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rId4" action="ppaction://hlinksldjump"/>
              </a:rPr>
              <a:t>❀❀❀</a:t>
            </a:r>
            <a:endParaRPr lang="zh-CN" altLang="en-US" sz="4000" b="1" dirty="0">
              <a:solidFill>
                <a:schemeClr val="accent6">
                  <a:lumMod val="40000"/>
                  <a:lumOff val="6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3810" y="-29210"/>
            <a:ext cx="12230100" cy="57397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亲爱的爸爸</a:t>
            </a:r>
            <a:r>
              <a:rPr lang="en-US" altLang="zh-CN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4000" b="1" dirty="0">
              <a:solidFill>
                <a:schemeClr val="accent6">
                  <a:lumMod val="40000"/>
                  <a:lumOff val="6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5435" y="1943100"/>
            <a:ext cx="8746490" cy="2971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、省略号表示什么？</a:t>
            </a:r>
            <a:endParaRPr lang="zh-CN" altLang="en-US" sz="4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、如果不是妈妈接了露西的话，</a:t>
            </a:r>
            <a:endParaRPr lang="zh-CN" altLang="en-US" sz="4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猜猜省略号的内容可能是什么</a:t>
            </a:r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hlinkClick r:id="" action="ppaction://hlinkshowjump?jump=previousslide"/>
              </a:rPr>
              <a:t>？</a:t>
            </a:r>
            <a:endParaRPr lang="zh-CN" altLang="en-US" sz="4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19685" y="-29210"/>
            <a:ext cx="12231370" cy="46850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sz="4000" dirty="0"/>
              <a:t>  </a:t>
            </a:r>
            <a:r>
              <a:rPr lang="en-US" altLang="zh-CN" sz="4000" b="1" dirty="0">
                <a:solidFill>
                  <a:schemeClr val="bg1"/>
                </a:solidFill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闪闪发光 </a:t>
            </a: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AABC</a:t>
            </a:r>
            <a:endParaRPr lang="en-US" altLang="zh-CN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　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4670" y="4426585"/>
            <a:ext cx="3106420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5820" y="4428490"/>
            <a:ext cx="1905000" cy="2459990"/>
          </a:xfrm>
          <a:prstGeom prst="rect">
            <a:avLst/>
          </a:prstGeom>
        </p:spPr>
      </p:pic>
      <p:pic>
        <p:nvPicPr>
          <p:cNvPr id="4" name="图片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30820" y="4428490"/>
            <a:ext cx="4395470" cy="2461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9685" y="4427855"/>
            <a:ext cx="3094355" cy="2459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3580" y="1494155"/>
            <a:ext cx="7425055" cy="22510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30000"/>
              </a:lnSpc>
            </a:pP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心心相印   洋洋得意  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依依不舍   天天向上</a:t>
            </a:r>
            <a:endParaRPr lang="zh-CN" altLang="en-US" sz="5400" b="1" dirty="0" smtClean="0">
              <a:solidFill>
                <a:schemeClr val="bg1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0" y="-136525"/>
            <a:ext cx="12231370" cy="46850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sz="4000" dirty="0"/>
              <a:t>  </a:t>
            </a:r>
            <a:r>
              <a:rPr lang="en-US" altLang="zh-CN" sz="4000" b="1" dirty="0">
                <a:solidFill>
                  <a:schemeClr val="bg1"/>
                </a:solidFill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又蹦又跳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ABAC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4670" y="4426585"/>
            <a:ext cx="3106420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5820" y="4428490"/>
            <a:ext cx="1905000" cy="2459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30820" y="4428490"/>
            <a:ext cx="4395470" cy="2461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9685" y="4427855"/>
            <a:ext cx="3094355" cy="2459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17700" y="1307465"/>
            <a:ext cx="7837170" cy="225107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又大又多  越升越高</a:t>
            </a:r>
            <a:endParaRPr lang="zh-CN" altLang="en-US" sz="54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爬来爬去  一心一意</a:t>
            </a:r>
            <a:endParaRPr lang="zh-CN" altLang="en-US" sz="54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28673" name="图片 1" descr="听英语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5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445" y="-179705"/>
            <a:ext cx="12230735" cy="706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3636645" y="-28575"/>
            <a:ext cx="8589645" cy="53905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“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亲爱的爸爸，我们过得挺好。太阳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闪闪发光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。阳光下，我们的希比希又蹦又跳。请爸爸告诉我们，螺丝刀放在哪儿了。 这样，我们就能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自己修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台灯了。还有，下个星期天我们去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看电影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。爸爸，我们天天想你。</a:t>
            </a:r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480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4747260" y="236855"/>
            <a:ext cx="7743825" cy="21018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爸爸收到这封信</a:t>
            </a:r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，会是什么心情？</a:t>
            </a:r>
            <a:endParaRPr lang="zh-CN" altLang="en-US" sz="48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4747260" y="3514725"/>
            <a:ext cx="7744460" cy="13055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觉得很放心，能安心工作。</a:t>
            </a:r>
            <a:endParaRPr lang="zh-CN" altLang="en-US" sz="4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115" y="10160"/>
            <a:ext cx="4761865" cy="690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9050" y="-29845"/>
            <a:ext cx="12230735" cy="6917055"/>
          </a:xfrm>
          <a:prstGeom prst="rect">
            <a:avLst/>
          </a:prstGeom>
        </p:spPr>
      </p:pic>
      <p:sp>
        <p:nvSpPr>
          <p:cNvPr id="31745" name="TextBox 1"/>
          <p:cNvSpPr txBox="1"/>
          <p:nvPr/>
        </p:nvSpPr>
        <p:spPr>
          <a:xfrm>
            <a:off x="401955" y="1352550"/>
            <a:ext cx="1289748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封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信</a:t>
            </a:r>
            <a:r>
              <a:rPr lang="zh-CN" altLang="en-US" sz="540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削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好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锅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里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朝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代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刮胡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台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灯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修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不好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冷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清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肩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膀  一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团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重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新  写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完 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星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期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天  一大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束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鲜</a:t>
            </a:r>
            <a:r>
              <a:rPr lang="zh-CN" altLang="en-US" sz="54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花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2228" y="83026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fēng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22613" y="830263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xiāo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21935" y="83026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guō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20268" y="830263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cháo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554845" y="83026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guā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12545" y="2359978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dēng 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22613" y="2359978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xiū 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17210" y="2360295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lěng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0978" y="2360295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jiān 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56545" y="2359978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tuán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2460" y="4070985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chóng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490913" y="4070985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wán 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16893" y="407098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qī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75065" y="4070985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shù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170160" y="4070668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xiān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349865" y="830263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hú</a:t>
            </a:r>
            <a:endParaRPr lang="zh-CN" altLang="en-US" sz="2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810" y="5724525"/>
            <a:ext cx="5827395" cy="1299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9205" y="5723890"/>
            <a:ext cx="5728970" cy="130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-28575"/>
            <a:ext cx="12230735" cy="691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29210"/>
            <a:ext cx="12230735" cy="6917055"/>
          </a:xfrm>
          <a:prstGeom prst="rect">
            <a:avLst/>
          </a:prstGeom>
        </p:spPr>
      </p:pic>
      <p:sp>
        <p:nvSpPr>
          <p:cNvPr id="6146" name="内容占位符 2"/>
          <p:cNvSpPr>
            <a:spLocks noGrp="1"/>
          </p:cNvSpPr>
          <p:nvPr/>
        </p:nvSpPr>
        <p:spPr>
          <a:xfrm>
            <a:off x="-3810" y="-29210"/>
            <a:ext cx="11588115" cy="122047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你更喜欢哪一封信？为什么？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endParaRPr lang="zh-CN" altLang="en-US" sz="4000" b="1">
              <a:solidFill>
                <a:schemeClr val="accent6">
                  <a:lumMod val="40000"/>
                  <a:lumOff val="6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5575" y="-28575"/>
            <a:ext cx="2987040" cy="1739900"/>
          </a:xfrm>
          <a:prstGeom prst="rect">
            <a:avLst/>
          </a:prstGeom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426075" y="1190625"/>
            <a:ext cx="6799580" cy="5697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①亲爱的爸爸</a:t>
            </a:r>
            <a:r>
              <a:rPr lang="en-US" altLang="zh-CN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我们过得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挺好。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②太阳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闪闪发光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③阳光下，我们的希比希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又蹦又跳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　　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④请爸爸告诉我们，螺丝刀放在哪儿了。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⑤这样，我们就能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自己修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台灯了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⑥还有，下个星期天我们去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看电影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　　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⑦爸爸，我们天天想你。</a:t>
            </a:r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❀❀❀</a:t>
            </a:r>
            <a:endParaRPr lang="zh-CN" altLang="en-US" b="1" dirty="0">
              <a:solidFill>
                <a:schemeClr val="accent6">
                  <a:lumMod val="40000"/>
                  <a:lumOff val="6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171" name="内容占位符 2"/>
          <p:cNvSpPr>
            <a:spLocks noGrp="1"/>
          </p:cNvSpPr>
          <p:nvPr/>
        </p:nvSpPr>
        <p:spPr>
          <a:xfrm>
            <a:off x="-3810" y="1190625"/>
            <a:ext cx="5429250" cy="569849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亲爱的爸爸，你不在，我们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很不开心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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以前每天早上你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一边刮胡子一边逗我玩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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还有，家里的台灯坏了，我们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修不好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④从早到晚，家里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总是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很冷清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-31115" y="1341120"/>
            <a:ext cx="8472170" cy="3724275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endParaRPr lang="zh-CN" altLang="en-US" sz="48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b="-17028"/>
          <a:stretch>
            <a:fillRect/>
          </a:stretch>
        </p:blipFill>
        <p:spPr>
          <a:xfrm>
            <a:off x="6584315" y="2846069"/>
            <a:ext cx="5593080" cy="3644900"/>
          </a:xfrm>
          <a:prstGeom prst="ellipse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  <p:sp>
        <p:nvSpPr>
          <p:cNvPr id="5" name="文本框 4"/>
          <p:cNvSpPr txBox="1"/>
          <p:nvPr/>
        </p:nvSpPr>
        <p:spPr>
          <a:xfrm>
            <a:off x="233045" y="1537970"/>
            <a:ext cx="7944485" cy="333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dirty="0" smtClean="0">
                <a:latin typeface="楷体" panose="02010609060101010101" charset="-122"/>
                <a:ea typeface="楷体" panose="02010609060101010101" charset="-122"/>
              </a:rPr>
              <a:t>写第一封信时，露西并不开心，写第二封信时，露西却变开心了，为什么？</a:t>
            </a:r>
            <a:endParaRPr lang="zh-CN" altLang="en-US" sz="54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7171" name="内容占位符 2"/>
          <p:cNvSpPr>
            <a:spLocks noGrp="1"/>
          </p:cNvSpPr>
          <p:nvPr/>
        </p:nvSpPr>
        <p:spPr>
          <a:xfrm>
            <a:off x="-20320" y="1076325"/>
            <a:ext cx="8472170" cy="3724275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endParaRPr lang="zh-CN" altLang="en-US" sz="4800" b="1" dirty="0" smtClean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635" y="1213485"/>
            <a:ext cx="794448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从露西写信的故事中你能学到什么？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1850" y="1626870"/>
            <a:ext cx="3307715" cy="528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1635" y="1943100"/>
            <a:ext cx="7944485" cy="297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凡事要往好处想，这样不仅能让自己快乐，更能让爱我们的人放心。</a:t>
            </a:r>
            <a:endParaRPr lang="zh-CN" altLang="en-US" sz="4800" b="1" dirty="0" smtClean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-17028"/>
          <a:stretch>
            <a:fillRect/>
          </a:stretch>
        </p:blipFill>
        <p:spPr>
          <a:xfrm>
            <a:off x="3614420" y="980439"/>
            <a:ext cx="5593080" cy="3644900"/>
          </a:xfrm>
          <a:prstGeom prst="ellipse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2335213" y="4006850"/>
            <a:ext cx="7772400" cy="1470025"/>
          </a:xfrm>
        </p:spPr>
        <p:txBody>
          <a:bodyPr anchor="ctr"/>
          <a:lstStyle>
            <a:lvl1pPr lvl="0">
              <a:defRPr/>
            </a:lvl1pPr>
          </a:lstStyle>
          <a:p>
            <a:pPr lvl="0" indent="0"/>
            <a:r>
              <a:rPr lang="zh-CN" altLang="zh-CN" sz="4800">
                <a:latin typeface="微软雅黑" panose="020B0503020204020204" charset="-122"/>
                <a:ea typeface="微软雅黑" panose="020B0503020204020204" charset="-122"/>
              </a:rPr>
              <a:t>寄出这封信</a:t>
            </a:r>
            <a:endParaRPr lang="zh-CN" altLang="zh-CN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115" y="10160"/>
            <a:ext cx="12208510" cy="690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115" y="-22225"/>
            <a:ext cx="12522200" cy="6932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6848" y="3808095"/>
            <a:ext cx="7513955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谢谢大家❤</a:t>
            </a:r>
            <a:endParaRPr lang="zh-CN" altLang="en-US" sz="115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封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83205" y="2027555"/>
            <a:ext cx="1582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fēng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584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584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584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584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3" name="TextBox 52"/>
          <p:cNvSpPr txBox="1"/>
          <p:nvPr/>
        </p:nvSpPr>
        <p:spPr>
          <a:xfrm>
            <a:off x="6127750" y="4754563"/>
            <a:ext cx="40195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左下部的“ 土” 最后一笔要变提。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寸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390775" y="4538663"/>
            <a:ext cx="37211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一封信 一封厚礼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她收到了妈妈写来的一封信。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0" name="Rectangle 25"/>
          <p:cNvSpPr/>
          <p:nvPr/>
        </p:nvSpPr>
        <p:spPr>
          <a:xfrm>
            <a:off x="4943475" y="221932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861" name="Rectangle 31"/>
          <p:cNvSpPr/>
          <p:nvPr/>
        </p:nvSpPr>
        <p:spPr>
          <a:xfrm>
            <a:off x="4943475" y="2297113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" name="Freeform 53"/>
          <p:cNvSpPr/>
          <p:nvPr/>
        </p:nvSpPr>
        <p:spPr>
          <a:xfrm>
            <a:off x="7137400" y="2560638"/>
            <a:ext cx="746125" cy="2365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41" h="297">
                <a:moveTo>
                  <a:pt x="102" y="288"/>
                </a:moveTo>
                <a:lnTo>
                  <a:pt x="85" y="282"/>
                </a:lnTo>
                <a:lnTo>
                  <a:pt x="69" y="276"/>
                </a:lnTo>
                <a:lnTo>
                  <a:pt x="54" y="269"/>
                </a:lnTo>
                <a:lnTo>
                  <a:pt x="41" y="261"/>
                </a:lnTo>
                <a:lnTo>
                  <a:pt x="29" y="253"/>
                </a:lnTo>
                <a:lnTo>
                  <a:pt x="25" y="249"/>
                </a:lnTo>
                <a:lnTo>
                  <a:pt x="21" y="244"/>
                </a:lnTo>
                <a:lnTo>
                  <a:pt x="16" y="240"/>
                </a:lnTo>
                <a:lnTo>
                  <a:pt x="14" y="234"/>
                </a:lnTo>
                <a:lnTo>
                  <a:pt x="10" y="230"/>
                </a:lnTo>
                <a:lnTo>
                  <a:pt x="8" y="226"/>
                </a:lnTo>
                <a:lnTo>
                  <a:pt x="4" y="217"/>
                </a:lnTo>
                <a:lnTo>
                  <a:pt x="0" y="209"/>
                </a:lnTo>
                <a:lnTo>
                  <a:pt x="0" y="201"/>
                </a:lnTo>
                <a:lnTo>
                  <a:pt x="0" y="196"/>
                </a:lnTo>
                <a:lnTo>
                  <a:pt x="2" y="190"/>
                </a:lnTo>
                <a:lnTo>
                  <a:pt x="4" y="188"/>
                </a:lnTo>
                <a:lnTo>
                  <a:pt x="6" y="184"/>
                </a:lnTo>
                <a:lnTo>
                  <a:pt x="8" y="182"/>
                </a:lnTo>
                <a:lnTo>
                  <a:pt x="12" y="180"/>
                </a:lnTo>
                <a:lnTo>
                  <a:pt x="16" y="178"/>
                </a:lnTo>
                <a:lnTo>
                  <a:pt x="19" y="175"/>
                </a:lnTo>
                <a:lnTo>
                  <a:pt x="21" y="175"/>
                </a:lnTo>
                <a:lnTo>
                  <a:pt x="23" y="175"/>
                </a:lnTo>
                <a:lnTo>
                  <a:pt x="25" y="175"/>
                </a:lnTo>
                <a:lnTo>
                  <a:pt x="29" y="175"/>
                </a:lnTo>
                <a:lnTo>
                  <a:pt x="35" y="173"/>
                </a:lnTo>
                <a:lnTo>
                  <a:pt x="39" y="173"/>
                </a:lnTo>
                <a:lnTo>
                  <a:pt x="46" y="171"/>
                </a:lnTo>
                <a:lnTo>
                  <a:pt x="52" y="171"/>
                </a:lnTo>
                <a:lnTo>
                  <a:pt x="60" y="169"/>
                </a:lnTo>
                <a:lnTo>
                  <a:pt x="67" y="167"/>
                </a:lnTo>
                <a:lnTo>
                  <a:pt x="77" y="167"/>
                </a:lnTo>
                <a:lnTo>
                  <a:pt x="87" y="165"/>
                </a:lnTo>
                <a:lnTo>
                  <a:pt x="96" y="163"/>
                </a:lnTo>
                <a:lnTo>
                  <a:pt x="108" y="159"/>
                </a:lnTo>
                <a:lnTo>
                  <a:pt x="121" y="157"/>
                </a:lnTo>
                <a:lnTo>
                  <a:pt x="133" y="155"/>
                </a:lnTo>
                <a:lnTo>
                  <a:pt x="146" y="152"/>
                </a:lnTo>
                <a:lnTo>
                  <a:pt x="159" y="150"/>
                </a:lnTo>
                <a:lnTo>
                  <a:pt x="175" y="146"/>
                </a:lnTo>
                <a:lnTo>
                  <a:pt x="190" y="144"/>
                </a:lnTo>
                <a:lnTo>
                  <a:pt x="207" y="140"/>
                </a:lnTo>
                <a:lnTo>
                  <a:pt x="225" y="136"/>
                </a:lnTo>
                <a:lnTo>
                  <a:pt x="242" y="132"/>
                </a:lnTo>
                <a:lnTo>
                  <a:pt x="259" y="129"/>
                </a:lnTo>
                <a:lnTo>
                  <a:pt x="278" y="123"/>
                </a:lnTo>
                <a:lnTo>
                  <a:pt x="300" y="119"/>
                </a:lnTo>
                <a:lnTo>
                  <a:pt x="319" y="115"/>
                </a:lnTo>
                <a:lnTo>
                  <a:pt x="340" y="109"/>
                </a:lnTo>
                <a:lnTo>
                  <a:pt x="363" y="104"/>
                </a:lnTo>
                <a:lnTo>
                  <a:pt x="386" y="100"/>
                </a:lnTo>
                <a:lnTo>
                  <a:pt x="409" y="94"/>
                </a:lnTo>
                <a:lnTo>
                  <a:pt x="432" y="88"/>
                </a:lnTo>
                <a:lnTo>
                  <a:pt x="455" y="81"/>
                </a:lnTo>
                <a:lnTo>
                  <a:pt x="478" y="77"/>
                </a:lnTo>
                <a:lnTo>
                  <a:pt x="499" y="71"/>
                </a:lnTo>
                <a:lnTo>
                  <a:pt x="520" y="65"/>
                </a:lnTo>
                <a:lnTo>
                  <a:pt x="541" y="59"/>
                </a:lnTo>
                <a:lnTo>
                  <a:pt x="561" y="56"/>
                </a:lnTo>
                <a:lnTo>
                  <a:pt x="580" y="52"/>
                </a:lnTo>
                <a:lnTo>
                  <a:pt x="599" y="46"/>
                </a:lnTo>
                <a:lnTo>
                  <a:pt x="616" y="42"/>
                </a:lnTo>
                <a:lnTo>
                  <a:pt x="634" y="38"/>
                </a:lnTo>
                <a:lnTo>
                  <a:pt x="649" y="35"/>
                </a:lnTo>
                <a:lnTo>
                  <a:pt x="666" y="31"/>
                </a:lnTo>
                <a:lnTo>
                  <a:pt x="680" y="29"/>
                </a:lnTo>
                <a:lnTo>
                  <a:pt x="695" y="25"/>
                </a:lnTo>
                <a:lnTo>
                  <a:pt x="708" y="23"/>
                </a:lnTo>
                <a:lnTo>
                  <a:pt x="722" y="19"/>
                </a:lnTo>
                <a:lnTo>
                  <a:pt x="733" y="17"/>
                </a:lnTo>
                <a:lnTo>
                  <a:pt x="745" y="15"/>
                </a:lnTo>
                <a:lnTo>
                  <a:pt x="756" y="13"/>
                </a:lnTo>
                <a:lnTo>
                  <a:pt x="768" y="10"/>
                </a:lnTo>
                <a:lnTo>
                  <a:pt x="777" y="10"/>
                </a:lnTo>
                <a:lnTo>
                  <a:pt x="785" y="8"/>
                </a:lnTo>
                <a:lnTo>
                  <a:pt x="793" y="6"/>
                </a:lnTo>
                <a:lnTo>
                  <a:pt x="801" y="4"/>
                </a:lnTo>
                <a:lnTo>
                  <a:pt x="808" y="4"/>
                </a:lnTo>
                <a:lnTo>
                  <a:pt x="814" y="2"/>
                </a:lnTo>
                <a:lnTo>
                  <a:pt x="820" y="2"/>
                </a:lnTo>
                <a:lnTo>
                  <a:pt x="824" y="0"/>
                </a:lnTo>
                <a:lnTo>
                  <a:pt x="827" y="0"/>
                </a:lnTo>
                <a:lnTo>
                  <a:pt x="831" y="0"/>
                </a:lnTo>
                <a:lnTo>
                  <a:pt x="833" y="0"/>
                </a:lnTo>
                <a:lnTo>
                  <a:pt x="835" y="0"/>
                </a:lnTo>
                <a:lnTo>
                  <a:pt x="839" y="0"/>
                </a:lnTo>
                <a:lnTo>
                  <a:pt x="843" y="0"/>
                </a:lnTo>
                <a:lnTo>
                  <a:pt x="848" y="0"/>
                </a:lnTo>
                <a:lnTo>
                  <a:pt x="854" y="2"/>
                </a:lnTo>
                <a:lnTo>
                  <a:pt x="862" y="2"/>
                </a:lnTo>
                <a:lnTo>
                  <a:pt x="872" y="6"/>
                </a:lnTo>
                <a:lnTo>
                  <a:pt x="875" y="6"/>
                </a:lnTo>
                <a:lnTo>
                  <a:pt x="881" y="8"/>
                </a:lnTo>
                <a:lnTo>
                  <a:pt x="887" y="10"/>
                </a:lnTo>
                <a:lnTo>
                  <a:pt x="893" y="13"/>
                </a:lnTo>
                <a:lnTo>
                  <a:pt x="900" y="15"/>
                </a:lnTo>
                <a:lnTo>
                  <a:pt x="906" y="17"/>
                </a:lnTo>
                <a:lnTo>
                  <a:pt x="910" y="19"/>
                </a:lnTo>
                <a:lnTo>
                  <a:pt x="916" y="21"/>
                </a:lnTo>
                <a:lnTo>
                  <a:pt x="919" y="25"/>
                </a:lnTo>
                <a:lnTo>
                  <a:pt x="923" y="27"/>
                </a:lnTo>
                <a:lnTo>
                  <a:pt x="931" y="31"/>
                </a:lnTo>
                <a:lnTo>
                  <a:pt x="935" y="36"/>
                </a:lnTo>
                <a:lnTo>
                  <a:pt x="939" y="40"/>
                </a:lnTo>
                <a:lnTo>
                  <a:pt x="941" y="46"/>
                </a:lnTo>
                <a:lnTo>
                  <a:pt x="941" y="50"/>
                </a:lnTo>
                <a:lnTo>
                  <a:pt x="941" y="54"/>
                </a:lnTo>
                <a:lnTo>
                  <a:pt x="939" y="59"/>
                </a:lnTo>
                <a:lnTo>
                  <a:pt x="937" y="65"/>
                </a:lnTo>
                <a:lnTo>
                  <a:pt x="933" y="71"/>
                </a:lnTo>
                <a:lnTo>
                  <a:pt x="929" y="77"/>
                </a:lnTo>
                <a:lnTo>
                  <a:pt x="925" y="82"/>
                </a:lnTo>
                <a:lnTo>
                  <a:pt x="921" y="92"/>
                </a:lnTo>
                <a:lnTo>
                  <a:pt x="918" y="100"/>
                </a:lnTo>
                <a:lnTo>
                  <a:pt x="914" y="104"/>
                </a:lnTo>
                <a:lnTo>
                  <a:pt x="912" y="105"/>
                </a:lnTo>
                <a:lnTo>
                  <a:pt x="908" y="107"/>
                </a:lnTo>
                <a:lnTo>
                  <a:pt x="904" y="109"/>
                </a:lnTo>
                <a:lnTo>
                  <a:pt x="898" y="113"/>
                </a:lnTo>
                <a:lnTo>
                  <a:pt x="895" y="115"/>
                </a:lnTo>
                <a:lnTo>
                  <a:pt x="889" y="119"/>
                </a:lnTo>
                <a:lnTo>
                  <a:pt x="881" y="121"/>
                </a:lnTo>
                <a:lnTo>
                  <a:pt x="875" y="125"/>
                </a:lnTo>
                <a:lnTo>
                  <a:pt x="868" y="127"/>
                </a:lnTo>
                <a:lnTo>
                  <a:pt x="860" y="130"/>
                </a:lnTo>
                <a:lnTo>
                  <a:pt x="850" y="132"/>
                </a:lnTo>
                <a:lnTo>
                  <a:pt x="843" y="136"/>
                </a:lnTo>
                <a:lnTo>
                  <a:pt x="833" y="138"/>
                </a:lnTo>
                <a:lnTo>
                  <a:pt x="824" y="142"/>
                </a:lnTo>
                <a:lnTo>
                  <a:pt x="812" y="146"/>
                </a:lnTo>
                <a:lnTo>
                  <a:pt x="801" y="148"/>
                </a:lnTo>
                <a:lnTo>
                  <a:pt x="789" y="152"/>
                </a:lnTo>
                <a:lnTo>
                  <a:pt x="777" y="155"/>
                </a:lnTo>
                <a:lnTo>
                  <a:pt x="764" y="159"/>
                </a:lnTo>
                <a:lnTo>
                  <a:pt x="753" y="161"/>
                </a:lnTo>
                <a:lnTo>
                  <a:pt x="737" y="165"/>
                </a:lnTo>
                <a:lnTo>
                  <a:pt x="724" y="169"/>
                </a:lnTo>
                <a:lnTo>
                  <a:pt x="708" y="173"/>
                </a:lnTo>
                <a:lnTo>
                  <a:pt x="695" y="176"/>
                </a:lnTo>
                <a:lnTo>
                  <a:pt x="678" y="178"/>
                </a:lnTo>
                <a:lnTo>
                  <a:pt x="662" y="182"/>
                </a:lnTo>
                <a:lnTo>
                  <a:pt x="645" y="186"/>
                </a:lnTo>
                <a:lnTo>
                  <a:pt x="628" y="190"/>
                </a:lnTo>
                <a:lnTo>
                  <a:pt x="611" y="194"/>
                </a:lnTo>
                <a:lnTo>
                  <a:pt x="593" y="198"/>
                </a:lnTo>
                <a:lnTo>
                  <a:pt x="574" y="201"/>
                </a:lnTo>
                <a:lnTo>
                  <a:pt x="555" y="205"/>
                </a:lnTo>
                <a:lnTo>
                  <a:pt x="538" y="209"/>
                </a:lnTo>
                <a:lnTo>
                  <a:pt x="520" y="215"/>
                </a:lnTo>
                <a:lnTo>
                  <a:pt x="503" y="219"/>
                </a:lnTo>
                <a:lnTo>
                  <a:pt x="486" y="223"/>
                </a:lnTo>
                <a:lnTo>
                  <a:pt x="470" y="226"/>
                </a:lnTo>
                <a:lnTo>
                  <a:pt x="455" y="230"/>
                </a:lnTo>
                <a:lnTo>
                  <a:pt x="440" y="234"/>
                </a:lnTo>
                <a:lnTo>
                  <a:pt x="424" y="238"/>
                </a:lnTo>
                <a:lnTo>
                  <a:pt x="411" y="242"/>
                </a:lnTo>
                <a:lnTo>
                  <a:pt x="396" y="244"/>
                </a:lnTo>
                <a:lnTo>
                  <a:pt x="384" y="247"/>
                </a:lnTo>
                <a:lnTo>
                  <a:pt x="371" y="249"/>
                </a:lnTo>
                <a:lnTo>
                  <a:pt x="359" y="253"/>
                </a:lnTo>
                <a:lnTo>
                  <a:pt x="346" y="255"/>
                </a:lnTo>
                <a:lnTo>
                  <a:pt x="336" y="259"/>
                </a:lnTo>
                <a:lnTo>
                  <a:pt x="325" y="261"/>
                </a:lnTo>
                <a:lnTo>
                  <a:pt x="313" y="263"/>
                </a:lnTo>
                <a:lnTo>
                  <a:pt x="303" y="267"/>
                </a:lnTo>
                <a:lnTo>
                  <a:pt x="294" y="269"/>
                </a:lnTo>
                <a:lnTo>
                  <a:pt x="286" y="271"/>
                </a:lnTo>
                <a:lnTo>
                  <a:pt x="277" y="272"/>
                </a:lnTo>
                <a:lnTo>
                  <a:pt x="269" y="274"/>
                </a:lnTo>
                <a:lnTo>
                  <a:pt x="261" y="276"/>
                </a:lnTo>
                <a:lnTo>
                  <a:pt x="255" y="278"/>
                </a:lnTo>
                <a:lnTo>
                  <a:pt x="248" y="280"/>
                </a:lnTo>
                <a:lnTo>
                  <a:pt x="242" y="282"/>
                </a:lnTo>
                <a:lnTo>
                  <a:pt x="236" y="282"/>
                </a:lnTo>
                <a:lnTo>
                  <a:pt x="232" y="284"/>
                </a:lnTo>
                <a:lnTo>
                  <a:pt x="227" y="286"/>
                </a:lnTo>
                <a:lnTo>
                  <a:pt x="223" y="286"/>
                </a:lnTo>
                <a:lnTo>
                  <a:pt x="221" y="288"/>
                </a:lnTo>
                <a:lnTo>
                  <a:pt x="207" y="292"/>
                </a:lnTo>
                <a:lnTo>
                  <a:pt x="194" y="295"/>
                </a:lnTo>
                <a:lnTo>
                  <a:pt x="179" y="297"/>
                </a:lnTo>
                <a:lnTo>
                  <a:pt x="165" y="297"/>
                </a:lnTo>
                <a:lnTo>
                  <a:pt x="150" y="297"/>
                </a:lnTo>
                <a:lnTo>
                  <a:pt x="135" y="295"/>
                </a:lnTo>
                <a:lnTo>
                  <a:pt x="119" y="292"/>
                </a:lnTo>
                <a:lnTo>
                  <a:pt x="102" y="288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54"/>
          <p:cNvSpPr/>
          <p:nvPr/>
        </p:nvSpPr>
        <p:spPr>
          <a:xfrm>
            <a:off x="6769100" y="2906713"/>
            <a:ext cx="1162050" cy="3413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64" h="429">
                <a:moveTo>
                  <a:pt x="825" y="128"/>
                </a:moveTo>
                <a:lnTo>
                  <a:pt x="860" y="118"/>
                </a:lnTo>
                <a:lnTo>
                  <a:pt x="892" y="111"/>
                </a:lnTo>
                <a:lnTo>
                  <a:pt x="923" y="103"/>
                </a:lnTo>
                <a:lnTo>
                  <a:pt x="956" y="95"/>
                </a:lnTo>
                <a:lnTo>
                  <a:pt x="984" y="90"/>
                </a:lnTo>
                <a:lnTo>
                  <a:pt x="1013" y="82"/>
                </a:lnTo>
                <a:lnTo>
                  <a:pt x="1040" y="74"/>
                </a:lnTo>
                <a:lnTo>
                  <a:pt x="1067" y="69"/>
                </a:lnTo>
                <a:lnTo>
                  <a:pt x="1094" y="63"/>
                </a:lnTo>
                <a:lnTo>
                  <a:pt x="1117" y="57"/>
                </a:lnTo>
                <a:lnTo>
                  <a:pt x="1142" y="51"/>
                </a:lnTo>
                <a:lnTo>
                  <a:pt x="1165" y="46"/>
                </a:lnTo>
                <a:lnTo>
                  <a:pt x="1186" y="40"/>
                </a:lnTo>
                <a:lnTo>
                  <a:pt x="1207" y="36"/>
                </a:lnTo>
                <a:lnTo>
                  <a:pt x="1226" y="30"/>
                </a:lnTo>
                <a:lnTo>
                  <a:pt x="1245" y="26"/>
                </a:lnTo>
                <a:lnTo>
                  <a:pt x="1263" y="23"/>
                </a:lnTo>
                <a:lnTo>
                  <a:pt x="1280" y="19"/>
                </a:lnTo>
                <a:lnTo>
                  <a:pt x="1295" y="17"/>
                </a:lnTo>
                <a:lnTo>
                  <a:pt x="1311" y="13"/>
                </a:lnTo>
                <a:lnTo>
                  <a:pt x="1324" y="11"/>
                </a:lnTo>
                <a:lnTo>
                  <a:pt x="1337" y="7"/>
                </a:lnTo>
                <a:lnTo>
                  <a:pt x="1349" y="5"/>
                </a:lnTo>
                <a:lnTo>
                  <a:pt x="1360" y="3"/>
                </a:lnTo>
                <a:lnTo>
                  <a:pt x="1370" y="3"/>
                </a:lnTo>
                <a:lnTo>
                  <a:pt x="1380" y="1"/>
                </a:lnTo>
                <a:lnTo>
                  <a:pt x="1387" y="1"/>
                </a:lnTo>
                <a:lnTo>
                  <a:pt x="1395" y="0"/>
                </a:lnTo>
                <a:lnTo>
                  <a:pt x="1403" y="0"/>
                </a:lnTo>
                <a:lnTo>
                  <a:pt x="1408" y="1"/>
                </a:lnTo>
                <a:lnTo>
                  <a:pt x="1412" y="1"/>
                </a:lnTo>
                <a:lnTo>
                  <a:pt x="1416" y="3"/>
                </a:lnTo>
                <a:lnTo>
                  <a:pt x="1422" y="5"/>
                </a:lnTo>
                <a:lnTo>
                  <a:pt x="1428" y="7"/>
                </a:lnTo>
                <a:lnTo>
                  <a:pt x="1433" y="9"/>
                </a:lnTo>
                <a:lnTo>
                  <a:pt x="1439" y="13"/>
                </a:lnTo>
                <a:lnTo>
                  <a:pt x="1443" y="15"/>
                </a:lnTo>
                <a:lnTo>
                  <a:pt x="1447" y="17"/>
                </a:lnTo>
                <a:lnTo>
                  <a:pt x="1453" y="21"/>
                </a:lnTo>
                <a:lnTo>
                  <a:pt x="1458" y="26"/>
                </a:lnTo>
                <a:lnTo>
                  <a:pt x="1462" y="30"/>
                </a:lnTo>
                <a:lnTo>
                  <a:pt x="1462" y="36"/>
                </a:lnTo>
                <a:lnTo>
                  <a:pt x="1464" y="40"/>
                </a:lnTo>
                <a:lnTo>
                  <a:pt x="1464" y="42"/>
                </a:lnTo>
                <a:lnTo>
                  <a:pt x="1462" y="42"/>
                </a:lnTo>
                <a:lnTo>
                  <a:pt x="1462" y="44"/>
                </a:lnTo>
                <a:lnTo>
                  <a:pt x="1460" y="46"/>
                </a:lnTo>
                <a:lnTo>
                  <a:pt x="1455" y="49"/>
                </a:lnTo>
                <a:lnTo>
                  <a:pt x="1449" y="51"/>
                </a:lnTo>
                <a:lnTo>
                  <a:pt x="1439" y="55"/>
                </a:lnTo>
                <a:lnTo>
                  <a:pt x="1430" y="61"/>
                </a:lnTo>
                <a:lnTo>
                  <a:pt x="1416" y="65"/>
                </a:lnTo>
                <a:lnTo>
                  <a:pt x="1403" y="71"/>
                </a:lnTo>
                <a:lnTo>
                  <a:pt x="1387" y="76"/>
                </a:lnTo>
                <a:lnTo>
                  <a:pt x="1370" y="84"/>
                </a:lnTo>
                <a:lnTo>
                  <a:pt x="1349" y="92"/>
                </a:lnTo>
                <a:lnTo>
                  <a:pt x="1328" y="99"/>
                </a:lnTo>
                <a:lnTo>
                  <a:pt x="1307" y="109"/>
                </a:lnTo>
                <a:lnTo>
                  <a:pt x="1282" y="118"/>
                </a:lnTo>
                <a:lnTo>
                  <a:pt x="1255" y="128"/>
                </a:lnTo>
                <a:lnTo>
                  <a:pt x="1228" y="140"/>
                </a:lnTo>
                <a:lnTo>
                  <a:pt x="1197" y="151"/>
                </a:lnTo>
                <a:lnTo>
                  <a:pt x="1167" y="165"/>
                </a:lnTo>
                <a:lnTo>
                  <a:pt x="1136" y="176"/>
                </a:lnTo>
                <a:lnTo>
                  <a:pt x="1103" y="188"/>
                </a:lnTo>
                <a:lnTo>
                  <a:pt x="1069" y="199"/>
                </a:lnTo>
                <a:lnTo>
                  <a:pt x="1034" y="211"/>
                </a:lnTo>
                <a:lnTo>
                  <a:pt x="998" y="222"/>
                </a:lnTo>
                <a:lnTo>
                  <a:pt x="961" y="234"/>
                </a:lnTo>
                <a:lnTo>
                  <a:pt x="923" y="245"/>
                </a:lnTo>
                <a:lnTo>
                  <a:pt x="885" y="257"/>
                </a:lnTo>
                <a:lnTo>
                  <a:pt x="844" y="270"/>
                </a:lnTo>
                <a:lnTo>
                  <a:pt x="802" y="282"/>
                </a:lnTo>
                <a:lnTo>
                  <a:pt x="760" y="293"/>
                </a:lnTo>
                <a:lnTo>
                  <a:pt x="716" y="305"/>
                </a:lnTo>
                <a:lnTo>
                  <a:pt x="671" y="316"/>
                </a:lnTo>
                <a:lnTo>
                  <a:pt x="625" y="328"/>
                </a:lnTo>
                <a:lnTo>
                  <a:pt x="602" y="333"/>
                </a:lnTo>
                <a:lnTo>
                  <a:pt x="579" y="339"/>
                </a:lnTo>
                <a:lnTo>
                  <a:pt x="558" y="345"/>
                </a:lnTo>
                <a:lnTo>
                  <a:pt x="537" y="351"/>
                </a:lnTo>
                <a:lnTo>
                  <a:pt x="516" y="356"/>
                </a:lnTo>
                <a:lnTo>
                  <a:pt x="497" y="362"/>
                </a:lnTo>
                <a:lnTo>
                  <a:pt x="478" y="366"/>
                </a:lnTo>
                <a:lnTo>
                  <a:pt x="458" y="372"/>
                </a:lnTo>
                <a:lnTo>
                  <a:pt x="441" y="376"/>
                </a:lnTo>
                <a:lnTo>
                  <a:pt x="424" y="379"/>
                </a:lnTo>
                <a:lnTo>
                  <a:pt x="407" y="383"/>
                </a:lnTo>
                <a:lnTo>
                  <a:pt x="391" y="389"/>
                </a:lnTo>
                <a:lnTo>
                  <a:pt x="376" y="393"/>
                </a:lnTo>
                <a:lnTo>
                  <a:pt x="361" y="395"/>
                </a:lnTo>
                <a:lnTo>
                  <a:pt x="345" y="399"/>
                </a:lnTo>
                <a:lnTo>
                  <a:pt x="332" y="402"/>
                </a:lnTo>
                <a:lnTo>
                  <a:pt x="320" y="406"/>
                </a:lnTo>
                <a:lnTo>
                  <a:pt x="307" y="408"/>
                </a:lnTo>
                <a:lnTo>
                  <a:pt x="295" y="412"/>
                </a:lnTo>
                <a:lnTo>
                  <a:pt x="284" y="414"/>
                </a:lnTo>
                <a:lnTo>
                  <a:pt x="274" y="416"/>
                </a:lnTo>
                <a:lnTo>
                  <a:pt x="265" y="418"/>
                </a:lnTo>
                <a:lnTo>
                  <a:pt x="255" y="420"/>
                </a:lnTo>
                <a:lnTo>
                  <a:pt x="245" y="422"/>
                </a:lnTo>
                <a:lnTo>
                  <a:pt x="238" y="424"/>
                </a:lnTo>
                <a:lnTo>
                  <a:pt x="230" y="426"/>
                </a:lnTo>
                <a:lnTo>
                  <a:pt x="224" y="426"/>
                </a:lnTo>
                <a:lnTo>
                  <a:pt x="219" y="427"/>
                </a:lnTo>
                <a:lnTo>
                  <a:pt x="213" y="427"/>
                </a:lnTo>
                <a:lnTo>
                  <a:pt x="207" y="427"/>
                </a:lnTo>
                <a:lnTo>
                  <a:pt x="203" y="427"/>
                </a:lnTo>
                <a:lnTo>
                  <a:pt x="199" y="429"/>
                </a:lnTo>
                <a:lnTo>
                  <a:pt x="194" y="427"/>
                </a:lnTo>
                <a:lnTo>
                  <a:pt x="186" y="427"/>
                </a:lnTo>
                <a:lnTo>
                  <a:pt x="178" y="426"/>
                </a:lnTo>
                <a:lnTo>
                  <a:pt x="171" y="424"/>
                </a:lnTo>
                <a:lnTo>
                  <a:pt x="163" y="422"/>
                </a:lnTo>
                <a:lnTo>
                  <a:pt x="155" y="418"/>
                </a:lnTo>
                <a:lnTo>
                  <a:pt x="140" y="412"/>
                </a:lnTo>
                <a:lnTo>
                  <a:pt x="123" y="402"/>
                </a:lnTo>
                <a:lnTo>
                  <a:pt x="105" y="391"/>
                </a:lnTo>
                <a:lnTo>
                  <a:pt x="88" y="379"/>
                </a:lnTo>
                <a:lnTo>
                  <a:pt x="71" y="366"/>
                </a:lnTo>
                <a:lnTo>
                  <a:pt x="61" y="358"/>
                </a:lnTo>
                <a:lnTo>
                  <a:pt x="53" y="353"/>
                </a:lnTo>
                <a:lnTo>
                  <a:pt x="46" y="345"/>
                </a:lnTo>
                <a:lnTo>
                  <a:pt x="38" y="337"/>
                </a:lnTo>
                <a:lnTo>
                  <a:pt x="32" y="331"/>
                </a:lnTo>
                <a:lnTo>
                  <a:pt x="27" y="326"/>
                </a:lnTo>
                <a:lnTo>
                  <a:pt x="21" y="318"/>
                </a:lnTo>
                <a:lnTo>
                  <a:pt x="17" y="312"/>
                </a:lnTo>
                <a:lnTo>
                  <a:pt x="13" y="307"/>
                </a:lnTo>
                <a:lnTo>
                  <a:pt x="9" y="301"/>
                </a:lnTo>
                <a:lnTo>
                  <a:pt x="6" y="297"/>
                </a:lnTo>
                <a:lnTo>
                  <a:pt x="4" y="291"/>
                </a:lnTo>
                <a:lnTo>
                  <a:pt x="2" y="287"/>
                </a:lnTo>
                <a:lnTo>
                  <a:pt x="0" y="284"/>
                </a:lnTo>
                <a:lnTo>
                  <a:pt x="0" y="282"/>
                </a:lnTo>
                <a:lnTo>
                  <a:pt x="0" y="278"/>
                </a:lnTo>
                <a:lnTo>
                  <a:pt x="0" y="276"/>
                </a:lnTo>
                <a:lnTo>
                  <a:pt x="0" y="274"/>
                </a:lnTo>
                <a:lnTo>
                  <a:pt x="2" y="272"/>
                </a:lnTo>
                <a:lnTo>
                  <a:pt x="6" y="268"/>
                </a:lnTo>
                <a:lnTo>
                  <a:pt x="9" y="266"/>
                </a:lnTo>
                <a:lnTo>
                  <a:pt x="13" y="264"/>
                </a:lnTo>
                <a:lnTo>
                  <a:pt x="19" y="262"/>
                </a:lnTo>
                <a:lnTo>
                  <a:pt x="25" y="260"/>
                </a:lnTo>
                <a:lnTo>
                  <a:pt x="32" y="259"/>
                </a:lnTo>
                <a:lnTo>
                  <a:pt x="40" y="259"/>
                </a:lnTo>
                <a:lnTo>
                  <a:pt x="50" y="257"/>
                </a:lnTo>
                <a:lnTo>
                  <a:pt x="59" y="255"/>
                </a:lnTo>
                <a:lnTo>
                  <a:pt x="69" y="255"/>
                </a:lnTo>
                <a:lnTo>
                  <a:pt x="80" y="255"/>
                </a:lnTo>
                <a:lnTo>
                  <a:pt x="92" y="253"/>
                </a:lnTo>
                <a:lnTo>
                  <a:pt x="105" y="253"/>
                </a:lnTo>
                <a:lnTo>
                  <a:pt x="126" y="253"/>
                </a:lnTo>
                <a:lnTo>
                  <a:pt x="148" y="253"/>
                </a:lnTo>
                <a:lnTo>
                  <a:pt x="167" y="253"/>
                </a:lnTo>
                <a:lnTo>
                  <a:pt x="184" y="253"/>
                </a:lnTo>
                <a:lnTo>
                  <a:pt x="201" y="253"/>
                </a:lnTo>
                <a:lnTo>
                  <a:pt x="219" y="253"/>
                </a:lnTo>
                <a:lnTo>
                  <a:pt x="234" y="253"/>
                </a:lnTo>
                <a:lnTo>
                  <a:pt x="247" y="253"/>
                </a:lnTo>
                <a:lnTo>
                  <a:pt x="249" y="253"/>
                </a:lnTo>
                <a:lnTo>
                  <a:pt x="253" y="253"/>
                </a:lnTo>
                <a:lnTo>
                  <a:pt x="259" y="253"/>
                </a:lnTo>
                <a:lnTo>
                  <a:pt x="263" y="251"/>
                </a:lnTo>
                <a:lnTo>
                  <a:pt x="270" y="251"/>
                </a:lnTo>
                <a:lnTo>
                  <a:pt x="278" y="249"/>
                </a:lnTo>
                <a:lnTo>
                  <a:pt x="286" y="247"/>
                </a:lnTo>
                <a:lnTo>
                  <a:pt x="295" y="247"/>
                </a:lnTo>
                <a:lnTo>
                  <a:pt x="307" y="245"/>
                </a:lnTo>
                <a:lnTo>
                  <a:pt x="318" y="241"/>
                </a:lnTo>
                <a:lnTo>
                  <a:pt x="330" y="239"/>
                </a:lnTo>
                <a:lnTo>
                  <a:pt x="343" y="237"/>
                </a:lnTo>
                <a:lnTo>
                  <a:pt x="359" y="234"/>
                </a:lnTo>
                <a:lnTo>
                  <a:pt x="374" y="232"/>
                </a:lnTo>
                <a:lnTo>
                  <a:pt x="391" y="228"/>
                </a:lnTo>
                <a:lnTo>
                  <a:pt x="409" y="224"/>
                </a:lnTo>
                <a:lnTo>
                  <a:pt x="426" y="220"/>
                </a:lnTo>
                <a:lnTo>
                  <a:pt x="445" y="216"/>
                </a:lnTo>
                <a:lnTo>
                  <a:pt x="466" y="213"/>
                </a:lnTo>
                <a:lnTo>
                  <a:pt x="487" y="207"/>
                </a:lnTo>
                <a:lnTo>
                  <a:pt x="510" y="201"/>
                </a:lnTo>
                <a:lnTo>
                  <a:pt x="533" y="197"/>
                </a:lnTo>
                <a:lnTo>
                  <a:pt x="558" y="191"/>
                </a:lnTo>
                <a:lnTo>
                  <a:pt x="585" y="186"/>
                </a:lnTo>
                <a:lnTo>
                  <a:pt x="610" y="180"/>
                </a:lnTo>
                <a:lnTo>
                  <a:pt x="639" y="172"/>
                </a:lnTo>
                <a:lnTo>
                  <a:pt x="668" y="166"/>
                </a:lnTo>
                <a:lnTo>
                  <a:pt x="696" y="159"/>
                </a:lnTo>
                <a:lnTo>
                  <a:pt x="727" y="151"/>
                </a:lnTo>
                <a:lnTo>
                  <a:pt x="760" y="143"/>
                </a:lnTo>
                <a:lnTo>
                  <a:pt x="792" y="136"/>
                </a:lnTo>
                <a:lnTo>
                  <a:pt x="825" y="128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Freeform 55"/>
          <p:cNvSpPr/>
          <p:nvPr/>
        </p:nvSpPr>
        <p:spPr>
          <a:xfrm>
            <a:off x="7146925" y="3284538"/>
            <a:ext cx="661988" cy="231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35" h="292">
                <a:moveTo>
                  <a:pt x="30" y="256"/>
                </a:moveTo>
                <a:lnTo>
                  <a:pt x="25" y="248"/>
                </a:lnTo>
                <a:lnTo>
                  <a:pt x="19" y="242"/>
                </a:lnTo>
                <a:lnTo>
                  <a:pt x="15" y="236"/>
                </a:lnTo>
                <a:lnTo>
                  <a:pt x="11" y="231"/>
                </a:lnTo>
                <a:lnTo>
                  <a:pt x="7" y="225"/>
                </a:lnTo>
                <a:lnTo>
                  <a:pt x="5" y="221"/>
                </a:lnTo>
                <a:lnTo>
                  <a:pt x="4" y="217"/>
                </a:lnTo>
                <a:lnTo>
                  <a:pt x="2" y="213"/>
                </a:lnTo>
                <a:lnTo>
                  <a:pt x="0" y="210"/>
                </a:lnTo>
                <a:lnTo>
                  <a:pt x="0" y="208"/>
                </a:lnTo>
                <a:lnTo>
                  <a:pt x="2" y="202"/>
                </a:lnTo>
                <a:lnTo>
                  <a:pt x="4" y="196"/>
                </a:lnTo>
                <a:lnTo>
                  <a:pt x="7" y="192"/>
                </a:lnTo>
                <a:lnTo>
                  <a:pt x="9" y="190"/>
                </a:lnTo>
                <a:lnTo>
                  <a:pt x="11" y="188"/>
                </a:lnTo>
                <a:lnTo>
                  <a:pt x="13" y="188"/>
                </a:lnTo>
                <a:lnTo>
                  <a:pt x="17" y="187"/>
                </a:lnTo>
                <a:lnTo>
                  <a:pt x="21" y="185"/>
                </a:lnTo>
                <a:lnTo>
                  <a:pt x="27" y="183"/>
                </a:lnTo>
                <a:lnTo>
                  <a:pt x="32" y="181"/>
                </a:lnTo>
                <a:lnTo>
                  <a:pt x="38" y="177"/>
                </a:lnTo>
                <a:lnTo>
                  <a:pt x="44" y="175"/>
                </a:lnTo>
                <a:lnTo>
                  <a:pt x="52" y="173"/>
                </a:lnTo>
                <a:lnTo>
                  <a:pt x="61" y="169"/>
                </a:lnTo>
                <a:lnTo>
                  <a:pt x="69" y="167"/>
                </a:lnTo>
                <a:lnTo>
                  <a:pt x="78" y="163"/>
                </a:lnTo>
                <a:lnTo>
                  <a:pt x="88" y="162"/>
                </a:lnTo>
                <a:lnTo>
                  <a:pt x="100" y="158"/>
                </a:lnTo>
                <a:lnTo>
                  <a:pt x="111" y="154"/>
                </a:lnTo>
                <a:lnTo>
                  <a:pt x="123" y="150"/>
                </a:lnTo>
                <a:lnTo>
                  <a:pt x="136" y="148"/>
                </a:lnTo>
                <a:lnTo>
                  <a:pt x="147" y="144"/>
                </a:lnTo>
                <a:lnTo>
                  <a:pt x="163" y="139"/>
                </a:lnTo>
                <a:lnTo>
                  <a:pt x="176" y="135"/>
                </a:lnTo>
                <a:lnTo>
                  <a:pt x="192" y="131"/>
                </a:lnTo>
                <a:lnTo>
                  <a:pt x="207" y="127"/>
                </a:lnTo>
                <a:lnTo>
                  <a:pt x="222" y="121"/>
                </a:lnTo>
                <a:lnTo>
                  <a:pt x="240" y="117"/>
                </a:lnTo>
                <a:lnTo>
                  <a:pt x="257" y="112"/>
                </a:lnTo>
                <a:lnTo>
                  <a:pt x="276" y="108"/>
                </a:lnTo>
                <a:lnTo>
                  <a:pt x="293" y="102"/>
                </a:lnTo>
                <a:lnTo>
                  <a:pt x="313" y="96"/>
                </a:lnTo>
                <a:lnTo>
                  <a:pt x="332" y="91"/>
                </a:lnTo>
                <a:lnTo>
                  <a:pt x="353" y="85"/>
                </a:lnTo>
                <a:lnTo>
                  <a:pt x="374" y="79"/>
                </a:lnTo>
                <a:lnTo>
                  <a:pt x="395" y="73"/>
                </a:lnTo>
                <a:lnTo>
                  <a:pt x="414" y="68"/>
                </a:lnTo>
                <a:lnTo>
                  <a:pt x="433" y="62"/>
                </a:lnTo>
                <a:lnTo>
                  <a:pt x="453" y="58"/>
                </a:lnTo>
                <a:lnTo>
                  <a:pt x="472" y="52"/>
                </a:lnTo>
                <a:lnTo>
                  <a:pt x="489" y="46"/>
                </a:lnTo>
                <a:lnTo>
                  <a:pt x="506" y="43"/>
                </a:lnTo>
                <a:lnTo>
                  <a:pt x="524" y="39"/>
                </a:lnTo>
                <a:lnTo>
                  <a:pt x="541" y="35"/>
                </a:lnTo>
                <a:lnTo>
                  <a:pt x="556" y="31"/>
                </a:lnTo>
                <a:lnTo>
                  <a:pt x="572" y="27"/>
                </a:lnTo>
                <a:lnTo>
                  <a:pt x="587" y="23"/>
                </a:lnTo>
                <a:lnTo>
                  <a:pt x="600" y="22"/>
                </a:lnTo>
                <a:lnTo>
                  <a:pt x="614" y="18"/>
                </a:lnTo>
                <a:lnTo>
                  <a:pt x="627" y="16"/>
                </a:lnTo>
                <a:lnTo>
                  <a:pt x="641" y="12"/>
                </a:lnTo>
                <a:lnTo>
                  <a:pt x="652" y="10"/>
                </a:lnTo>
                <a:lnTo>
                  <a:pt x="664" y="8"/>
                </a:lnTo>
                <a:lnTo>
                  <a:pt x="675" y="6"/>
                </a:lnTo>
                <a:lnTo>
                  <a:pt x="687" y="4"/>
                </a:lnTo>
                <a:lnTo>
                  <a:pt x="696" y="4"/>
                </a:lnTo>
                <a:lnTo>
                  <a:pt x="706" y="2"/>
                </a:lnTo>
                <a:lnTo>
                  <a:pt x="716" y="2"/>
                </a:lnTo>
                <a:lnTo>
                  <a:pt x="723" y="0"/>
                </a:lnTo>
                <a:lnTo>
                  <a:pt x="731" y="0"/>
                </a:lnTo>
                <a:lnTo>
                  <a:pt x="739" y="0"/>
                </a:lnTo>
                <a:lnTo>
                  <a:pt x="746" y="0"/>
                </a:lnTo>
                <a:lnTo>
                  <a:pt x="754" y="0"/>
                </a:lnTo>
                <a:lnTo>
                  <a:pt x="760" y="0"/>
                </a:lnTo>
                <a:lnTo>
                  <a:pt x="765" y="2"/>
                </a:lnTo>
                <a:lnTo>
                  <a:pt x="769" y="2"/>
                </a:lnTo>
                <a:lnTo>
                  <a:pt x="775" y="4"/>
                </a:lnTo>
                <a:lnTo>
                  <a:pt x="787" y="10"/>
                </a:lnTo>
                <a:lnTo>
                  <a:pt x="798" y="16"/>
                </a:lnTo>
                <a:lnTo>
                  <a:pt x="810" y="22"/>
                </a:lnTo>
                <a:lnTo>
                  <a:pt x="817" y="29"/>
                </a:lnTo>
                <a:lnTo>
                  <a:pt x="825" y="35"/>
                </a:lnTo>
                <a:lnTo>
                  <a:pt x="827" y="39"/>
                </a:lnTo>
                <a:lnTo>
                  <a:pt x="829" y="43"/>
                </a:lnTo>
                <a:lnTo>
                  <a:pt x="831" y="46"/>
                </a:lnTo>
                <a:lnTo>
                  <a:pt x="833" y="48"/>
                </a:lnTo>
                <a:lnTo>
                  <a:pt x="833" y="50"/>
                </a:lnTo>
                <a:lnTo>
                  <a:pt x="835" y="54"/>
                </a:lnTo>
                <a:lnTo>
                  <a:pt x="833" y="58"/>
                </a:lnTo>
                <a:lnTo>
                  <a:pt x="831" y="64"/>
                </a:lnTo>
                <a:lnTo>
                  <a:pt x="829" y="68"/>
                </a:lnTo>
                <a:lnTo>
                  <a:pt x="825" y="73"/>
                </a:lnTo>
                <a:lnTo>
                  <a:pt x="819" y="77"/>
                </a:lnTo>
                <a:lnTo>
                  <a:pt x="813" y="83"/>
                </a:lnTo>
                <a:lnTo>
                  <a:pt x="806" y="89"/>
                </a:lnTo>
                <a:lnTo>
                  <a:pt x="798" y="93"/>
                </a:lnTo>
                <a:lnTo>
                  <a:pt x="789" y="98"/>
                </a:lnTo>
                <a:lnTo>
                  <a:pt x="779" y="104"/>
                </a:lnTo>
                <a:lnTo>
                  <a:pt x="767" y="110"/>
                </a:lnTo>
                <a:lnTo>
                  <a:pt x="754" y="116"/>
                </a:lnTo>
                <a:lnTo>
                  <a:pt x="741" y="121"/>
                </a:lnTo>
                <a:lnTo>
                  <a:pt x="725" y="127"/>
                </a:lnTo>
                <a:lnTo>
                  <a:pt x="710" y="135"/>
                </a:lnTo>
                <a:lnTo>
                  <a:pt x="693" y="142"/>
                </a:lnTo>
                <a:lnTo>
                  <a:pt x="673" y="148"/>
                </a:lnTo>
                <a:lnTo>
                  <a:pt x="656" y="156"/>
                </a:lnTo>
                <a:lnTo>
                  <a:pt x="637" y="162"/>
                </a:lnTo>
                <a:lnTo>
                  <a:pt x="618" y="167"/>
                </a:lnTo>
                <a:lnTo>
                  <a:pt x="597" y="175"/>
                </a:lnTo>
                <a:lnTo>
                  <a:pt x="577" y="181"/>
                </a:lnTo>
                <a:lnTo>
                  <a:pt x="535" y="192"/>
                </a:lnTo>
                <a:lnTo>
                  <a:pt x="491" y="204"/>
                </a:lnTo>
                <a:lnTo>
                  <a:pt x="445" y="215"/>
                </a:lnTo>
                <a:lnTo>
                  <a:pt x="397" y="229"/>
                </a:lnTo>
                <a:lnTo>
                  <a:pt x="349" y="242"/>
                </a:lnTo>
                <a:lnTo>
                  <a:pt x="324" y="248"/>
                </a:lnTo>
                <a:lnTo>
                  <a:pt x="299" y="256"/>
                </a:lnTo>
                <a:lnTo>
                  <a:pt x="276" y="261"/>
                </a:lnTo>
                <a:lnTo>
                  <a:pt x="255" y="265"/>
                </a:lnTo>
                <a:lnTo>
                  <a:pt x="234" y="271"/>
                </a:lnTo>
                <a:lnTo>
                  <a:pt x="217" y="275"/>
                </a:lnTo>
                <a:lnTo>
                  <a:pt x="199" y="279"/>
                </a:lnTo>
                <a:lnTo>
                  <a:pt x="182" y="281"/>
                </a:lnTo>
                <a:lnTo>
                  <a:pt x="169" y="284"/>
                </a:lnTo>
                <a:lnTo>
                  <a:pt x="155" y="286"/>
                </a:lnTo>
                <a:lnTo>
                  <a:pt x="146" y="288"/>
                </a:lnTo>
                <a:lnTo>
                  <a:pt x="136" y="290"/>
                </a:lnTo>
                <a:lnTo>
                  <a:pt x="128" y="290"/>
                </a:lnTo>
                <a:lnTo>
                  <a:pt x="121" y="292"/>
                </a:lnTo>
                <a:lnTo>
                  <a:pt x="117" y="292"/>
                </a:lnTo>
                <a:lnTo>
                  <a:pt x="113" y="292"/>
                </a:lnTo>
                <a:lnTo>
                  <a:pt x="111" y="292"/>
                </a:lnTo>
                <a:lnTo>
                  <a:pt x="107" y="292"/>
                </a:lnTo>
                <a:lnTo>
                  <a:pt x="105" y="290"/>
                </a:lnTo>
                <a:lnTo>
                  <a:pt x="100" y="290"/>
                </a:lnTo>
                <a:lnTo>
                  <a:pt x="92" y="286"/>
                </a:lnTo>
                <a:lnTo>
                  <a:pt x="80" y="282"/>
                </a:lnTo>
                <a:lnTo>
                  <a:pt x="69" y="277"/>
                </a:lnTo>
                <a:lnTo>
                  <a:pt x="57" y="271"/>
                </a:lnTo>
                <a:lnTo>
                  <a:pt x="44" y="263"/>
                </a:lnTo>
                <a:lnTo>
                  <a:pt x="30" y="256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" name="Freeform 56"/>
          <p:cNvSpPr/>
          <p:nvPr/>
        </p:nvSpPr>
        <p:spPr>
          <a:xfrm>
            <a:off x="6969125" y="3594100"/>
            <a:ext cx="962025" cy="400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13" h="503">
                <a:moveTo>
                  <a:pt x="670" y="138"/>
                </a:moveTo>
                <a:lnTo>
                  <a:pt x="695" y="130"/>
                </a:lnTo>
                <a:lnTo>
                  <a:pt x="718" y="123"/>
                </a:lnTo>
                <a:lnTo>
                  <a:pt x="743" y="115"/>
                </a:lnTo>
                <a:lnTo>
                  <a:pt x="766" y="107"/>
                </a:lnTo>
                <a:lnTo>
                  <a:pt x="789" y="100"/>
                </a:lnTo>
                <a:lnTo>
                  <a:pt x="810" y="92"/>
                </a:lnTo>
                <a:lnTo>
                  <a:pt x="831" y="86"/>
                </a:lnTo>
                <a:lnTo>
                  <a:pt x="852" y="79"/>
                </a:lnTo>
                <a:lnTo>
                  <a:pt x="873" y="73"/>
                </a:lnTo>
                <a:lnTo>
                  <a:pt x="893" y="67"/>
                </a:lnTo>
                <a:lnTo>
                  <a:pt x="910" y="61"/>
                </a:lnTo>
                <a:lnTo>
                  <a:pt x="929" y="55"/>
                </a:lnTo>
                <a:lnTo>
                  <a:pt x="946" y="50"/>
                </a:lnTo>
                <a:lnTo>
                  <a:pt x="964" y="46"/>
                </a:lnTo>
                <a:lnTo>
                  <a:pt x="979" y="40"/>
                </a:lnTo>
                <a:lnTo>
                  <a:pt x="994" y="36"/>
                </a:lnTo>
                <a:lnTo>
                  <a:pt x="1010" y="32"/>
                </a:lnTo>
                <a:lnTo>
                  <a:pt x="1025" y="27"/>
                </a:lnTo>
                <a:lnTo>
                  <a:pt x="1038" y="25"/>
                </a:lnTo>
                <a:lnTo>
                  <a:pt x="1050" y="21"/>
                </a:lnTo>
                <a:lnTo>
                  <a:pt x="1063" y="17"/>
                </a:lnTo>
                <a:lnTo>
                  <a:pt x="1075" y="15"/>
                </a:lnTo>
                <a:lnTo>
                  <a:pt x="1086" y="11"/>
                </a:lnTo>
                <a:lnTo>
                  <a:pt x="1096" y="9"/>
                </a:lnTo>
                <a:lnTo>
                  <a:pt x="1106" y="8"/>
                </a:lnTo>
                <a:lnTo>
                  <a:pt x="1115" y="6"/>
                </a:lnTo>
                <a:lnTo>
                  <a:pt x="1123" y="4"/>
                </a:lnTo>
                <a:lnTo>
                  <a:pt x="1131" y="2"/>
                </a:lnTo>
                <a:lnTo>
                  <a:pt x="1136" y="2"/>
                </a:lnTo>
                <a:lnTo>
                  <a:pt x="1144" y="2"/>
                </a:lnTo>
                <a:lnTo>
                  <a:pt x="1150" y="0"/>
                </a:lnTo>
                <a:lnTo>
                  <a:pt x="1154" y="0"/>
                </a:lnTo>
                <a:lnTo>
                  <a:pt x="1167" y="0"/>
                </a:lnTo>
                <a:lnTo>
                  <a:pt x="1179" y="0"/>
                </a:lnTo>
                <a:lnTo>
                  <a:pt x="1188" y="2"/>
                </a:lnTo>
                <a:lnTo>
                  <a:pt x="1196" y="2"/>
                </a:lnTo>
                <a:lnTo>
                  <a:pt x="1204" y="4"/>
                </a:lnTo>
                <a:lnTo>
                  <a:pt x="1205" y="4"/>
                </a:lnTo>
                <a:lnTo>
                  <a:pt x="1209" y="6"/>
                </a:lnTo>
                <a:lnTo>
                  <a:pt x="1209" y="8"/>
                </a:lnTo>
                <a:lnTo>
                  <a:pt x="1211" y="9"/>
                </a:lnTo>
                <a:lnTo>
                  <a:pt x="1213" y="11"/>
                </a:lnTo>
                <a:lnTo>
                  <a:pt x="1213" y="13"/>
                </a:lnTo>
                <a:lnTo>
                  <a:pt x="1211" y="15"/>
                </a:lnTo>
                <a:lnTo>
                  <a:pt x="1207" y="19"/>
                </a:lnTo>
                <a:lnTo>
                  <a:pt x="1205" y="21"/>
                </a:lnTo>
                <a:lnTo>
                  <a:pt x="1200" y="25"/>
                </a:lnTo>
                <a:lnTo>
                  <a:pt x="1196" y="27"/>
                </a:lnTo>
                <a:lnTo>
                  <a:pt x="1188" y="31"/>
                </a:lnTo>
                <a:lnTo>
                  <a:pt x="1182" y="36"/>
                </a:lnTo>
                <a:lnTo>
                  <a:pt x="1173" y="40"/>
                </a:lnTo>
                <a:lnTo>
                  <a:pt x="1163" y="46"/>
                </a:lnTo>
                <a:lnTo>
                  <a:pt x="1154" y="52"/>
                </a:lnTo>
                <a:lnTo>
                  <a:pt x="1142" y="57"/>
                </a:lnTo>
                <a:lnTo>
                  <a:pt x="1131" y="63"/>
                </a:lnTo>
                <a:lnTo>
                  <a:pt x="1117" y="71"/>
                </a:lnTo>
                <a:lnTo>
                  <a:pt x="1104" y="79"/>
                </a:lnTo>
                <a:lnTo>
                  <a:pt x="1088" y="86"/>
                </a:lnTo>
                <a:lnTo>
                  <a:pt x="1073" y="94"/>
                </a:lnTo>
                <a:lnTo>
                  <a:pt x="1056" y="102"/>
                </a:lnTo>
                <a:lnTo>
                  <a:pt x="1037" y="111"/>
                </a:lnTo>
                <a:lnTo>
                  <a:pt x="1019" y="121"/>
                </a:lnTo>
                <a:lnTo>
                  <a:pt x="998" y="130"/>
                </a:lnTo>
                <a:lnTo>
                  <a:pt x="977" y="140"/>
                </a:lnTo>
                <a:lnTo>
                  <a:pt x="956" y="151"/>
                </a:lnTo>
                <a:lnTo>
                  <a:pt x="933" y="161"/>
                </a:lnTo>
                <a:lnTo>
                  <a:pt x="910" y="173"/>
                </a:lnTo>
                <a:lnTo>
                  <a:pt x="885" y="184"/>
                </a:lnTo>
                <a:lnTo>
                  <a:pt x="860" y="197"/>
                </a:lnTo>
                <a:lnTo>
                  <a:pt x="833" y="209"/>
                </a:lnTo>
                <a:lnTo>
                  <a:pt x="804" y="222"/>
                </a:lnTo>
                <a:lnTo>
                  <a:pt x="776" y="236"/>
                </a:lnTo>
                <a:lnTo>
                  <a:pt x="747" y="249"/>
                </a:lnTo>
                <a:lnTo>
                  <a:pt x="716" y="265"/>
                </a:lnTo>
                <a:lnTo>
                  <a:pt x="685" y="278"/>
                </a:lnTo>
                <a:lnTo>
                  <a:pt x="655" y="293"/>
                </a:lnTo>
                <a:lnTo>
                  <a:pt x="626" y="309"/>
                </a:lnTo>
                <a:lnTo>
                  <a:pt x="597" y="322"/>
                </a:lnTo>
                <a:lnTo>
                  <a:pt x="568" y="334"/>
                </a:lnTo>
                <a:lnTo>
                  <a:pt x="541" y="347"/>
                </a:lnTo>
                <a:lnTo>
                  <a:pt x="516" y="359"/>
                </a:lnTo>
                <a:lnTo>
                  <a:pt x="491" y="370"/>
                </a:lnTo>
                <a:lnTo>
                  <a:pt x="467" y="382"/>
                </a:lnTo>
                <a:lnTo>
                  <a:pt x="444" y="391"/>
                </a:lnTo>
                <a:lnTo>
                  <a:pt x="422" y="403"/>
                </a:lnTo>
                <a:lnTo>
                  <a:pt x="401" y="412"/>
                </a:lnTo>
                <a:lnTo>
                  <a:pt x="380" y="420"/>
                </a:lnTo>
                <a:lnTo>
                  <a:pt x="361" y="430"/>
                </a:lnTo>
                <a:lnTo>
                  <a:pt x="344" y="437"/>
                </a:lnTo>
                <a:lnTo>
                  <a:pt x="326" y="445"/>
                </a:lnTo>
                <a:lnTo>
                  <a:pt x="309" y="453"/>
                </a:lnTo>
                <a:lnTo>
                  <a:pt x="294" y="458"/>
                </a:lnTo>
                <a:lnTo>
                  <a:pt x="278" y="464"/>
                </a:lnTo>
                <a:lnTo>
                  <a:pt x="265" y="470"/>
                </a:lnTo>
                <a:lnTo>
                  <a:pt x="254" y="476"/>
                </a:lnTo>
                <a:lnTo>
                  <a:pt x="240" y="480"/>
                </a:lnTo>
                <a:lnTo>
                  <a:pt x="230" y="483"/>
                </a:lnTo>
                <a:lnTo>
                  <a:pt x="219" y="487"/>
                </a:lnTo>
                <a:lnTo>
                  <a:pt x="211" y="491"/>
                </a:lnTo>
                <a:lnTo>
                  <a:pt x="202" y="493"/>
                </a:lnTo>
                <a:lnTo>
                  <a:pt x="196" y="497"/>
                </a:lnTo>
                <a:lnTo>
                  <a:pt x="188" y="499"/>
                </a:lnTo>
                <a:lnTo>
                  <a:pt x="184" y="501"/>
                </a:lnTo>
                <a:lnTo>
                  <a:pt x="179" y="501"/>
                </a:lnTo>
                <a:lnTo>
                  <a:pt x="175" y="501"/>
                </a:lnTo>
                <a:lnTo>
                  <a:pt x="173" y="503"/>
                </a:lnTo>
                <a:lnTo>
                  <a:pt x="159" y="501"/>
                </a:lnTo>
                <a:lnTo>
                  <a:pt x="148" y="499"/>
                </a:lnTo>
                <a:lnTo>
                  <a:pt x="136" y="497"/>
                </a:lnTo>
                <a:lnTo>
                  <a:pt x="125" y="491"/>
                </a:lnTo>
                <a:lnTo>
                  <a:pt x="119" y="487"/>
                </a:lnTo>
                <a:lnTo>
                  <a:pt x="113" y="483"/>
                </a:lnTo>
                <a:lnTo>
                  <a:pt x="110" y="480"/>
                </a:lnTo>
                <a:lnTo>
                  <a:pt x="104" y="476"/>
                </a:lnTo>
                <a:lnTo>
                  <a:pt x="98" y="470"/>
                </a:lnTo>
                <a:lnTo>
                  <a:pt x="90" y="464"/>
                </a:lnTo>
                <a:lnTo>
                  <a:pt x="85" y="458"/>
                </a:lnTo>
                <a:lnTo>
                  <a:pt x="79" y="453"/>
                </a:lnTo>
                <a:lnTo>
                  <a:pt x="65" y="437"/>
                </a:lnTo>
                <a:lnTo>
                  <a:pt x="54" y="426"/>
                </a:lnTo>
                <a:lnTo>
                  <a:pt x="44" y="412"/>
                </a:lnTo>
                <a:lnTo>
                  <a:pt x="35" y="401"/>
                </a:lnTo>
                <a:lnTo>
                  <a:pt x="25" y="389"/>
                </a:lnTo>
                <a:lnTo>
                  <a:pt x="19" y="378"/>
                </a:lnTo>
                <a:lnTo>
                  <a:pt x="14" y="364"/>
                </a:lnTo>
                <a:lnTo>
                  <a:pt x="8" y="351"/>
                </a:lnTo>
                <a:lnTo>
                  <a:pt x="4" y="338"/>
                </a:lnTo>
                <a:lnTo>
                  <a:pt x="2" y="326"/>
                </a:lnTo>
                <a:lnTo>
                  <a:pt x="0" y="315"/>
                </a:lnTo>
                <a:lnTo>
                  <a:pt x="0" y="305"/>
                </a:lnTo>
                <a:lnTo>
                  <a:pt x="2" y="295"/>
                </a:lnTo>
                <a:lnTo>
                  <a:pt x="4" y="291"/>
                </a:lnTo>
                <a:lnTo>
                  <a:pt x="6" y="288"/>
                </a:lnTo>
                <a:lnTo>
                  <a:pt x="8" y="284"/>
                </a:lnTo>
                <a:lnTo>
                  <a:pt x="12" y="282"/>
                </a:lnTo>
                <a:lnTo>
                  <a:pt x="16" y="278"/>
                </a:lnTo>
                <a:lnTo>
                  <a:pt x="19" y="276"/>
                </a:lnTo>
                <a:lnTo>
                  <a:pt x="21" y="274"/>
                </a:lnTo>
                <a:lnTo>
                  <a:pt x="25" y="272"/>
                </a:lnTo>
                <a:lnTo>
                  <a:pt x="29" y="268"/>
                </a:lnTo>
                <a:lnTo>
                  <a:pt x="33" y="267"/>
                </a:lnTo>
                <a:lnTo>
                  <a:pt x="37" y="265"/>
                </a:lnTo>
                <a:lnTo>
                  <a:pt x="42" y="263"/>
                </a:lnTo>
                <a:lnTo>
                  <a:pt x="54" y="261"/>
                </a:lnTo>
                <a:lnTo>
                  <a:pt x="67" y="259"/>
                </a:lnTo>
                <a:lnTo>
                  <a:pt x="81" y="259"/>
                </a:lnTo>
                <a:lnTo>
                  <a:pt x="88" y="259"/>
                </a:lnTo>
                <a:lnTo>
                  <a:pt x="96" y="261"/>
                </a:lnTo>
                <a:lnTo>
                  <a:pt x="106" y="261"/>
                </a:lnTo>
                <a:lnTo>
                  <a:pt x="113" y="265"/>
                </a:lnTo>
                <a:lnTo>
                  <a:pt x="131" y="268"/>
                </a:lnTo>
                <a:lnTo>
                  <a:pt x="148" y="270"/>
                </a:lnTo>
                <a:lnTo>
                  <a:pt x="161" y="272"/>
                </a:lnTo>
                <a:lnTo>
                  <a:pt x="177" y="272"/>
                </a:lnTo>
                <a:lnTo>
                  <a:pt x="188" y="272"/>
                </a:lnTo>
                <a:lnTo>
                  <a:pt x="200" y="270"/>
                </a:lnTo>
                <a:lnTo>
                  <a:pt x="211" y="268"/>
                </a:lnTo>
                <a:lnTo>
                  <a:pt x="221" y="265"/>
                </a:lnTo>
                <a:lnTo>
                  <a:pt x="223" y="263"/>
                </a:lnTo>
                <a:lnTo>
                  <a:pt x="227" y="263"/>
                </a:lnTo>
                <a:lnTo>
                  <a:pt x="230" y="263"/>
                </a:lnTo>
                <a:lnTo>
                  <a:pt x="236" y="263"/>
                </a:lnTo>
                <a:lnTo>
                  <a:pt x="240" y="261"/>
                </a:lnTo>
                <a:lnTo>
                  <a:pt x="248" y="259"/>
                </a:lnTo>
                <a:lnTo>
                  <a:pt x="254" y="259"/>
                </a:lnTo>
                <a:lnTo>
                  <a:pt x="263" y="257"/>
                </a:lnTo>
                <a:lnTo>
                  <a:pt x="271" y="255"/>
                </a:lnTo>
                <a:lnTo>
                  <a:pt x="280" y="253"/>
                </a:lnTo>
                <a:lnTo>
                  <a:pt x="290" y="249"/>
                </a:lnTo>
                <a:lnTo>
                  <a:pt x="301" y="247"/>
                </a:lnTo>
                <a:lnTo>
                  <a:pt x="313" y="245"/>
                </a:lnTo>
                <a:lnTo>
                  <a:pt x="325" y="242"/>
                </a:lnTo>
                <a:lnTo>
                  <a:pt x="338" y="238"/>
                </a:lnTo>
                <a:lnTo>
                  <a:pt x="351" y="234"/>
                </a:lnTo>
                <a:lnTo>
                  <a:pt x="367" y="230"/>
                </a:lnTo>
                <a:lnTo>
                  <a:pt x="382" y="226"/>
                </a:lnTo>
                <a:lnTo>
                  <a:pt x="397" y="222"/>
                </a:lnTo>
                <a:lnTo>
                  <a:pt x="415" y="217"/>
                </a:lnTo>
                <a:lnTo>
                  <a:pt x="432" y="213"/>
                </a:lnTo>
                <a:lnTo>
                  <a:pt x="449" y="207"/>
                </a:lnTo>
                <a:lnTo>
                  <a:pt x="468" y="201"/>
                </a:lnTo>
                <a:lnTo>
                  <a:pt x="488" y="196"/>
                </a:lnTo>
                <a:lnTo>
                  <a:pt x="509" y="190"/>
                </a:lnTo>
                <a:lnTo>
                  <a:pt x="530" y="182"/>
                </a:lnTo>
                <a:lnTo>
                  <a:pt x="551" y="176"/>
                </a:lnTo>
                <a:lnTo>
                  <a:pt x="572" y="169"/>
                </a:lnTo>
                <a:lnTo>
                  <a:pt x="595" y="161"/>
                </a:lnTo>
                <a:lnTo>
                  <a:pt x="620" y="153"/>
                </a:lnTo>
                <a:lnTo>
                  <a:pt x="643" y="146"/>
                </a:lnTo>
                <a:lnTo>
                  <a:pt x="670" y="138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" name="Freeform 57"/>
          <p:cNvSpPr/>
          <p:nvPr/>
        </p:nvSpPr>
        <p:spPr>
          <a:xfrm>
            <a:off x="7437438" y="2093913"/>
            <a:ext cx="214312" cy="914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1" h="1151">
                <a:moveTo>
                  <a:pt x="79" y="1151"/>
                </a:moveTo>
                <a:lnTo>
                  <a:pt x="81" y="1101"/>
                </a:lnTo>
                <a:lnTo>
                  <a:pt x="81" y="1053"/>
                </a:lnTo>
                <a:lnTo>
                  <a:pt x="83" y="1007"/>
                </a:lnTo>
                <a:lnTo>
                  <a:pt x="85" y="961"/>
                </a:lnTo>
                <a:lnTo>
                  <a:pt x="85" y="915"/>
                </a:lnTo>
                <a:lnTo>
                  <a:pt x="87" y="871"/>
                </a:lnTo>
                <a:lnTo>
                  <a:pt x="87" y="829"/>
                </a:lnTo>
                <a:lnTo>
                  <a:pt x="87" y="787"/>
                </a:lnTo>
                <a:lnTo>
                  <a:pt x="87" y="746"/>
                </a:lnTo>
                <a:lnTo>
                  <a:pt x="87" y="708"/>
                </a:lnTo>
                <a:lnTo>
                  <a:pt x="85" y="669"/>
                </a:lnTo>
                <a:lnTo>
                  <a:pt x="85" y="633"/>
                </a:lnTo>
                <a:lnTo>
                  <a:pt x="83" y="597"/>
                </a:lnTo>
                <a:lnTo>
                  <a:pt x="81" y="564"/>
                </a:lnTo>
                <a:lnTo>
                  <a:pt x="81" y="531"/>
                </a:lnTo>
                <a:lnTo>
                  <a:pt x="79" y="499"/>
                </a:lnTo>
                <a:lnTo>
                  <a:pt x="75" y="470"/>
                </a:lnTo>
                <a:lnTo>
                  <a:pt x="75" y="441"/>
                </a:lnTo>
                <a:lnTo>
                  <a:pt x="73" y="414"/>
                </a:lnTo>
                <a:lnTo>
                  <a:pt x="71" y="387"/>
                </a:lnTo>
                <a:lnTo>
                  <a:pt x="69" y="364"/>
                </a:lnTo>
                <a:lnTo>
                  <a:pt x="69" y="341"/>
                </a:lnTo>
                <a:lnTo>
                  <a:pt x="67" y="318"/>
                </a:lnTo>
                <a:lnTo>
                  <a:pt x="66" y="299"/>
                </a:lnTo>
                <a:lnTo>
                  <a:pt x="66" y="280"/>
                </a:lnTo>
                <a:lnTo>
                  <a:pt x="64" y="261"/>
                </a:lnTo>
                <a:lnTo>
                  <a:pt x="64" y="243"/>
                </a:lnTo>
                <a:lnTo>
                  <a:pt x="62" y="228"/>
                </a:lnTo>
                <a:lnTo>
                  <a:pt x="60" y="213"/>
                </a:lnTo>
                <a:lnTo>
                  <a:pt x="58" y="197"/>
                </a:lnTo>
                <a:lnTo>
                  <a:pt x="56" y="186"/>
                </a:lnTo>
                <a:lnTo>
                  <a:pt x="54" y="172"/>
                </a:lnTo>
                <a:lnTo>
                  <a:pt x="50" y="155"/>
                </a:lnTo>
                <a:lnTo>
                  <a:pt x="46" y="138"/>
                </a:lnTo>
                <a:lnTo>
                  <a:pt x="41" y="123"/>
                </a:lnTo>
                <a:lnTo>
                  <a:pt x="37" y="107"/>
                </a:lnTo>
                <a:lnTo>
                  <a:pt x="33" y="94"/>
                </a:lnTo>
                <a:lnTo>
                  <a:pt x="27" y="82"/>
                </a:lnTo>
                <a:lnTo>
                  <a:pt x="23" y="71"/>
                </a:lnTo>
                <a:lnTo>
                  <a:pt x="19" y="61"/>
                </a:lnTo>
                <a:lnTo>
                  <a:pt x="16" y="57"/>
                </a:lnTo>
                <a:lnTo>
                  <a:pt x="12" y="55"/>
                </a:lnTo>
                <a:lnTo>
                  <a:pt x="8" y="52"/>
                </a:lnTo>
                <a:lnTo>
                  <a:pt x="6" y="50"/>
                </a:lnTo>
                <a:lnTo>
                  <a:pt x="4" y="46"/>
                </a:lnTo>
                <a:lnTo>
                  <a:pt x="2" y="42"/>
                </a:lnTo>
                <a:lnTo>
                  <a:pt x="0" y="34"/>
                </a:lnTo>
                <a:lnTo>
                  <a:pt x="0" y="29"/>
                </a:lnTo>
                <a:lnTo>
                  <a:pt x="0" y="21"/>
                </a:lnTo>
                <a:lnTo>
                  <a:pt x="4" y="15"/>
                </a:lnTo>
                <a:lnTo>
                  <a:pt x="8" y="11"/>
                </a:lnTo>
                <a:lnTo>
                  <a:pt x="10" y="7"/>
                </a:lnTo>
                <a:lnTo>
                  <a:pt x="14" y="6"/>
                </a:lnTo>
                <a:lnTo>
                  <a:pt x="16" y="4"/>
                </a:lnTo>
                <a:lnTo>
                  <a:pt x="21" y="4"/>
                </a:lnTo>
                <a:lnTo>
                  <a:pt x="25" y="2"/>
                </a:lnTo>
                <a:lnTo>
                  <a:pt x="31" y="2"/>
                </a:lnTo>
                <a:lnTo>
                  <a:pt x="37" y="2"/>
                </a:lnTo>
                <a:lnTo>
                  <a:pt x="43" y="0"/>
                </a:lnTo>
                <a:lnTo>
                  <a:pt x="50" y="2"/>
                </a:lnTo>
                <a:lnTo>
                  <a:pt x="58" y="2"/>
                </a:lnTo>
                <a:lnTo>
                  <a:pt x="66" y="2"/>
                </a:lnTo>
                <a:lnTo>
                  <a:pt x="73" y="4"/>
                </a:lnTo>
                <a:lnTo>
                  <a:pt x="83" y="4"/>
                </a:lnTo>
                <a:lnTo>
                  <a:pt x="92" y="6"/>
                </a:lnTo>
                <a:lnTo>
                  <a:pt x="102" y="7"/>
                </a:lnTo>
                <a:lnTo>
                  <a:pt x="114" y="11"/>
                </a:lnTo>
                <a:lnTo>
                  <a:pt x="135" y="19"/>
                </a:lnTo>
                <a:lnTo>
                  <a:pt x="156" y="29"/>
                </a:lnTo>
                <a:lnTo>
                  <a:pt x="175" y="38"/>
                </a:lnTo>
                <a:lnTo>
                  <a:pt x="192" y="48"/>
                </a:lnTo>
                <a:lnTo>
                  <a:pt x="208" y="57"/>
                </a:lnTo>
                <a:lnTo>
                  <a:pt x="215" y="61"/>
                </a:lnTo>
                <a:lnTo>
                  <a:pt x="221" y="67"/>
                </a:lnTo>
                <a:lnTo>
                  <a:pt x="229" y="71"/>
                </a:lnTo>
                <a:lnTo>
                  <a:pt x="234" y="77"/>
                </a:lnTo>
                <a:lnTo>
                  <a:pt x="238" y="80"/>
                </a:lnTo>
                <a:lnTo>
                  <a:pt x="244" y="86"/>
                </a:lnTo>
                <a:lnTo>
                  <a:pt x="252" y="96"/>
                </a:lnTo>
                <a:lnTo>
                  <a:pt x="259" y="107"/>
                </a:lnTo>
                <a:lnTo>
                  <a:pt x="265" y="119"/>
                </a:lnTo>
                <a:lnTo>
                  <a:pt x="269" y="132"/>
                </a:lnTo>
                <a:lnTo>
                  <a:pt x="271" y="148"/>
                </a:lnTo>
                <a:lnTo>
                  <a:pt x="271" y="163"/>
                </a:lnTo>
                <a:lnTo>
                  <a:pt x="271" y="171"/>
                </a:lnTo>
                <a:lnTo>
                  <a:pt x="271" y="180"/>
                </a:lnTo>
                <a:lnTo>
                  <a:pt x="269" y="190"/>
                </a:lnTo>
                <a:lnTo>
                  <a:pt x="267" y="199"/>
                </a:lnTo>
                <a:lnTo>
                  <a:pt x="265" y="209"/>
                </a:lnTo>
                <a:lnTo>
                  <a:pt x="263" y="219"/>
                </a:lnTo>
                <a:lnTo>
                  <a:pt x="261" y="230"/>
                </a:lnTo>
                <a:lnTo>
                  <a:pt x="257" y="243"/>
                </a:lnTo>
                <a:lnTo>
                  <a:pt x="256" y="257"/>
                </a:lnTo>
                <a:lnTo>
                  <a:pt x="254" y="270"/>
                </a:lnTo>
                <a:lnTo>
                  <a:pt x="252" y="288"/>
                </a:lnTo>
                <a:lnTo>
                  <a:pt x="250" y="303"/>
                </a:lnTo>
                <a:lnTo>
                  <a:pt x="248" y="320"/>
                </a:lnTo>
                <a:lnTo>
                  <a:pt x="244" y="339"/>
                </a:lnTo>
                <a:lnTo>
                  <a:pt x="242" y="359"/>
                </a:lnTo>
                <a:lnTo>
                  <a:pt x="240" y="380"/>
                </a:lnTo>
                <a:lnTo>
                  <a:pt x="238" y="401"/>
                </a:lnTo>
                <a:lnTo>
                  <a:pt x="236" y="424"/>
                </a:lnTo>
                <a:lnTo>
                  <a:pt x="234" y="449"/>
                </a:lnTo>
                <a:lnTo>
                  <a:pt x="233" y="474"/>
                </a:lnTo>
                <a:lnTo>
                  <a:pt x="231" y="487"/>
                </a:lnTo>
                <a:lnTo>
                  <a:pt x="229" y="501"/>
                </a:lnTo>
                <a:lnTo>
                  <a:pt x="229" y="514"/>
                </a:lnTo>
                <a:lnTo>
                  <a:pt x="227" y="529"/>
                </a:lnTo>
                <a:lnTo>
                  <a:pt x="227" y="545"/>
                </a:lnTo>
                <a:lnTo>
                  <a:pt x="225" y="560"/>
                </a:lnTo>
                <a:lnTo>
                  <a:pt x="225" y="577"/>
                </a:lnTo>
                <a:lnTo>
                  <a:pt x="223" y="593"/>
                </a:lnTo>
                <a:lnTo>
                  <a:pt x="221" y="627"/>
                </a:lnTo>
                <a:lnTo>
                  <a:pt x="219" y="666"/>
                </a:lnTo>
                <a:lnTo>
                  <a:pt x="217" y="704"/>
                </a:lnTo>
                <a:lnTo>
                  <a:pt x="215" y="744"/>
                </a:lnTo>
                <a:lnTo>
                  <a:pt x="213" y="785"/>
                </a:lnTo>
                <a:lnTo>
                  <a:pt x="213" y="829"/>
                </a:lnTo>
                <a:lnTo>
                  <a:pt x="211" y="875"/>
                </a:lnTo>
                <a:lnTo>
                  <a:pt x="209" y="921"/>
                </a:lnTo>
                <a:lnTo>
                  <a:pt x="209" y="971"/>
                </a:lnTo>
                <a:lnTo>
                  <a:pt x="209" y="1021"/>
                </a:lnTo>
                <a:lnTo>
                  <a:pt x="208" y="1072"/>
                </a:lnTo>
                <a:lnTo>
                  <a:pt x="208" y="1126"/>
                </a:lnTo>
                <a:lnTo>
                  <a:pt x="142" y="1138"/>
                </a:lnTo>
                <a:lnTo>
                  <a:pt x="79" y="1151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" name="Freeform 58"/>
          <p:cNvSpPr/>
          <p:nvPr/>
        </p:nvSpPr>
        <p:spPr>
          <a:xfrm>
            <a:off x="7424738" y="3059113"/>
            <a:ext cx="187325" cy="6842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238" h="864">
                <a:moveTo>
                  <a:pt x="0" y="0"/>
                </a:moveTo>
                <a:lnTo>
                  <a:pt x="29" y="8"/>
                </a:lnTo>
                <a:lnTo>
                  <a:pt x="56" y="18"/>
                </a:lnTo>
                <a:lnTo>
                  <a:pt x="79" y="27"/>
                </a:lnTo>
                <a:lnTo>
                  <a:pt x="102" y="35"/>
                </a:lnTo>
                <a:lnTo>
                  <a:pt x="123" y="43"/>
                </a:lnTo>
                <a:lnTo>
                  <a:pt x="142" y="50"/>
                </a:lnTo>
                <a:lnTo>
                  <a:pt x="161" y="58"/>
                </a:lnTo>
                <a:lnTo>
                  <a:pt x="177" y="66"/>
                </a:lnTo>
                <a:lnTo>
                  <a:pt x="190" y="73"/>
                </a:lnTo>
                <a:lnTo>
                  <a:pt x="203" y="79"/>
                </a:lnTo>
                <a:lnTo>
                  <a:pt x="213" y="85"/>
                </a:lnTo>
                <a:lnTo>
                  <a:pt x="223" y="91"/>
                </a:lnTo>
                <a:lnTo>
                  <a:pt x="228" y="96"/>
                </a:lnTo>
                <a:lnTo>
                  <a:pt x="234" y="102"/>
                </a:lnTo>
                <a:lnTo>
                  <a:pt x="234" y="104"/>
                </a:lnTo>
                <a:lnTo>
                  <a:pt x="236" y="108"/>
                </a:lnTo>
                <a:lnTo>
                  <a:pt x="236" y="110"/>
                </a:lnTo>
                <a:lnTo>
                  <a:pt x="238" y="112"/>
                </a:lnTo>
                <a:lnTo>
                  <a:pt x="236" y="121"/>
                </a:lnTo>
                <a:lnTo>
                  <a:pt x="236" y="133"/>
                </a:lnTo>
                <a:lnTo>
                  <a:pt x="236" y="146"/>
                </a:lnTo>
                <a:lnTo>
                  <a:pt x="236" y="162"/>
                </a:lnTo>
                <a:lnTo>
                  <a:pt x="234" y="177"/>
                </a:lnTo>
                <a:lnTo>
                  <a:pt x="232" y="187"/>
                </a:lnTo>
                <a:lnTo>
                  <a:pt x="232" y="194"/>
                </a:lnTo>
                <a:lnTo>
                  <a:pt x="230" y="206"/>
                </a:lnTo>
                <a:lnTo>
                  <a:pt x="228" y="215"/>
                </a:lnTo>
                <a:lnTo>
                  <a:pt x="226" y="227"/>
                </a:lnTo>
                <a:lnTo>
                  <a:pt x="225" y="238"/>
                </a:lnTo>
                <a:lnTo>
                  <a:pt x="225" y="244"/>
                </a:lnTo>
                <a:lnTo>
                  <a:pt x="223" y="252"/>
                </a:lnTo>
                <a:lnTo>
                  <a:pt x="223" y="259"/>
                </a:lnTo>
                <a:lnTo>
                  <a:pt x="221" y="267"/>
                </a:lnTo>
                <a:lnTo>
                  <a:pt x="219" y="277"/>
                </a:lnTo>
                <a:lnTo>
                  <a:pt x="219" y="288"/>
                </a:lnTo>
                <a:lnTo>
                  <a:pt x="217" y="298"/>
                </a:lnTo>
                <a:lnTo>
                  <a:pt x="217" y="311"/>
                </a:lnTo>
                <a:lnTo>
                  <a:pt x="215" y="323"/>
                </a:lnTo>
                <a:lnTo>
                  <a:pt x="215" y="336"/>
                </a:lnTo>
                <a:lnTo>
                  <a:pt x="213" y="352"/>
                </a:lnTo>
                <a:lnTo>
                  <a:pt x="213" y="367"/>
                </a:lnTo>
                <a:lnTo>
                  <a:pt x="211" y="382"/>
                </a:lnTo>
                <a:lnTo>
                  <a:pt x="211" y="400"/>
                </a:lnTo>
                <a:lnTo>
                  <a:pt x="209" y="417"/>
                </a:lnTo>
                <a:lnTo>
                  <a:pt x="209" y="434"/>
                </a:lnTo>
                <a:lnTo>
                  <a:pt x="207" y="455"/>
                </a:lnTo>
                <a:lnTo>
                  <a:pt x="207" y="474"/>
                </a:lnTo>
                <a:lnTo>
                  <a:pt x="207" y="495"/>
                </a:lnTo>
                <a:lnTo>
                  <a:pt x="205" y="517"/>
                </a:lnTo>
                <a:lnTo>
                  <a:pt x="205" y="540"/>
                </a:lnTo>
                <a:lnTo>
                  <a:pt x="205" y="563"/>
                </a:lnTo>
                <a:lnTo>
                  <a:pt x="203" y="586"/>
                </a:lnTo>
                <a:lnTo>
                  <a:pt x="203" y="611"/>
                </a:lnTo>
                <a:lnTo>
                  <a:pt x="203" y="637"/>
                </a:lnTo>
                <a:lnTo>
                  <a:pt x="203" y="664"/>
                </a:lnTo>
                <a:lnTo>
                  <a:pt x="202" y="691"/>
                </a:lnTo>
                <a:lnTo>
                  <a:pt x="202" y="718"/>
                </a:lnTo>
                <a:lnTo>
                  <a:pt x="202" y="749"/>
                </a:lnTo>
                <a:lnTo>
                  <a:pt x="202" y="778"/>
                </a:lnTo>
                <a:lnTo>
                  <a:pt x="202" y="808"/>
                </a:lnTo>
                <a:lnTo>
                  <a:pt x="202" y="839"/>
                </a:lnTo>
                <a:lnTo>
                  <a:pt x="136" y="852"/>
                </a:lnTo>
                <a:lnTo>
                  <a:pt x="71" y="864"/>
                </a:lnTo>
                <a:lnTo>
                  <a:pt x="73" y="824"/>
                </a:lnTo>
                <a:lnTo>
                  <a:pt x="73" y="783"/>
                </a:lnTo>
                <a:lnTo>
                  <a:pt x="73" y="745"/>
                </a:lnTo>
                <a:lnTo>
                  <a:pt x="75" y="707"/>
                </a:lnTo>
                <a:lnTo>
                  <a:pt x="75" y="670"/>
                </a:lnTo>
                <a:lnTo>
                  <a:pt x="75" y="634"/>
                </a:lnTo>
                <a:lnTo>
                  <a:pt x="75" y="597"/>
                </a:lnTo>
                <a:lnTo>
                  <a:pt x="73" y="563"/>
                </a:lnTo>
                <a:lnTo>
                  <a:pt x="73" y="530"/>
                </a:lnTo>
                <a:lnTo>
                  <a:pt x="71" y="497"/>
                </a:lnTo>
                <a:lnTo>
                  <a:pt x="71" y="465"/>
                </a:lnTo>
                <a:lnTo>
                  <a:pt x="69" y="434"/>
                </a:lnTo>
                <a:lnTo>
                  <a:pt x="67" y="403"/>
                </a:lnTo>
                <a:lnTo>
                  <a:pt x="65" y="375"/>
                </a:lnTo>
                <a:lnTo>
                  <a:pt x="63" y="346"/>
                </a:lnTo>
                <a:lnTo>
                  <a:pt x="61" y="319"/>
                </a:lnTo>
                <a:lnTo>
                  <a:pt x="60" y="292"/>
                </a:lnTo>
                <a:lnTo>
                  <a:pt x="58" y="267"/>
                </a:lnTo>
                <a:lnTo>
                  <a:pt x="54" y="242"/>
                </a:lnTo>
                <a:lnTo>
                  <a:pt x="52" y="217"/>
                </a:lnTo>
                <a:lnTo>
                  <a:pt x="48" y="194"/>
                </a:lnTo>
                <a:lnTo>
                  <a:pt x="44" y="173"/>
                </a:lnTo>
                <a:lnTo>
                  <a:pt x="42" y="152"/>
                </a:lnTo>
                <a:lnTo>
                  <a:pt x="38" y="131"/>
                </a:lnTo>
                <a:lnTo>
                  <a:pt x="35" y="112"/>
                </a:lnTo>
                <a:lnTo>
                  <a:pt x="29" y="93"/>
                </a:lnTo>
                <a:lnTo>
                  <a:pt x="25" y="75"/>
                </a:lnTo>
                <a:lnTo>
                  <a:pt x="21" y="58"/>
                </a:lnTo>
                <a:lnTo>
                  <a:pt x="15" y="43"/>
                </a:lnTo>
                <a:lnTo>
                  <a:pt x="12" y="27"/>
                </a:lnTo>
                <a:lnTo>
                  <a:pt x="6" y="1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" name="Freeform 59"/>
          <p:cNvSpPr/>
          <p:nvPr/>
        </p:nvSpPr>
        <p:spPr>
          <a:xfrm>
            <a:off x="7989888" y="2740025"/>
            <a:ext cx="1009650" cy="277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2" h="350">
                <a:moveTo>
                  <a:pt x="10" y="275"/>
                </a:moveTo>
                <a:lnTo>
                  <a:pt x="6" y="267"/>
                </a:lnTo>
                <a:lnTo>
                  <a:pt x="2" y="259"/>
                </a:lnTo>
                <a:lnTo>
                  <a:pt x="2" y="252"/>
                </a:lnTo>
                <a:lnTo>
                  <a:pt x="0" y="246"/>
                </a:lnTo>
                <a:lnTo>
                  <a:pt x="2" y="240"/>
                </a:lnTo>
                <a:lnTo>
                  <a:pt x="2" y="234"/>
                </a:lnTo>
                <a:lnTo>
                  <a:pt x="6" y="231"/>
                </a:lnTo>
                <a:lnTo>
                  <a:pt x="10" y="225"/>
                </a:lnTo>
                <a:lnTo>
                  <a:pt x="12" y="225"/>
                </a:lnTo>
                <a:lnTo>
                  <a:pt x="15" y="225"/>
                </a:lnTo>
                <a:lnTo>
                  <a:pt x="19" y="225"/>
                </a:lnTo>
                <a:lnTo>
                  <a:pt x="25" y="225"/>
                </a:lnTo>
                <a:lnTo>
                  <a:pt x="31" y="225"/>
                </a:lnTo>
                <a:lnTo>
                  <a:pt x="37" y="225"/>
                </a:lnTo>
                <a:lnTo>
                  <a:pt x="44" y="225"/>
                </a:lnTo>
                <a:lnTo>
                  <a:pt x="52" y="223"/>
                </a:lnTo>
                <a:lnTo>
                  <a:pt x="61" y="223"/>
                </a:lnTo>
                <a:lnTo>
                  <a:pt x="69" y="223"/>
                </a:lnTo>
                <a:lnTo>
                  <a:pt x="81" y="221"/>
                </a:lnTo>
                <a:lnTo>
                  <a:pt x="90" y="219"/>
                </a:lnTo>
                <a:lnTo>
                  <a:pt x="102" y="219"/>
                </a:lnTo>
                <a:lnTo>
                  <a:pt x="113" y="217"/>
                </a:lnTo>
                <a:lnTo>
                  <a:pt x="127" y="215"/>
                </a:lnTo>
                <a:lnTo>
                  <a:pt x="140" y="213"/>
                </a:lnTo>
                <a:lnTo>
                  <a:pt x="152" y="210"/>
                </a:lnTo>
                <a:lnTo>
                  <a:pt x="163" y="208"/>
                </a:lnTo>
                <a:lnTo>
                  <a:pt x="179" y="206"/>
                </a:lnTo>
                <a:lnTo>
                  <a:pt x="194" y="202"/>
                </a:lnTo>
                <a:lnTo>
                  <a:pt x="211" y="200"/>
                </a:lnTo>
                <a:lnTo>
                  <a:pt x="228" y="196"/>
                </a:lnTo>
                <a:lnTo>
                  <a:pt x="250" y="194"/>
                </a:lnTo>
                <a:lnTo>
                  <a:pt x="269" y="190"/>
                </a:lnTo>
                <a:lnTo>
                  <a:pt x="290" y="187"/>
                </a:lnTo>
                <a:lnTo>
                  <a:pt x="313" y="183"/>
                </a:lnTo>
                <a:lnTo>
                  <a:pt x="338" y="179"/>
                </a:lnTo>
                <a:lnTo>
                  <a:pt x="361" y="173"/>
                </a:lnTo>
                <a:lnTo>
                  <a:pt x="388" y="169"/>
                </a:lnTo>
                <a:lnTo>
                  <a:pt x="415" y="163"/>
                </a:lnTo>
                <a:lnTo>
                  <a:pt x="441" y="156"/>
                </a:lnTo>
                <a:lnTo>
                  <a:pt x="470" y="150"/>
                </a:lnTo>
                <a:lnTo>
                  <a:pt x="499" y="144"/>
                </a:lnTo>
                <a:lnTo>
                  <a:pt x="526" y="140"/>
                </a:lnTo>
                <a:lnTo>
                  <a:pt x="553" y="135"/>
                </a:lnTo>
                <a:lnTo>
                  <a:pt x="578" y="129"/>
                </a:lnTo>
                <a:lnTo>
                  <a:pt x="605" y="123"/>
                </a:lnTo>
                <a:lnTo>
                  <a:pt x="628" y="117"/>
                </a:lnTo>
                <a:lnTo>
                  <a:pt x="653" y="110"/>
                </a:lnTo>
                <a:lnTo>
                  <a:pt x="676" y="104"/>
                </a:lnTo>
                <a:lnTo>
                  <a:pt x="697" y="98"/>
                </a:lnTo>
                <a:lnTo>
                  <a:pt x="720" y="91"/>
                </a:lnTo>
                <a:lnTo>
                  <a:pt x="741" y="85"/>
                </a:lnTo>
                <a:lnTo>
                  <a:pt x="760" y="77"/>
                </a:lnTo>
                <a:lnTo>
                  <a:pt x="781" y="71"/>
                </a:lnTo>
                <a:lnTo>
                  <a:pt x="800" y="64"/>
                </a:lnTo>
                <a:lnTo>
                  <a:pt x="818" y="56"/>
                </a:lnTo>
                <a:lnTo>
                  <a:pt x="837" y="50"/>
                </a:lnTo>
                <a:lnTo>
                  <a:pt x="852" y="43"/>
                </a:lnTo>
                <a:lnTo>
                  <a:pt x="866" y="37"/>
                </a:lnTo>
                <a:lnTo>
                  <a:pt x="881" y="31"/>
                </a:lnTo>
                <a:lnTo>
                  <a:pt x="894" y="25"/>
                </a:lnTo>
                <a:lnTo>
                  <a:pt x="910" y="21"/>
                </a:lnTo>
                <a:lnTo>
                  <a:pt x="923" y="18"/>
                </a:lnTo>
                <a:lnTo>
                  <a:pt x="935" y="14"/>
                </a:lnTo>
                <a:lnTo>
                  <a:pt x="948" y="10"/>
                </a:lnTo>
                <a:lnTo>
                  <a:pt x="960" y="8"/>
                </a:lnTo>
                <a:lnTo>
                  <a:pt x="971" y="6"/>
                </a:lnTo>
                <a:lnTo>
                  <a:pt x="983" y="4"/>
                </a:lnTo>
                <a:lnTo>
                  <a:pt x="992" y="2"/>
                </a:lnTo>
                <a:lnTo>
                  <a:pt x="1002" y="0"/>
                </a:lnTo>
                <a:lnTo>
                  <a:pt x="1010" y="0"/>
                </a:lnTo>
                <a:lnTo>
                  <a:pt x="1017" y="0"/>
                </a:lnTo>
                <a:lnTo>
                  <a:pt x="1025" y="0"/>
                </a:lnTo>
                <a:lnTo>
                  <a:pt x="1033" y="0"/>
                </a:lnTo>
                <a:lnTo>
                  <a:pt x="1040" y="0"/>
                </a:lnTo>
                <a:lnTo>
                  <a:pt x="1048" y="0"/>
                </a:lnTo>
                <a:lnTo>
                  <a:pt x="1056" y="2"/>
                </a:lnTo>
                <a:lnTo>
                  <a:pt x="1073" y="6"/>
                </a:lnTo>
                <a:lnTo>
                  <a:pt x="1094" y="10"/>
                </a:lnTo>
                <a:lnTo>
                  <a:pt x="1104" y="14"/>
                </a:lnTo>
                <a:lnTo>
                  <a:pt x="1113" y="18"/>
                </a:lnTo>
                <a:lnTo>
                  <a:pt x="1125" y="21"/>
                </a:lnTo>
                <a:lnTo>
                  <a:pt x="1134" y="25"/>
                </a:lnTo>
                <a:lnTo>
                  <a:pt x="1146" y="31"/>
                </a:lnTo>
                <a:lnTo>
                  <a:pt x="1157" y="37"/>
                </a:lnTo>
                <a:lnTo>
                  <a:pt x="1167" y="43"/>
                </a:lnTo>
                <a:lnTo>
                  <a:pt x="1178" y="50"/>
                </a:lnTo>
                <a:lnTo>
                  <a:pt x="1190" y="56"/>
                </a:lnTo>
                <a:lnTo>
                  <a:pt x="1200" y="64"/>
                </a:lnTo>
                <a:lnTo>
                  <a:pt x="1209" y="69"/>
                </a:lnTo>
                <a:lnTo>
                  <a:pt x="1219" y="75"/>
                </a:lnTo>
                <a:lnTo>
                  <a:pt x="1226" y="81"/>
                </a:lnTo>
                <a:lnTo>
                  <a:pt x="1234" y="87"/>
                </a:lnTo>
                <a:lnTo>
                  <a:pt x="1242" y="92"/>
                </a:lnTo>
                <a:lnTo>
                  <a:pt x="1248" y="96"/>
                </a:lnTo>
                <a:lnTo>
                  <a:pt x="1253" y="102"/>
                </a:lnTo>
                <a:lnTo>
                  <a:pt x="1259" y="106"/>
                </a:lnTo>
                <a:lnTo>
                  <a:pt x="1263" y="110"/>
                </a:lnTo>
                <a:lnTo>
                  <a:pt x="1267" y="114"/>
                </a:lnTo>
                <a:lnTo>
                  <a:pt x="1269" y="116"/>
                </a:lnTo>
                <a:lnTo>
                  <a:pt x="1271" y="119"/>
                </a:lnTo>
                <a:lnTo>
                  <a:pt x="1272" y="121"/>
                </a:lnTo>
                <a:lnTo>
                  <a:pt x="1272" y="125"/>
                </a:lnTo>
                <a:lnTo>
                  <a:pt x="1272" y="133"/>
                </a:lnTo>
                <a:lnTo>
                  <a:pt x="1272" y="140"/>
                </a:lnTo>
                <a:lnTo>
                  <a:pt x="1272" y="148"/>
                </a:lnTo>
                <a:lnTo>
                  <a:pt x="1271" y="154"/>
                </a:lnTo>
                <a:lnTo>
                  <a:pt x="1271" y="160"/>
                </a:lnTo>
                <a:lnTo>
                  <a:pt x="1269" y="165"/>
                </a:lnTo>
                <a:lnTo>
                  <a:pt x="1265" y="169"/>
                </a:lnTo>
                <a:lnTo>
                  <a:pt x="1261" y="175"/>
                </a:lnTo>
                <a:lnTo>
                  <a:pt x="1257" y="177"/>
                </a:lnTo>
                <a:lnTo>
                  <a:pt x="1253" y="179"/>
                </a:lnTo>
                <a:lnTo>
                  <a:pt x="1248" y="183"/>
                </a:lnTo>
                <a:lnTo>
                  <a:pt x="1240" y="185"/>
                </a:lnTo>
                <a:lnTo>
                  <a:pt x="1228" y="187"/>
                </a:lnTo>
                <a:lnTo>
                  <a:pt x="1219" y="188"/>
                </a:lnTo>
                <a:lnTo>
                  <a:pt x="1205" y="190"/>
                </a:lnTo>
                <a:lnTo>
                  <a:pt x="1190" y="192"/>
                </a:lnTo>
                <a:lnTo>
                  <a:pt x="1175" y="194"/>
                </a:lnTo>
                <a:lnTo>
                  <a:pt x="1155" y="196"/>
                </a:lnTo>
                <a:lnTo>
                  <a:pt x="1136" y="196"/>
                </a:lnTo>
                <a:lnTo>
                  <a:pt x="1115" y="198"/>
                </a:lnTo>
                <a:lnTo>
                  <a:pt x="1092" y="198"/>
                </a:lnTo>
                <a:lnTo>
                  <a:pt x="1067" y="200"/>
                </a:lnTo>
                <a:lnTo>
                  <a:pt x="1040" y="200"/>
                </a:lnTo>
                <a:lnTo>
                  <a:pt x="1013" y="200"/>
                </a:lnTo>
                <a:lnTo>
                  <a:pt x="985" y="200"/>
                </a:lnTo>
                <a:lnTo>
                  <a:pt x="954" y="202"/>
                </a:lnTo>
                <a:lnTo>
                  <a:pt x="923" y="202"/>
                </a:lnTo>
                <a:lnTo>
                  <a:pt x="891" y="204"/>
                </a:lnTo>
                <a:lnTo>
                  <a:pt x="860" y="208"/>
                </a:lnTo>
                <a:lnTo>
                  <a:pt x="825" y="211"/>
                </a:lnTo>
                <a:lnTo>
                  <a:pt x="793" y="215"/>
                </a:lnTo>
                <a:lnTo>
                  <a:pt x="758" y="219"/>
                </a:lnTo>
                <a:lnTo>
                  <a:pt x="722" y="225"/>
                </a:lnTo>
                <a:lnTo>
                  <a:pt x="687" y="233"/>
                </a:lnTo>
                <a:lnTo>
                  <a:pt x="651" y="238"/>
                </a:lnTo>
                <a:lnTo>
                  <a:pt x="612" y="248"/>
                </a:lnTo>
                <a:lnTo>
                  <a:pt x="574" y="256"/>
                </a:lnTo>
                <a:lnTo>
                  <a:pt x="535" y="265"/>
                </a:lnTo>
                <a:lnTo>
                  <a:pt x="497" y="277"/>
                </a:lnTo>
                <a:lnTo>
                  <a:pt x="459" y="288"/>
                </a:lnTo>
                <a:lnTo>
                  <a:pt x="438" y="294"/>
                </a:lnTo>
                <a:lnTo>
                  <a:pt x="418" y="300"/>
                </a:lnTo>
                <a:lnTo>
                  <a:pt x="401" y="304"/>
                </a:lnTo>
                <a:lnTo>
                  <a:pt x="382" y="309"/>
                </a:lnTo>
                <a:lnTo>
                  <a:pt x="365" y="313"/>
                </a:lnTo>
                <a:lnTo>
                  <a:pt x="347" y="319"/>
                </a:lnTo>
                <a:lnTo>
                  <a:pt x="332" y="323"/>
                </a:lnTo>
                <a:lnTo>
                  <a:pt x="317" y="327"/>
                </a:lnTo>
                <a:lnTo>
                  <a:pt x="301" y="330"/>
                </a:lnTo>
                <a:lnTo>
                  <a:pt x="286" y="332"/>
                </a:lnTo>
                <a:lnTo>
                  <a:pt x="273" y="336"/>
                </a:lnTo>
                <a:lnTo>
                  <a:pt x="257" y="338"/>
                </a:lnTo>
                <a:lnTo>
                  <a:pt x="246" y="340"/>
                </a:lnTo>
                <a:lnTo>
                  <a:pt x="232" y="342"/>
                </a:lnTo>
                <a:lnTo>
                  <a:pt x="221" y="344"/>
                </a:lnTo>
                <a:lnTo>
                  <a:pt x="209" y="346"/>
                </a:lnTo>
                <a:lnTo>
                  <a:pt x="198" y="348"/>
                </a:lnTo>
                <a:lnTo>
                  <a:pt x="186" y="348"/>
                </a:lnTo>
                <a:lnTo>
                  <a:pt x="177" y="350"/>
                </a:lnTo>
                <a:lnTo>
                  <a:pt x="167" y="350"/>
                </a:lnTo>
                <a:lnTo>
                  <a:pt x="157" y="350"/>
                </a:lnTo>
                <a:lnTo>
                  <a:pt x="150" y="350"/>
                </a:lnTo>
                <a:lnTo>
                  <a:pt x="142" y="350"/>
                </a:lnTo>
                <a:lnTo>
                  <a:pt x="134" y="350"/>
                </a:lnTo>
                <a:lnTo>
                  <a:pt x="127" y="350"/>
                </a:lnTo>
                <a:lnTo>
                  <a:pt x="121" y="348"/>
                </a:lnTo>
                <a:lnTo>
                  <a:pt x="115" y="348"/>
                </a:lnTo>
                <a:lnTo>
                  <a:pt x="109" y="346"/>
                </a:lnTo>
                <a:lnTo>
                  <a:pt x="104" y="344"/>
                </a:lnTo>
                <a:lnTo>
                  <a:pt x="100" y="342"/>
                </a:lnTo>
                <a:lnTo>
                  <a:pt x="96" y="340"/>
                </a:lnTo>
                <a:lnTo>
                  <a:pt x="92" y="338"/>
                </a:lnTo>
                <a:lnTo>
                  <a:pt x="79" y="332"/>
                </a:lnTo>
                <a:lnTo>
                  <a:pt x="67" y="327"/>
                </a:lnTo>
                <a:lnTo>
                  <a:pt x="56" y="319"/>
                </a:lnTo>
                <a:lnTo>
                  <a:pt x="46" y="311"/>
                </a:lnTo>
                <a:lnTo>
                  <a:pt x="37" y="304"/>
                </a:lnTo>
                <a:lnTo>
                  <a:pt x="27" y="294"/>
                </a:lnTo>
                <a:lnTo>
                  <a:pt x="10" y="275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60"/>
          <p:cNvSpPr/>
          <p:nvPr/>
        </p:nvSpPr>
        <p:spPr>
          <a:xfrm>
            <a:off x="8078788" y="2093913"/>
            <a:ext cx="471487" cy="2247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93" h="2830">
                <a:moveTo>
                  <a:pt x="309" y="73"/>
                </a:moveTo>
                <a:lnTo>
                  <a:pt x="305" y="69"/>
                </a:lnTo>
                <a:lnTo>
                  <a:pt x="302" y="63"/>
                </a:lnTo>
                <a:lnTo>
                  <a:pt x="300" y="59"/>
                </a:lnTo>
                <a:lnTo>
                  <a:pt x="296" y="54"/>
                </a:lnTo>
                <a:lnTo>
                  <a:pt x="294" y="50"/>
                </a:lnTo>
                <a:lnTo>
                  <a:pt x="292" y="46"/>
                </a:lnTo>
                <a:lnTo>
                  <a:pt x="290" y="36"/>
                </a:lnTo>
                <a:lnTo>
                  <a:pt x="290" y="29"/>
                </a:lnTo>
                <a:lnTo>
                  <a:pt x="292" y="21"/>
                </a:lnTo>
                <a:lnTo>
                  <a:pt x="294" y="15"/>
                </a:lnTo>
                <a:lnTo>
                  <a:pt x="298" y="11"/>
                </a:lnTo>
                <a:lnTo>
                  <a:pt x="300" y="7"/>
                </a:lnTo>
                <a:lnTo>
                  <a:pt x="304" y="6"/>
                </a:lnTo>
                <a:lnTo>
                  <a:pt x="307" y="4"/>
                </a:lnTo>
                <a:lnTo>
                  <a:pt x="313" y="4"/>
                </a:lnTo>
                <a:lnTo>
                  <a:pt x="319" y="2"/>
                </a:lnTo>
                <a:lnTo>
                  <a:pt x="325" y="2"/>
                </a:lnTo>
                <a:lnTo>
                  <a:pt x="332" y="2"/>
                </a:lnTo>
                <a:lnTo>
                  <a:pt x="340" y="0"/>
                </a:lnTo>
                <a:lnTo>
                  <a:pt x="350" y="2"/>
                </a:lnTo>
                <a:lnTo>
                  <a:pt x="359" y="2"/>
                </a:lnTo>
                <a:lnTo>
                  <a:pt x="369" y="2"/>
                </a:lnTo>
                <a:lnTo>
                  <a:pt x="378" y="4"/>
                </a:lnTo>
                <a:lnTo>
                  <a:pt x="390" y="4"/>
                </a:lnTo>
                <a:lnTo>
                  <a:pt x="401" y="6"/>
                </a:lnTo>
                <a:lnTo>
                  <a:pt x="415" y="7"/>
                </a:lnTo>
                <a:lnTo>
                  <a:pt x="428" y="11"/>
                </a:lnTo>
                <a:lnTo>
                  <a:pt x="442" y="13"/>
                </a:lnTo>
                <a:lnTo>
                  <a:pt x="453" y="15"/>
                </a:lnTo>
                <a:lnTo>
                  <a:pt x="465" y="19"/>
                </a:lnTo>
                <a:lnTo>
                  <a:pt x="476" y="21"/>
                </a:lnTo>
                <a:lnTo>
                  <a:pt x="488" y="25"/>
                </a:lnTo>
                <a:lnTo>
                  <a:pt x="497" y="29"/>
                </a:lnTo>
                <a:lnTo>
                  <a:pt x="507" y="32"/>
                </a:lnTo>
                <a:lnTo>
                  <a:pt x="517" y="36"/>
                </a:lnTo>
                <a:lnTo>
                  <a:pt x="524" y="40"/>
                </a:lnTo>
                <a:lnTo>
                  <a:pt x="532" y="46"/>
                </a:lnTo>
                <a:lnTo>
                  <a:pt x="540" y="50"/>
                </a:lnTo>
                <a:lnTo>
                  <a:pt x="547" y="54"/>
                </a:lnTo>
                <a:lnTo>
                  <a:pt x="553" y="59"/>
                </a:lnTo>
                <a:lnTo>
                  <a:pt x="559" y="63"/>
                </a:lnTo>
                <a:lnTo>
                  <a:pt x="565" y="69"/>
                </a:lnTo>
                <a:lnTo>
                  <a:pt x="570" y="73"/>
                </a:lnTo>
                <a:lnTo>
                  <a:pt x="574" y="82"/>
                </a:lnTo>
                <a:lnTo>
                  <a:pt x="578" y="94"/>
                </a:lnTo>
                <a:lnTo>
                  <a:pt x="582" y="105"/>
                </a:lnTo>
                <a:lnTo>
                  <a:pt x="584" y="119"/>
                </a:lnTo>
                <a:lnTo>
                  <a:pt x="586" y="132"/>
                </a:lnTo>
                <a:lnTo>
                  <a:pt x="586" y="146"/>
                </a:lnTo>
                <a:lnTo>
                  <a:pt x="586" y="151"/>
                </a:lnTo>
                <a:lnTo>
                  <a:pt x="584" y="159"/>
                </a:lnTo>
                <a:lnTo>
                  <a:pt x="584" y="167"/>
                </a:lnTo>
                <a:lnTo>
                  <a:pt x="582" y="172"/>
                </a:lnTo>
                <a:lnTo>
                  <a:pt x="578" y="188"/>
                </a:lnTo>
                <a:lnTo>
                  <a:pt x="572" y="203"/>
                </a:lnTo>
                <a:lnTo>
                  <a:pt x="568" y="220"/>
                </a:lnTo>
                <a:lnTo>
                  <a:pt x="565" y="240"/>
                </a:lnTo>
                <a:lnTo>
                  <a:pt x="563" y="259"/>
                </a:lnTo>
                <a:lnTo>
                  <a:pt x="559" y="278"/>
                </a:lnTo>
                <a:lnTo>
                  <a:pt x="559" y="301"/>
                </a:lnTo>
                <a:lnTo>
                  <a:pt x="557" y="324"/>
                </a:lnTo>
                <a:lnTo>
                  <a:pt x="557" y="330"/>
                </a:lnTo>
                <a:lnTo>
                  <a:pt x="557" y="336"/>
                </a:lnTo>
                <a:lnTo>
                  <a:pt x="557" y="343"/>
                </a:lnTo>
                <a:lnTo>
                  <a:pt x="557" y="351"/>
                </a:lnTo>
                <a:lnTo>
                  <a:pt x="557" y="359"/>
                </a:lnTo>
                <a:lnTo>
                  <a:pt x="557" y="368"/>
                </a:lnTo>
                <a:lnTo>
                  <a:pt x="557" y="378"/>
                </a:lnTo>
                <a:lnTo>
                  <a:pt x="557" y="387"/>
                </a:lnTo>
                <a:lnTo>
                  <a:pt x="557" y="397"/>
                </a:lnTo>
                <a:lnTo>
                  <a:pt x="559" y="409"/>
                </a:lnTo>
                <a:lnTo>
                  <a:pt x="559" y="420"/>
                </a:lnTo>
                <a:lnTo>
                  <a:pt x="559" y="432"/>
                </a:lnTo>
                <a:lnTo>
                  <a:pt x="559" y="443"/>
                </a:lnTo>
                <a:lnTo>
                  <a:pt x="559" y="456"/>
                </a:lnTo>
                <a:lnTo>
                  <a:pt x="559" y="470"/>
                </a:lnTo>
                <a:lnTo>
                  <a:pt x="559" y="483"/>
                </a:lnTo>
                <a:lnTo>
                  <a:pt x="559" y="497"/>
                </a:lnTo>
                <a:lnTo>
                  <a:pt x="559" y="512"/>
                </a:lnTo>
                <a:lnTo>
                  <a:pt x="561" y="527"/>
                </a:lnTo>
                <a:lnTo>
                  <a:pt x="561" y="543"/>
                </a:lnTo>
                <a:lnTo>
                  <a:pt x="561" y="560"/>
                </a:lnTo>
                <a:lnTo>
                  <a:pt x="561" y="577"/>
                </a:lnTo>
                <a:lnTo>
                  <a:pt x="563" y="595"/>
                </a:lnTo>
                <a:lnTo>
                  <a:pt x="563" y="612"/>
                </a:lnTo>
                <a:lnTo>
                  <a:pt x="563" y="631"/>
                </a:lnTo>
                <a:lnTo>
                  <a:pt x="565" y="650"/>
                </a:lnTo>
                <a:lnTo>
                  <a:pt x="565" y="669"/>
                </a:lnTo>
                <a:lnTo>
                  <a:pt x="566" y="689"/>
                </a:lnTo>
                <a:lnTo>
                  <a:pt x="566" y="710"/>
                </a:lnTo>
                <a:lnTo>
                  <a:pt x="566" y="731"/>
                </a:lnTo>
                <a:lnTo>
                  <a:pt x="568" y="752"/>
                </a:lnTo>
                <a:lnTo>
                  <a:pt x="570" y="775"/>
                </a:lnTo>
                <a:lnTo>
                  <a:pt x="570" y="819"/>
                </a:lnTo>
                <a:lnTo>
                  <a:pt x="570" y="867"/>
                </a:lnTo>
                <a:lnTo>
                  <a:pt x="570" y="913"/>
                </a:lnTo>
                <a:lnTo>
                  <a:pt x="570" y="963"/>
                </a:lnTo>
                <a:lnTo>
                  <a:pt x="570" y="1013"/>
                </a:lnTo>
                <a:lnTo>
                  <a:pt x="570" y="1065"/>
                </a:lnTo>
                <a:lnTo>
                  <a:pt x="570" y="1118"/>
                </a:lnTo>
                <a:lnTo>
                  <a:pt x="570" y="1172"/>
                </a:lnTo>
                <a:lnTo>
                  <a:pt x="572" y="1228"/>
                </a:lnTo>
                <a:lnTo>
                  <a:pt x="572" y="1285"/>
                </a:lnTo>
                <a:lnTo>
                  <a:pt x="574" y="1345"/>
                </a:lnTo>
                <a:lnTo>
                  <a:pt x="574" y="1406"/>
                </a:lnTo>
                <a:lnTo>
                  <a:pt x="576" y="1468"/>
                </a:lnTo>
                <a:lnTo>
                  <a:pt x="578" y="1533"/>
                </a:lnTo>
                <a:lnTo>
                  <a:pt x="580" y="1598"/>
                </a:lnTo>
                <a:lnTo>
                  <a:pt x="582" y="1665"/>
                </a:lnTo>
                <a:lnTo>
                  <a:pt x="582" y="1698"/>
                </a:lnTo>
                <a:lnTo>
                  <a:pt x="584" y="1731"/>
                </a:lnTo>
                <a:lnTo>
                  <a:pt x="584" y="1763"/>
                </a:lnTo>
                <a:lnTo>
                  <a:pt x="586" y="1796"/>
                </a:lnTo>
                <a:lnTo>
                  <a:pt x="586" y="1827"/>
                </a:lnTo>
                <a:lnTo>
                  <a:pt x="588" y="1855"/>
                </a:lnTo>
                <a:lnTo>
                  <a:pt x="588" y="1886"/>
                </a:lnTo>
                <a:lnTo>
                  <a:pt x="588" y="1913"/>
                </a:lnTo>
                <a:lnTo>
                  <a:pt x="589" y="1942"/>
                </a:lnTo>
                <a:lnTo>
                  <a:pt x="589" y="1969"/>
                </a:lnTo>
                <a:lnTo>
                  <a:pt x="589" y="1995"/>
                </a:lnTo>
                <a:lnTo>
                  <a:pt x="589" y="2020"/>
                </a:lnTo>
                <a:lnTo>
                  <a:pt x="591" y="2045"/>
                </a:lnTo>
                <a:lnTo>
                  <a:pt x="591" y="2068"/>
                </a:lnTo>
                <a:lnTo>
                  <a:pt x="591" y="2091"/>
                </a:lnTo>
                <a:lnTo>
                  <a:pt x="591" y="2114"/>
                </a:lnTo>
                <a:lnTo>
                  <a:pt x="591" y="2135"/>
                </a:lnTo>
                <a:lnTo>
                  <a:pt x="591" y="2157"/>
                </a:lnTo>
                <a:lnTo>
                  <a:pt x="591" y="2178"/>
                </a:lnTo>
                <a:lnTo>
                  <a:pt x="591" y="2197"/>
                </a:lnTo>
                <a:lnTo>
                  <a:pt x="593" y="2214"/>
                </a:lnTo>
                <a:lnTo>
                  <a:pt x="593" y="2233"/>
                </a:lnTo>
                <a:lnTo>
                  <a:pt x="593" y="2251"/>
                </a:lnTo>
                <a:lnTo>
                  <a:pt x="593" y="2266"/>
                </a:lnTo>
                <a:lnTo>
                  <a:pt x="593" y="2281"/>
                </a:lnTo>
                <a:lnTo>
                  <a:pt x="593" y="2297"/>
                </a:lnTo>
                <a:lnTo>
                  <a:pt x="593" y="2310"/>
                </a:lnTo>
                <a:lnTo>
                  <a:pt x="593" y="2323"/>
                </a:lnTo>
                <a:lnTo>
                  <a:pt x="593" y="2335"/>
                </a:lnTo>
                <a:lnTo>
                  <a:pt x="593" y="2347"/>
                </a:lnTo>
                <a:lnTo>
                  <a:pt x="593" y="2356"/>
                </a:lnTo>
                <a:lnTo>
                  <a:pt x="593" y="2368"/>
                </a:lnTo>
                <a:lnTo>
                  <a:pt x="593" y="2385"/>
                </a:lnTo>
                <a:lnTo>
                  <a:pt x="591" y="2404"/>
                </a:lnTo>
                <a:lnTo>
                  <a:pt x="591" y="2421"/>
                </a:lnTo>
                <a:lnTo>
                  <a:pt x="591" y="2437"/>
                </a:lnTo>
                <a:lnTo>
                  <a:pt x="589" y="2454"/>
                </a:lnTo>
                <a:lnTo>
                  <a:pt x="588" y="2469"/>
                </a:lnTo>
                <a:lnTo>
                  <a:pt x="588" y="2485"/>
                </a:lnTo>
                <a:lnTo>
                  <a:pt x="586" y="2498"/>
                </a:lnTo>
                <a:lnTo>
                  <a:pt x="584" y="2512"/>
                </a:lnTo>
                <a:lnTo>
                  <a:pt x="582" y="2525"/>
                </a:lnTo>
                <a:lnTo>
                  <a:pt x="580" y="2538"/>
                </a:lnTo>
                <a:lnTo>
                  <a:pt x="578" y="2550"/>
                </a:lnTo>
                <a:lnTo>
                  <a:pt x="576" y="2561"/>
                </a:lnTo>
                <a:lnTo>
                  <a:pt x="574" y="2573"/>
                </a:lnTo>
                <a:lnTo>
                  <a:pt x="572" y="2583"/>
                </a:lnTo>
                <a:lnTo>
                  <a:pt x="570" y="2592"/>
                </a:lnTo>
                <a:lnTo>
                  <a:pt x="566" y="2602"/>
                </a:lnTo>
                <a:lnTo>
                  <a:pt x="565" y="2611"/>
                </a:lnTo>
                <a:lnTo>
                  <a:pt x="561" y="2621"/>
                </a:lnTo>
                <a:lnTo>
                  <a:pt x="557" y="2630"/>
                </a:lnTo>
                <a:lnTo>
                  <a:pt x="547" y="2650"/>
                </a:lnTo>
                <a:lnTo>
                  <a:pt x="538" y="2669"/>
                </a:lnTo>
                <a:lnTo>
                  <a:pt x="526" y="2690"/>
                </a:lnTo>
                <a:lnTo>
                  <a:pt x="513" y="2711"/>
                </a:lnTo>
                <a:lnTo>
                  <a:pt x="499" y="2732"/>
                </a:lnTo>
                <a:lnTo>
                  <a:pt x="488" y="2755"/>
                </a:lnTo>
                <a:lnTo>
                  <a:pt x="480" y="2765"/>
                </a:lnTo>
                <a:lnTo>
                  <a:pt x="474" y="2772"/>
                </a:lnTo>
                <a:lnTo>
                  <a:pt x="467" y="2780"/>
                </a:lnTo>
                <a:lnTo>
                  <a:pt x="461" y="2788"/>
                </a:lnTo>
                <a:lnTo>
                  <a:pt x="455" y="2796"/>
                </a:lnTo>
                <a:lnTo>
                  <a:pt x="447" y="2801"/>
                </a:lnTo>
                <a:lnTo>
                  <a:pt x="442" y="2807"/>
                </a:lnTo>
                <a:lnTo>
                  <a:pt x="436" y="2811"/>
                </a:lnTo>
                <a:lnTo>
                  <a:pt x="432" y="2817"/>
                </a:lnTo>
                <a:lnTo>
                  <a:pt x="426" y="2820"/>
                </a:lnTo>
                <a:lnTo>
                  <a:pt x="421" y="2822"/>
                </a:lnTo>
                <a:lnTo>
                  <a:pt x="417" y="2826"/>
                </a:lnTo>
                <a:lnTo>
                  <a:pt x="413" y="2828"/>
                </a:lnTo>
                <a:lnTo>
                  <a:pt x="409" y="2830"/>
                </a:lnTo>
                <a:lnTo>
                  <a:pt x="407" y="2830"/>
                </a:lnTo>
                <a:lnTo>
                  <a:pt x="405" y="2830"/>
                </a:lnTo>
                <a:lnTo>
                  <a:pt x="399" y="2830"/>
                </a:lnTo>
                <a:lnTo>
                  <a:pt x="396" y="2828"/>
                </a:lnTo>
                <a:lnTo>
                  <a:pt x="390" y="2826"/>
                </a:lnTo>
                <a:lnTo>
                  <a:pt x="386" y="2824"/>
                </a:lnTo>
                <a:lnTo>
                  <a:pt x="382" y="2820"/>
                </a:lnTo>
                <a:lnTo>
                  <a:pt x="376" y="2815"/>
                </a:lnTo>
                <a:lnTo>
                  <a:pt x="373" y="2811"/>
                </a:lnTo>
                <a:lnTo>
                  <a:pt x="369" y="2803"/>
                </a:lnTo>
                <a:lnTo>
                  <a:pt x="365" y="2797"/>
                </a:lnTo>
                <a:lnTo>
                  <a:pt x="359" y="2790"/>
                </a:lnTo>
                <a:lnTo>
                  <a:pt x="355" y="2782"/>
                </a:lnTo>
                <a:lnTo>
                  <a:pt x="351" y="2772"/>
                </a:lnTo>
                <a:lnTo>
                  <a:pt x="346" y="2763"/>
                </a:lnTo>
                <a:lnTo>
                  <a:pt x="342" y="2753"/>
                </a:lnTo>
                <a:lnTo>
                  <a:pt x="338" y="2742"/>
                </a:lnTo>
                <a:lnTo>
                  <a:pt x="334" y="2730"/>
                </a:lnTo>
                <a:lnTo>
                  <a:pt x="327" y="2717"/>
                </a:lnTo>
                <a:lnTo>
                  <a:pt x="319" y="2703"/>
                </a:lnTo>
                <a:lnTo>
                  <a:pt x="311" y="2690"/>
                </a:lnTo>
                <a:lnTo>
                  <a:pt x="302" y="2677"/>
                </a:lnTo>
                <a:lnTo>
                  <a:pt x="292" y="2663"/>
                </a:lnTo>
                <a:lnTo>
                  <a:pt x="282" y="2650"/>
                </a:lnTo>
                <a:lnTo>
                  <a:pt x="273" y="2638"/>
                </a:lnTo>
                <a:lnTo>
                  <a:pt x="261" y="2625"/>
                </a:lnTo>
                <a:lnTo>
                  <a:pt x="250" y="2613"/>
                </a:lnTo>
                <a:lnTo>
                  <a:pt x="236" y="2602"/>
                </a:lnTo>
                <a:lnTo>
                  <a:pt x="223" y="2588"/>
                </a:lnTo>
                <a:lnTo>
                  <a:pt x="209" y="2577"/>
                </a:lnTo>
                <a:lnTo>
                  <a:pt x="194" y="2565"/>
                </a:lnTo>
                <a:lnTo>
                  <a:pt x="179" y="2554"/>
                </a:lnTo>
                <a:lnTo>
                  <a:pt x="161" y="2542"/>
                </a:lnTo>
                <a:lnTo>
                  <a:pt x="144" y="2531"/>
                </a:lnTo>
                <a:lnTo>
                  <a:pt x="125" y="2517"/>
                </a:lnTo>
                <a:lnTo>
                  <a:pt x="108" y="2508"/>
                </a:lnTo>
                <a:lnTo>
                  <a:pt x="90" y="2496"/>
                </a:lnTo>
                <a:lnTo>
                  <a:pt x="75" y="2487"/>
                </a:lnTo>
                <a:lnTo>
                  <a:pt x="62" y="2477"/>
                </a:lnTo>
                <a:lnTo>
                  <a:pt x="50" y="2469"/>
                </a:lnTo>
                <a:lnTo>
                  <a:pt x="39" y="2462"/>
                </a:lnTo>
                <a:lnTo>
                  <a:pt x="29" y="2454"/>
                </a:lnTo>
                <a:lnTo>
                  <a:pt x="21" y="2448"/>
                </a:lnTo>
                <a:lnTo>
                  <a:pt x="14" y="2441"/>
                </a:lnTo>
                <a:lnTo>
                  <a:pt x="8" y="2437"/>
                </a:lnTo>
                <a:lnTo>
                  <a:pt x="4" y="2431"/>
                </a:lnTo>
                <a:lnTo>
                  <a:pt x="2" y="2427"/>
                </a:lnTo>
                <a:lnTo>
                  <a:pt x="0" y="2423"/>
                </a:lnTo>
                <a:lnTo>
                  <a:pt x="0" y="2419"/>
                </a:lnTo>
                <a:lnTo>
                  <a:pt x="2" y="2418"/>
                </a:lnTo>
                <a:lnTo>
                  <a:pt x="2" y="2416"/>
                </a:lnTo>
                <a:lnTo>
                  <a:pt x="4" y="2414"/>
                </a:lnTo>
                <a:lnTo>
                  <a:pt x="8" y="2412"/>
                </a:lnTo>
                <a:lnTo>
                  <a:pt x="14" y="2410"/>
                </a:lnTo>
                <a:lnTo>
                  <a:pt x="19" y="2410"/>
                </a:lnTo>
                <a:lnTo>
                  <a:pt x="27" y="2408"/>
                </a:lnTo>
                <a:lnTo>
                  <a:pt x="37" y="2408"/>
                </a:lnTo>
                <a:lnTo>
                  <a:pt x="48" y="2408"/>
                </a:lnTo>
                <a:lnTo>
                  <a:pt x="60" y="2410"/>
                </a:lnTo>
                <a:lnTo>
                  <a:pt x="75" y="2412"/>
                </a:lnTo>
                <a:lnTo>
                  <a:pt x="90" y="2412"/>
                </a:lnTo>
                <a:lnTo>
                  <a:pt x="108" y="2416"/>
                </a:lnTo>
                <a:lnTo>
                  <a:pt x="125" y="2418"/>
                </a:lnTo>
                <a:lnTo>
                  <a:pt x="146" y="2421"/>
                </a:lnTo>
                <a:lnTo>
                  <a:pt x="167" y="2425"/>
                </a:lnTo>
                <a:lnTo>
                  <a:pt x="192" y="2429"/>
                </a:lnTo>
                <a:lnTo>
                  <a:pt x="215" y="2435"/>
                </a:lnTo>
                <a:lnTo>
                  <a:pt x="236" y="2439"/>
                </a:lnTo>
                <a:lnTo>
                  <a:pt x="257" y="2441"/>
                </a:lnTo>
                <a:lnTo>
                  <a:pt x="279" y="2444"/>
                </a:lnTo>
                <a:lnTo>
                  <a:pt x="296" y="2446"/>
                </a:lnTo>
                <a:lnTo>
                  <a:pt x="313" y="2448"/>
                </a:lnTo>
                <a:lnTo>
                  <a:pt x="328" y="2448"/>
                </a:lnTo>
                <a:lnTo>
                  <a:pt x="344" y="2448"/>
                </a:lnTo>
                <a:lnTo>
                  <a:pt x="357" y="2448"/>
                </a:lnTo>
                <a:lnTo>
                  <a:pt x="369" y="2446"/>
                </a:lnTo>
                <a:lnTo>
                  <a:pt x="380" y="2446"/>
                </a:lnTo>
                <a:lnTo>
                  <a:pt x="390" y="2444"/>
                </a:lnTo>
                <a:lnTo>
                  <a:pt x="398" y="2441"/>
                </a:lnTo>
                <a:lnTo>
                  <a:pt x="405" y="2439"/>
                </a:lnTo>
                <a:lnTo>
                  <a:pt x="411" y="2435"/>
                </a:lnTo>
                <a:lnTo>
                  <a:pt x="417" y="2429"/>
                </a:lnTo>
                <a:lnTo>
                  <a:pt x="417" y="2427"/>
                </a:lnTo>
                <a:lnTo>
                  <a:pt x="419" y="2423"/>
                </a:lnTo>
                <a:lnTo>
                  <a:pt x="419" y="2419"/>
                </a:lnTo>
                <a:lnTo>
                  <a:pt x="421" y="2414"/>
                </a:lnTo>
                <a:lnTo>
                  <a:pt x="421" y="2408"/>
                </a:lnTo>
                <a:lnTo>
                  <a:pt x="422" y="2400"/>
                </a:lnTo>
                <a:lnTo>
                  <a:pt x="422" y="2393"/>
                </a:lnTo>
                <a:lnTo>
                  <a:pt x="424" y="2385"/>
                </a:lnTo>
                <a:lnTo>
                  <a:pt x="424" y="2375"/>
                </a:lnTo>
                <a:lnTo>
                  <a:pt x="426" y="2366"/>
                </a:lnTo>
                <a:lnTo>
                  <a:pt x="428" y="2356"/>
                </a:lnTo>
                <a:lnTo>
                  <a:pt x="428" y="2345"/>
                </a:lnTo>
                <a:lnTo>
                  <a:pt x="430" y="2331"/>
                </a:lnTo>
                <a:lnTo>
                  <a:pt x="430" y="2318"/>
                </a:lnTo>
                <a:lnTo>
                  <a:pt x="430" y="2304"/>
                </a:lnTo>
                <a:lnTo>
                  <a:pt x="432" y="2291"/>
                </a:lnTo>
                <a:lnTo>
                  <a:pt x="432" y="2276"/>
                </a:lnTo>
                <a:lnTo>
                  <a:pt x="434" y="2258"/>
                </a:lnTo>
                <a:lnTo>
                  <a:pt x="434" y="2241"/>
                </a:lnTo>
                <a:lnTo>
                  <a:pt x="434" y="2224"/>
                </a:lnTo>
                <a:lnTo>
                  <a:pt x="436" y="2206"/>
                </a:lnTo>
                <a:lnTo>
                  <a:pt x="436" y="2187"/>
                </a:lnTo>
                <a:lnTo>
                  <a:pt x="436" y="2166"/>
                </a:lnTo>
                <a:lnTo>
                  <a:pt x="438" y="2145"/>
                </a:lnTo>
                <a:lnTo>
                  <a:pt x="438" y="2124"/>
                </a:lnTo>
                <a:lnTo>
                  <a:pt x="438" y="2103"/>
                </a:lnTo>
                <a:lnTo>
                  <a:pt x="438" y="2080"/>
                </a:lnTo>
                <a:lnTo>
                  <a:pt x="438" y="2055"/>
                </a:lnTo>
                <a:lnTo>
                  <a:pt x="440" y="2032"/>
                </a:lnTo>
                <a:lnTo>
                  <a:pt x="440" y="2005"/>
                </a:lnTo>
                <a:lnTo>
                  <a:pt x="440" y="1980"/>
                </a:lnTo>
                <a:lnTo>
                  <a:pt x="440" y="1953"/>
                </a:lnTo>
                <a:lnTo>
                  <a:pt x="440" y="1899"/>
                </a:lnTo>
                <a:lnTo>
                  <a:pt x="440" y="1848"/>
                </a:lnTo>
                <a:lnTo>
                  <a:pt x="440" y="1796"/>
                </a:lnTo>
                <a:lnTo>
                  <a:pt x="440" y="1746"/>
                </a:lnTo>
                <a:lnTo>
                  <a:pt x="440" y="1698"/>
                </a:lnTo>
                <a:lnTo>
                  <a:pt x="438" y="1650"/>
                </a:lnTo>
                <a:lnTo>
                  <a:pt x="438" y="1604"/>
                </a:lnTo>
                <a:lnTo>
                  <a:pt x="438" y="1558"/>
                </a:lnTo>
                <a:lnTo>
                  <a:pt x="438" y="1514"/>
                </a:lnTo>
                <a:lnTo>
                  <a:pt x="436" y="1472"/>
                </a:lnTo>
                <a:lnTo>
                  <a:pt x="436" y="1429"/>
                </a:lnTo>
                <a:lnTo>
                  <a:pt x="434" y="1389"/>
                </a:lnTo>
                <a:lnTo>
                  <a:pt x="434" y="1349"/>
                </a:lnTo>
                <a:lnTo>
                  <a:pt x="432" y="1312"/>
                </a:lnTo>
                <a:lnTo>
                  <a:pt x="430" y="1274"/>
                </a:lnTo>
                <a:lnTo>
                  <a:pt x="428" y="1239"/>
                </a:lnTo>
                <a:lnTo>
                  <a:pt x="424" y="1166"/>
                </a:lnTo>
                <a:lnTo>
                  <a:pt x="421" y="1095"/>
                </a:lnTo>
                <a:lnTo>
                  <a:pt x="419" y="1023"/>
                </a:lnTo>
                <a:lnTo>
                  <a:pt x="417" y="948"/>
                </a:lnTo>
                <a:lnTo>
                  <a:pt x="413" y="871"/>
                </a:lnTo>
                <a:lnTo>
                  <a:pt x="411" y="794"/>
                </a:lnTo>
                <a:lnTo>
                  <a:pt x="409" y="716"/>
                </a:lnTo>
                <a:lnTo>
                  <a:pt x="405" y="637"/>
                </a:lnTo>
                <a:lnTo>
                  <a:pt x="401" y="598"/>
                </a:lnTo>
                <a:lnTo>
                  <a:pt x="399" y="560"/>
                </a:lnTo>
                <a:lnTo>
                  <a:pt x="399" y="526"/>
                </a:lnTo>
                <a:lnTo>
                  <a:pt x="398" y="491"/>
                </a:lnTo>
                <a:lnTo>
                  <a:pt x="396" y="458"/>
                </a:lnTo>
                <a:lnTo>
                  <a:pt x="394" y="428"/>
                </a:lnTo>
                <a:lnTo>
                  <a:pt x="394" y="399"/>
                </a:lnTo>
                <a:lnTo>
                  <a:pt x="392" y="372"/>
                </a:lnTo>
                <a:lnTo>
                  <a:pt x="392" y="347"/>
                </a:lnTo>
                <a:lnTo>
                  <a:pt x="390" y="322"/>
                </a:lnTo>
                <a:lnTo>
                  <a:pt x="388" y="299"/>
                </a:lnTo>
                <a:lnTo>
                  <a:pt x="388" y="280"/>
                </a:lnTo>
                <a:lnTo>
                  <a:pt x="386" y="259"/>
                </a:lnTo>
                <a:lnTo>
                  <a:pt x="384" y="242"/>
                </a:lnTo>
                <a:lnTo>
                  <a:pt x="382" y="226"/>
                </a:lnTo>
                <a:lnTo>
                  <a:pt x="380" y="211"/>
                </a:lnTo>
                <a:lnTo>
                  <a:pt x="375" y="188"/>
                </a:lnTo>
                <a:lnTo>
                  <a:pt x="369" y="167"/>
                </a:lnTo>
                <a:lnTo>
                  <a:pt x="363" y="146"/>
                </a:lnTo>
                <a:lnTo>
                  <a:pt x="353" y="128"/>
                </a:lnTo>
                <a:lnTo>
                  <a:pt x="344" y="111"/>
                </a:lnTo>
                <a:lnTo>
                  <a:pt x="340" y="103"/>
                </a:lnTo>
                <a:lnTo>
                  <a:pt x="334" y="96"/>
                </a:lnTo>
                <a:lnTo>
                  <a:pt x="328" y="90"/>
                </a:lnTo>
                <a:lnTo>
                  <a:pt x="323" y="84"/>
                </a:lnTo>
                <a:lnTo>
                  <a:pt x="317" y="78"/>
                </a:lnTo>
                <a:lnTo>
                  <a:pt x="309" y="73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61"/>
          <p:cNvSpPr/>
          <p:nvPr/>
        </p:nvSpPr>
        <p:spPr>
          <a:xfrm>
            <a:off x="7939088" y="3203575"/>
            <a:ext cx="282575" cy="3159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357" h="399">
                <a:moveTo>
                  <a:pt x="2" y="17"/>
                </a:moveTo>
                <a:lnTo>
                  <a:pt x="4" y="15"/>
                </a:lnTo>
                <a:lnTo>
                  <a:pt x="7" y="13"/>
                </a:lnTo>
                <a:lnTo>
                  <a:pt x="11" y="9"/>
                </a:lnTo>
                <a:lnTo>
                  <a:pt x="17" y="7"/>
                </a:lnTo>
                <a:lnTo>
                  <a:pt x="23" y="5"/>
                </a:lnTo>
                <a:lnTo>
                  <a:pt x="28" y="4"/>
                </a:lnTo>
                <a:lnTo>
                  <a:pt x="34" y="2"/>
                </a:lnTo>
                <a:lnTo>
                  <a:pt x="42" y="2"/>
                </a:lnTo>
                <a:lnTo>
                  <a:pt x="52" y="0"/>
                </a:lnTo>
                <a:lnTo>
                  <a:pt x="59" y="0"/>
                </a:lnTo>
                <a:lnTo>
                  <a:pt x="69" y="0"/>
                </a:lnTo>
                <a:lnTo>
                  <a:pt x="78" y="0"/>
                </a:lnTo>
                <a:lnTo>
                  <a:pt x="88" y="0"/>
                </a:lnTo>
                <a:lnTo>
                  <a:pt x="98" y="2"/>
                </a:lnTo>
                <a:lnTo>
                  <a:pt x="109" y="2"/>
                </a:lnTo>
                <a:lnTo>
                  <a:pt x="119" y="5"/>
                </a:lnTo>
                <a:lnTo>
                  <a:pt x="130" y="7"/>
                </a:lnTo>
                <a:lnTo>
                  <a:pt x="142" y="11"/>
                </a:lnTo>
                <a:lnTo>
                  <a:pt x="153" y="15"/>
                </a:lnTo>
                <a:lnTo>
                  <a:pt x="163" y="19"/>
                </a:lnTo>
                <a:lnTo>
                  <a:pt x="174" y="23"/>
                </a:lnTo>
                <a:lnTo>
                  <a:pt x="186" y="28"/>
                </a:lnTo>
                <a:lnTo>
                  <a:pt x="207" y="40"/>
                </a:lnTo>
                <a:lnTo>
                  <a:pt x="228" y="53"/>
                </a:lnTo>
                <a:lnTo>
                  <a:pt x="247" y="69"/>
                </a:lnTo>
                <a:lnTo>
                  <a:pt x="266" y="86"/>
                </a:lnTo>
                <a:lnTo>
                  <a:pt x="286" y="105"/>
                </a:lnTo>
                <a:lnTo>
                  <a:pt x="293" y="117"/>
                </a:lnTo>
                <a:lnTo>
                  <a:pt x="301" y="128"/>
                </a:lnTo>
                <a:lnTo>
                  <a:pt x="309" y="140"/>
                </a:lnTo>
                <a:lnTo>
                  <a:pt x="316" y="149"/>
                </a:lnTo>
                <a:lnTo>
                  <a:pt x="322" y="161"/>
                </a:lnTo>
                <a:lnTo>
                  <a:pt x="328" y="170"/>
                </a:lnTo>
                <a:lnTo>
                  <a:pt x="334" y="182"/>
                </a:lnTo>
                <a:lnTo>
                  <a:pt x="337" y="192"/>
                </a:lnTo>
                <a:lnTo>
                  <a:pt x="341" y="201"/>
                </a:lnTo>
                <a:lnTo>
                  <a:pt x="345" y="211"/>
                </a:lnTo>
                <a:lnTo>
                  <a:pt x="349" y="220"/>
                </a:lnTo>
                <a:lnTo>
                  <a:pt x="351" y="230"/>
                </a:lnTo>
                <a:lnTo>
                  <a:pt x="353" y="240"/>
                </a:lnTo>
                <a:lnTo>
                  <a:pt x="355" y="249"/>
                </a:lnTo>
                <a:lnTo>
                  <a:pt x="355" y="259"/>
                </a:lnTo>
                <a:lnTo>
                  <a:pt x="357" y="268"/>
                </a:lnTo>
                <a:lnTo>
                  <a:pt x="353" y="280"/>
                </a:lnTo>
                <a:lnTo>
                  <a:pt x="351" y="289"/>
                </a:lnTo>
                <a:lnTo>
                  <a:pt x="349" y="301"/>
                </a:lnTo>
                <a:lnTo>
                  <a:pt x="347" y="311"/>
                </a:lnTo>
                <a:lnTo>
                  <a:pt x="345" y="320"/>
                </a:lnTo>
                <a:lnTo>
                  <a:pt x="341" y="328"/>
                </a:lnTo>
                <a:lnTo>
                  <a:pt x="336" y="345"/>
                </a:lnTo>
                <a:lnTo>
                  <a:pt x="330" y="359"/>
                </a:lnTo>
                <a:lnTo>
                  <a:pt x="324" y="372"/>
                </a:lnTo>
                <a:lnTo>
                  <a:pt x="316" y="383"/>
                </a:lnTo>
                <a:lnTo>
                  <a:pt x="309" y="393"/>
                </a:lnTo>
                <a:lnTo>
                  <a:pt x="303" y="397"/>
                </a:lnTo>
                <a:lnTo>
                  <a:pt x="297" y="399"/>
                </a:lnTo>
                <a:lnTo>
                  <a:pt x="291" y="399"/>
                </a:lnTo>
                <a:lnTo>
                  <a:pt x="284" y="397"/>
                </a:lnTo>
                <a:lnTo>
                  <a:pt x="276" y="395"/>
                </a:lnTo>
                <a:lnTo>
                  <a:pt x="266" y="389"/>
                </a:lnTo>
                <a:lnTo>
                  <a:pt x="257" y="382"/>
                </a:lnTo>
                <a:lnTo>
                  <a:pt x="251" y="378"/>
                </a:lnTo>
                <a:lnTo>
                  <a:pt x="245" y="374"/>
                </a:lnTo>
                <a:lnTo>
                  <a:pt x="240" y="368"/>
                </a:lnTo>
                <a:lnTo>
                  <a:pt x="234" y="362"/>
                </a:lnTo>
                <a:lnTo>
                  <a:pt x="228" y="357"/>
                </a:lnTo>
                <a:lnTo>
                  <a:pt x="222" y="349"/>
                </a:lnTo>
                <a:lnTo>
                  <a:pt x="215" y="341"/>
                </a:lnTo>
                <a:lnTo>
                  <a:pt x="209" y="334"/>
                </a:lnTo>
                <a:lnTo>
                  <a:pt x="201" y="326"/>
                </a:lnTo>
                <a:lnTo>
                  <a:pt x="195" y="318"/>
                </a:lnTo>
                <a:lnTo>
                  <a:pt x="188" y="309"/>
                </a:lnTo>
                <a:lnTo>
                  <a:pt x="180" y="299"/>
                </a:lnTo>
                <a:lnTo>
                  <a:pt x="172" y="289"/>
                </a:lnTo>
                <a:lnTo>
                  <a:pt x="165" y="278"/>
                </a:lnTo>
                <a:lnTo>
                  <a:pt x="157" y="266"/>
                </a:lnTo>
                <a:lnTo>
                  <a:pt x="147" y="255"/>
                </a:lnTo>
                <a:lnTo>
                  <a:pt x="140" y="243"/>
                </a:lnTo>
                <a:lnTo>
                  <a:pt x="132" y="230"/>
                </a:lnTo>
                <a:lnTo>
                  <a:pt x="113" y="205"/>
                </a:lnTo>
                <a:lnTo>
                  <a:pt x="96" y="182"/>
                </a:lnTo>
                <a:lnTo>
                  <a:pt x="78" y="161"/>
                </a:lnTo>
                <a:lnTo>
                  <a:pt x="65" y="140"/>
                </a:lnTo>
                <a:lnTo>
                  <a:pt x="52" y="123"/>
                </a:lnTo>
                <a:lnTo>
                  <a:pt x="40" y="105"/>
                </a:lnTo>
                <a:lnTo>
                  <a:pt x="30" y="90"/>
                </a:lnTo>
                <a:lnTo>
                  <a:pt x="23" y="76"/>
                </a:lnTo>
                <a:lnTo>
                  <a:pt x="15" y="65"/>
                </a:lnTo>
                <a:lnTo>
                  <a:pt x="9" y="53"/>
                </a:lnTo>
                <a:lnTo>
                  <a:pt x="5" y="44"/>
                </a:lnTo>
                <a:lnTo>
                  <a:pt x="2" y="36"/>
                </a:lnTo>
                <a:lnTo>
                  <a:pt x="0" y="28"/>
                </a:lnTo>
                <a:lnTo>
                  <a:pt x="0" y="25"/>
                </a:lnTo>
                <a:lnTo>
                  <a:pt x="0" y="21"/>
                </a:lnTo>
                <a:lnTo>
                  <a:pt x="2" y="17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5871" name="组合 2"/>
          <p:cNvGrpSpPr/>
          <p:nvPr/>
        </p:nvGrpSpPr>
        <p:grpSpPr>
          <a:xfrm>
            <a:off x="2254250" y="1200150"/>
            <a:ext cx="2905125" cy="666750"/>
            <a:chOff x="730521" y="1200116"/>
            <a:chExt cx="2904854" cy="666750"/>
          </a:xfrm>
        </p:grpSpPr>
        <p:sp>
          <p:nvSpPr>
            <p:cNvPr id="49" name="圆角矩形 48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5873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74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我会写</a:t>
              </a:r>
              <a:endParaRPr lang="zh-CN" altLang="en-US" sz="2400" b="1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</p:grpSp>
      <p:pic>
        <p:nvPicPr>
          <p:cNvPr id="52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信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xìn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7891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789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789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789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789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789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0" name="TextBox 19"/>
          <p:cNvSpPr txBox="1"/>
          <p:nvPr/>
        </p:nvSpPr>
        <p:spPr>
          <a:xfrm>
            <a:off x="6143625" y="4708525"/>
            <a:ext cx="401955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左窄右宽，言字第一横长，二、三横略短，口稍扁。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亻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信封  信使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我要写一封信给远方的朋友。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8" name="Rectangle 25"/>
          <p:cNvSpPr/>
          <p:nvPr/>
        </p:nvSpPr>
        <p:spPr>
          <a:xfrm>
            <a:off x="4943475" y="221932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7909" name="Rectangle 31"/>
          <p:cNvSpPr/>
          <p:nvPr/>
        </p:nvSpPr>
        <p:spPr>
          <a:xfrm>
            <a:off x="4943475" y="2297113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8" name="Freeform 47"/>
          <p:cNvSpPr/>
          <p:nvPr/>
        </p:nvSpPr>
        <p:spPr>
          <a:xfrm>
            <a:off x="8040688" y="2276475"/>
            <a:ext cx="287337" cy="2444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51" h="384">
                <a:moveTo>
                  <a:pt x="0" y="48"/>
                </a:moveTo>
                <a:lnTo>
                  <a:pt x="48" y="16"/>
                </a:lnTo>
                <a:lnTo>
                  <a:pt x="81" y="0"/>
                </a:lnTo>
                <a:lnTo>
                  <a:pt x="129" y="0"/>
                </a:lnTo>
                <a:lnTo>
                  <a:pt x="161" y="0"/>
                </a:lnTo>
                <a:lnTo>
                  <a:pt x="209" y="16"/>
                </a:lnTo>
                <a:lnTo>
                  <a:pt x="258" y="32"/>
                </a:lnTo>
                <a:lnTo>
                  <a:pt x="322" y="64"/>
                </a:lnTo>
                <a:lnTo>
                  <a:pt x="370" y="96"/>
                </a:lnTo>
                <a:lnTo>
                  <a:pt x="403" y="128"/>
                </a:lnTo>
                <a:lnTo>
                  <a:pt x="435" y="176"/>
                </a:lnTo>
                <a:lnTo>
                  <a:pt x="435" y="224"/>
                </a:lnTo>
                <a:lnTo>
                  <a:pt x="451" y="272"/>
                </a:lnTo>
                <a:lnTo>
                  <a:pt x="451" y="320"/>
                </a:lnTo>
                <a:lnTo>
                  <a:pt x="435" y="352"/>
                </a:lnTo>
                <a:lnTo>
                  <a:pt x="435" y="368"/>
                </a:lnTo>
                <a:lnTo>
                  <a:pt x="403" y="384"/>
                </a:lnTo>
                <a:lnTo>
                  <a:pt x="370" y="384"/>
                </a:lnTo>
                <a:lnTo>
                  <a:pt x="322" y="352"/>
                </a:lnTo>
                <a:lnTo>
                  <a:pt x="274" y="320"/>
                </a:lnTo>
                <a:lnTo>
                  <a:pt x="209" y="272"/>
                </a:lnTo>
                <a:lnTo>
                  <a:pt x="129" y="208"/>
                </a:lnTo>
                <a:lnTo>
                  <a:pt x="65" y="128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48"/>
          <p:cNvSpPr/>
          <p:nvPr/>
        </p:nvSpPr>
        <p:spPr>
          <a:xfrm>
            <a:off x="7908925" y="2957513"/>
            <a:ext cx="550863" cy="1635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9" h="256">
                <a:moveTo>
                  <a:pt x="338" y="64"/>
                </a:moveTo>
                <a:lnTo>
                  <a:pt x="467" y="32"/>
                </a:lnTo>
                <a:lnTo>
                  <a:pt x="563" y="16"/>
                </a:lnTo>
                <a:lnTo>
                  <a:pt x="628" y="0"/>
                </a:lnTo>
                <a:lnTo>
                  <a:pt x="676" y="0"/>
                </a:lnTo>
                <a:lnTo>
                  <a:pt x="740" y="0"/>
                </a:lnTo>
                <a:lnTo>
                  <a:pt x="805" y="16"/>
                </a:lnTo>
                <a:lnTo>
                  <a:pt x="853" y="32"/>
                </a:lnTo>
                <a:lnTo>
                  <a:pt x="869" y="48"/>
                </a:lnTo>
                <a:lnTo>
                  <a:pt x="869" y="64"/>
                </a:lnTo>
                <a:lnTo>
                  <a:pt x="869" y="80"/>
                </a:lnTo>
                <a:lnTo>
                  <a:pt x="837" y="112"/>
                </a:lnTo>
                <a:lnTo>
                  <a:pt x="789" y="128"/>
                </a:lnTo>
                <a:lnTo>
                  <a:pt x="724" y="144"/>
                </a:lnTo>
                <a:lnTo>
                  <a:pt x="563" y="176"/>
                </a:lnTo>
                <a:lnTo>
                  <a:pt x="402" y="224"/>
                </a:lnTo>
                <a:lnTo>
                  <a:pt x="322" y="240"/>
                </a:lnTo>
                <a:lnTo>
                  <a:pt x="241" y="256"/>
                </a:lnTo>
                <a:lnTo>
                  <a:pt x="193" y="256"/>
                </a:lnTo>
                <a:lnTo>
                  <a:pt x="145" y="256"/>
                </a:lnTo>
                <a:lnTo>
                  <a:pt x="113" y="240"/>
                </a:lnTo>
                <a:lnTo>
                  <a:pt x="64" y="224"/>
                </a:lnTo>
                <a:lnTo>
                  <a:pt x="16" y="192"/>
                </a:lnTo>
                <a:lnTo>
                  <a:pt x="16" y="176"/>
                </a:lnTo>
                <a:lnTo>
                  <a:pt x="0" y="160"/>
                </a:lnTo>
                <a:lnTo>
                  <a:pt x="16" y="144"/>
                </a:lnTo>
                <a:lnTo>
                  <a:pt x="32" y="144"/>
                </a:lnTo>
                <a:lnTo>
                  <a:pt x="80" y="128"/>
                </a:lnTo>
                <a:lnTo>
                  <a:pt x="145" y="112"/>
                </a:lnTo>
                <a:lnTo>
                  <a:pt x="225" y="96"/>
                </a:lnTo>
                <a:lnTo>
                  <a:pt x="338" y="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Freeform 49"/>
          <p:cNvSpPr/>
          <p:nvPr/>
        </p:nvSpPr>
        <p:spPr>
          <a:xfrm>
            <a:off x="7877175" y="3241675"/>
            <a:ext cx="582613" cy="1428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917" h="225">
                <a:moveTo>
                  <a:pt x="0" y="145"/>
                </a:moveTo>
                <a:lnTo>
                  <a:pt x="0" y="145"/>
                </a:lnTo>
                <a:lnTo>
                  <a:pt x="16" y="129"/>
                </a:lnTo>
                <a:lnTo>
                  <a:pt x="48" y="129"/>
                </a:lnTo>
                <a:lnTo>
                  <a:pt x="80" y="113"/>
                </a:lnTo>
                <a:lnTo>
                  <a:pt x="128" y="97"/>
                </a:lnTo>
                <a:lnTo>
                  <a:pt x="177" y="81"/>
                </a:lnTo>
                <a:lnTo>
                  <a:pt x="241" y="81"/>
                </a:lnTo>
                <a:lnTo>
                  <a:pt x="322" y="65"/>
                </a:lnTo>
                <a:lnTo>
                  <a:pt x="466" y="33"/>
                </a:lnTo>
                <a:lnTo>
                  <a:pt x="579" y="17"/>
                </a:lnTo>
                <a:lnTo>
                  <a:pt x="660" y="0"/>
                </a:lnTo>
                <a:lnTo>
                  <a:pt x="724" y="0"/>
                </a:lnTo>
                <a:lnTo>
                  <a:pt x="805" y="0"/>
                </a:lnTo>
                <a:lnTo>
                  <a:pt x="869" y="17"/>
                </a:lnTo>
                <a:lnTo>
                  <a:pt x="901" y="33"/>
                </a:lnTo>
                <a:lnTo>
                  <a:pt x="917" y="33"/>
                </a:lnTo>
                <a:lnTo>
                  <a:pt x="917" y="65"/>
                </a:lnTo>
                <a:lnTo>
                  <a:pt x="917" y="81"/>
                </a:lnTo>
                <a:lnTo>
                  <a:pt x="901" y="97"/>
                </a:lnTo>
                <a:lnTo>
                  <a:pt x="869" y="113"/>
                </a:lnTo>
                <a:lnTo>
                  <a:pt x="821" y="145"/>
                </a:lnTo>
                <a:lnTo>
                  <a:pt x="772" y="161"/>
                </a:lnTo>
                <a:lnTo>
                  <a:pt x="740" y="161"/>
                </a:lnTo>
                <a:lnTo>
                  <a:pt x="676" y="161"/>
                </a:lnTo>
                <a:lnTo>
                  <a:pt x="579" y="177"/>
                </a:lnTo>
                <a:lnTo>
                  <a:pt x="483" y="193"/>
                </a:lnTo>
                <a:lnTo>
                  <a:pt x="370" y="209"/>
                </a:lnTo>
                <a:lnTo>
                  <a:pt x="273" y="225"/>
                </a:lnTo>
                <a:lnTo>
                  <a:pt x="209" y="225"/>
                </a:lnTo>
                <a:lnTo>
                  <a:pt x="177" y="225"/>
                </a:lnTo>
                <a:lnTo>
                  <a:pt x="112" y="225"/>
                </a:lnTo>
                <a:lnTo>
                  <a:pt x="48" y="193"/>
                </a:lnTo>
                <a:lnTo>
                  <a:pt x="32" y="177"/>
                </a:lnTo>
                <a:lnTo>
                  <a:pt x="16" y="161"/>
                </a:lnTo>
                <a:lnTo>
                  <a:pt x="0" y="1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" name="Freeform 50"/>
          <p:cNvSpPr/>
          <p:nvPr/>
        </p:nvSpPr>
        <p:spPr>
          <a:xfrm>
            <a:off x="7816850" y="3608388"/>
            <a:ext cx="184150" cy="528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90" h="833">
                <a:moveTo>
                  <a:pt x="113" y="448"/>
                </a:moveTo>
                <a:lnTo>
                  <a:pt x="113" y="384"/>
                </a:lnTo>
                <a:lnTo>
                  <a:pt x="97" y="320"/>
                </a:lnTo>
                <a:lnTo>
                  <a:pt x="80" y="272"/>
                </a:lnTo>
                <a:lnTo>
                  <a:pt x="64" y="224"/>
                </a:lnTo>
                <a:lnTo>
                  <a:pt x="48" y="160"/>
                </a:lnTo>
                <a:lnTo>
                  <a:pt x="32" y="112"/>
                </a:lnTo>
                <a:lnTo>
                  <a:pt x="0" y="64"/>
                </a:lnTo>
                <a:lnTo>
                  <a:pt x="0" y="48"/>
                </a:lnTo>
                <a:lnTo>
                  <a:pt x="16" y="16"/>
                </a:lnTo>
                <a:lnTo>
                  <a:pt x="16" y="0"/>
                </a:lnTo>
                <a:lnTo>
                  <a:pt x="64" y="0"/>
                </a:lnTo>
                <a:lnTo>
                  <a:pt x="129" y="16"/>
                </a:lnTo>
                <a:lnTo>
                  <a:pt x="225" y="32"/>
                </a:lnTo>
                <a:lnTo>
                  <a:pt x="225" y="48"/>
                </a:lnTo>
                <a:lnTo>
                  <a:pt x="225" y="64"/>
                </a:lnTo>
                <a:lnTo>
                  <a:pt x="241" y="96"/>
                </a:lnTo>
                <a:lnTo>
                  <a:pt x="241" y="144"/>
                </a:lnTo>
                <a:lnTo>
                  <a:pt x="241" y="192"/>
                </a:lnTo>
                <a:lnTo>
                  <a:pt x="258" y="240"/>
                </a:lnTo>
                <a:lnTo>
                  <a:pt x="258" y="304"/>
                </a:lnTo>
                <a:lnTo>
                  <a:pt x="274" y="368"/>
                </a:lnTo>
                <a:lnTo>
                  <a:pt x="274" y="448"/>
                </a:lnTo>
                <a:lnTo>
                  <a:pt x="274" y="513"/>
                </a:lnTo>
                <a:lnTo>
                  <a:pt x="274" y="561"/>
                </a:lnTo>
                <a:lnTo>
                  <a:pt x="290" y="609"/>
                </a:lnTo>
                <a:lnTo>
                  <a:pt x="290" y="641"/>
                </a:lnTo>
                <a:lnTo>
                  <a:pt x="290" y="657"/>
                </a:lnTo>
                <a:lnTo>
                  <a:pt x="290" y="673"/>
                </a:lnTo>
                <a:lnTo>
                  <a:pt x="290" y="689"/>
                </a:lnTo>
                <a:lnTo>
                  <a:pt x="290" y="721"/>
                </a:lnTo>
                <a:lnTo>
                  <a:pt x="274" y="769"/>
                </a:lnTo>
                <a:lnTo>
                  <a:pt x="274" y="801"/>
                </a:lnTo>
                <a:lnTo>
                  <a:pt x="258" y="817"/>
                </a:lnTo>
                <a:lnTo>
                  <a:pt x="258" y="833"/>
                </a:lnTo>
                <a:lnTo>
                  <a:pt x="241" y="833"/>
                </a:lnTo>
                <a:lnTo>
                  <a:pt x="225" y="817"/>
                </a:lnTo>
                <a:lnTo>
                  <a:pt x="209" y="801"/>
                </a:lnTo>
                <a:lnTo>
                  <a:pt x="209" y="769"/>
                </a:lnTo>
                <a:lnTo>
                  <a:pt x="193" y="737"/>
                </a:lnTo>
                <a:lnTo>
                  <a:pt x="161" y="657"/>
                </a:lnTo>
                <a:lnTo>
                  <a:pt x="161" y="625"/>
                </a:lnTo>
                <a:lnTo>
                  <a:pt x="145" y="577"/>
                </a:lnTo>
                <a:lnTo>
                  <a:pt x="129" y="513"/>
                </a:lnTo>
                <a:lnTo>
                  <a:pt x="113" y="4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" name="Freeform 51"/>
          <p:cNvSpPr/>
          <p:nvPr/>
        </p:nvSpPr>
        <p:spPr>
          <a:xfrm>
            <a:off x="7897813" y="3506788"/>
            <a:ext cx="715962" cy="458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27" h="721">
                <a:moveTo>
                  <a:pt x="756" y="416"/>
                </a:moveTo>
                <a:lnTo>
                  <a:pt x="773" y="352"/>
                </a:lnTo>
                <a:lnTo>
                  <a:pt x="773" y="288"/>
                </a:lnTo>
                <a:lnTo>
                  <a:pt x="773" y="256"/>
                </a:lnTo>
                <a:lnTo>
                  <a:pt x="773" y="224"/>
                </a:lnTo>
                <a:lnTo>
                  <a:pt x="740" y="208"/>
                </a:lnTo>
                <a:lnTo>
                  <a:pt x="676" y="208"/>
                </a:lnTo>
                <a:lnTo>
                  <a:pt x="579" y="208"/>
                </a:lnTo>
                <a:lnTo>
                  <a:pt x="467" y="240"/>
                </a:lnTo>
                <a:lnTo>
                  <a:pt x="338" y="272"/>
                </a:lnTo>
                <a:lnTo>
                  <a:pt x="225" y="288"/>
                </a:lnTo>
                <a:lnTo>
                  <a:pt x="112" y="288"/>
                </a:lnTo>
                <a:lnTo>
                  <a:pt x="0" y="288"/>
                </a:lnTo>
                <a:lnTo>
                  <a:pt x="0" y="176"/>
                </a:lnTo>
                <a:lnTo>
                  <a:pt x="145" y="160"/>
                </a:lnTo>
                <a:lnTo>
                  <a:pt x="273" y="144"/>
                </a:lnTo>
                <a:lnTo>
                  <a:pt x="386" y="128"/>
                </a:lnTo>
                <a:lnTo>
                  <a:pt x="499" y="96"/>
                </a:lnTo>
                <a:lnTo>
                  <a:pt x="579" y="80"/>
                </a:lnTo>
                <a:lnTo>
                  <a:pt x="644" y="48"/>
                </a:lnTo>
                <a:lnTo>
                  <a:pt x="692" y="32"/>
                </a:lnTo>
                <a:lnTo>
                  <a:pt x="724" y="32"/>
                </a:lnTo>
                <a:lnTo>
                  <a:pt x="756" y="0"/>
                </a:lnTo>
                <a:lnTo>
                  <a:pt x="789" y="0"/>
                </a:lnTo>
                <a:lnTo>
                  <a:pt x="821" y="0"/>
                </a:lnTo>
                <a:lnTo>
                  <a:pt x="853" y="16"/>
                </a:lnTo>
                <a:lnTo>
                  <a:pt x="901" y="48"/>
                </a:lnTo>
                <a:lnTo>
                  <a:pt x="982" y="96"/>
                </a:lnTo>
                <a:lnTo>
                  <a:pt x="1046" y="144"/>
                </a:lnTo>
                <a:lnTo>
                  <a:pt x="1078" y="192"/>
                </a:lnTo>
                <a:lnTo>
                  <a:pt x="1111" y="224"/>
                </a:lnTo>
                <a:lnTo>
                  <a:pt x="1127" y="256"/>
                </a:lnTo>
                <a:lnTo>
                  <a:pt x="1127" y="272"/>
                </a:lnTo>
                <a:lnTo>
                  <a:pt x="1111" y="304"/>
                </a:lnTo>
                <a:lnTo>
                  <a:pt x="1062" y="320"/>
                </a:lnTo>
                <a:lnTo>
                  <a:pt x="1046" y="336"/>
                </a:lnTo>
                <a:lnTo>
                  <a:pt x="1030" y="352"/>
                </a:lnTo>
                <a:lnTo>
                  <a:pt x="998" y="384"/>
                </a:lnTo>
                <a:lnTo>
                  <a:pt x="966" y="432"/>
                </a:lnTo>
                <a:lnTo>
                  <a:pt x="934" y="480"/>
                </a:lnTo>
                <a:lnTo>
                  <a:pt x="885" y="544"/>
                </a:lnTo>
                <a:lnTo>
                  <a:pt x="837" y="625"/>
                </a:lnTo>
                <a:lnTo>
                  <a:pt x="789" y="721"/>
                </a:lnTo>
                <a:lnTo>
                  <a:pt x="660" y="721"/>
                </a:lnTo>
                <a:lnTo>
                  <a:pt x="724" y="576"/>
                </a:lnTo>
                <a:lnTo>
                  <a:pt x="740" y="496"/>
                </a:lnTo>
                <a:lnTo>
                  <a:pt x="756" y="41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Freeform 52"/>
          <p:cNvSpPr/>
          <p:nvPr/>
        </p:nvSpPr>
        <p:spPr>
          <a:xfrm>
            <a:off x="7939088" y="3892550"/>
            <a:ext cx="561975" cy="1428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886" h="225">
                <a:moveTo>
                  <a:pt x="0" y="113"/>
                </a:moveTo>
                <a:lnTo>
                  <a:pt x="193" y="81"/>
                </a:lnTo>
                <a:lnTo>
                  <a:pt x="354" y="65"/>
                </a:lnTo>
                <a:lnTo>
                  <a:pt x="483" y="49"/>
                </a:lnTo>
                <a:lnTo>
                  <a:pt x="596" y="33"/>
                </a:lnTo>
                <a:lnTo>
                  <a:pt x="692" y="17"/>
                </a:lnTo>
                <a:lnTo>
                  <a:pt x="757" y="0"/>
                </a:lnTo>
                <a:lnTo>
                  <a:pt x="789" y="0"/>
                </a:lnTo>
                <a:lnTo>
                  <a:pt x="821" y="0"/>
                </a:lnTo>
                <a:lnTo>
                  <a:pt x="837" y="0"/>
                </a:lnTo>
                <a:lnTo>
                  <a:pt x="870" y="33"/>
                </a:lnTo>
                <a:lnTo>
                  <a:pt x="886" y="65"/>
                </a:lnTo>
                <a:lnTo>
                  <a:pt x="886" y="113"/>
                </a:lnTo>
                <a:lnTo>
                  <a:pt x="870" y="129"/>
                </a:lnTo>
                <a:lnTo>
                  <a:pt x="837" y="129"/>
                </a:lnTo>
                <a:lnTo>
                  <a:pt x="757" y="145"/>
                </a:lnTo>
                <a:lnTo>
                  <a:pt x="660" y="161"/>
                </a:lnTo>
                <a:lnTo>
                  <a:pt x="548" y="177"/>
                </a:lnTo>
                <a:lnTo>
                  <a:pt x="387" y="193"/>
                </a:lnTo>
                <a:lnTo>
                  <a:pt x="209" y="209"/>
                </a:lnTo>
                <a:lnTo>
                  <a:pt x="0" y="225"/>
                </a:lnTo>
                <a:lnTo>
                  <a:pt x="0" y="1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" name="Freeform 53"/>
          <p:cNvSpPr/>
          <p:nvPr/>
        </p:nvSpPr>
        <p:spPr>
          <a:xfrm>
            <a:off x="7600950" y="2601913"/>
            <a:ext cx="1227138" cy="2540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32" h="400">
                <a:moveTo>
                  <a:pt x="1046" y="96"/>
                </a:moveTo>
                <a:lnTo>
                  <a:pt x="1191" y="80"/>
                </a:lnTo>
                <a:lnTo>
                  <a:pt x="1304" y="48"/>
                </a:lnTo>
                <a:lnTo>
                  <a:pt x="1417" y="32"/>
                </a:lnTo>
                <a:lnTo>
                  <a:pt x="1497" y="16"/>
                </a:lnTo>
                <a:lnTo>
                  <a:pt x="1578" y="0"/>
                </a:lnTo>
                <a:lnTo>
                  <a:pt x="1642" y="0"/>
                </a:lnTo>
                <a:lnTo>
                  <a:pt x="1690" y="0"/>
                </a:lnTo>
                <a:lnTo>
                  <a:pt x="1706" y="0"/>
                </a:lnTo>
                <a:lnTo>
                  <a:pt x="1803" y="32"/>
                </a:lnTo>
                <a:lnTo>
                  <a:pt x="1835" y="64"/>
                </a:lnTo>
                <a:lnTo>
                  <a:pt x="1867" y="80"/>
                </a:lnTo>
                <a:lnTo>
                  <a:pt x="1900" y="112"/>
                </a:lnTo>
                <a:lnTo>
                  <a:pt x="1916" y="128"/>
                </a:lnTo>
                <a:lnTo>
                  <a:pt x="1932" y="144"/>
                </a:lnTo>
                <a:lnTo>
                  <a:pt x="1932" y="160"/>
                </a:lnTo>
                <a:lnTo>
                  <a:pt x="1932" y="176"/>
                </a:lnTo>
                <a:lnTo>
                  <a:pt x="1916" y="192"/>
                </a:lnTo>
                <a:lnTo>
                  <a:pt x="1900" y="192"/>
                </a:lnTo>
                <a:lnTo>
                  <a:pt x="1851" y="208"/>
                </a:lnTo>
                <a:lnTo>
                  <a:pt x="1819" y="208"/>
                </a:lnTo>
                <a:lnTo>
                  <a:pt x="1787" y="208"/>
                </a:lnTo>
                <a:lnTo>
                  <a:pt x="1739" y="208"/>
                </a:lnTo>
                <a:lnTo>
                  <a:pt x="1674" y="208"/>
                </a:lnTo>
                <a:lnTo>
                  <a:pt x="1562" y="208"/>
                </a:lnTo>
                <a:lnTo>
                  <a:pt x="1449" y="208"/>
                </a:lnTo>
                <a:lnTo>
                  <a:pt x="1352" y="224"/>
                </a:lnTo>
                <a:lnTo>
                  <a:pt x="1272" y="224"/>
                </a:lnTo>
                <a:lnTo>
                  <a:pt x="1223" y="240"/>
                </a:lnTo>
                <a:lnTo>
                  <a:pt x="1159" y="240"/>
                </a:lnTo>
                <a:lnTo>
                  <a:pt x="1095" y="256"/>
                </a:lnTo>
                <a:lnTo>
                  <a:pt x="1030" y="272"/>
                </a:lnTo>
                <a:lnTo>
                  <a:pt x="950" y="288"/>
                </a:lnTo>
                <a:lnTo>
                  <a:pt x="869" y="288"/>
                </a:lnTo>
                <a:lnTo>
                  <a:pt x="773" y="304"/>
                </a:lnTo>
                <a:lnTo>
                  <a:pt x="660" y="320"/>
                </a:lnTo>
                <a:lnTo>
                  <a:pt x="563" y="336"/>
                </a:lnTo>
                <a:lnTo>
                  <a:pt x="483" y="352"/>
                </a:lnTo>
                <a:lnTo>
                  <a:pt x="402" y="368"/>
                </a:lnTo>
                <a:lnTo>
                  <a:pt x="338" y="384"/>
                </a:lnTo>
                <a:lnTo>
                  <a:pt x="274" y="384"/>
                </a:lnTo>
                <a:lnTo>
                  <a:pt x="241" y="400"/>
                </a:lnTo>
                <a:lnTo>
                  <a:pt x="209" y="400"/>
                </a:lnTo>
                <a:lnTo>
                  <a:pt x="193" y="400"/>
                </a:lnTo>
                <a:lnTo>
                  <a:pt x="161" y="384"/>
                </a:lnTo>
                <a:lnTo>
                  <a:pt x="113" y="368"/>
                </a:lnTo>
                <a:lnTo>
                  <a:pt x="64" y="336"/>
                </a:lnTo>
                <a:lnTo>
                  <a:pt x="0" y="288"/>
                </a:lnTo>
                <a:lnTo>
                  <a:pt x="257" y="240"/>
                </a:lnTo>
                <a:lnTo>
                  <a:pt x="515" y="208"/>
                </a:lnTo>
                <a:lnTo>
                  <a:pt x="773" y="160"/>
                </a:lnTo>
                <a:lnTo>
                  <a:pt x="1046" y="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" name="Freeform 45"/>
          <p:cNvSpPr/>
          <p:nvPr/>
        </p:nvSpPr>
        <p:spPr>
          <a:xfrm>
            <a:off x="6958013" y="2297113"/>
            <a:ext cx="704850" cy="1068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10" h="1682">
                <a:moveTo>
                  <a:pt x="998" y="464"/>
                </a:moveTo>
                <a:lnTo>
                  <a:pt x="869" y="705"/>
                </a:lnTo>
                <a:lnTo>
                  <a:pt x="740" y="929"/>
                </a:lnTo>
                <a:lnTo>
                  <a:pt x="676" y="1057"/>
                </a:lnTo>
                <a:lnTo>
                  <a:pt x="595" y="1153"/>
                </a:lnTo>
                <a:lnTo>
                  <a:pt x="515" y="1249"/>
                </a:lnTo>
                <a:lnTo>
                  <a:pt x="434" y="1345"/>
                </a:lnTo>
                <a:lnTo>
                  <a:pt x="354" y="1441"/>
                </a:lnTo>
                <a:lnTo>
                  <a:pt x="273" y="1506"/>
                </a:lnTo>
                <a:lnTo>
                  <a:pt x="209" y="1570"/>
                </a:lnTo>
                <a:lnTo>
                  <a:pt x="144" y="1618"/>
                </a:lnTo>
                <a:lnTo>
                  <a:pt x="80" y="1650"/>
                </a:lnTo>
                <a:lnTo>
                  <a:pt x="48" y="1666"/>
                </a:lnTo>
                <a:lnTo>
                  <a:pt x="16" y="1682"/>
                </a:lnTo>
                <a:lnTo>
                  <a:pt x="0" y="1682"/>
                </a:lnTo>
                <a:lnTo>
                  <a:pt x="16" y="1650"/>
                </a:lnTo>
                <a:lnTo>
                  <a:pt x="48" y="1602"/>
                </a:lnTo>
                <a:lnTo>
                  <a:pt x="96" y="1538"/>
                </a:lnTo>
                <a:lnTo>
                  <a:pt x="177" y="1441"/>
                </a:lnTo>
                <a:lnTo>
                  <a:pt x="273" y="1345"/>
                </a:lnTo>
                <a:lnTo>
                  <a:pt x="354" y="1233"/>
                </a:lnTo>
                <a:lnTo>
                  <a:pt x="434" y="1105"/>
                </a:lnTo>
                <a:lnTo>
                  <a:pt x="531" y="977"/>
                </a:lnTo>
                <a:lnTo>
                  <a:pt x="660" y="721"/>
                </a:lnTo>
                <a:lnTo>
                  <a:pt x="788" y="432"/>
                </a:lnTo>
                <a:lnTo>
                  <a:pt x="821" y="320"/>
                </a:lnTo>
                <a:lnTo>
                  <a:pt x="853" y="208"/>
                </a:lnTo>
                <a:lnTo>
                  <a:pt x="869" y="144"/>
                </a:lnTo>
                <a:lnTo>
                  <a:pt x="869" y="96"/>
                </a:lnTo>
                <a:lnTo>
                  <a:pt x="853" y="64"/>
                </a:lnTo>
                <a:lnTo>
                  <a:pt x="853" y="48"/>
                </a:lnTo>
                <a:lnTo>
                  <a:pt x="853" y="16"/>
                </a:lnTo>
                <a:lnTo>
                  <a:pt x="869" y="0"/>
                </a:lnTo>
                <a:lnTo>
                  <a:pt x="885" y="0"/>
                </a:lnTo>
                <a:lnTo>
                  <a:pt x="949" y="16"/>
                </a:lnTo>
                <a:lnTo>
                  <a:pt x="998" y="48"/>
                </a:lnTo>
                <a:lnTo>
                  <a:pt x="1062" y="96"/>
                </a:lnTo>
                <a:lnTo>
                  <a:pt x="1094" y="128"/>
                </a:lnTo>
                <a:lnTo>
                  <a:pt x="1110" y="160"/>
                </a:lnTo>
                <a:lnTo>
                  <a:pt x="1110" y="176"/>
                </a:lnTo>
                <a:lnTo>
                  <a:pt x="1110" y="192"/>
                </a:lnTo>
                <a:lnTo>
                  <a:pt x="1110" y="224"/>
                </a:lnTo>
                <a:lnTo>
                  <a:pt x="1078" y="288"/>
                </a:lnTo>
                <a:lnTo>
                  <a:pt x="1046" y="368"/>
                </a:lnTo>
                <a:lnTo>
                  <a:pt x="998" y="4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" name="Freeform 46"/>
          <p:cNvSpPr/>
          <p:nvPr/>
        </p:nvSpPr>
        <p:spPr>
          <a:xfrm>
            <a:off x="7377113" y="2805113"/>
            <a:ext cx="142875" cy="1403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5" h="2210">
                <a:moveTo>
                  <a:pt x="32" y="2098"/>
                </a:moveTo>
                <a:lnTo>
                  <a:pt x="16" y="2034"/>
                </a:lnTo>
                <a:lnTo>
                  <a:pt x="16" y="1986"/>
                </a:lnTo>
                <a:lnTo>
                  <a:pt x="0" y="1938"/>
                </a:lnTo>
                <a:lnTo>
                  <a:pt x="0" y="1890"/>
                </a:lnTo>
                <a:lnTo>
                  <a:pt x="0" y="1858"/>
                </a:lnTo>
                <a:lnTo>
                  <a:pt x="0" y="1794"/>
                </a:lnTo>
                <a:lnTo>
                  <a:pt x="16" y="1730"/>
                </a:lnTo>
                <a:lnTo>
                  <a:pt x="16" y="1633"/>
                </a:lnTo>
                <a:lnTo>
                  <a:pt x="48" y="1409"/>
                </a:lnTo>
                <a:lnTo>
                  <a:pt x="64" y="1153"/>
                </a:lnTo>
                <a:lnTo>
                  <a:pt x="64" y="1089"/>
                </a:lnTo>
                <a:lnTo>
                  <a:pt x="64" y="993"/>
                </a:lnTo>
                <a:lnTo>
                  <a:pt x="64" y="881"/>
                </a:lnTo>
                <a:lnTo>
                  <a:pt x="64" y="737"/>
                </a:lnTo>
                <a:lnTo>
                  <a:pt x="64" y="592"/>
                </a:lnTo>
                <a:lnTo>
                  <a:pt x="64" y="416"/>
                </a:lnTo>
                <a:lnTo>
                  <a:pt x="48" y="224"/>
                </a:lnTo>
                <a:lnTo>
                  <a:pt x="48" y="0"/>
                </a:lnTo>
                <a:lnTo>
                  <a:pt x="112" y="80"/>
                </a:lnTo>
                <a:lnTo>
                  <a:pt x="161" y="128"/>
                </a:lnTo>
                <a:lnTo>
                  <a:pt x="193" y="176"/>
                </a:lnTo>
                <a:lnTo>
                  <a:pt x="209" y="208"/>
                </a:lnTo>
                <a:lnTo>
                  <a:pt x="209" y="224"/>
                </a:lnTo>
                <a:lnTo>
                  <a:pt x="209" y="256"/>
                </a:lnTo>
                <a:lnTo>
                  <a:pt x="225" y="288"/>
                </a:lnTo>
                <a:lnTo>
                  <a:pt x="225" y="336"/>
                </a:lnTo>
                <a:lnTo>
                  <a:pt x="225" y="384"/>
                </a:lnTo>
                <a:lnTo>
                  <a:pt x="225" y="448"/>
                </a:lnTo>
                <a:lnTo>
                  <a:pt x="225" y="528"/>
                </a:lnTo>
                <a:lnTo>
                  <a:pt x="225" y="624"/>
                </a:lnTo>
                <a:lnTo>
                  <a:pt x="209" y="801"/>
                </a:lnTo>
                <a:lnTo>
                  <a:pt x="209" y="1009"/>
                </a:lnTo>
                <a:lnTo>
                  <a:pt x="209" y="1217"/>
                </a:lnTo>
                <a:lnTo>
                  <a:pt x="193" y="1441"/>
                </a:lnTo>
                <a:lnTo>
                  <a:pt x="193" y="1553"/>
                </a:lnTo>
                <a:lnTo>
                  <a:pt x="193" y="1649"/>
                </a:lnTo>
                <a:lnTo>
                  <a:pt x="177" y="1746"/>
                </a:lnTo>
                <a:lnTo>
                  <a:pt x="177" y="1826"/>
                </a:lnTo>
                <a:lnTo>
                  <a:pt x="177" y="1890"/>
                </a:lnTo>
                <a:lnTo>
                  <a:pt x="161" y="1954"/>
                </a:lnTo>
                <a:lnTo>
                  <a:pt x="161" y="2018"/>
                </a:lnTo>
                <a:lnTo>
                  <a:pt x="161" y="2050"/>
                </a:lnTo>
                <a:lnTo>
                  <a:pt x="145" y="2114"/>
                </a:lnTo>
                <a:lnTo>
                  <a:pt x="128" y="2162"/>
                </a:lnTo>
                <a:lnTo>
                  <a:pt x="128" y="2194"/>
                </a:lnTo>
                <a:lnTo>
                  <a:pt x="112" y="2210"/>
                </a:lnTo>
                <a:lnTo>
                  <a:pt x="96" y="2194"/>
                </a:lnTo>
                <a:lnTo>
                  <a:pt x="80" y="2178"/>
                </a:lnTo>
                <a:lnTo>
                  <a:pt x="64" y="2146"/>
                </a:lnTo>
                <a:lnTo>
                  <a:pt x="32" y="209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今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jīn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891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891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891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891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891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892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撇捺舒展，第三笔点在中心点之上。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今天  今年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今天，我的家乡发生了翻天覆地的变化。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32" name="Rectangle 34"/>
          <p:cNvSpPr/>
          <p:nvPr/>
        </p:nvSpPr>
        <p:spPr>
          <a:xfrm>
            <a:off x="6937375" y="22256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" name="Freeform 37"/>
          <p:cNvSpPr/>
          <p:nvPr/>
        </p:nvSpPr>
        <p:spPr>
          <a:xfrm>
            <a:off x="6959600" y="2203450"/>
            <a:ext cx="1074738" cy="12144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95" h="1911">
                <a:moveTo>
                  <a:pt x="339" y="1594"/>
                </a:moveTo>
                <a:lnTo>
                  <a:pt x="429" y="1515"/>
                </a:lnTo>
                <a:lnTo>
                  <a:pt x="520" y="1447"/>
                </a:lnTo>
                <a:lnTo>
                  <a:pt x="599" y="1368"/>
                </a:lnTo>
                <a:lnTo>
                  <a:pt x="678" y="1289"/>
                </a:lnTo>
                <a:lnTo>
                  <a:pt x="757" y="1221"/>
                </a:lnTo>
                <a:lnTo>
                  <a:pt x="825" y="1142"/>
                </a:lnTo>
                <a:lnTo>
                  <a:pt x="893" y="1063"/>
                </a:lnTo>
                <a:lnTo>
                  <a:pt x="961" y="995"/>
                </a:lnTo>
                <a:lnTo>
                  <a:pt x="1017" y="916"/>
                </a:lnTo>
                <a:lnTo>
                  <a:pt x="1074" y="848"/>
                </a:lnTo>
                <a:lnTo>
                  <a:pt x="1119" y="769"/>
                </a:lnTo>
                <a:lnTo>
                  <a:pt x="1164" y="701"/>
                </a:lnTo>
                <a:lnTo>
                  <a:pt x="1209" y="633"/>
                </a:lnTo>
                <a:lnTo>
                  <a:pt x="1254" y="566"/>
                </a:lnTo>
                <a:lnTo>
                  <a:pt x="1300" y="498"/>
                </a:lnTo>
                <a:lnTo>
                  <a:pt x="1334" y="430"/>
                </a:lnTo>
                <a:lnTo>
                  <a:pt x="1356" y="362"/>
                </a:lnTo>
                <a:lnTo>
                  <a:pt x="1390" y="306"/>
                </a:lnTo>
                <a:lnTo>
                  <a:pt x="1401" y="260"/>
                </a:lnTo>
                <a:lnTo>
                  <a:pt x="1413" y="215"/>
                </a:lnTo>
                <a:lnTo>
                  <a:pt x="1424" y="170"/>
                </a:lnTo>
                <a:lnTo>
                  <a:pt x="1424" y="136"/>
                </a:lnTo>
                <a:lnTo>
                  <a:pt x="1424" y="113"/>
                </a:lnTo>
                <a:lnTo>
                  <a:pt x="1424" y="91"/>
                </a:lnTo>
                <a:lnTo>
                  <a:pt x="1413" y="68"/>
                </a:lnTo>
                <a:lnTo>
                  <a:pt x="1401" y="57"/>
                </a:lnTo>
                <a:lnTo>
                  <a:pt x="1390" y="46"/>
                </a:lnTo>
                <a:lnTo>
                  <a:pt x="1390" y="34"/>
                </a:lnTo>
                <a:lnTo>
                  <a:pt x="1401" y="23"/>
                </a:lnTo>
                <a:lnTo>
                  <a:pt x="1413" y="12"/>
                </a:lnTo>
                <a:lnTo>
                  <a:pt x="1424" y="12"/>
                </a:lnTo>
                <a:lnTo>
                  <a:pt x="1435" y="0"/>
                </a:lnTo>
                <a:lnTo>
                  <a:pt x="1447" y="0"/>
                </a:lnTo>
                <a:lnTo>
                  <a:pt x="1469" y="12"/>
                </a:lnTo>
                <a:lnTo>
                  <a:pt x="1492" y="12"/>
                </a:lnTo>
                <a:lnTo>
                  <a:pt x="1503" y="23"/>
                </a:lnTo>
                <a:lnTo>
                  <a:pt x="1526" y="34"/>
                </a:lnTo>
                <a:lnTo>
                  <a:pt x="1548" y="57"/>
                </a:lnTo>
                <a:lnTo>
                  <a:pt x="1571" y="79"/>
                </a:lnTo>
                <a:lnTo>
                  <a:pt x="1616" y="113"/>
                </a:lnTo>
                <a:lnTo>
                  <a:pt x="1650" y="136"/>
                </a:lnTo>
                <a:lnTo>
                  <a:pt x="1661" y="159"/>
                </a:lnTo>
                <a:lnTo>
                  <a:pt x="1673" y="170"/>
                </a:lnTo>
                <a:lnTo>
                  <a:pt x="1684" y="170"/>
                </a:lnTo>
                <a:lnTo>
                  <a:pt x="1695" y="181"/>
                </a:lnTo>
                <a:lnTo>
                  <a:pt x="1684" y="181"/>
                </a:lnTo>
                <a:lnTo>
                  <a:pt x="1684" y="192"/>
                </a:lnTo>
                <a:lnTo>
                  <a:pt x="1684" y="204"/>
                </a:lnTo>
                <a:lnTo>
                  <a:pt x="1684" y="215"/>
                </a:lnTo>
                <a:lnTo>
                  <a:pt x="1673" y="238"/>
                </a:lnTo>
                <a:lnTo>
                  <a:pt x="1673" y="249"/>
                </a:lnTo>
                <a:lnTo>
                  <a:pt x="1661" y="272"/>
                </a:lnTo>
                <a:lnTo>
                  <a:pt x="1650" y="294"/>
                </a:lnTo>
                <a:lnTo>
                  <a:pt x="1639" y="328"/>
                </a:lnTo>
                <a:lnTo>
                  <a:pt x="1616" y="362"/>
                </a:lnTo>
                <a:lnTo>
                  <a:pt x="1594" y="396"/>
                </a:lnTo>
                <a:lnTo>
                  <a:pt x="1560" y="441"/>
                </a:lnTo>
                <a:lnTo>
                  <a:pt x="1526" y="498"/>
                </a:lnTo>
                <a:lnTo>
                  <a:pt x="1492" y="554"/>
                </a:lnTo>
                <a:lnTo>
                  <a:pt x="1458" y="622"/>
                </a:lnTo>
                <a:lnTo>
                  <a:pt x="1413" y="690"/>
                </a:lnTo>
                <a:lnTo>
                  <a:pt x="1300" y="837"/>
                </a:lnTo>
                <a:lnTo>
                  <a:pt x="1187" y="984"/>
                </a:lnTo>
                <a:lnTo>
                  <a:pt x="1074" y="1120"/>
                </a:lnTo>
                <a:lnTo>
                  <a:pt x="949" y="1255"/>
                </a:lnTo>
                <a:lnTo>
                  <a:pt x="881" y="1323"/>
                </a:lnTo>
                <a:lnTo>
                  <a:pt x="802" y="1391"/>
                </a:lnTo>
                <a:lnTo>
                  <a:pt x="734" y="1447"/>
                </a:lnTo>
                <a:lnTo>
                  <a:pt x="655" y="1515"/>
                </a:lnTo>
                <a:lnTo>
                  <a:pt x="508" y="1628"/>
                </a:lnTo>
                <a:lnTo>
                  <a:pt x="339" y="1741"/>
                </a:lnTo>
                <a:lnTo>
                  <a:pt x="271" y="1787"/>
                </a:lnTo>
                <a:lnTo>
                  <a:pt x="203" y="1832"/>
                </a:lnTo>
                <a:lnTo>
                  <a:pt x="147" y="1866"/>
                </a:lnTo>
                <a:lnTo>
                  <a:pt x="113" y="1877"/>
                </a:lnTo>
                <a:lnTo>
                  <a:pt x="90" y="1888"/>
                </a:lnTo>
                <a:lnTo>
                  <a:pt x="67" y="1900"/>
                </a:lnTo>
                <a:lnTo>
                  <a:pt x="56" y="1900"/>
                </a:lnTo>
                <a:lnTo>
                  <a:pt x="34" y="1911"/>
                </a:lnTo>
                <a:lnTo>
                  <a:pt x="22" y="1911"/>
                </a:lnTo>
                <a:lnTo>
                  <a:pt x="11" y="1911"/>
                </a:lnTo>
                <a:lnTo>
                  <a:pt x="0" y="1911"/>
                </a:lnTo>
                <a:lnTo>
                  <a:pt x="0" y="1900"/>
                </a:lnTo>
                <a:lnTo>
                  <a:pt x="0" y="1888"/>
                </a:lnTo>
                <a:lnTo>
                  <a:pt x="11" y="1877"/>
                </a:lnTo>
                <a:lnTo>
                  <a:pt x="22" y="1866"/>
                </a:lnTo>
                <a:lnTo>
                  <a:pt x="34" y="1854"/>
                </a:lnTo>
                <a:lnTo>
                  <a:pt x="56" y="1843"/>
                </a:lnTo>
                <a:lnTo>
                  <a:pt x="79" y="1820"/>
                </a:lnTo>
                <a:lnTo>
                  <a:pt x="101" y="1798"/>
                </a:lnTo>
                <a:lnTo>
                  <a:pt x="124" y="1775"/>
                </a:lnTo>
                <a:lnTo>
                  <a:pt x="158" y="1753"/>
                </a:lnTo>
                <a:lnTo>
                  <a:pt x="180" y="1730"/>
                </a:lnTo>
                <a:lnTo>
                  <a:pt x="226" y="1696"/>
                </a:lnTo>
                <a:lnTo>
                  <a:pt x="260" y="1662"/>
                </a:lnTo>
                <a:lnTo>
                  <a:pt x="294" y="1628"/>
                </a:lnTo>
                <a:lnTo>
                  <a:pt x="339" y="159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38"/>
          <p:cNvSpPr/>
          <p:nvPr/>
        </p:nvSpPr>
        <p:spPr>
          <a:xfrm>
            <a:off x="7877175" y="2368550"/>
            <a:ext cx="1112838" cy="876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52" h="1380">
                <a:moveTo>
                  <a:pt x="1153" y="1368"/>
                </a:moveTo>
                <a:lnTo>
                  <a:pt x="1141" y="1368"/>
                </a:lnTo>
                <a:lnTo>
                  <a:pt x="1108" y="1346"/>
                </a:lnTo>
                <a:lnTo>
                  <a:pt x="1085" y="1312"/>
                </a:lnTo>
                <a:lnTo>
                  <a:pt x="1051" y="1278"/>
                </a:lnTo>
                <a:lnTo>
                  <a:pt x="1006" y="1233"/>
                </a:lnTo>
                <a:lnTo>
                  <a:pt x="961" y="1176"/>
                </a:lnTo>
                <a:lnTo>
                  <a:pt x="904" y="1120"/>
                </a:lnTo>
                <a:lnTo>
                  <a:pt x="848" y="1040"/>
                </a:lnTo>
                <a:lnTo>
                  <a:pt x="791" y="973"/>
                </a:lnTo>
                <a:lnTo>
                  <a:pt x="735" y="905"/>
                </a:lnTo>
                <a:lnTo>
                  <a:pt x="678" y="848"/>
                </a:lnTo>
                <a:lnTo>
                  <a:pt x="621" y="792"/>
                </a:lnTo>
                <a:lnTo>
                  <a:pt x="576" y="735"/>
                </a:lnTo>
                <a:lnTo>
                  <a:pt x="542" y="690"/>
                </a:lnTo>
                <a:lnTo>
                  <a:pt x="508" y="656"/>
                </a:lnTo>
                <a:lnTo>
                  <a:pt x="474" y="611"/>
                </a:lnTo>
                <a:lnTo>
                  <a:pt x="441" y="577"/>
                </a:lnTo>
                <a:lnTo>
                  <a:pt x="395" y="532"/>
                </a:lnTo>
                <a:lnTo>
                  <a:pt x="350" y="475"/>
                </a:lnTo>
                <a:lnTo>
                  <a:pt x="294" y="407"/>
                </a:lnTo>
                <a:lnTo>
                  <a:pt x="226" y="339"/>
                </a:lnTo>
                <a:lnTo>
                  <a:pt x="158" y="249"/>
                </a:lnTo>
                <a:lnTo>
                  <a:pt x="79" y="159"/>
                </a:lnTo>
                <a:lnTo>
                  <a:pt x="0" y="68"/>
                </a:lnTo>
                <a:lnTo>
                  <a:pt x="56" y="0"/>
                </a:lnTo>
                <a:lnTo>
                  <a:pt x="169" y="113"/>
                </a:lnTo>
                <a:lnTo>
                  <a:pt x="271" y="226"/>
                </a:lnTo>
                <a:lnTo>
                  <a:pt x="384" y="328"/>
                </a:lnTo>
                <a:lnTo>
                  <a:pt x="486" y="419"/>
                </a:lnTo>
                <a:lnTo>
                  <a:pt x="576" y="509"/>
                </a:lnTo>
                <a:lnTo>
                  <a:pt x="678" y="599"/>
                </a:lnTo>
                <a:lnTo>
                  <a:pt x="768" y="679"/>
                </a:lnTo>
                <a:lnTo>
                  <a:pt x="848" y="746"/>
                </a:lnTo>
                <a:lnTo>
                  <a:pt x="927" y="814"/>
                </a:lnTo>
                <a:lnTo>
                  <a:pt x="1006" y="871"/>
                </a:lnTo>
                <a:lnTo>
                  <a:pt x="1074" y="927"/>
                </a:lnTo>
                <a:lnTo>
                  <a:pt x="1141" y="973"/>
                </a:lnTo>
                <a:lnTo>
                  <a:pt x="1209" y="1006"/>
                </a:lnTo>
                <a:lnTo>
                  <a:pt x="1266" y="1052"/>
                </a:lnTo>
                <a:lnTo>
                  <a:pt x="1322" y="1074"/>
                </a:lnTo>
                <a:lnTo>
                  <a:pt x="1368" y="1097"/>
                </a:lnTo>
                <a:lnTo>
                  <a:pt x="1424" y="1120"/>
                </a:lnTo>
                <a:lnTo>
                  <a:pt x="1458" y="1142"/>
                </a:lnTo>
                <a:lnTo>
                  <a:pt x="1503" y="1165"/>
                </a:lnTo>
                <a:lnTo>
                  <a:pt x="1537" y="1176"/>
                </a:lnTo>
                <a:lnTo>
                  <a:pt x="1571" y="1199"/>
                </a:lnTo>
                <a:lnTo>
                  <a:pt x="1605" y="1210"/>
                </a:lnTo>
                <a:lnTo>
                  <a:pt x="1639" y="1221"/>
                </a:lnTo>
                <a:lnTo>
                  <a:pt x="1662" y="1233"/>
                </a:lnTo>
                <a:lnTo>
                  <a:pt x="1684" y="1244"/>
                </a:lnTo>
                <a:lnTo>
                  <a:pt x="1707" y="1255"/>
                </a:lnTo>
                <a:lnTo>
                  <a:pt x="1718" y="1267"/>
                </a:lnTo>
                <a:lnTo>
                  <a:pt x="1729" y="1278"/>
                </a:lnTo>
                <a:lnTo>
                  <a:pt x="1741" y="1278"/>
                </a:lnTo>
                <a:lnTo>
                  <a:pt x="1752" y="1289"/>
                </a:lnTo>
                <a:lnTo>
                  <a:pt x="1752" y="1300"/>
                </a:lnTo>
                <a:lnTo>
                  <a:pt x="1741" y="1312"/>
                </a:lnTo>
                <a:lnTo>
                  <a:pt x="1718" y="1323"/>
                </a:lnTo>
                <a:lnTo>
                  <a:pt x="1695" y="1334"/>
                </a:lnTo>
                <a:lnTo>
                  <a:pt x="1650" y="1346"/>
                </a:lnTo>
                <a:lnTo>
                  <a:pt x="1616" y="1346"/>
                </a:lnTo>
                <a:lnTo>
                  <a:pt x="1560" y="1357"/>
                </a:lnTo>
                <a:lnTo>
                  <a:pt x="1503" y="1357"/>
                </a:lnTo>
                <a:lnTo>
                  <a:pt x="1435" y="1368"/>
                </a:lnTo>
                <a:lnTo>
                  <a:pt x="1379" y="1368"/>
                </a:lnTo>
                <a:lnTo>
                  <a:pt x="1322" y="1380"/>
                </a:lnTo>
                <a:lnTo>
                  <a:pt x="1277" y="1380"/>
                </a:lnTo>
                <a:lnTo>
                  <a:pt x="1243" y="1380"/>
                </a:lnTo>
                <a:lnTo>
                  <a:pt x="1209" y="1380"/>
                </a:lnTo>
                <a:lnTo>
                  <a:pt x="1175" y="1380"/>
                </a:lnTo>
                <a:lnTo>
                  <a:pt x="1153" y="13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9"/>
          <p:cNvSpPr/>
          <p:nvPr/>
        </p:nvSpPr>
        <p:spPr>
          <a:xfrm>
            <a:off x="7754938" y="2965450"/>
            <a:ext cx="287337" cy="2286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53" h="361">
                <a:moveTo>
                  <a:pt x="0" y="34"/>
                </a:moveTo>
                <a:lnTo>
                  <a:pt x="0" y="22"/>
                </a:lnTo>
                <a:lnTo>
                  <a:pt x="12" y="11"/>
                </a:lnTo>
                <a:lnTo>
                  <a:pt x="23" y="11"/>
                </a:lnTo>
                <a:lnTo>
                  <a:pt x="34" y="11"/>
                </a:lnTo>
                <a:lnTo>
                  <a:pt x="46" y="0"/>
                </a:lnTo>
                <a:lnTo>
                  <a:pt x="68" y="0"/>
                </a:lnTo>
                <a:lnTo>
                  <a:pt x="91" y="0"/>
                </a:lnTo>
                <a:lnTo>
                  <a:pt x="125" y="0"/>
                </a:lnTo>
                <a:lnTo>
                  <a:pt x="170" y="0"/>
                </a:lnTo>
                <a:lnTo>
                  <a:pt x="215" y="11"/>
                </a:lnTo>
                <a:lnTo>
                  <a:pt x="261" y="11"/>
                </a:lnTo>
                <a:lnTo>
                  <a:pt x="306" y="22"/>
                </a:lnTo>
                <a:lnTo>
                  <a:pt x="340" y="45"/>
                </a:lnTo>
                <a:lnTo>
                  <a:pt x="374" y="67"/>
                </a:lnTo>
                <a:lnTo>
                  <a:pt x="396" y="90"/>
                </a:lnTo>
                <a:lnTo>
                  <a:pt x="419" y="124"/>
                </a:lnTo>
                <a:lnTo>
                  <a:pt x="441" y="158"/>
                </a:lnTo>
                <a:lnTo>
                  <a:pt x="441" y="192"/>
                </a:lnTo>
                <a:lnTo>
                  <a:pt x="453" y="226"/>
                </a:lnTo>
                <a:lnTo>
                  <a:pt x="453" y="248"/>
                </a:lnTo>
                <a:lnTo>
                  <a:pt x="453" y="271"/>
                </a:lnTo>
                <a:lnTo>
                  <a:pt x="453" y="282"/>
                </a:lnTo>
                <a:lnTo>
                  <a:pt x="453" y="294"/>
                </a:lnTo>
                <a:lnTo>
                  <a:pt x="441" y="305"/>
                </a:lnTo>
                <a:lnTo>
                  <a:pt x="441" y="316"/>
                </a:lnTo>
                <a:lnTo>
                  <a:pt x="441" y="328"/>
                </a:lnTo>
                <a:lnTo>
                  <a:pt x="430" y="339"/>
                </a:lnTo>
                <a:lnTo>
                  <a:pt x="407" y="350"/>
                </a:lnTo>
                <a:lnTo>
                  <a:pt x="396" y="350"/>
                </a:lnTo>
                <a:lnTo>
                  <a:pt x="385" y="361"/>
                </a:lnTo>
                <a:lnTo>
                  <a:pt x="374" y="350"/>
                </a:lnTo>
                <a:lnTo>
                  <a:pt x="362" y="350"/>
                </a:lnTo>
                <a:lnTo>
                  <a:pt x="340" y="339"/>
                </a:lnTo>
                <a:lnTo>
                  <a:pt x="317" y="316"/>
                </a:lnTo>
                <a:lnTo>
                  <a:pt x="283" y="294"/>
                </a:lnTo>
                <a:lnTo>
                  <a:pt x="261" y="271"/>
                </a:lnTo>
                <a:lnTo>
                  <a:pt x="215" y="237"/>
                </a:lnTo>
                <a:lnTo>
                  <a:pt x="181" y="203"/>
                </a:lnTo>
                <a:lnTo>
                  <a:pt x="136" y="158"/>
                </a:lnTo>
                <a:lnTo>
                  <a:pt x="102" y="124"/>
                </a:lnTo>
                <a:lnTo>
                  <a:pt x="68" y="101"/>
                </a:lnTo>
                <a:lnTo>
                  <a:pt x="46" y="79"/>
                </a:lnTo>
                <a:lnTo>
                  <a:pt x="23" y="56"/>
                </a:lnTo>
                <a:lnTo>
                  <a:pt x="12" y="4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40"/>
          <p:cNvSpPr/>
          <p:nvPr/>
        </p:nvSpPr>
        <p:spPr>
          <a:xfrm>
            <a:off x="7367588" y="3287713"/>
            <a:ext cx="976312" cy="8556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38" h="1346">
                <a:moveTo>
                  <a:pt x="1176" y="792"/>
                </a:moveTo>
                <a:lnTo>
                  <a:pt x="1153" y="848"/>
                </a:lnTo>
                <a:lnTo>
                  <a:pt x="1119" y="893"/>
                </a:lnTo>
                <a:lnTo>
                  <a:pt x="1097" y="950"/>
                </a:lnTo>
                <a:lnTo>
                  <a:pt x="1074" y="995"/>
                </a:lnTo>
                <a:lnTo>
                  <a:pt x="1063" y="1029"/>
                </a:lnTo>
                <a:lnTo>
                  <a:pt x="1040" y="1074"/>
                </a:lnTo>
                <a:lnTo>
                  <a:pt x="1017" y="1108"/>
                </a:lnTo>
                <a:lnTo>
                  <a:pt x="1006" y="1142"/>
                </a:lnTo>
                <a:lnTo>
                  <a:pt x="984" y="1165"/>
                </a:lnTo>
                <a:lnTo>
                  <a:pt x="972" y="1199"/>
                </a:lnTo>
                <a:lnTo>
                  <a:pt x="961" y="1221"/>
                </a:lnTo>
                <a:lnTo>
                  <a:pt x="950" y="1233"/>
                </a:lnTo>
                <a:lnTo>
                  <a:pt x="938" y="1255"/>
                </a:lnTo>
                <a:lnTo>
                  <a:pt x="927" y="1267"/>
                </a:lnTo>
                <a:lnTo>
                  <a:pt x="927" y="1278"/>
                </a:lnTo>
                <a:lnTo>
                  <a:pt x="916" y="1289"/>
                </a:lnTo>
                <a:lnTo>
                  <a:pt x="904" y="1300"/>
                </a:lnTo>
                <a:lnTo>
                  <a:pt x="904" y="1312"/>
                </a:lnTo>
                <a:lnTo>
                  <a:pt x="882" y="1334"/>
                </a:lnTo>
                <a:lnTo>
                  <a:pt x="871" y="1334"/>
                </a:lnTo>
                <a:lnTo>
                  <a:pt x="859" y="1346"/>
                </a:lnTo>
                <a:lnTo>
                  <a:pt x="848" y="1346"/>
                </a:lnTo>
                <a:lnTo>
                  <a:pt x="837" y="1334"/>
                </a:lnTo>
                <a:lnTo>
                  <a:pt x="825" y="1323"/>
                </a:lnTo>
                <a:lnTo>
                  <a:pt x="814" y="1312"/>
                </a:lnTo>
                <a:lnTo>
                  <a:pt x="803" y="1300"/>
                </a:lnTo>
                <a:lnTo>
                  <a:pt x="803" y="1278"/>
                </a:lnTo>
                <a:lnTo>
                  <a:pt x="791" y="1267"/>
                </a:lnTo>
                <a:lnTo>
                  <a:pt x="769" y="1221"/>
                </a:lnTo>
                <a:lnTo>
                  <a:pt x="757" y="1199"/>
                </a:lnTo>
                <a:lnTo>
                  <a:pt x="757" y="1176"/>
                </a:lnTo>
                <a:lnTo>
                  <a:pt x="746" y="1165"/>
                </a:lnTo>
                <a:lnTo>
                  <a:pt x="746" y="1154"/>
                </a:lnTo>
                <a:lnTo>
                  <a:pt x="757" y="1154"/>
                </a:lnTo>
                <a:lnTo>
                  <a:pt x="757" y="1142"/>
                </a:lnTo>
                <a:lnTo>
                  <a:pt x="769" y="1131"/>
                </a:lnTo>
                <a:lnTo>
                  <a:pt x="791" y="1108"/>
                </a:lnTo>
                <a:lnTo>
                  <a:pt x="814" y="1074"/>
                </a:lnTo>
                <a:lnTo>
                  <a:pt x="837" y="1052"/>
                </a:lnTo>
                <a:lnTo>
                  <a:pt x="848" y="1029"/>
                </a:lnTo>
                <a:lnTo>
                  <a:pt x="871" y="984"/>
                </a:lnTo>
                <a:lnTo>
                  <a:pt x="904" y="939"/>
                </a:lnTo>
                <a:lnTo>
                  <a:pt x="916" y="905"/>
                </a:lnTo>
                <a:lnTo>
                  <a:pt x="938" y="882"/>
                </a:lnTo>
                <a:lnTo>
                  <a:pt x="950" y="848"/>
                </a:lnTo>
                <a:lnTo>
                  <a:pt x="972" y="814"/>
                </a:lnTo>
                <a:lnTo>
                  <a:pt x="984" y="780"/>
                </a:lnTo>
                <a:lnTo>
                  <a:pt x="1006" y="735"/>
                </a:lnTo>
                <a:lnTo>
                  <a:pt x="1029" y="690"/>
                </a:lnTo>
                <a:lnTo>
                  <a:pt x="1051" y="645"/>
                </a:lnTo>
                <a:lnTo>
                  <a:pt x="1063" y="600"/>
                </a:lnTo>
                <a:lnTo>
                  <a:pt x="1085" y="566"/>
                </a:lnTo>
                <a:lnTo>
                  <a:pt x="1097" y="520"/>
                </a:lnTo>
                <a:lnTo>
                  <a:pt x="1119" y="487"/>
                </a:lnTo>
                <a:lnTo>
                  <a:pt x="1131" y="453"/>
                </a:lnTo>
                <a:lnTo>
                  <a:pt x="1142" y="430"/>
                </a:lnTo>
                <a:lnTo>
                  <a:pt x="1153" y="396"/>
                </a:lnTo>
                <a:lnTo>
                  <a:pt x="1164" y="373"/>
                </a:lnTo>
                <a:lnTo>
                  <a:pt x="1176" y="351"/>
                </a:lnTo>
                <a:lnTo>
                  <a:pt x="1176" y="328"/>
                </a:lnTo>
                <a:lnTo>
                  <a:pt x="1187" y="306"/>
                </a:lnTo>
                <a:lnTo>
                  <a:pt x="1187" y="294"/>
                </a:lnTo>
                <a:lnTo>
                  <a:pt x="1187" y="283"/>
                </a:lnTo>
                <a:lnTo>
                  <a:pt x="1187" y="272"/>
                </a:lnTo>
                <a:lnTo>
                  <a:pt x="1187" y="260"/>
                </a:lnTo>
                <a:lnTo>
                  <a:pt x="1187" y="249"/>
                </a:lnTo>
                <a:lnTo>
                  <a:pt x="1176" y="238"/>
                </a:lnTo>
                <a:lnTo>
                  <a:pt x="1164" y="226"/>
                </a:lnTo>
                <a:lnTo>
                  <a:pt x="1142" y="215"/>
                </a:lnTo>
                <a:lnTo>
                  <a:pt x="1119" y="215"/>
                </a:lnTo>
                <a:lnTo>
                  <a:pt x="1108" y="215"/>
                </a:lnTo>
                <a:lnTo>
                  <a:pt x="1097" y="215"/>
                </a:lnTo>
                <a:lnTo>
                  <a:pt x="1085" y="215"/>
                </a:lnTo>
                <a:lnTo>
                  <a:pt x="1063" y="226"/>
                </a:lnTo>
                <a:lnTo>
                  <a:pt x="1040" y="226"/>
                </a:lnTo>
                <a:lnTo>
                  <a:pt x="1017" y="226"/>
                </a:lnTo>
                <a:lnTo>
                  <a:pt x="995" y="238"/>
                </a:lnTo>
                <a:lnTo>
                  <a:pt x="972" y="238"/>
                </a:lnTo>
                <a:lnTo>
                  <a:pt x="938" y="249"/>
                </a:lnTo>
                <a:lnTo>
                  <a:pt x="904" y="260"/>
                </a:lnTo>
                <a:lnTo>
                  <a:pt x="871" y="260"/>
                </a:lnTo>
                <a:lnTo>
                  <a:pt x="837" y="272"/>
                </a:lnTo>
                <a:lnTo>
                  <a:pt x="791" y="283"/>
                </a:lnTo>
                <a:lnTo>
                  <a:pt x="746" y="294"/>
                </a:lnTo>
                <a:lnTo>
                  <a:pt x="701" y="306"/>
                </a:lnTo>
                <a:lnTo>
                  <a:pt x="656" y="317"/>
                </a:lnTo>
                <a:lnTo>
                  <a:pt x="599" y="328"/>
                </a:lnTo>
                <a:lnTo>
                  <a:pt x="565" y="340"/>
                </a:lnTo>
                <a:lnTo>
                  <a:pt x="520" y="351"/>
                </a:lnTo>
                <a:lnTo>
                  <a:pt x="486" y="362"/>
                </a:lnTo>
                <a:lnTo>
                  <a:pt x="441" y="373"/>
                </a:lnTo>
                <a:lnTo>
                  <a:pt x="407" y="373"/>
                </a:lnTo>
                <a:lnTo>
                  <a:pt x="384" y="385"/>
                </a:lnTo>
                <a:lnTo>
                  <a:pt x="350" y="385"/>
                </a:lnTo>
                <a:lnTo>
                  <a:pt x="328" y="396"/>
                </a:lnTo>
                <a:lnTo>
                  <a:pt x="305" y="396"/>
                </a:lnTo>
                <a:lnTo>
                  <a:pt x="283" y="396"/>
                </a:lnTo>
                <a:lnTo>
                  <a:pt x="271" y="396"/>
                </a:lnTo>
                <a:lnTo>
                  <a:pt x="260" y="396"/>
                </a:lnTo>
                <a:lnTo>
                  <a:pt x="249" y="396"/>
                </a:lnTo>
                <a:lnTo>
                  <a:pt x="237" y="396"/>
                </a:lnTo>
                <a:lnTo>
                  <a:pt x="203" y="396"/>
                </a:lnTo>
                <a:lnTo>
                  <a:pt x="170" y="385"/>
                </a:lnTo>
                <a:lnTo>
                  <a:pt x="136" y="373"/>
                </a:lnTo>
                <a:lnTo>
                  <a:pt x="113" y="362"/>
                </a:lnTo>
                <a:lnTo>
                  <a:pt x="102" y="351"/>
                </a:lnTo>
                <a:lnTo>
                  <a:pt x="68" y="317"/>
                </a:lnTo>
                <a:lnTo>
                  <a:pt x="34" y="294"/>
                </a:lnTo>
                <a:lnTo>
                  <a:pt x="23" y="272"/>
                </a:lnTo>
                <a:lnTo>
                  <a:pt x="11" y="249"/>
                </a:lnTo>
                <a:lnTo>
                  <a:pt x="0" y="249"/>
                </a:lnTo>
                <a:lnTo>
                  <a:pt x="0" y="238"/>
                </a:lnTo>
                <a:lnTo>
                  <a:pt x="11" y="226"/>
                </a:lnTo>
                <a:lnTo>
                  <a:pt x="23" y="226"/>
                </a:lnTo>
                <a:lnTo>
                  <a:pt x="34" y="226"/>
                </a:lnTo>
                <a:lnTo>
                  <a:pt x="45" y="226"/>
                </a:lnTo>
                <a:lnTo>
                  <a:pt x="68" y="226"/>
                </a:lnTo>
                <a:lnTo>
                  <a:pt x="90" y="226"/>
                </a:lnTo>
                <a:lnTo>
                  <a:pt x="113" y="226"/>
                </a:lnTo>
                <a:lnTo>
                  <a:pt x="147" y="226"/>
                </a:lnTo>
                <a:lnTo>
                  <a:pt x="170" y="226"/>
                </a:lnTo>
                <a:lnTo>
                  <a:pt x="237" y="226"/>
                </a:lnTo>
                <a:lnTo>
                  <a:pt x="305" y="226"/>
                </a:lnTo>
                <a:lnTo>
                  <a:pt x="362" y="226"/>
                </a:lnTo>
                <a:lnTo>
                  <a:pt x="418" y="215"/>
                </a:lnTo>
                <a:lnTo>
                  <a:pt x="441" y="215"/>
                </a:lnTo>
                <a:lnTo>
                  <a:pt x="475" y="204"/>
                </a:lnTo>
                <a:lnTo>
                  <a:pt x="520" y="204"/>
                </a:lnTo>
                <a:lnTo>
                  <a:pt x="565" y="193"/>
                </a:lnTo>
                <a:lnTo>
                  <a:pt x="622" y="181"/>
                </a:lnTo>
                <a:lnTo>
                  <a:pt x="678" y="170"/>
                </a:lnTo>
                <a:lnTo>
                  <a:pt x="746" y="159"/>
                </a:lnTo>
                <a:lnTo>
                  <a:pt x="814" y="147"/>
                </a:lnTo>
                <a:lnTo>
                  <a:pt x="882" y="136"/>
                </a:lnTo>
                <a:lnTo>
                  <a:pt x="950" y="125"/>
                </a:lnTo>
                <a:lnTo>
                  <a:pt x="995" y="113"/>
                </a:lnTo>
                <a:lnTo>
                  <a:pt x="1051" y="102"/>
                </a:lnTo>
                <a:lnTo>
                  <a:pt x="1085" y="80"/>
                </a:lnTo>
                <a:lnTo>
                  <a:pt x="1119" y="68"/>
                </a:lnTo>
                <a:lnTo>
                  <a:pt x="1142" y="57"/>
                </a:lnTo>
                <a:lnTo>
                  <a:pt x="1164" y="46"/>
                </a:lnTo>
                <a:lnTo>
                  <a:pt x="1187" y="23"/>
                </a:lnTo>
                <a:lnTo>
                  <a:pt x="1210" y="12"/>
                </a:lnTo>
                <a:lnTo>
                  <a:pt x="1232" y="12"/>
                </a:lnTo>
                <a:lnTo>
                  <a:pt x="1255" y="0"/>
                </a:lnTo>
                <a:lnTo>
                  <a:pt x="1266" y="12"/>
                </a:lnTo>
                <a:lnTo>
                  <a:pt x="1277" y="23"/>
                </a:lnTo>
                <a:lnTo>
                  <a:pt x="1289" y="23"/>
                </a:lnTo>
                <a:lnTo>
                  <a:pt x="1311" y="34"/>
                </a:lnTo>
                <a:lnTo>
                  <a:pt x="1334" y="46"/>
                </a:lnTo>
                <a:lnTo>
                  <a:pt x="1357" y="57"/>
                </a:lnTo>
                <a:lnTo>
                  <a:pt x="1391" y="68"/>
                </a:lnTo>
                <a:lnTo>
                  <a:pt x="1413" y="80"/>
                </a:lnTo>
                <a:lnTo>
                  <a:pt x="1447" y="102"/>
                </a:lnTo>
                <a:lnTo>
                  <a:pt x="1470" y="125"/>
                </a:lnTo>
                <a:lnTo>
                  <a:pt x="1492" y="136"/>
                </a:lnTo>
                <a:lnTo>
                  <a:pt x="1504" y="147"/>
                </a:lnTo>
                <a:lnTo>
                  <a:pt x="1515" y="159"/>
                </a:lnTo>
                <a:lnTo>
                  <a:pt x="1526" y="170"/>
                </a:lnTo>
                <a:lnTo>
                  <a:pt x="1526" y="181"/>
                </a:lnTo>
                <a:lnTo>
                  <a:pt x="1538" y="193"/>
                </a:lnTo>
                <a:lnTo>
                  <a:pt x="1526" y="204"/>
                </a:lnTo>
                <a:lnTo>
                  <a:pt x="1515" y="226"/>
                </a:lnTo>
                <a:lnTo>
                  <a:pt x="1492" y="249"/>
                </a:lnTo>
                <a:lnTo>
                  <a:pt x="1470" y="283"/>
                </a:lnTo>
                <a:lnTo>
                  <a:pt x="1458" y="294"/>
                </a:lnTo>
                <a:lnTo>
                  <a:pt x="1447" y="306"/>
                </a:lnTo>
                <a:lnTo>
                  <a:pt x="1436" y="317"/>
                </a:lnTo>
                <a:lnTo>
                  <a:pt x="1424" y="340"/>
                </a:lnTo>
                <a:lnTo>
                  <a:pt x="1402" y="351"/>
                </a:lnTo>
                <a:lnTo>
                  <a:pt x="1391" y="385"/>
                </a:lnTo>
                <a:lnTo>
                  <a:pt x="1368" y="407"/>
                </a:lnTo>
                <a:lnTo>
                  <a:pt x="1357" y="441"/>
                </a:lnTo>
                <a:lnTo>
                  <a:pt x="1334" y="475"/>
                </a:lnTo>
                <a:lnTo>
                  <a:pt x="1311" y="509"/>
                </a:lnTo>
                <a:lnTo>
                  <a:pt x="1289" y="543"/>
                </a:lnTo>
                <a:lnTo>
                  <a:pt x="1266" y="588"/>
                </a:lnTo>
                <a:lnTo>
                  <a:pt x="1244" y="633"/>
                </a:lnTo>
                <a:lnTo>
                  <a:pt x="1221" y="679"/>
                </a:lnTo>
                <a:lnTo>
                  <a:pt x="1198" y="735"/>
                </a:lnTo>
                <a:lnTo>
                  <a:pt x="1176" y="7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Freeform 34"/>
          <p:cNvSpPr/>
          <p:nvPr/>
        </p:nvSpPr>
        <p:spPr>
          <a:xfrm>
            <a:off x="7208838" y="2347913"/>
            <a:ext cx="238125" cy="5032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73" h="792">
                <a:moveTo>
                  <a:pt x="113" y="792"/>
                </a:moveTo>
                <a:lnTo>
                  <a:pt x="102" y="792"/>
                </a:lnTo>
                <a:lnTo>
                  <a:pt x="91" y="780"/>
                </a:lnTo>
                <a:lnTo>
                  <a:pt x="79" y="769"/>
                </a:lnTo>
                <a:lnTo>
                  <a:pt x="68" y="758"/>
                </a:lnTo>
                <a:lnTo>
                  <a:pt x="68" y="747"/>
                </a:lnTo>
                <a:lnTo>
                  <a:pt x="57" y="724"/>
                </a:lnTo>
                <a:lnTo>
                  <a:pt x="45" y="701"/>
                </a:lnTo>
                <a:lnTo>
                  <a:pt x="34" y="679"/>
                </a:lnTo>
                <a:lnTo>
                  <a:pt x="23" y="656"/>
                </a:lnTo>
                <a:lnTo>
                  <a:pt x="11" y="622"/>
                </a:lnTo>
                <a:lnTo>
                  <a:pt x="0" y="588"/>
                </a:lnTo>
                <a:lnTo>
                  <a:pt x="0" y="577"/>
                </a:lnTo>
                <a:lnTo>
                  <a:pt x="11" y="566"/>
                </a:lnTo>
                <a:lnTo>
                  <a:pt x="11" y="554"/>
                </a:lnTo>
                <a:lnTo>
                  <a:pt x="23" y="543"/>
                </a:lnTo>
                <a:lnTo>
                  <a:pt x="23" y="532"/>
                </a:lnTo>
                <a:lnTo>
                  <a:pt x="34" y="509"/>
                </a:lnTo>
                <a:lnTo>
                  <a:pt x="45" y="498"/>
                </a:lnTo>
                <a:lnTo>
                  <a:pt x="68" y="475"/>
                </a:lnTo>
                <a:lnTo>
                  <a:pt x="79" y="453"/>
                </a:lnTo>
                <a:lnTo>
                  <a:pt x="102" y="430"/>
                </a:lnTo>
                <a:lnTo>
                  <a:pt x="113" y="396"/>
                </a:lnTo>
                <a:lnTo>
                  <a:pt x="136" y="351"/>
                </a:lnTo>
                <a:lnTo>
                  <a:pt x="158" y="306"/>
                </a:lnTo>
                <a:lnTo>
                  <a:pt x="181" y="238"/>
                </a:lnTo>
                <a:lnTo>
                  <a:pt x="204" y="204"/>
                </a:lnTo>
                <a:lnTo>
                  <a:pt x="215" y="170"/>
                </a:lnTo>
                <a:lnTo>
                  <a:pt x="226" y="136"/>
                </a:lnTo>
                <a:lnTo>
                  <a:pt x="249" y="91"/>
                </a:lnTo>
                <a:lnTo>
                  <a:pt x="260" y="46"/>
                </a:lnTo>
                <a:lnTo>
                  <a:pt x="271" y="0"/>
                </a:lnTo>
                <a:lnTo>
                  <a:pt x="305" y="46"/>
                </a:lnTo>
                <a:lnTo>
                  <a:pt x="328" y="91"/>
                </a:lnTo>
                <a:lnTo>
                  <a:pt x="339" y="125"/>
                </a:lnTo>
                <a:lnTo>
                  <a:pt x="351" y="170"/>
                </a:lnTo>
                <a:lnTo>
                  <a:pt x="362" y="215"/>
                </a:lnTo>
                <a:lnTo>
                  <a:pt x="373" y="260"/>
                </a:lnTo>
                <a:lnTo>
                  <a:pt x="373" y="306"/>
                </a:lnTo>
                <a:lnTo>
                  <a:pt x="362" y="351"/>
                </a:lnTo>
                <a:lnTo>
                  <a:pt x="339" y="430"/>
                </a:lnTo>
                <a:lnTo>
                  <a:pt x="317" y="509"/>
                </a:lnTo>
                <a:lnTo>
                  <a:pt x="283" y="588"/>
                </a:lnTo>
                <a:lnTo>
                  <a:pt x="237" y="656"/>
                </a:lnTo>
                <a:lnTo>
                  <a:pt x="215" y="690"/>
                </a:lnTo>
                <a:lnTo>
                  <a:pt x="192" y="724"/>
                </a:lnTo>
                <a:lnTo>
                  <a:pt x="181" y="747"/>
                </a:lnTo>
                <a:lnTo>
                  <a:pt x="158" y="758"/>
                </a:lnTo>
                <a:lnTo>
                  <a:pt x="147" y="769"/>
                </a:lnTo>
                <a:lnTo>
                  <a:pt x="136" y="780"/>
                </a:lnTo>
                <a:lnTo>
                  <a:pt x="124" y="792"/>
                </a:lnTo>
                <a:lnTo>
                  <a:pt x="113" y="7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962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写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xiě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0964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096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96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96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96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96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8" name="TextBox 47"/>
          <p:cNvSpPr txBox="1"/>
          <p:nvPr/>
        </p:nvSpPr>
        <p:spPr>
          <a:xfrm>
            <a:off x="6143625" y="4857750"/>
            <a:ext cx="4216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“冖”略扁，“与”横画均匀分布，末笔横稍长。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冖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22525" y="45386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写信  写文章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381250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爸爸一直坚持给奶奶写信。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81" name="Rectangle 27"/>
          <p:cNvSpPr/>
          <p:nvPr/>
        </p:nvSpPr>
        <p:spPr>
          <a:xfrm>
            <a:off x="4848225" y="22256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5" name="Freeform 35"/>
          <p:cNvSpPr/>
          <p:nvPr/>
        </p:nvSpPr>
        <p:spPr>
          <a:xfrm>
            <a:off x="7797800" y="2763838"/>
            <a:ext cx="617538" cy="179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972" h="283">
                <a:moveTo>
                  <a:pt x="0" y="170"/>
                </a:moveTo>
                <a:lnTo>
                  <a:pt x="91" y="158"/>
                </a:lnTo>
                <a:lnTo>
                  <a:pt x="158" y="136"/>
                </a:lnTo>
                <a:lnTo>
                  <a:pt x="238" y="113"/>
                </a:lnTo>
                <a:lnTo>
                  <a:pt x="305" y="102"/>
                </a:lnTo>
                <a:lnTo>
                  <a:pt x="373" y="79"/>
                </a:lnTo>
                <a:lnTo>
                  <a:pt x="430" y="68"/>
                </a:lnTo>
                <a:lnTo>
                  <a:pt x="486" y="57"/>
                </a:lnTo>
                <a:lnTo>
                  <a:pt x="531" y="45"/>
                </a:lnTo>
                <a:lnTo>
                  <a:pt x="577" y="34"/>
                </a:lnTo>
                <a:lnTo>
                  <a:pt x="622" y="23"/>
                </a:lnTo>
                <a:lnTo>
                  <a:pt x="656" y="23"/>
                </a:lnTo>
                <a:lnTo>
                  <a:pt x="690" y="11"/>
                </a:lnTo>
                <a:lnTo>
                  <a:pt x="712" y="11"/>
                </a:lnTo>
                <a:lnTo>
                  <a:pt x="735" y="11"/>
                </a:lnTo>
                <a:lnTo>
                  <a:pt x="758" y="0"/>
                </a:lnTo>
                <a:lnTo>
                  <a:pt x="769" y="0"/>
                </a:lnTo>
                <a:lnTo>
                  <a:pt x="814" y="11"/>
                </a:lnTo>
                <a:lnTo>
                  <a:pt x="859" y="11"/>
                </a:lnTo>
                <a:lnTo>
                  <a:pt x="893" y="34"/>
                </a:lnTo>
                <a:lnTo>
                  <a:pt x="916" y="45"/>
                </a:lnTo>
                <a:lnTo>
                  <a:pt x="927" y="57"/>
                </a:lnTo>
                <a:lnTo>
                  <a:pt x="950" y="79"/>
                </a:lnTo>
                <a:lnTo>
                  <a:pt x="961" y="91"/>
                </a:lnTo>
                <a:lnTo>
                  <a:pt x="961" y="102"/>
                </a:lnTo>
                <a:lnTo>
                  <a:pt x="972" y="113"/>
                </a:lnTo>
                <a:lnTo>
                  <a:pt x="972" y="124"/>
                </a:lnTo>
                <a:lnTo>
                  <a:pt x="972" y="136"/>
                </a:lnTo>
                <a:lnTo>
                  <a:pt x="961" y="136"/>
                </a:lnTo>
                <a:lnTo>
                  <a:pt x="950" y="147"/>
                </a:lnTo>
                <a:lnTo>
                  <a:pt x="938" y="158"/>
                </a:lnTo>
                <a:lnTo>
                  <a:pt x="927" y="158"/>
                </a:lnTo>
                <a:lnTo>
                  <a:pt x="905" y="170"/>
                </a:lnTo>
                <a:lnTo>
                  <a:pt x="882" y="170"/>
                </a:lnTo>
                <a:lnTo>
                  <a:pt x="859" y="181"/>
                </a:lnTo>
                <a:lnTo>
                  <a:pt x="837" y="181"/>
                </a:lnTo>
                <a:lnTo>
                  <a:pt x="814" y="192"/>
                </a:lnTo>
                <a:lnTo>
                  <a:pt x="746" y="204"/>
                </a:lnTo>
                <a:lnTo>
                  <a:pt x="701" y="204"/>
                </a:lnTo>
                <a:lnTo>
                  <a:pt x="667" y="215"/>
                </a:lnTo>
                <a:lnTo>
                  <a:pt x="622" y="226"/>
                </a:lnTo>
                <a:lnTo>
                  <a:pt x="577" y="226"/>
                </a:lnTo>
                <a:lnTo>
                  <a:pt x="531" y="238"/>
                </a:lnTo>
                <a:lnTo>
                  <a:pt x="475" y="238"/>
                </a:lnTo>
                <a:lnTo>
                  <a:pt x="430" y="249"/>
                </a:lnTo>
                <a:lnTo>
                  <a:pt x="384" y="260"/>
                </a:lnTo>
                <a:lnTo>
                  <a:pt x="351" y="260"/>
                </a:lnTo>
                <a:lnTo>
                  <a:pt x="317" y="271"/>
                </a:lnTo>
                <a:lnTo>
                  <a:pt x="283" y="271"/>
                </a:lnTo>
                <a:lnTo>
                  <a:pt x="260" y="283"/>
                </a:lnTo>
                <a:lnTo>
                  <a:pt x="238" y="283"/>
                </a:lnTo>
                <a:lnTo>
                  <a:pt x="226" y="283"/>
                </a:lnTo>
                <a:lnTo>
                  <a:pt x="192" y="283"/>
                </a:lnTo>
                <a:lnTo>
                  <a:pt x="158" y="271"/>
                </a:lnTo>
                <a:lnTo>
                  <a:pt x="124" y="260"/>
                </a:lnTo>
                <a:lnTo>
                  <a:pt x="91" y="238"/>
                </a:lnTo>
                <a:lnTo>
                  <a:pt x="68" y="238"/>
                </a:lnTo>
                <a:lnTo>
                  <a:pt x="57" y="226"/>
                </a:lnTo>
                <a:lnTo>
                  <a:pt x="34" y="226"/>
                </a:lnTo>
                <a:lnTo>
                  <a:pt x="23" y="215"/>
                </a:lnTo>
                <a:lnTo>
                  <a:pt x="11" y="204"/>
                </a:lnTo>
                <a:lnTo>
                  <a:pt x="11" y="192"/>
                </a:lnTo>
                <a:lnTo>
                  <a:pt x="0" y="181"/>
                </a:lnTo>
                <a:lnTo>
                  <a:pt x="0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36"/>
          <p:cNvSpPr/>
          <p:nvPr/>
        </p:nvSpPr>
        <p:spPr>
          <a:xfrm>
            <a:off x="7059613" y="3460750"/>
            <a:ext cx="1147762" cy="236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09" h="373">
                <a:moveTo>
                  <a:pt x="836" y="101"/>
                </a:moveTo>
                <a:lnTo>
                  <a:pt x="904" y="90"/>
                </a:lnTo>
                <a:lnTo>
                  <a:pt x="972" y="79"/>
                </a:lnTo>
                <a:lnTo>
                  <a:pt x="1040" y="68"/>
                </a:lnTo>
                <a:lnTo>
                  <a:pt x="1108" y="56"/>
                </a:lnTo>
                <a:lnTo>
                  <a:pt x="1164" y="45"/>
                </a:lnTo>
                <a:lnTo>
                  <a:pt x="1221" y="34"/>
                </a:lnTo>
                <a:lnTo>
                  <a:pt x="1266" y="34"/>
                </a:lnTo>
                <a:lnTo>
                  <a:pt x="1311" y="22"/>
                </a:lnTo>
                <a:lnTo>
                  <a:pt x="1356" y="22"/>
                </a:lnTo>
                <a:lnTo>
                  <a:pt x="1402" y="11"/>
                </a:lnTo>
                <a:lnTo>
                  <a:pt x="1435" y="11"/>
                </a:lnTo>
                <a:lnTo>
                  <a:pt x="1469" y="0"/>
                </a:lnTo>
                <a:lnTo>
                  <a:pt x="1503" y="0"/>
                </a:lnTo>
                <a:lnTo>
                  <a:pt x="1526" y="0"/>
                </a:lnTo>
                <a:lnTo>
                  <a:pt x="1548" y="0"/>
                </a:lnTo>
                <a:lnTo>
                  <a:pt x="1560" y="0"/>
                </a:lnTo>
                <a:lnTo>
                  <a:pt x="1616" y="0"/>
                </a:lnTo>
                <a:lnTo>
                  <a:pt x="1673" y="11"/>
                </a:lnTo>
                <a:lnTo>
                  <a:pt x="1707" y="22"/>
                </a:lnTo>
                <a:lnTo>
                  <a:pt x="1729" y="34"/>
                </a:lnTo>
                <a:lnTo>
                  <a:pt x="1741" y="45"/>
                </a:lnTo>
                <a:lnTo>
                  <a:pt x="1775" y="79"/>
                </a:lnTo>
                <a:lnTo>
                  <a:pt x="1786" y="101"/>
                </a:lnTo>
                <a:lnTo>
                  <a:pt x="1809" y="113"/>
                </a:lnTo>
                <a:lnTo>
                  <a:pt x="1809" y="124"/>
                </a:lnTo>
                <a:lnTo>
                  <a:pt x="1809" y="147"/>
                </a:lnTo>
                <a:lnTo>
                  <a:pt x="1797" y="158"/>
                </a:lnTo>
                <a:lnTo>
                  <a:pt x="1786" y="169"/>
                </a:lnTo>
                <a:lnTo>
                  <a:pt x="1775" y="169"/>
                </a:lnTo>
                <a:lnTo>
                  <a:pt x="1752" y="181"/>
                </a:lnTo>
                <a:lnTo>
                  <a:pt x="1741" y="181"/>
                </a:lnTo>
                <a:lnTo>
                  <a:pt x="1718" y="192"/>
                </a:lnTo>
                <a:lnTo>
                  <a:pt x="1707" y="192"/>
                </a:lnTo>
                <a:lnTo>
                  <a:pt x="1684" y="192"/>
                </a:lnTo>
                <a:lnTo>
                  <a:pt x="1650" y="203"/>
                </a:lnTo>
                <a:lnTo>
                  <a:pt x="1628" y="203"/>
                </a:lnTo>
                <a:lnTo>
                  <a:pt x="1594" y="203"/>
                </a:lnTo>
                <a:lnTo>
                  <a:pt x="1548" y="203"/>
                </a:lnTo>
                <a:lnTo>
                  <a:pt x="1515" y="203"/>
                </a:lnTo>
                <a:lnTo>
                  <a:pt x="1469" y="203"/>
                </a:lnTo>
                <a:lnTo>
                  <a:pt x="1413" y="215"/>
                </a:lnTo>
                <a:lnTo>
                  <a:pt x="1356" y="215"/>
                </a:lnTo>
                <a:lnTo>
                  <a:pt x="1300" y="215"/>
                </a:lnTo>
                <a:lnTo>
                  <a:pt x="1232" y="226"/>
                </a:lnTo>
                <a:lnTo>
                  <a:pt x="1164" y="226"/>
                </a:lnTo>
                <a:lnTo>
                  <a:pt x="1085" y="226"/>
                </a:lnTo>
                <a:lnTo>
                  <a:pt x="938" y="248"/>
                </a:lnTo>
                <a:lnTo>
                  <a:pt x="791" y="271"/>
                </a:lnTo>
                <a:lnTo>
                  <a:pt x="655" y="294"/>
                </a:lnTo>
                <a:lnTo>
                  <a:pt x="508" y="328"/>
                </a:lnTo>
                <a:lnTo>
                  <a:pt x="452" y="339"/>
                </a:lnTo>
                <a:lnTo>
                  <a:pt x="395" y="350"/>
                </a:lnTo>
                <a:lnTo>
                  <a:pt x="339" y="361"/>
                </a:lnTo>
                <a:lnTo>
                  <a:pt x="305" y="361"/>
                </a:lnTo>
                <a:lnTo>
                  <a:pt x="271" y="373"/>
                </a:lnTo>
                <a:lnTo>
                  <a:pt x="237" y="373"/>
                </a:lnTo>
                <a:lnTo>
                  <a:pt x="214" y="373"/>
                </a:lnTo>
                <a:lnTo>
                  <a:pt x="203" y="373"/>
                </a:lnTo>
                <a:lnTo>
                  <a:pt x="192" y="373"/>
                </a:lnTo>
                <a:lnTo>
                  <a:pt x="181" y="373"/>
                </a:lnTo>
                <a:lnTo>
                  <a:pt x="158" y="361"/>
                </a:lnTo>
                <a:lnTo>
                  <a:pt x="124" y="339"/>
                </a:lnTo>
                <a:lnTo>
                  <a:pt x="90" y="305"/>
                </a:lnTo>
                <a:lnTo>
                  <a:pt x="68" y="294"/>
                </a:lnTo>
                <a:lnTo>
                  <a:pt x="45" y="282"/>
                </a:lnTo>
                <a:lnTo>
                  <a:pt x="34" y="271"/>
                </a:lnTo>
                <a:lnTo>
                  <a:pt x="22" y="248"/>
                </a:lnTo>
                <a:lnTo>
                  <a:pt x="11" y="237"/>
                </a:lnTo>
                <a:lnTo>
                  <a:pt x="0" y="226"/>
                </a:lnTo>
                <a:lnTo>
                  <a:pt x="0" y="215"/>
                </a:lnTo>
                <a:lnTo>
                  <a:pt x="0" y="203"/>
                </a:lnTo>
                <a:lnTo>
                  <a:pt x="34" y="203"/>
                </a:lnTo>
                <a:lnTo>
                  <a:pt x="68" y="203"/>
                </a:lnTo>
                <a:lnTo>
                  <a:pt x="101" y="203"/>
                </a:lnTo>
                <a:lnTo>
                  <a:pt x="147" y="203"/>
                </a:lnTo>
                <a:lnTo>
                  <a:pt x="192" y="192"/>
                </a:lnTo>
                <a:lnTo>
                  <a:pt x="237" y="192"/>
                </a:lnTo>
                <a:lnTo>
                  <a:pt x="282" y="181"/>
                </a:lnTo>
                <a:lnTo>
                  <a:pt x="328" y="181"/>
                </a:lnTo>
                <a:lnTo>
                  <a:pt x="384" y="169"/>
                </a:lnTo>
                <a:lnTo>
                  <a:pt x="441" y="158"/>
                </a:lnTo>
                <a:lnTo>
                  <a:pt x="497" y="158"/>
                </a:lnTo>
                <a:lnTo>
                  <a:pt x="554" y="147"/>
                </a:lnTo>
                <a:lnTo>
                  <a:pt x="621" y="135"/>
                </a:lnTo>
                <a:lnTo>
                  <a:pt x="689" y="124"/>
                </a:lnTo>
                <a:lnTo>
                  <a:pt x="757" y="113"/>
                </a:lnTo>
                <a:lnTo>
                  <a:pt x="836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" name="Freeform 37"/>
          <p:cNvSpPr/>
          <p:nvPr/>
        </p:nvSpPr>
        <p:spPr>
          <a:xfrm>
            <a:off x="7518400" y="2606675"/>
            <a:ext cx="1104900" cy="1506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41" h="2374">
                <a:moveTo>
                  <a:pt x="1741" y="984"/>
                </a:moveTo>
                <a:lnTo>
                  <a:pt x="1741" y="1007"/>
                </a:lnTo>
                <a:lnTo>
                  <a:pt x="1730" y="1029"/>
                </a:lnTo>
                <a:lnTo>
                  <a:pt x="1719" y="1040"/>
                </a:lnTo>
                <a:lnTo>
                  <a:pt x="1707" y="1052"/>
                </a:lnTo>
                <a:lnTo>
                  <a:pt x="1696" y="1063"/>
                </a:lnTo>
                <a:lnTo>
                  <a:pt x="1685" y="1074"/>
                </a:lnTo>
                <a:lnTo>
                  <a:pt x="1673" y="1097"/>
                </a:lnTo>
                <a:lnTo>
                  <a:pt x="1673" y="1131"/>
                </a:lnTo>
                <a:lnTo>
                  <a:pt x="1662" y="1165"/>
                </a:lnTo>
                <a:lnTo>
                  <a:pt x="1662" y="1210"/>
                </a:lnTo>
                <a:lnTo>
                  <a:pt x="1651" y="1267"/>
                </a:lnTo>
                <a:lnTo>
                  <a:pt x="1651" y="1323"/>
                </a:lnTo>
                <a:lnTo>
                  <a:pt x="1639" y="1459"/>
                </a:lnTo>
                <a:lnTo>
                  <a:pt x="1617" y="1583"/>
                </a:lnTo>
                <a:lnTo>
                  <a:pt x="1594" y="1719"/>
                </a:lnTo>
                <a:lnTo>
                  <a:pt x="1583" y="1798"/>
                </a:lnTo>
                <a:lnTo>
                  <a:pt x="1560" y="1866"/>
                </a:lnTo>
                <a:lnTo>
                  <a:pt x="1538" y="1934"/>
                </a:lnTo>
                <a:lnTo>
                  <a:pt x="1515" y="2001"/>
                </a:lnTo>
                <a:lnTo>
                  <a:pt x="1492" y="2058"/>
                </a:lnTo>
                <a:lnTo>
                  <a:pt x="1459" y="2114"/>
                </a:lnTo>
                <a:lnTo>
                  <a:pt x="1436" y="2160"/>
                </a:lnTo>
                <a:lnTo>
                  <a:pt x="1413" y="2205"/>
                </a:lnTo>
                <a:lnTo>
                  <a:pt x="1379" y="2239"/>
                </a:lnTo>
                <a:lnTo>
                  <a:pt x="1357" y="2273"/>
                </a:lnTo>
                <a:lnTo>
                  <a:pt x="1323" y="2295"/>
                </a:lnTo>
                <a:lnTo>
                  <a:pt x="1300" y="2318"/>
                </a:lnTo>
                <a:lnTo>
                  <a:pt x="1266" y="2329"/>
                </a:lnTo>
                <a:lnTo>
                  <a:pt x="1244" y="2352"/>
                </a:lnTo>
                <a:lnTo>
                  <a:pt x="1221" y="2363"/>
                </a:lnTo>
                <a:lnTo>
                  <a:pt x="1210" y="2374"/>
                </a:lnTo>
                <a:lnTo>
                  <a:pt x="1187" y="2374"/>
                </a:lnTo>
                <a:lnTo>
                  <a:pt x="1176" y="2374"/>
                </a:lnTo>
                <a:lnTo>
                  <a:pt x="1165" y="2374"/>
                </a:lnTo>
                <a:lnTo>
                  <a:pt x="1153" y="2374"/>
                </a:lnTo>
                <a:lnTo>
                  <a:pt x="1142" y="2363"/>
                </a:lnTo>
                <a:lnTo>
                  <a:pt x="1131" y="2352"/>
                </a:lnTo>
                <a:lnTo>
                  <a:pt x="1119" y="2341"/>
                </a:lnTo>
                <a:lnTo>
                  <a:pt x="1119" y="2329"/>
                </a:lnTo>
                <a:lnTo>
                  <a:pt x="1119" y="2307"/>
                </a:lnTo>
                <a:lnTo>
                  <a:pt x="1119" y="2284"/>
                </a:lnTo>
                <a:lnTo>
                  <a:pt x="1119" y="2261"/>
                </a:lnTo>
                <a:lnTo>
                  <a:pt x="1119" y="2239"/>
                </a:lnTo>
                <a:lnTo>
                  <a:pt x="1108" y="2205"/>
                </a:lnTo>
                <a:lnTo>
                  <a:pt x="1086" y="2182"/>
                </a:lnTo>
                <a:lnTo>
                  <a:pt x="1063" y="2148"/>
                </a:lnTo>
                <a:lnTo>
                  <a:pt x="1040" y="2114"/>
                </a:lnTo>
                <a:lnTo>
                  <a:pt x="1006" y="2081"/>
                </a:lnTo>
                <a:lnTo>
                  <a:pt x="972" y="2047"/>
                </a:lnTo>
                <a:lnTo>
                  <a:pt x="939" y="2024"/>
                </a:lnTo>
                <a:lnTo>
                  <a:pt x="905" y="1990"/>
                </a:lnTo>
                <a:lnTo>
                  <a:pt x="882" y="1967"/>
                </a:lnTo>
                <a:lnTo>
                  <a:pt x="859" y="1956"/>
                </a:lnTo>
                <a:lnTo>
                  <a:pt x="848" y="1934"/>
                </a:lnTo>
                <a:lnTo>
                  <a:pt x="848" y="1922"/>
                </a:lnTo>
                <a:lnTo>
                  <a:pt x="837" y="1911"/>
                </a:lnTo>
                <a:lnTo>
                  <a:pt x="837" y="1900"/>
                </a:lnTo>
                <a:lnTo>
                  <a:pt x="848" y="1900"/>
                </a:lnTo>
                <a:lnTo>
                  <a:pt x="859" y="1900"/>
                </a:lnTo>
                <a:lnTo>
                  <a:pt x="871" y="1900"/>
                </a:lnTo>
                <a:lnTo>
                  <a:pt x="893" y="1900"/>
                </a:lnTo>
                <a:lnTo>
                  <a:pt x="916" y="1911"/>
                </a:lnTo>
                <a:lnTo>
                  <a:pt x="939" y="1922"/>
                </a:lnTo>
                <a:lnTo>
                  <a:pt x="972" y="1934"/>
                </a:lnTo>
                <a:lnTo>
                  <a:pt x="1006" y="1945"/>
                </a:lnTo>
                <a:lnTo>
                  <a:pt x="1052" y="1956"/>
                </a:lnTo>
                <a:lnTo>
                  <a:pt x="1086" y="1967"/>
                </a:lnTo>
                <a:lnTo>
                  <a:pt x="1108" y="1979"/>
                </a:lnTo>
                <a:lnTo>
                  <a:pt x="1142" y="1979"/>
                </a:lnTo>
                <a:lnTo>
                  <a:pt x="1165" y="1990"/>
                </a:lnTo>
                <a:lnTo>
                  <a:pt x="1187" y="1990"/>
                </a:lnTo>
                <a:lnTo>
                  <a:pt x="1210" y="1990"/>
                </a:lnTo>
                <a:lnTo>
                  <a:pt x="1232" y="1979"/>
                </a:lnTo>
                <a:lnTo>
                  <a:pt x="1244" y="1979"/>
                </a:lnTo>
                <a:lnTo>
                  <a:pt x="1255" y="1967"/>
                </a:lnTo>
                <a:lnTo>
                  <a:pt x="1266" y="1945"/>
                </a:lnTo>
                <a:lnTo>
                  <a:pt x="1289" y="1922"/>
                </a:lnTo>
                <a:lnTo>
                  <a:pt x="1300" y="1900"/>
                </a:lnTo>
                <a:lnTo>
                  <a:pt x="1312" y="1866"/>
                </a:lnTo>
                <a:lnTo>
                  <a:pt x="1323" y="1832"/>
                </a:lnTo>
                <a:lnTo>
                  <a:pt x="1346" y="1787"/>
                </a:lnTo>
                <a:lnTo>
                  <a:pt x="1368" y="1696"/>
                </a:lnTo>
                <a:lnTo>
                  <a:pt x="1391" y="1617"/>
                </a:lnTo>
                <a:lnTo>
                  <a:pt x="1402" y="1538"/>
                </a:lnTo>
                <a:lnTo>
                  <a:pt x="1425" y="1447"/>
                </a:lnTo>
                <a:lnTo>
                  <a:pt x="1425" y="1402"/>
                </a:lnTo>
                <a:lnTo>
                  <a:pt x="1425" y="1368"/>
                </a:lnTo>
                <a:lnTo>
                  <a:pt x="1425" y="1334"/>
                </a:lnTo>
                <a:lnTo>
                  <a:pt x="1436" y="1300"/>
                </a:lnTo>
                <a:lnTo>
                  <a:pt x="1436" y="1267"/>
                </a:lnTo>
                <a:lnTo>
                  <a:pt x="1436" y="1233"/>
                </a:lnTo>
                <a:lnTo>
                  <a:pt x="1447" y="1187"/>
                </a:lnTo>
                <a:lnTo>
                  <a:pt x="1447" y="1165"/>
                </a:lnTo>
                <a:lnTo>
                  <a:pt x="1447" y="1142"/>
                </a:lnTo>
                <a:lnTo>
                  <a:pt x="1436" y="1097"/>
                </a:lnTo>
                <a:lnTo>
                  <a:pt x="1425" y="1074"/>
                </a:lnTo>
                <a:lnTo>
                  <a:pt x="1425" y="1040"/>
                </a:lnTo>
                <a:lnTo>
                  <a:pt x="1413" y="1029"/>
                </a:lnTo>
                <a:lnTo>
                  <a:pt x="1402" y="1018"/>
                </a:lnTo>
                <a:lnTo>
                  <a:pt x="1379" y="995"/>
                </a:lnTo>
                <a:lnTo>
                  <a:pt x="1357" y="984"/>
                </a:lnTo>
                <a:lnTo>
                  <a:pt x="1334" y="973"/>
                </a:lnTo>
                <a:lnTo>
                  <a:pt x="1312" y="973"/>
                </a:lnTo>
                <a:lnTo>
                  <a:pt x="1289" y="973"/>
                </a:lnTo>
                <a:lnTo>
                  <a:pt x="1255" y="973"/>
                </a:lnTo>
                <a:lnTo>
                  <a:pt x="1221" y="973"/>
                </a:lnTo>
                <a:lnTo>
                  <a:pt x="1176" y="973"/>
                </a:lnTo>
                <a:lnTo>
                  <a:pt x="1119" y="984"/>
                </a:lnTo>
                <a:lnTo>
                  <a:pt x="1063" y="995"/>
                </a:lnTo>
                <a:lnTo>
                  <a:pt x="995" y="995"/>
                </a:lnTo>
                <a:lnTo>
                  <a:pt x="859" y="1018"/>
                </a:lnTo>
                <a:lnTo>
                  <a:pt x="792" y="1029"/>
                </a:lnTo>
                <a:lnTo>
                  <a:pt x="724" y="1040"/>
                </a:lnTo>
                <a:lnTo>
                  <a:pt x="667" y="1052"/>
                </a:lnTo>
                <a:lnTo>
                  <a:pt x="611" y="1063"/>
                </a:lnTo>
                <a:lnTo>
                  <a:pt x="554" y="1074"/>
                </a:lnTo>
                <a:lnTo>
                  <a:pt x="498" y="1074"/>
                </a:lnTo>
                <a:lnTo>
                  <a:pt x="441" y="1086"/>
                </a:lnTo>
                <a:lnTo>
                  <a:pt x="396" y="1097"/>
                </a:lnTo>
                <a:lnTo>
                  <a:pt x="351" y="1108"/>
                </a:lnTo>
                <a:lnTo>
                  <a:pt x="317" y="1120"/>
                </a:lnTo>
                <a:lnTo>
                  <a:pt x="283" y="1131"/>
                </a:lnTo>
                <a:lnTo>
                  <a:pt x="249" y="1142"/>
                </a:lnTo>
                <a:lnTo>
                  <a:pt x="226" y="1154"/>
                </a:lnTo>
                <a:lnTo>
                  <a:pt x="215" y="1176"/>
                </a:lnTo>
                <a:lnTo>
                  <a:pt x="192" y="1187"/>
                </a:lnTo>
                <a:lnTo>
                  <a:pt x="181" y="1199"/>
                </a:lnTo>
                <a:lnTo>
                  <a:pt x="147" y="1210"/>
                </a:lnTo>
                <a:lnTo>
                  <a:pt x="125" y="1221"/>
                </a:lnTo>
                <a:lnTo>
                  <a:pt x="102" y="1221"/>
                </a:lnTo>
                <a:lnTo>
                  <a:pt x="91" y="1233"/>
                </a:lnTo>
                <a:lnTo>
                  <a:pt x="79" y="1233"/>
                </a:lnTo>
                <a:lnTo>
                  <a:pt x="68" y="1233"/>
                </a:lnTo>
                <a:lnTo>
                  <a:pt x="57" y="1221"/>
                </a:lnTo>
                <a:lnTo>
                  <a:pt x="45" y="1210"/>
                </a:lnTo>
                <a:lnTo>
                  <a:pt x="34" y="1199"/>
                </a:lnTo>
                <a:lnTo>
                  <a:pt x="34" y="1187"/>
                </a:lnTo>
                <a:lnTo>
                  <a:pt x="23" y="1154"/>
                </a:lnTo>
                <a:lnTo>
                  <a:pt x="0" y="1131"/>
                </a:lnTo>
                <a:lnTo>
                  <a:pt x="0" y="1108"/>
                </a:lnTo>
                <a:lnTo>
                  <a:pt x="0" y="1097"/>
                </a:lnTo>
                <a:lnTo>
                  <a:pt x="0" y="1086"/>
                </a:lnTo>
                <a:lnTo>
                  <a:pt x="0" y="1074"/>
                </a:lnTo>
                <a:lnTo>
                  <a:pt x="12" y="1052"/>
                </a:lnTo>
                <a:lnTo>
                  <a:pt x="23" y="1029"/>
                </a:lnTo>
                <a:lnTo>
                  <a:pt x="45" y="984"/>
                </a:lnTo>
                <a:lnTo>
                  <a:pt x="57" y="973"/>
                </a:lnTo>
                <a:lnTo>
                  <a:pt x="68" y="950"/>
                </a:lnTo>
                <a:lnTo>
                  <a:pt x="91" y="916"/>
                </a:lnTo>
                <a:lnTo>
                  <a:pt x="102" y="882"/>
                </a:lnTo>
                <a:lnTo>
                  <a:pt x="113" y="837"/>
                </a:lnTo>
                <a:lnTo>
                  <a:pt x="125" y="792"/>
                </a:lnTo>
                <a:lnTo>
                  <a:pt x="136" y="747"/>
                </a:lnTo>
                <a:lnTo>
                  <a:pt x="147" y="690"/>
                </a:lnTo>
                <a:lnTo>
                  <a:pt x="170" y="577"/>
                </a:lnTo>
                <a:lnTo>
                  <a:pt x="192" y="475"/>
                </a:lnTo>
                <a:lnTo>
                  <a:pt x="204" y="385"/>
                </a:lnTo>
                <a:lnTo>
                  <a:pt x="215" y="294"/>
                </a:lnTo>
                <a:lnTo>
                  <a:pt x="215" y="249"/>
                </a:lnTo>
                <a:lnTo>
                  <a:pt x="215" y="215"/>
                </a:lnTo>
                <a:lnTo>
                  <a:pt x="204" y="181"/>
                </a:lnTo>
                <a:lnTo>
                  <a:pt x="204" y="159"/>
                </a:lnTo>
                <a:lnTo>
                  <a:pt x="204" y="136"/>
                </a:lnTo>
                <a:lnTo>
                  <a:pt x="192" y="113"/>
                </a:lnTo>
                <a:lnTo>
                  <a:pt x="181" y="102"/>
                </a:lnTo>
                <a:lnTo>
                  <a:pt x="170" y="91"/>
                </a:lnTo>
                <a:lnTo>
                  <a:pt x="158" y="91"/>
                </a:lnTo>
                <a:lnTo>
                  <a:pt x="147" y="68"/>
                </a:lnTo>
                <a:lnTo>
                  <a:pt x="147" y="57"/>
                </a:lnTo>
                <a:lnTo>
                  <a:pt x="147" y="46"/>
                </a:lnTo>
                <a:lnTo>
                  <a:pt x="147" y="34"/>
                </a:lnTo>
                <a:lnTo>
                  <a:pt x="158" y="23"/>
                </a:lnTo>
                <a:lnTo>
                  <a:pt x="158" y="12"/>
                </a:lnTo>
                <a:lnTo>
                  <a:pt x="181" y="0"/>
                </a:lnTo>
                <a:lnTo>
                  <a:pt x="192" y="0"/>
                </a:lnTo>
                <a:lnTo>
                  <a:pt x="215" y="0"/>
                </a:lnTo>
                <a:lnTo>
                  <a:pt x="238" y="0"/>
                </a:lnTo>
                <a:lnTo>
                  <a:pt x="260" y="12"/>
                </a:lnTo>
                <a:lnTo>
                  <a:pt x="294" y="23"/>
                </a:lnTo>
                <a:lnTo>
                  <a:pt x="317" y="34"/>
                </a:lnTo>
                <a:lnTo>
                  <a:pt x="339" y="46"/>
                </a:lnTo>
                <a:lnTo>
                  <a:pt x="362" y="57"/>
                </a:lnTo>
                <a:lnTo>
                  <a:pt x="385" y="68"/>
                </a:lnTo>
                <a:lnTo>
                  <a:pt x="407" y="80"/>
                </a:lnTo>
                <a:lnTo>
                  <a:pt x="419" y="91"/>
                </a:lnTo>
                <a:lnTo>
                  <a:pt x="430" y="113"/>
                </a:lnTo>
                <a:lnTo>
                  <a:pt x="430" y="125"/>
                </a:lnTo>
                <a:lnTo>
                  <a:pt x="441" y="136"/>
                </a:lnTo>
                <a:lnTo>
                  <a:pt x="441" y="159"/>
                </a:lnTo>
                <a:lnTo>
                  <a:pt x="441" y="181"/>
                </a:lnTo>
                <a:lnTo>
                  <a:pt x="441" y="215"/>
                </a:lnTo>
                <a:lnTo>
                  <a:pt x="430" y="238"/>
                </a:lnTo>
                <a:lnTo>
                  <a:pt x="430" y="283"/>
                </a:lnTo>
                <a:lnTo>
                  <a:pt x="419" y="317"/>
                </a:lnTo>
                <a:lnTo>
                  <a:pt x="407" y="362"/>
                </a:lnTo>
                <a:lnTo>
                  <a:pt x="385" y="453"/>
                </a:lnTo>
                <a:lnTo>
                  <a:pt x="362" y="543"/>
                </a:lnTo>
                <a:lnTo>
                  <a:pt x="339" y="633"/>
                </a:lnTo>
                <a:lnTo>
                  <a:pt x="317" y="724"/>
                </a:lnTo>
                <a:lnTo>
                  <a:pt x="305" y="769"/>
                </a:lnTo>
                <a:lnTo>
                  <a:pt x="294" y="814"/>
                </a:lnTo>
                <a:lnTo>
                  <a:pt x="283" y="848"/>
                </a:lnTo>
                <a:lnTo>
                  <a:pt x="283" y="871"/>
                </a:lnTo>
                <a:lnTo>
                  <a:pt x="283" y="894"/>
                </a:lnTo>
                <a:lnTo>
                  <a:pt x="283" y="916"/>
                </a:lnTo>
                <a:lnTo>
                  <a:pt x="283" y="927"/>
                </a:lnTo>
                <a:lnTo>
                  <a:pt x="294" y="939"/>
                </a:lnTo>
                <a:lnTo>
                  <a:pt x="305" y="950"/>
                </a:lnTo>
                <a:lnTo>
                  <a:pt x="317" y="950"/>
                </a:lnTo>
                <a:lnTo>
                  <a:pt x="328" y="961"/>
                </a:lnTo>
                <a:lnTo>
                  <a:pt x="351" y="961"/>
                </a:lnTo>
                <a:lnTo>
                  <a:pt x="373" y="961"/>
                </a:lnTo>
                <a:lnTo>
                  <a:pt x="396" y="961"/>
                </a:lnTo>
                <a:lnTo>
                  <a:pt x="430" y="950"/>
                </a:lnTo>
                <a:lnTo>
                  <a:pt x="464" y="950"/>
                </a:lnTo>
                <a:lnTo>
                  <a:pt x="509" y="939"/>
                </a:lnTo>
                <a:lnTo>
                  <a:pt x="565" y="939"/>
                </a:lnTo>
                <a:lnTo>
                  <a:pt x="622" y="927"/>
                </a:lnTo>
                <a:lnTo>
                  <a:pt x="690" y="905"/>
                </a:lnTo>
                <a:lnTo>
                  <a:pt x="758" y="894"/>
                </a:lnTo>
                <a:lnTo>
                  <a:pt x="825" y="882"/>
                </a:lnTo>
                <a:lnTo>
                  <a:pt x="893" y="871"/>
                </a:lnTo>
                <a:lnTo>
                  <a:pt x="950" y="871"/>
                </a:lnTo>
                <a:lnTo>
                  <a:pt x="1006" y="860"/>
                </a:lnTo>
                <a:lnTo>
                  <a:pt x="1052" y="848"/>
                </a:lnTo>
                <a:lnTo>
                  <a:pt x="1108" y="848"/>
                </a:lnTo>
                <a:lnTo>
                  <a:pt x="1153" y="848"/>
                </a:lnTo>
                <a:lnTo>
                  <a:pt x="1187" y="837"/>
                </a:lnTo>
                <a:lnTo>
                  <a:pt x="1232" y="837"/>
                </a:lnTo>
                <a:lnTo>
                  <a:pt x="1255" y="826"/>
                </a:lnTo>
                <a:lnTo>
                  <a:pt x="1289" y="826"/>
                </a:lnTo>
                <a:lnTo>
                  <a:pt x="1312" y="814"/>
                </a:lnTo>
                <a:lnTo>
                  <a:pt x="1334" y="803"/>
                </a:lnTo>
                <a:lnTo>
                  <a:pt x="1346" y="803"/>
                </a:lnTo>
                <a:lnTo>
                  <a:pt x="1357" y="792"/>
                </a:lnTo>
                <a:lnTo>
                  <a:pt x="1379" y="769"/>
                </a:lnTo>
                <a:lnTo>
                  <a:pt x="1391" y="758"/>
                </a:lnTo>
                <a:lnTo>
                  <a:pt x="1413" y="758"/>
                </a:lnTo>
                <a:lnTo>
                  <a:pt x="1436" y="758"/>
                </a:lnTo>
                <a:lnTo>
                  <a:pt x="1447" y="769"/>
                </a:lnTo>
                <a:lnTo>
                  <a:pt x="1481" y="780"/>
                </a:lnTo>
                <a:lnTo>
                  <a:pt x="1492" y="780"/>
                </a:lnTo>
                <a:lnTo>
                  <a:pt x="1515" y="792"/>
                </a:lnTo>
                <a:lnTo>
                  <a:pt x="1538" y="803"/>
                </a:lnTo>
                <a:lnTo>
                  <a:pt x="1560" y="826"/>
                </a:lnTo>
                <a:lnTo>
                  <a:pt x="1594" y="837"/>
                </a:lnTo>
                <a:lnTo>
                  <a:pt x="1628" y="860"/>
                </a:lnTo>
                <a:lnTo>
                  <a:pt x="1651" y="871"/>
                </a:lnTo>
                <a:lnTo>
                  <a:pt x="1673" y="894"/>
                </a:lnTo>
                <a:lnTo>
                  <a:pt x="1696" y="916"/>
                </a:lnTo>
                <a:lnTo>
                  <a:pt x="1707" y="927"/>
                </a:lnTo>
                <a:lnTo>
                  <a:pt x="1719" y="939"/>
                </a:lnTo>
                <a:lnTo>
                  <a:pt x="1730" y="961"/>
                </a:lnTo>
                <a:lnTo>
                  <a:pt x="1741" y="973"/>
                </a:lnTo>
                <a:lnTo>
                  <a:pt x="1741" y="9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" name="Freeform 38"/>
          <p:cNvSpPr/>
          <p:nvPr/>
        </p:nvSpPr>
        <p:spPr>
          <a:xfrm>
            <a:off x="7381875" y="2305050"/>
            <a:ext cx="1355725" cy="3730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137" h="587">
                <a:moveTo>
                  <a:pt x="1945" y="124"/>
                </a:moveTo>
                <a:lnTo>
                  <a:pt x="1990" y="158"/>
                </a:lnTo>
                <a:lnTo>
                  <a:pt x="2035" y="180"/>
                </a:lnTo>
                <a:lnTo>
                  <a:pt x="2069" y="203"/>
                </a:lnTo>
                <a:lnTo>
                  <a:pt x="2092" y="226"/>
                </a:lnTo>
                <a:lnTo>
                  <a:pt x="2114" y="237"/>
                </a:lnTo>
                <a:lnTo>
                  <a:pt x="2126" y="248"/>
                </a:lnTo>
                <a:lnTo>
                  <a:pt x="2137" y="260"/>
                </a:lnTo>
                <a:lnTo>
                  <a:pt x="2137" y="271"/>
                </a:lnTo>
                <a:lnTo>
                  <a:pt x="2126" y="282"/>
                </a:lnTo>
                <a:lnTo>
                  <a:pt x="2114" y="294"/>
                </a:lnTo>
                <a:lnTo>
                  <a:pt x="2103" y="305"/>
                </a:lnTo>
                <a:lnTo>
                  <a:pt x="2092" y="305"/>
                </a:lnTo>
                <a:lnTo>
                  <a:pt x="2069" y="316"/>
                </a:lnTo>
                <a:lnTo>
                  <a:pt x="2058" y="316"/>
                </a:lnTo>
                <a:lnTo>
                  <a:pt x="2035" y="316"/>
                </a:lnTo>
                <a:lnTo>
                  <a:pt x="2001" y="327"/>
                </a:lnTo>
                <a:lnTo>
                  <a:pt x="1979" y="339"/>
                </a:lnTo>
                <a:lnTo>
                  <a:pt x="1945" y="350"/>
                </a:lnTo>
                <a:lnTo>
                  <a:pt x="1911" y="361"/>
                </a:lnTo>
                <a:lnTo>
                  <a:pt x="1877" y="384"/>
                </a:lnTo>
                <a:lnTo>
                  <a:pt x="1843" y="407"/>
                </a:lnTo>
                <a:lnTo>
                  <a:pt x="1809" y="429"/>
                </a:lnTo>
                <a:lnTo>
                  <a:pt x="1764" y="463"/>
                </a:lnTo>
                <a:lnTo>
                  <a:pt x="1719" y="497"/>
                </a:lnTo>
                <a:lnTo>
                  <a:pt x="1685" y="520"/>
                </a:lnTo>
                <a:lnTo>
                  <a:pt x="1651" y="542"/>
                </a:lnTo>
                <a:lnTo>
                  <a:pt x="1617" y="565"/>
                </a:lnTo>
                <a:lnTo>
                  <a:pt x="1594" y="576"/>
                </a:lnTo>
                <a:lnTo>
                  <a:pt x="1583" y="587"/>
                </a:lnTo>
                <a:lnTo>
                  <a:pt x="1561" y="587"/>
                </a:lnTo>
                <a:lnTo>
                  <a:pt x="1549" y="576"/>
                </a:lnTo>
                <a:lnTo>
                  <a:pt x="1561" y="565"/>
                </a:lnTo>
                <a:lnTo>
                  <a:pt x="1561" y="554"/>
                </a:lnTo>
                <a:lnTo>
                  <a:pt x="1572" y="531"/>
                </a:lnTo>
                <a:lnTo>
                  <a:pt x="1583" y="508"/>
                </a:lnTo>
                <a:lnTo>
                  <a:pt x="1594" y="486"/>
                </a:lnTo>
                <a:lnTo>
                  <a:pt x="1617" y="452"/>
                </a:lnTo>
                <a:lnTo>
                  <a:pt x="1640" y="418"/>
                </a:lnTo>
                <a:lnTo>
                  <a:pt x="1651" y="384"/>
                </a:lnTo>
                <a:lnTo>
                  <a:pt x="1674" y="350"/>
                </a:lnTo>
                <a:lnTo>
                  <a:pt x="1685" y="316"/>
                </a:lnTo>
                <a:lnTo>
                  <a:pt x="1696" y="294"/>
                </a:lnTo>
                <a:lnTo>
                  <a:pt x="1696" y="271"/>
                </a:lnTo>
                <a:lnTo>
                  <a:pt x="1707" y="260"/>
                </a:lnTo>
                <a:lnTo>
                  <a:pt x="1707" y="237"/>
                </a:lnTo>
                <a:lnTo>
                  <a:pt x="1696" y="226"/>
                </a:lnTo>
                <a:lnTo>
                  <a:pt x="1674" y="226"/>
                </a:lnTo>
                <a:lnTo>
                  <a:pt x="1651" y="214"/>
                </a:lnTo>
                <a:lnTo>
                  <a:pt x="1617" y="203"/>
                </a:lnTo>
                <a:lnTo>
                  <a:pt x="1583" y="203"/>
                </a:lnTo>
                <a:lnTo>
                  <a:pt x="1538" y="203"/>
                </a:lnTo>
                <a:lnTo>
                  <a:pt x="1493" y="203"/>
                </a:lnTo>
                <a:lnTo>
                  <a:pt x="1436" y="214"/>
                </a:lnTo>
                <a:lnTo>
                  <a:pt x="1380" y="214"/>
                </a:lnTo>
                <a:lnTo>
                  <a:pt x="1357" y="214"/>
                </a:lnTo>
                <a:lnTo>
                  <a:pt x="1334" y="226"/>
                </a:lnTo>
                <a:lnTo>
                  <a:pt x="1312" y="226"/>
                </a:lnTo>
                <a:lnTo>
                  <a:pt x="1289" y="226"/>
                </a:lnTo>
                <a:lnTo>
                  <a:pt x="1255" y="237"/>
                </a:lnTo>
                <a:lnTo>
                  <a:pt x="1221" y="237"/>
                </a:lnTo>
                <a:lnTo>
                  <a:pt x="1176" y="237"/>
                </a:lnTo>
                <a:lnTo>
                  <a:pt x="1142" y="248"/>
                </a:lnTo>
                <a:lnTo>
                  <a:pt x="1097" y="248"/>
                </a:lnTo>
                <a:lnTo>
                  <a:pt x="1052" y="260"/>
                </a:lnTo>
                <a:lnTo>
                  <a:pt x="995" y="260"/>
                </a:lnTo>
                <a:lnTo>
                  <a:pt x="950" y="271"/>
                </a:lnTo>
                <a:lnTo>
                  <a:pt x="894" y="271"/>
                </a:lnTo>
                <a:lnTo>
                  <a:pt x="837" y="282"/>
                </a:lnTo>
                <a:lnTo>
                  <a:pt x="769" y="294"/>
                </a:lnTo>
                <a:lnTo>
                  <a:pt x="713" y="294"/>
                </a:lnTo>
                <a:lnTo>
                  <a:pt x="645" y="305"/>
                </a:lnTo>
                <a:lnTo>
                  <a:pt x="577" y="305"/>
                </a:lnTo>
                <a:lnTo>
                  <a:pt x="520" y="316"/>
                </a:lnTo>
                <a:lnTo>
                  <a:pt x="464" y="316"/>
                </a:lnTo>
                <a:lnTo>
                  <a:pt x="407" y="327"/>
                </a:lnTo>
                <a:lnTo>
                  <a:pt x="362" y="327"/>
                </a:lnTo>
                <a:lnTo>
                  <a:pt x="317" y="339"/>
                </a:lnTo>
                <a:lnTo>
                  <a:pt x="272" y="339"/>
                </a:lnTo>
                <a:lnTo>
                  <a:pt x="227" y="339"/>
                </a:lnTo>
                <a:lnTo>
                  <a:pt x="181" y="339"/>
                </a:lnTo>
                <a:lnTo>
                  <a:pt x="147" y="339"/>
                </a:lnTo>
                <a:lnTo>
                  <a:pt x="113" y="350"/>
                </a:lnTo>
                <a:lnTo>
                  <a:pt x="80" y="350"/>
                </a:lnTo>
                <a:lnTo>
                  <a:pt x="57" y="350"/>
                </a:lnTo>
                <a:lnTo>
                  <a:pt x="23" y="350"/>
                </a:lnTo>
                <a:lnTo>
                  <a:pt x="0" y="350"/>
                </a:lnTo>
                <a:lnTo>
                  <a:pt x="0" y="248"/>
                </a:lnTo>
                <a:lnTo>
                  <a:pt x="147" y="237"/>
                </a:lnTo>
                <a:lnTo>
                  <a:pt x="283" y="226"/>
                </a:lnTo>
                <a:lnTo>
                  <a:pt x="543" y="192"/>
                </a:lnTo>
                <a:lnTo>
                  <a:pt x="803" y="169"/>
                </a:lnTo>
                <a:lnTo>
                  <a:pt x="1052" y="135"/>
                </a:lnTo>
                <a:lnTo>
                  <a:pt x="1120" y="135"/>
                </a:lnTo>
                <a:lnTo>
                  <a:pt x="1176" y="124"/>
                </a:lnTo>
                <a:lnTo>
                  <a:pt x="1233" y="113"/>
                </a:lnTo>
                <a:lnTo>
                  <a:pt x="1278" y="113"/>
                </a:lnTo>
                <a:lnTo>
                  <a:pt x="1323" y="101"/>
                </a:lnTo>
                <a:lnTo>
                  <a:pt x="1368" y="101"/>
                </a:lnTo>
                <a:lnTo>
                  <a:pt x="1414" y="90"/>
                </a:lnTo>
                <a:lnTo>
                  <a:pt x="1447" y="90"/>
                </a:lnTo>
                <a:lnTo>
                  <a:pt x="1481" y="79"/>
                </a:lnTo>
                <a:lnTo>
                  <a:pt x="1515" y="79"/>
                </a:lnTo>
                <a:lnTo>
                  <a:pt x="1538" y="67"/>
                </a:lnTo>
                <a:lnTo>
                  <a:pt x="1561" y="56"/>
                </a:lnTo>
                <a:lnTo>
                  <a:pt x="1583" y="56"/>
                </a:lnTo>
                <a:lnTo>
                  <a:pt x="1594" y="45"/>
                </a:lnTo>
                <a:lnTo>
                  <a:pt x="1617" y="45"/>
                </a:lnTo>
                <a:lnTo>
                  <a:pt x="1617" y="33"/>
                </a:lnTo>
                <a:lnTo>
                  <a:pt x="1651" y="11"/>
                </a:lnTo>
                <a:lnTo>
                  <a:pt x="1674" y="0"/>
                </a:lnTo>
                <a:lnTo>
                  <a:pt x="1696" y="0"/>
                </a:lnTo>
                <a:lnTo>
                  <a:pt x="1707" y="0"/>
                </a:lnTo>
                <a:lnTo>
                  <a:pt x="1719" y="0"/>
                </a:lnTo>
                <a:lnTo>
                  <a:pt x="1741" y="0"/>
                </a:lnTo>
                <a:lnTo>
                  <a:pt x="1764" y="11"/>
                </a:lnTo>
                <a:lnTo>
                  <a:pt x="1787" y="22"/>
                </a:lnTo>
                <a:lnTo>
                  <a:pt x="1821" y="45"/>
                </a:lnTo>
                <a:lnTo>
                  <a:pt x="1854" y="67"/>
                </a:lnTo>
                <a:lnTo>
                  <a:pt x="1900" y="90"/>
                </a:lnTo>
                <a:lnTo>
                  <a:pt x="1945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Freeform 2"/>
          <p:cNvSpPr/>
          <p:nvPr/>
        </p:nvSpPr>
        <p:spPr>
          <a:xfrm>
            <a:off x="7686675" y="2030413"/>
            <a:ext cx="246063" cy="1082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9" h="1362">
                <a:moveTo>
                  <a:pt x="263" y="583"/>
                </a:moveTo>
                <a:lnTo>
                  <a:pt x="263" y="598"/>
                </a:lnTo>
                <a:lnTo>
                  <a:pt x="263" y="614"/>
                </a:lnTo>
                <a:lnTo>
                  <a:pt x="263" y="629"/>
                </a:lnTo>
                <a:lnTo>
                  <a:pt x="263" y="646"/>
                </a:lnTo>
                <a:lnTo>
                  <a:pt x="263" y="663"/>
                </a:lnTo>
                <a:lnTo>
                  <a:pt x="263" y="681"/>
                </a:lnTo>
                <a:lnTo>
                  <a:pt x="263" y="700"/>
                </a:lnTo>
                <a:lnTo>
                  <a:pt x="263" y="719"/>
                </a:lnTo>
                <a:lnTo>
                  <a:pt x="263" y="738"/>
                </a:lnTo>
                <a:lnTo>
                  <a:pt x="263" y="759"/>
                </a:lnTo>
                <a:lnTo>
                  <a:pt x="263" y="780"/>
                </a:lnTo>
                <a:lnTo>
                  <a:pt x="263" y="802"/>
                </a:lnTo>
                <a:lnTo>
                  <a:pt x="263" y="825"/>
                </a:lnTo>
                <a:lnTo>
                  <a:pt x="261" y="848"/>
                </a:lnTo>
                <a:lnTo>
                  <a:pt x="261" y="871"/>
                </a:lnTo>
                <a:lnTo>
                  <a:pt x="261" y="894"/>
                </a:lnTo>
                <a:lnTo>
                  <a:pt x="261" y="919"/>
                </a:lnTo>
                <a:lnTo>
                  <a:pt x="261" y="944"/>
                </a:lnTo>
                <a:lnTo>
                  <a:pt x="261" y="969"/>
                </a:lnTo>
                <a:lnTo>
                  <a:pt x="259" y="995"/>
                </a:lnTo>
                <a:lnTo>
                  <a:pt x="259" y="1022"/>
                </a:lnTo>
                <a:lnTo>
                  <a:pt x="259" y="1049"/>
                </a:lnTo>
                <a:lnTo>
                  <a:pt x="259" y="1078"/>
                </a:lnTo>
                <a:lnTo>
                  <a:pt x="257" y="1105"/>
                </a:lnTo>
                <a:lnTo>
                  <a:pt x="257" y="1134"/>
                </a:lnTo>
                <a:lnTo>
                  <a:pt x="257" y="1164"/>
                </a:lnTo>
                <a:lnTo>
                  <a:pt x="255" y="1193"/>
                </a:lnTo>
                <a:lnTo>
                  <a:pt x="255" y="1224"/>
                </a:lnTo>
                <a:lnTo>
                  <a:pt x="254" y="1254"/>
                </a:lnTo>
                <a:lnTo>
                  <a:pt x="254" y="1285"/>
                </a:lnTo>
                <a:lnTo>
                  <a:pt x="252" y="1318"/>
                </a:lnTo>
                <a:lnTo>
                  <a:pt x="252" y="1350"/>
                </a:lnTo>
                <a:lnTo>
                  <a:pt x="104" y="1362"/>
                </a:lnTo>
                <a:lnTo>
                  <a:pt x="104" y="1297"/>
                </a:lnTo>
                <a:lnTo>
                  <a:pt x="104" y="1233"/>
                </a:lnTo>
                <a:lnTo>
                  <a:pt x="104" y="1172"/>
                </a:lnTo>
                <a:lnTo>
                  <a:pt x="104" y="1111"/>
                </a:lnTo>
                <a:lnTo>
                  <a:pt x="104" y="1053"/>
                </a:lnTo>
                <a:lnTo>
                  <a:pt x="104" y="997"/>
                </a:lnTo>
                <a:lnTo>
                  <a:pt x="104" y="944"/>
                </a:lnTo>
                <a:lnTo>
                  <a:pt x="104" y="890"/>
                </a:lnTo>
                <a:lnTo>
                  <a:pt x="104" y="840"/>
                </a:lnTo>
                <a:lnTo>
                  <a:pt x="104" y="790"/>
                </a:lnTo>
                <a:lnTo>
                  <a:pt x="104" y="744"/>
                </a:lnTo>
                <a:lnTo>
                  <a:pt x="104" y="698"/>
                </a:lnTo>
                <a:lnTo>
                  <a:pt x="104" y="656"/>
                </a:lnTo>
                <a:lnTo>
                  <a:pt x="104" y="614"/>
                </a:lnTo>
                <a:lnTo>
                  <a:pt x="104" y="575"/>
                </a:lnTo>
                <a:lnTo>
                  <a:pt x="104" y="537"/>
                </a:lnTo>
                <a:lnTo>
                  <a:pt x="102" y="502"/>
                </a:lnTo>
                <a:lnTo>
                  <a:pt x="102" y="468"/>
                </a:lnTo>
                <a:lnTo>
                  <a:pt x="102" y="437"/>
                </a:lnTo>
                <a:lnTo>
                  <a:pt x="102" y="406"/>
                </a:lnTo>
                <a:lnTo>
                  <a:pt x="102" y="379"/>
                </a:lnTo>
                <a:lnTo>
                  <a:pt x="100" y="366"/>
                </a:lnTo>
                <a:lnTo>
                  <a:pt x="100" y="353"/>
                </a:lnTo>
                <a:lnTo>
                  <a:pt x="100" y="341"/>
                </a:lnTo>
                <a:lnTo>
                  <a:pt x="100" y="328"/>
                </a:lnTo>
                <a:lnTo>
                  <a:pt x="100" y="318"/>
                </a:lnTo>
                <a:lnTo>
                  <a:pt x="100" y="307"/>
                </a:lnTo>
                <a:lnTo>
                  <a:pt x="98" y="295"/>
                </a:lnTo>
                <a:lnTo>
                  <a:pt x="98" y="285"/>
                </a:lnTo>
                <a:lnTo>
                  <a:pt x="98" y="276"/>
                </a:lnTo>
                <a:lnTo>
                  <a:pt x="98" y="268"/>
                </a:lnTo>
                <a:lnTo>
                  <a:pt x="98" y="259"/>
                </a:lnTo>
                <a:lnTo>
                  <a:pt x="98" y="251"/>
                </a:lnTo>
                <a:lnTo>
                  <a:pt x="96" y="243"/>
                </a:lnTo>
                <a:lnTo>
                  <a:pt x="96" y="237"/>
                </a:lnTo>
                <a:lnTo>
                  <a:pt x="96" y="230"/>
                </a:lnTo>
                <a:lnTo>
                  <a:pt x="96" y="224"/>
                </a:lnTo>
                <a:lnTo>
                  <a:pt x="94" y="218"/>
                </a:lnTo>
                <a:lnTo>
                  <a:pt x="94" y="214"/>
                </a:lnTo>
                <a:lnTo>
                  <a:pt x="94" y="209"/>
                </a:lnTo>
                <a:lnTo>
                  <a:pt x="94" y="205"/>
                </a:lnTo>
                <a:lnTo>
                  <a:pt x="92" y="201"/>
                </a:lnTo>
                <a:lnTo>
                  <a:pt x="92" y="199"/>
                </a:lnTo>
                <a:lnTo>
                  <a:pt x="87" y="176"/>
                </a:lnTo>
                <a:lnTo>
                  <a:pt x="81" y="157"/>
                </a:lnTo>
                <a:lnTo>
                  <a:pt x="75" y="138"/>
                </a:lnTo>
                <a:lnTo>
                  <a:pt x="65" y="118"/>
                </a:lnTo>
                <a:lnTo>
                  <a:pt x="58" y="103"/>
                </a:lnTo>
                <a:lnTo>
                  <a:pt x="54" y="95"/>
                </a:lnTo>
                <a:lnTo>
                  <a:pt x="50" y="90"/>
                </a:lnTo>
                <a:lnTo>
                  <a:pt x="44" y="82"/>
                </a:lnTo>
                <a:lnTo>
                  <a:pt x="41" y="76"/>
                </a:lnTo>
                <a:lnTo>
                  <a:pt x="37" y="72"/>
                </a:lnTo>
                <a:lnTo>
                  <a:pt x="31" y="67"/>
                </a:lnTo>
                <a:lnTo>
                  <a:pt x="25" y="63"/>
                </a:lnTo>
                <a:lnTo>
                  <a:pt x="19" y="57"/>
                </a:lnTo>
                <a:lnTo>
                  <a:pt x="14" y="53"/>
                </a:lnTo>
                <a:lnTo>
                  <a:pt x="10" y="49"/>
                </a:lnTo>
                <a:lnTo>
                  <a:pt x="8" y="44"/>
                </a:lnTo>
                <a:lnTo>
                  <a:pt x="4" y="40"/>
                </a:lnTo>
                <a:lnTo>
                  <a:pt x="2" y="36"/>
                </a:lnTo>
                <a:lnTo>
                  <a:pt x="0" y="32"/>
                </a:lnTo>
                <a:lnTo>
                  <a:pt x="0" y="28"/>
                </a:lnTo>
                <a:lnTo>
                  <a:pt x="0" y="24"/>
                </a:lnTo>
                <a:lnTo>
                  <a:pt x="0" y="21"/>
                </a:lnTo>
                <a:lnTo>
                  <a:pt x="0" y="19"/>
                </a:lnTo>
                <a:lnTo>
                  <a:pt x="2" y="11"/>
                </a:lnTo>
                <a:lnTo>
                  <a:pt x="8" y="7"/>
                </a:lnTo>
                <a:lnTo>
                  <a:pt x="10" y="5"/>
                </a:lnTo>
                <a:lnTo>
                  <a:pt x="14" y="3"/>
                </a:lnTo>
                <a:lnTo>
                  <a:pt x="17" y="1"/>
                </a:lnTo>
                <a:lnTo>
                  <a:pt x="23" y="0"/>
                </a:lnTo>
                <a:lnTo>
                  <a:pt x="29" y="0"/>
                </a:lnTo>
                <a:lnTo>
                  <a:pt x="37" y="0"/>
                </a:lnTo>
                <a:lnTo>
                  <a:pt x="44" y="0"/>
                </a:lnTo>
                <a:lnTo>
                  <a:pt x="52" y="0"/>
                </a:lnTo>
                <a:lnTo>
                  <a:pt x="62" y="0"/>
                </a:lnTo>
                <a:lnTo>
                  <a:pt x="73" y="1"/>
                </a:lnTo>
                <a:lnTo>
                  <a:pt x="85" y="3"/>
                </a:lnTo>
                <a:lnTo>
                  <a:pt x="96" y="5"/>
                </a:lnTo>
                <a:lnTo>
                  <a:pt x="110" y="7"/>
                </a:lnTo>
                <a:lnTo>
                  <a:pt x="123" y="11"/>
                </a:lnTo>
                <a:lnTo>
                  <a:pt x="138" y="15"/>
                </a:lnTo>
                <a:lnTo>
                  <a:pt x="154" y="19"/>
                </a:lnTo>
                <a:lnTo>
                  <a:pt x="169" y="26"/>
                </a:lnTo>
                <a:lnTo>
                  <a:pt x="184" y="32"/>
                </a:lnTo>
                <a:lnTo>
                  <a:pt x="198" y="38"/>
                </a:lnTo>
                <a:lnTo>
                  <a:pt x="211" y="44"/>
                </a:lnTo>
                <a:lnTo>
                  <a:pt x="223" y="49"/>
                </a:lnTo>
                <a:lnTo>
                  <a:pt x="234" y="55"/>
                </a:lnTo>
                <a:lnTo>
                  <a:pt x="244" y="61"/>
                </a:lnTo>
                <a:lnTo>
                  <a:pt x="254" y="65"/>
                </a:lnTo>
                <a:lnTo>
                  <a:pt x="263" y="71"/>
                </a:lnTo>
                <a:lnTo>
                  <a:pt x="271" y="74"/>
                </a:lnTo>
                <a:lnTo>
                  <a:pt x="278" y="80"/>
                </a:lnTo>
                <a:lnTo>
                  <a:pt x="284" y="84"/>
                </a:lnTo>
                <a:lnTo>
                  <a:pt x="290" y="90"/>
                </a:lnTo>
                <a:lnTo>
                  <a:pt x="294" y="94"/>
                </a:lnTo>
                <a:lnTo>
                  <a:pt x="298" y="97"/>
                </a:lnTo>
                <a:lnTo>
                  <a:pt x="300" y="103"/>
                </a:lnTo>
                <a:lnTo>
                  <a:pt x="301" y="107"/>
                </a:lnTo>
                <a:lnTo>
                  <a:pt x="303" y="113"/>
                </a:lnTo>
                <a:lnTo>
                  <a:pt x="305" y="118"/>
                </a:lnTo>
                <a:lnTo>
                  <a:pt x="307" y="124"/>
                </a:lnTo>
                <a:lnTo>
                  <a:pt x="307" y="132"/>
                </a:lnTo>
                <a:lnTo>
                  <a:pt x="309" y="140"/>
                </a:lnTo>
                <a:lnTo>
                  <a:pt x="309" y="155"/>
                </a:lnTo>
                <a:lnTo>
                  <a:pt x="309" y="172"/>
                </a:lnTo>
                <a:lnTo>
                  <a:pt x="307" y="191"/>
                </a:lnTo>
                <a:lnTo>
                  <a:pt x="303" y="213"/>
                </a:lnTo>
                <a:lnTo>
                  <a:pt x="300" y="236"/>
                </a:lnTo>
                <a:lnTo>
                  <a:pt x="296" y="247"/>
                </a:lnTo>
                <a:lnTo>
                  <a:pt x="292" y="260"/>
                </a:lnTo>
                <a:lnTo>
                  <a:pt x="288" y="274"/>
                </a:lnTo>
                <a:lnTo>
                  <a:pt x="284" y="291"/>
                </a:lnTo>
                <a:lnTo>
                  <a:pt x="280" y="308"/>
                </a:lnTo>
                <a:lnTo>
                  <a:pt x="278" y="328"/>
                </a:lnTo>
                <a:lnTo>
                  <a:pt x="275" y="347"/>
                </a:lnTo>
                <a:lnTo>
                  <a:pt x="273" y="368"/>
                </a:lnTo>
                <a:lnTo>
                  <a:pt x="271" y="391"/>
                </a:lnTo>
                <a:lnTo>
                  <a:pt x="269" y="414"/>
                </a:lnTo>
                <a:lnTo>
                  <a:pt x="267" y="439"/>
                </a:lnTo>
                <a:lnTo>
                  <a:pt x="265" y="466"/>
                </a:lnTo>
                <a:lnTo>
                  <a:pt x="265" y="493"/>
                </a:lnTo>
                <a:lnTo>
                  <a:pt x="263" y="521"/>
                </a:lnTo>
                <a:lnTo>
                  <a:pt x="263" y="552"/>
                </a:lnTo>
                <a:lnTo>
                  <a:pt x="263" y="583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296150" y="2474913"/>
            <a:ext cx="1162050" cy="304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64" h="384">
                <a:moveTo>
                  <a:pt x="232" y="384"/>
                </a:moveTo>
                <a:lnTo>
                  <a:pt x="213" y="384"/>
                </a:lnTo>
                <a:lnTo>
                  <a:pt x="194" y="382"/>
                </a:lnTo>
                <a:lnTo>
                  <a:pt x="177" y="380"/>
                </a:lnTo>
                <a:lnTo>
                  <a:pt x="157" y="376"/>
                </a:lnTo>
                <a:lnTo>
                  <a:pt x="140" y="370"/>
                </a:lnTo>
                <a:lnTo>
                  <a:pt x="121" y="364"/>
                </a:lnTo>
                <a:lnTo>
                  <a:pt x="104" y="357"/>
                </a:lnTo>
                <a:lnTo>
                  <a:pt x="85" y="349"/>
                </a:lnTo>
                <a:lnTo>
                  <a:pt x="73" y="345"/>
                </a:lnTo>
                <a:lnTo>
                  <a:pt x="63" y="343"/>
                </a:lnTo>
                <a:lnTo>
                  <a:pt x="54" y="340"/>
                </a:lnTo>
                <a:lnTo>
                  <a:pt x="46" y="338"/>
                </a:lnTo>
                <a:lnTo>
                  <a:pt x="38" y="334"/>
                </a:lnTo>
                <a:lnTo>
                  <a:pt x="31" y="330"/>
                </a:lnTo>
                <a:lnTo>
                  <a:pt x="25" y="328"/>
                </a:lnTo>
                <a:lnTo>
                  <a:pt x="19" y="324"/>
                </a:lnTo>
                <a:lnTo>
                  <a:pt x="14" y="320"/>
                </a:lnTo>
                <a:lnTo>
                  <a:pt x="10" y="317"/>
                </a:lnTo>
                <a:lnTo>
                  <a:pt x="8" y="315"/>
                </a:lnTo>
                <a:lnTo>
                  <a:pt x="4" y="311"/>
                </a:lnTo>
                <a:lnTo>
                  <a:pt x="2" y="309"/>
                </a:lnTo>
                <a:lnTo>
                  <a:pt x="0" y="305"/>
                </a:lnTo>
                <a:lnTo>
                  <a:pt x="0" y="303"/>
                </a:lnTo>
                <a:lnTo>
                  <a:pt x="0" y="301"/>
                </a:lnTo>
                <a:lnTo>
                  <a:pt x="0" y="297"/>
                </a:lnTo>
                <a:lnTo>
                  <a:pt x="2" y="295"/>
                </a:lnTo>
                <a:lnTo>
                  <a:pt x="4" y="295"/>
                </a:lnTo>
                <a:lnTo>
                  <a:pt x="6" y="293"/>
                </a:lnTo>
                <a:lnTo>
                  <a:pt x="10" y="292"/>
                </a:lnTo>
                <a:lnTo>
                  <a:pt x="14" y="292"/>
                </a:lnTo>
                <a:lnTo>
                  <a:pt x="19" y="290"/>
                </a:lnTo>
                <a:lnTo>
                  <a:pt x="25" y="288"/>
                </a:lnTo>
                <a:lnTo>
                  <a:pt x="33" y="288"/>
                </a:lnTo>
                <a:lnTo>
                  <a:pt x="38" y="286"/>
                </a:lnTo>
                <a:lnTo>
                  <a:pt x="48" y="284"/>
                </a:lnTo>
                <a:lnTo>
                  <a:pt x="56" y="284"/>
                </a:lnTo>
                <a:lnTo>
                  <a:pt x="65" y="282"/>
                </a:lnTo>
                <a:lnTo>
                  <a:pt x="75" y="280"/>
                </a:lnTo>
                <a:lnTo>
                  <a:pt x="86" y="278"/>
                </a:lnTo>
                <a:lnTo>
                  <a:pt x="98" y="276"/>
                </a:lnTo>
                <a:lnTo>
                  <a:pt x="104" y="276"/>
                </a:lnTo>
                <a:lnTo>
                  <a:pt x="109" y="276"/>
                </a:lnTo>
                <a:lnTo>
                  <a:pt x="117" y="274"/>
                </a:lnTo>
                <a:lnTo>
                  <a:pt x="127" y="274"/>
                </a:lnTo>
                <a:lnTo>
                  <a:pt x="136" y="272"/>
                </a:lnTo>
                <a:lnTo>
                  <a:pt x="146" y="270"/>
                </a:lnTo>
                <a:lnTo>
                  <a:pt x="156" y="270"/>
                </a:lnTo>
                <a:lnTo>
                  <a:pt x="169" y="267"/>
                </a:lnTo>
                <a:lnTo>
                  <a:pt x="180" y="265"/>
                </a:lnTo>
                <a:lnTo>
                  <a:pt x="194" y="263"/>
                </a:lnTo>
                <a:lnTo>
                  <a:pt x="207" y="259"/>
                </a:lnTo>
                <a:lnTo>
                  <a:pt x="223" y="257"/>
                </a:lnTo>
                <a:lnTo>
                  <a:pt x="238" y="253"/>
                </a:lnTo>
                <a:lnTo>
                  <a:pt x="255" y="249"/>
                </a:lnTo>
                <a:lnTo>
                  <a:pt x="271" y="246"/>
                </a:lnTo>
                <a:lnTo>
                  <a:pt x="290" y="242"/>
                </a:lnTo>
                <a:lnTo>
                  <a:pt x="309" y="236"/>
                </a:lnTo>
                <a:lnTo>
                  <a:pt x="328" y="232"/>
                </a:lnTo>
                <a:lnTo>
                  <a:pt x="347" y="226"/>
                </a:lnTo>
                <a:lnTo>
                  <a:pt x="369" y="221"/>
                </a:lnTo>
                <a:lnTo>
                  <a:pt x="392" y="215"/>
                </a:lnTo>
                <a:lnTo>
                  <a:pt x="413" y="209"/>
                </a:lnTo>
                <a:lnTo>
                  <a:pt x="438" y="203"/>
                </a:lnTo>
                <a:lnTo>
                  <a:pt x="461" y="196"/>
                </a:lnTo>
                <a:lnTo>
                  <a:pt x="486" y="190"/>
                </a:lnTo>
                <a:lnTo>
                  <a:pt x="512" y="182"/>
                </a:lnTo>
                <a:lnTo>
                  <a:pt x="539" y="175"/>
                </a:lnTo>
                <a:lnTo>
                  <a:pt x="566" y="167"/>
                </a:lnTo>
                <a:lnTo>
                  <a:pt x="593" y="159"/>
                </a:lnTo>
                <a:lnTo>
                  <a:pt x="624" y="150"/>
                </a:lnTo>
                <a:lnTo>
                  <a:pt x="652" y="142"/>
                </a:lnTo>
                <a:lnTo>
                  <a:pt x="683" y="132"/>
                </a:lnTo>
                <a:lnTo>
                  <a:pt x="714" y="125"/>
                </a:lnTo>
                <a:lnTo>
                  <a:pt x="743" y="117"/>
                </a:lnTo>
                <a:lnTo>
                  <a:pt x="771" y="109"/>
                </a:lnTo>
                <a:lnTo>
                  <a:pt x="800" y="102"/>
                </a:lnTo>
                <a:lnTo>
                  <a:pt x="827" y="96"/>
                </a:lnTo>
                <a:lnTo>
                  <a:pt x="852" y="88"/>
                </a:lnTo>
                <a:lnTo>
                  <a:pt x="879" y="82"/>
                </a:lnTo>
                <a:lnTo>
                  <a:pt x="904" y="77"/>
                </a:lnTo>
                <a:lnTo>
                  <a:pt x="927" y="69"/>
                </a:lnTo>
                <a:lnTo>
                  <a:pt x="950" y="63"/>
                </a:lnTo>
                <a:lnTo>
                  <a:pt x="971" y="57"/>
                </a:lnTo>
                <a:lnTo>
                  <a:pt x="992" y="54"/>
                </a:lnTo>
                <a:lnTo>
                  <a:pt x="1013" y="48"/>
                </a:lnTo>
                <a:lnTo>
                  <a:pt x="1032" y="44"/>
                </a:lnTo>
                <a:lnTo>
                  <a:pt x="1052" y="38"/>
                </a:lnTo>
                <a:lnTo>
                  <a:pt x="1071" y="34"/>
                </a:lnTo>
                <a:lnTo>
                  <a:pt x="1088" y="31"/>
                </a:lnTo>
                <a:lnTo>
                  <a:pt x="1103" y="27"/>
                </a:lnTo>
                <a:lnTo>
                  <a:pt x="1121" y="23"/>
                </a:lnTo>
                <a:lnTo>
                  <a:pt x="1136" y="19"/>
                </a:lnTo>
                <a:lnTo>
                  <a:pt x="1149" y="17"/>
                </a:lnTo>
                <a:lnTo>
                  <a:pt x="1163" y="13"/>
                </a:lnTo>
                <a:lnTo>
                  <a:pt x="1176" y="11"/>
                </a:lnTo>
                <a:lnTo>
                  <a:pt x="1188" y="10"/>
                </a:lnTo>
                <a:lnTo>
                  <a:pt x="1199" y="8"/>
                </a:lnTo>
                <a:lnTo>
                  <a:pt x="1209" y="6"/>
                </a:lnTo>
                <a:lnTo>
                  <a:pt x="1219" y="4"/>
                </a:lnTo>
                <a:lnTo>
                  <a:pt x="1228" y="2"/>
                </a:lnTo>
                <a:lnTo>
                  <a:pt x="1236" y="2"/>
                </a:lnTo>
                <a:lnTo>
                  <a:pt x="1243" y="2"/>
                </a:lnTo>
                <a:lnTo>
                  <a:pt x="1251" y="0"/>
                </a:lnTo>
                <a:lnTo>
                  <a:pt x="1257" y="0"/>
                </a:lnTo>
                <a:lnTo>
                  <a:pt x="1274" y="2"/>
                </a:lnTo>
                <a:lnTo>
                  <a:pt x="1293" y="2"/>
                </a:lnTo>
                <a:lnTo>
                  <a:pt x="1313" y="6"/>
                </a:lnTo>
                <a:lnTo>
                  <a:pt x="1330" y="8"/>
                </a:lnTo>
                <a:lnTo>
                  <a:pt x="1349" y="11"/>
                </a:lnTo>
                <a:lnTo>
                  <a:pt x="1366" y="15"/>
                </a:lnTo>
                <a:lnTo>
                  <a:pt x="1403" y="25"/>
                </a:lnTo>
                <a:lnTo>
                  <a:pt x="1416" y="33"/>
                </a:lnTo>
                <a:lnTo>
                  <a:pt x="1428" y="40"/>
                </a:lnTo>
                <a:lnTo>
                  <a:pt x="1439" y="48"/>
                </a:lnTo>
                <a:lnTo>
                  <a:pt x="1447" y="54"/>
                </a:lnTo>
                <a:lnTo>
                  <a:pt x="1455" y="57"/>
                </a:lnTo>
                <a:lnTo>
                  <a:pt x="1456" y="61"/>
                </a:lnTo>
                <a:lnTo>
                  <a:pt x="1460" y="63"/>
                </a:lnTo>
                <a:lnTo>
                  <a:pt x="1462" y="65"/>
                </a:lnTo>
                <a:lnTo>
                  <a:pt x="1462" y="67"/>
                </a:lnTo>
                <a:lnTo>
                  <a:pt x="1464" y="71"/>
                </a:lnTo>
                <a:lnTo>
                  <a:pt x="1464" y="73"/>
                </a:lnTo>
                <a:lnTo>
                  <a:pt x="1464" y="77"/>
                </a:lnTo>
                <a:lnTo>
                  <a:pt x="1462" y="82"/>
                </a:lnTo>
                <a:lnTo>
                  <a:pt x="1460" y="90"/>
                </a:lnTo>
                <a:lnTo>
                  <a:pt x="1456" y="96"/>
                </a:lnTo>
                <a:lnTo>
                  <a:pt x="1453" y="104"/>
                </a:lnTo>
                <a:lnTo>
                  <a:pt x="1449" y="109"/>
                </a:lnTo>
                <a:lnTo>
                  <a:pt x="1445" y="115"/>
                </a:lnTo>
                <a:lnTo>
                  <a:pt x="1439" y="121"/>
                </a:lnTo>
                <a:lnTo>
                  <a:pt x="1430" y="128"/>
                </a:lnTo>
                <a:lnTo>
                  <a:pt x="1420" y="136"/>
                </a:lnTo>
                <a:lnTo>
                  <a:pt x="1407" y="144"/>
                </a:lnTo>
                <a:lnTo>
                  <a:pt x="1393" y="150"/>
                </a:lnTo>
                <a:lnTo>
                  <a:pt x="1378" y="153"/>
                </a:lnTo>
                <a:lnTo>
                  <a:pt x="1368" y="157"/>
                </a:lnTo>
                <a:lnTo>
                  <a:pt x="1359" y="159"/>
                </a:lnTo>
                <a:lnTo>
                  <a:pt x="1349" y="161"/>
                </a:lnTo>
                <a:lnTo>
                  <a:pt x="1339" y="163"/>
                </a:lnTo>
                <a:lnTo>
                  <a:pt x="1330" y="167"/>
                </a:lnTo>
                <a:lnTo>
                  <a:pt x="1318" y="169"/>
                </a:lnTo>
                <a:lnTo>
                  <a:pt x="1313" y="169"/>
                </a:lnTo>
                <a:lnTo>
                  <a:pt x="1305" y="171"/>
                </a:lnTo>
                <a:lnTo>
                  <a:pt x="1297" y="173"/>
                </a:lnTo>
                <a:lnTo>
                  <a:pt x="1290" y="175"/>
                </a:lnTo>
                <a:lnTo>
                  <a:pt x="1280" y="176"/>
                </a:lnTo>
                <a:lnTo>
                  <a:pt x="1270" y="178"/>
                </a:lnTo>
                <a:lnTo>
                  <a:pt x="1261" y="180"/>
                </a:lnTo>
                <a:lnTo>
                  <a:pt x="1249" y="184"/>
                </a:lnTo>
                <a:lnTo>
                  <a:pt x="1238" y="186"/>
                </a:lnTo>
                <a:lnTo>
                  <a:pt x="1224" y="190"/>
                </a:lnTo>
                <a:lnTo>
                  <a:pt x="1211" y="192"/>
                </a:lnTo>
                <a:lnTo>
                  <a:pt x="1197" y="196"/>
                </a:lnTo>
                <a:lnTo>
                  <a:pt x="1182" y="199"/>
                </a:lnTo>
                <a:lnTo>
                  <a:pt x="1167" y="203"/>
                </a:lnTo>
                <a:lnTo>
                  <a:pt x="1151" y="207"/>
                </a:lnTo>
                <a:lnTo>
                  <a:pt x="1134" y="211"/>
                </a:lnTo>
                <a:lnTo>
                  <a:pt x="1117" y="215"/>
                </a:lnTo>
                <a:lnTo>
                  <a:pt x="1100" y="219"/>
                </a:lnTo>
                <a:lnTo>
                  <a:pt x="1080" y="222"/>
                </a:lnTo>
                <a:lnTo>
                  <a:pt x="1059" y="226"/>
                </a:lnTo>
                <a:lnTo>
                  <a:pt x="1040" y="232"/>
                </a:lnTo>
                <a:lnTo>
                  <a:pt x="1019" y="236"/>
                </a:lnTo>
                <a:lnTo>
                  <a:pt x="996" y="240"/>
                </a:lnTo>
                <a:lnTo>
                  <a:pt x="975" y="246"/>
                </a:lnTo>
                <a:lnTo>
                  <a:pt x="952" y="251"/>
                </a:lnTo>
                <a:lnTo>
                  <a:pt x="927" y="255"/>
                </a:lnTo>
                <a:lnTo>
                  <a:pt x="902" y="261"/>
                </a:lnTo>
                <a:lnTo>
                  <a:pt x="877" y="267"/>
                </a:lnTo>
                <a:lnTo>
                  <a:pt x="850" y="272"/>
                </a:lnTo>
                <a:lnTo>
                  <a:pt x="823" y="276"/>
                </a:lnTo>
                <a:lnTo>
                  <a:pt x="796" y="282"/>
                </a:lnTo>
                <a:lnTo>
                  <a:pt x="768" y="288"/>
                </a:lnTo>
                <a:lnTo>
                  <a:pt x="741" y="293"/>
                </a:lnTo>
                <a:lnTo>
                  <a:pt x="712" y="299"/>
                </a:lnTo>
                <a:lnTo>
                  <a:pt x="685" y="305"/>
                </a:lnTo>
                <a:lnTo>
                  <a:pt x="660" y="311"/>
                </a:lnTo>
                <a:lnTo>
                  <a:pt x="635" y="315"/>
                </a:lnTo>
                <a:lnTo>
                  <a:pt x="610" y="320"/>
                </a:lnTo>
                <a:lnTo>
                  <a:pt x="585" y="324"/>
                </a:lnTo>
                <a:lnTo>
                  <a:pt x="562" y="330"/>
                </a:lnTo>
                <a:lnTo>
                  <a:pt x="541" y="334"/>
                </a:lnTo>
                <a:lnTo>
                  <a:pt x="518" y="338"/>
                </a:lnTo>
                <a:lnTo>
                  <a:pt x="497" y="341"/>
                </a:lnTo>
                <a:lnTo>
                  <a:pt x="478" y="345"/>
                </a:lnTo>
                <a:lnTo>
                  <a:pt x="459" y="349"/>
                </a:lnTo>
                <a:lnTo>
                  <a:pt x="439" y="353"/>
                </a:lnTo>
                <a:lnTo>
                  <a:pt x="420" y="357"/>
                </a:lnTo>
                <a:lnTo>
                  <a:pt x="403" y="359"/>
                </a:lnTo>
                <a:lnTo>
                  <a:pt x="388" y="363"/>
                </a:lnTo>
                <a:lnTo>
                  <a:pt x="372" y="364"/>
                </a:lnTo>
                <a:lnTo>
                  <a:pt x="357" y="368"/>
                </a:lnTo>
                <a:lnTo>
                  <a:pt x="342" y="370"/>
                </a:lnTo>
                <a:lnTo>
                  <a:pt x="328" y="372"/>
                </a:lnTo>
                <a:lnTo>
                  <a:pt x="317" y="374"/>
                </a:lnTo>
                <a:lnTo>
                  <a:pt x="303" y="376"/>
                </a:lnTo>
                <a:lnTo>
                  <a:pt x="294" y="378"/>
                </a:lnTo>
                <a:lnTo>
                  <a:pt x="282" y="380"/>
                </a:lnTo>
                <a:lnTo>
                  <a:pt x="273" y="380"/>
                </a:lnTo>
                <a:lnTo>
                  <a:pt x="265" y="382"/>
                </a:lnTo>
                <a:lnTo>
                  <a:pt x="255" y="382"/>
                </a:lnTo>
                <a:lnTo>
                  <a:pt x="250" y="384"/>
                </a:lnTo>
                <a:lnTo>
                  <a:pt x="242" y="384"/>
                </a:lnTo>
                <a:lnTo>
                  <a:pt x="236" y="384"/>
                </a:lnTo>
                <a:lnTo>
                  <a:pt x="232" y="384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Freeform 4"/>
          <p:cNvSpPr/>
          <p:nvPr/>
        </p:nvSpPr>
        <p:spPr>
          <a:xfrm>
            <a:off x="6946900" y="2960688"/>
            <a:ext cx="1374775" cy="11557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32" h="1456">
                <a:moveTo>
                  <a:pt x="1097" y="1055"/>
                </a:moveTo>
                <a:lnTo>
                  <a:pt x="1063" y="1080"/>
                </a:lnTo>
                <a:lnTo>
                  <a:pt x="1030" y="1103"/>
                </a:lnTo>
                <a:lnTo>
                  <a:pt x="996" y="1124"/>
                </a:lnTo>
                <a:lnTo>
                  <a:pt x="961" y="1146"/>
                </a:lnTo>
                <a:lnTo>
                  <a:pt x="926" y="1167"/>
                </a:lnTo>
                <a:lnTo>
                  <a:pt x="892" y="1186"/>
                </a:lnTo>
                <a:lnTo>
                  <a:pt x="857" y="1203"/>
                </a:lnTo>
                <a:lnTo>
                  <a:pt x="821" y="1220"/>
                </a:lnTo>
                <a:lnTo>
                  <a:pt x="786" y="1238"/>
                </a:lnTo>
                <a:lnTo>
                  <a:pt x="752" y="1253"/>
                </a:lnTo>
                <a:lnTo>
                  <a:pt x="715" y="1266"/>
                </a:lnTo>
                <a:lnTo>
                  <a:pt x="681" y="1282"/>
                </a:lnTo>
                <a:lnTo>
                  <a:pt x="644" y="1295"/>
                </a:lnTo>
                <a:lnTo>
                  <a:pt x="608" y="1307"/>
                </a:lnTo>
                <a:lnTo>
                  <a:pt x="573" y="1320"/>
                </a:lnTo>
                <a:lnTo>
                  <a:pt x="537" y="1332"/>
                </a:lnTo>
                <a:lnTo>
                  <a:pt x="500" y="1345"/>
                </a:lnTo>
                <a:lnTo>
                  <a:pt x="466" y="1357"/>
                </a:lnTo>
                <a:lnTo>
                  <a:pt x="433" y="1368"/>
                </a:lnTo>
                <a:lnTo>
                  <a:pt x="401" y="1380"/>
                </a:lnTo>
                <a:lnTo>
                  <a:pt x="370" y="1389"/>
                </a:lnTo>
                <a:lnTo>
                  <a:pt x="341" y="1399"/>
                </a:lnTo>
                <a:lnTo>
                  <a:pt x="314" y="1407"/>
                </a:lnTo>
                <a:lnTo>
                  <a:pt x="287" y="1414"/>
                </a:lnTo>
                <a:lnTo>
                  <a:pt x="263" y="1422"/>
                </a:lnTo>
                <a:lnTo>
                  <a:pt x="238" y="1428"/>
                </a:lnTo>
                <a:lnTo>
                  <a:pt x="217" y="1433"/>
                </a:lnTo>
                <a:lnTo>
                  <a:pt x="195" y="1437"/>
                </a:lnTo>
                <a:lnTo>
                  <a:pt x="174" y="1441"/>
                </a:lnTo>
                <a:lnTo>
                  <a:pt x="155" y="1445"/>
                </a:lnTo>
                <a:lnTo>
                  <a:pt x="138" y="1449"/>
                </a:lnTo>
                <a:lnTo>
                  <a:pt x="121" y="1451"/>
                </a:lnTo>
                <a:lnTo>
                  <a:pt x="105" y="1453"/>
                </a:lnTo>
                <a:lnTo>
                  <a:pt x="92" y="1455"/>
                </a:lnTo>
                <a:lnTo>
                  <a:pt x="78" y="1456"/>
                </a:lnTo>
                <a:lnTo>
                  <a:pt x="65" y="1456"/>
                </a:lnTo>
                <a:lnTo>
                  <a:pt x="55" y="1456"/>
                </a:lnTo>
                <a:lnTo>
                  <a:pt x="44" y="1456"/>
                </a:lnTo>
                <a:lnTo>
                  <a:pt x="36" y="1455"/>
                </a:lnTo>
                <a:lnTo>
                  <a:pt x="28" y="1455"/>
                </a:lnTo>
                <a:lnTo>
                  <a:pt x="21" y="1453"/>
                </a:lnTo>
                <a:lnTo>
                  <a:pt x="15" y="1451"/>
                </a:lnTo>
                <a:lnTo>
                  <a:pt x="9" y="1451"/>
                </a:lnTo>
                <a:lnTo>
                  <a:pt x="5" y="1449"/>
                </a:lnTo>
                <a:lnTo>
                  <a:pt x="4" y="1445"/>
                </a:lnTo>
                <a:lnTo>
                  <a:pt x="0" y="1443"/>
                </a:lnTo>
                <a:lnTo>
                  <a:pt x="0" y="1441"/>
                </a:lnTo>
                <a:lnTo>
                  <a:pt x="0" y="1439"/>
                </a:lnTo>
                <a:lnTo>
                  <a:pt x="0" y="1435"/>
                </a:lnTo>
                <a:lnTo>
                  <a:pt x="0" y="1430"/>
                </a:lnTo>
                <a:lnTo>
                  <a:pt x="2" y="1426"/>
                </a:lnTo>
                <a:lnTo>
                  <a:pt x="5" y="1422"/>
                </a:lnTo>
                <a:lnTo>
                  <a:pt x="9" y="1418"/>
                </a:lnTo>
                <a:lnTo>
                  <a:pt x="13" y="1412"/>
                </a:lnTo>
                <a:lnTo>
                  <a:pt x="19" y="1408"/>
                </a:lnTo>
                <a:lnTo>
                  <a:pt x="25" y="1405"/>
                </a:lnTo>
                <a:lnTo>
                  <a:pt x="32" y="1401"/>
                </a:lnTo>
                <a:lnTo>
                  <a:pt x="38" y="1397"/>
                </a:lnTo>
                <a:lnTo>
                  <a:pt x="48" y="1393"/>
                </a:lnTo>
                <a:lnTo>
                  <a:pt x="55" y="1391"/>
                </a:lnTo>
                <a:lnTo>
                  <a:pt x="65" y="1387"/>
                </a:lnTo>
                <a:lnTo>
                  <a:pt x="75" y="1384"/>
                </a:lnTo>
                <a:lnTo>
                  <a:pt x="86" y="1382"/>
                </a:lnTo>
                <a:lnTo>
                  <a:pt x="98" y="1380"/>
                </a:lnTo>
                <a:lnTo>
                  <a:pt x="109" y="1376"/>
                </a:lnTo>
                <a:lnTo>
                  <a:pt x="122" y="1374"/>
                </a:lnTo>
                <a:lnTo>
                  <a:pt x="136" y="1368"/>
                </a:lnTo>
                <a:lnTo>
                  <a:pt x="151" y="1364"/>
                </a:lnTo>
                <a:lnTo>
                  <a:pt x="169" y="1359"/>
                </a:lnTo>
                <a:lnTo>
                  <a:pt x="186" y="1353"/>
                </a:lnTo>
                <a:lnTo>
                  <a:pt x="205" y="1345"/>
                </a:lnTo>
                <a:lnTo>
                  <a:pt x="224" y="1337"/>
                </a:lnTo>
                <a:lnTo>
                  <a:pt x="245" y="1330"/>
                </a:lnTo>
                <a:lnTo>
                  <a:pt x="268" y="1320"/>
                </a:lnTo>
                <a:lnTo>
                  <a:pt x="291" y="1313"/>
                </a:lnTo>
                <a:lnTo>
                  <a:pt x="316" y="1303"/>
                </a:lnTo>
                <a:lnTo>
                  <a:pt x="343" y="1291"/>
                </a:lnTo>
                <a:lnTo>
                  <a:pt x="370" y="1282"/>
                </a:lnTo>
                <a:lnTo>
                  <a:pt x="397" y="1270"/>
                </a:lnTo>
                <a:lnTo>
                  <a:pt x="426" y="1259"/>
                </a:lnTo>
                <a:lnTo>
                  <a:pt x="485" y="1236"/>
                </a:lnTo>
                <a:lnTo>
                  <a:pt x="543" y="1211"/>
                </a:lnTo>
                <a:lnTo>
                  <a:pt x="600" y="1186"/>
                </a:lnTo>
                <a:lnTo>
                  <a:pt x="656" y="1159"/>
                </a:lnTo>
                <a:lnTo>
                  <a:pt x="683" y="1146"/>
                </a:lnTo>
                <a:lnTo>
                  <a:pt x="710" y="1130"/>
                </a:lnTo>
                <a:lnTo>
                  <a:pt x="737" y="1115"/>
                </a:lnTo>
                <a:lnTo>
                  <a:pt x="763" y="1100"/>
                </a:lnTo>
                <a:lnTo>
                  <a:pt x="788" y="1084"/>
                </a:lnTo>
                <a:lnTo>
                  <a:pt x="815" y="1067"/>
                </a:lnTo>
                <a:lnTo>
                  <a:pt x="840" y="1050"/>
                </a:lnTo>
                <a:lnTo>
                  <a:pt x="865" y="1032"/>
                </a:lnTo>
                <a:lnTo>
                  <a:pt x="890" y="1015"/>
                </a:lnTo>
                <a:lnTo>
                  <a:pt x="915" y="998"/>
                </a:lnTo>
                <a:lnTo>
                  <a:pt x="938" y="981"/>
                </a:lnTo>
                <a:lnTo>
                  <a:pt x="961" y="963"/>
                </a:lnTo>
                <a:lnTo>
                  <a:pt x="984" y="946"/>
                </a:lnTo>
                <a:lnTo>
                  <a:pt x="1007" y="927"/>
                </a:lnTo>
                <a:lnTo>
                  <a:pt x="1028" y="908"/>
                </a:lnTo>
                <a:lnTo>
                  <a:pt x="1049" y="888"/>
                </a:lnTo>
                <a:lnTo>
                  <a:pt x="1068" y="869"/>
                </a:lnTo>
                <a:lnTo>
                  <a:pt x="1090" y="848"/>
                </a:lnTo>
                <a:lnTo>
                  <a:pt x="1109" y="829"/>
                </a:lnTo>
                <a:lnTo>
                  <a:pt x="1126" y="808"/>
                </a:lnTo>
                <a:lnTo>
                  <a:pt x="1145" y="787"/>
                </a:lnTo>
                <a:lnTo>
                  <a:pt x="1162" y="764"/>
                </a:lnTo>
                <a:lnTo>
                  <a:pt x="1180" y="743"/>
                </a:lnTo>
                <a:lnTo>
                  <a:pt x="1195" y="720"/>
                </a:lnTo>
                <a:lnTo>
                  <a:pt x="1210" y="699"/>
                </a:lnTo>
                <a:lnTo>
                  <a:pt x="1226" y="679"/>
                </a:lnTo>
                <a:lnTo>
                  <a:pt x="1239" y="658"/>
                </a:lnTo>
                <a:lnTo>
                  <a:pt x="1253" y="639"/>
                </a:lnTo>
                <a:lnTo>
                  <a:pt x="1264" y="618"/>
                </a:lnTo>
                <a:lnTo>
                  <a:pt x="1278" y="599"/>
                </a:lnTo>
                <a:lnTo>
                  <a:pt x="1287" y="578"/>
                </a:lnTo>
                <a:lnTo>
                  <a:pt x="1299" y="558"/>
                </a:lnTo>
                <a:lnTo>
                  <a:pt x="1308" y="537"/>
                </a:lnTo>
                <a:lnTo>
                  <a:pt x="1318" y="518"/>
                </a:lnTo>
                <a:lnTo>
                  <a:pt x="1328" y="497"/>
                </a:lnTo>
                <a:lnTo>
                  <a:pt x="1335" y="476"/>
                </a:lnTo>
                <a:lnTo>
                  <a:pt x="1352" y="436"/>
                </a:lnTo>
                <a:lnTo>
                  <a:pt x="1366" y="395"/>
                </a:lnTo>
                <a:lnTo>
                  <a:pt x="1372" y="378"/>
                </a:lnTo>
                <a:lnTo>
                  <a:pt x="1377" y="361"/>
                </a:lnTo>
                <a:lnTo>
                  <a:pt x="1383" y="345"/>
                </a:lnTo>
                <a:lnTo>
                  <a:pt x="1387" y="330"/>
                </a:lnTo>
                <a:lnTo>
                  <a:pt x="1389" y="317"/>
                </a:lnTo>
                <a:lnTo>
                  <a:pt x="1393" y="303"/>
                </a:lnTo>
                <a:lnTo>
                  <a:pt x="1395" y="290"/>
                </a:lnTo>
                <a:lnTo>
                  <a:pt x="1395" y="278"/>
                </a:lnTo>
                <a:lnTo>
                  <a:pt x="1395" y="269"/>
                </a:lnTo>
                <a:lnTo>
                  <a:pt x="1395" y="259"/>
                </a:lnTo>
                <a:lnTo>
                  <a:pt x="1393" y="249"/>
                </a:lnTo>
                <a:lnTo>
                  <a:pt x="1391" y="240"/>
                </a:lnTo>
                <a:lnTo>
                  <a:pt x="1389" y="234"/>
                </a:lnTo>
                <a:lnTo>
                  <a:pt x="1387" y="226"/>
                </a:lnTo>
                <a:lnTo>
                  <a:pt x="1383" y="221"/>
                </a:lnTo>
                <a:lnTo>
                  <a:pt x="1379" y="217"/>
                </a:lnTo>
                <a:lnTo>
                  <a:pt x="1368" y="211"/>
                </a:lnTo>
                <a:lnTo>
                  <a:pt x="1358" y="207"/>
                </a:lnTo>
                <a:lnTo>
                  <a:pt x="1345" y="203"/>
                </a:lnTo>
                <a:lnTo>
                  <a:pt x="1333" y="202"/>
                </a:lnTo>
                <a:lnTo>
                  <a:pt x="1318" y="200"/>
                </a:lnTo>
                <a:lnTo>
                  <a:pt x="1303" y="200"/>
                </a:lnTo>
                <a:lnTo>
                  <a:pt x="1295" y="200"/>
                </a:lnTo>
                <a:lnTo>
                  <a:pt x="1285" y="200"/>
                </a:lnTo>
                <a:lnTo>
                  <a:pt x="1278" y="202"/>
                </a:lnTo>
                <a:lnTo>
                  <a:pt x="1268" y="203"/>
                </a:lnTo>
                <a:lnTo>
                  <a:pt x="1257" y="207"/>
                </a:lnTo>
                <a:lnTo>
                  <a:pt x="1243" y="209"/>
                </a:lnTo>
                <a:lnTo>
                  <a:pt x="1230" y="213"/>
                </a:lnTo>
                <a:lnTo>
                  <a:pt x="1212" y="217"/>
                </a:lnTo>
                <a:lnTo>
                  <a:pt x="1197" y="223"/>
                </a:lnTo>
                <a:lnTo>
                  <a:pt x="1178" y="226"/>
                </a:lnTo>
                <a:lnTo>
                  <a:pt x="1159" y="232"/>
                </a:lnTo>
                <a:lnTo>
                  <a:pt x="1139" y="238"/>
                </a:lnTo>
                <a:lnTo>
                  <a:pt x="1116" y="244"/>
                </a:lnTo>
                <a:lnTo>
                  <a:pt x="1093" y="251"/>
                </a:lnTo>
                <a:lnTo>
                  <a:pt x="1068" y="259"/>
                </a:lnTo>
                <a:lnTo>
                  <a:pt x="1044" y="267"/>
                </a:lnTo>
                <a:lnTo>
                  <a:pt x="1017" y="274"/>
                </a:lnTo>
                <a:lnTo>
                  <a:pt x="988" y="282"/>
                </a:lnTo>
                <a:lnTo>
                  <a:pt x="957" y="292"/>
                </a:lnTo>
                <a:lnTo>
                  <a:pt x="926" y="299"/>
                </a:lnTo>
                <a:lnTo>
                  <a:pt x="909" y="305"/>
                </a:lnTo>
                <a:lnTo>
                  <a:pt x="894" y="311"/>
                </a:lnTo>
                <a:lnTo>
                  <a:pt x="878" y="317"/>
                </a:lnTo>
                <a:lnTo>
                  <a:pt x="861" y="320"/>
                </a:lnTo>
                <a:lnTo>
                  <a:pt x="848" y="326"/>
                </a:lnTo>
                <a:lnTo>
                  <a:pt x="832" y="330"/>
                </a:lnTo>
                <a:lnTo>
                  <a:pt x="819" y="334"/>
                </a:lnTo>
                <a:lnTo>
                  <a:pt x="806" y="340"/>
                </a:lnTo>
                <a:lnTo>
                  <a:pt x="792" y="344"/>
                </a:lnTo>
                <a:lnTo>
                  <a:pt x="781" y="347"/>
                </a:lnTo>
                <a:lnTo>
                  <a:pt x="756" y="353"/>
                </a:lnTo>
                <a:lnTo>
                  <a:pt x="735" y="359"/>
                </a:lnTo>
                <a:lnTo>
                  <a:pt x="715" y="365"/>
                </a:lnTo>
                <a:lnTo>
                  <a:pt x="696" y="370"/>
                </a:lnTo>
                <a:lnTo>
                  <a:pt x="681" y="374"/>
                </a:lnTo>
                <a:lnTo>
                  <a:pt x="666" y="376"/>
                </a:lnTo>
                <a:lnTo>
                  <a:pt x="654" y="380"/>
                </a:lnTo>
                <a:lnTo>
                  <a:pt x="642" y="382"/>
                </a:lnTo>
                <a:lnTo>
                  <a:pt x="635" y="382"/>
                </a:lnTo>
                <a:lnTo>
                  <a:pt x="627" y="384"/>
                </a:lnTo>
                <a:lnTo>
                  <a:pt x="621" y="384"/>
                </a:lnTo>
                <a:lnTo>
                  <a:pt x="608" y="384"/>
                </a:lnTo>
                <a:lnTo>
                  <a:pt x="595" y="382"/>
                </a:lnTo>
                <a:lnTo>
                  <a:pt x="581" y="378"/>
                </a:lnTo>
                <a:lnTo>
                  <a:pt x="566" y="374"/>
                </a:lnTo>
                <a:lnTo>
                  <a:pt x="552" y="370"/>
                </a:lnTo>
                <a:lnTo>
                  <a:pt x="539" y="365"/>
                </a:lnTo>
                <a:lnTo>
                  <a:pt x="525" y="357"/>
                </a:lnTo>
                <a:lnTo>
                  <a:pt x="512" y="347"/>
                </a:lnTo>
                <a:lnTo>
                  <a:pt x="502" y="344"/>
                </a:lnTo>
                <a:lnTo>
                  <a:pt x="495" y="340"/>
                </a:lnTo>
                <a:lnTo>
                  <a:pt x="487" y="334"/>
                </a:lnTo>
                <a:lnTo>
                  <a:pt x="479" y="330"/>
                </a:lnTo>
                <a:lnTo>
                  <a:pt x="474" y="326"/>
                </a:lnTo>
                <a:lnTo>
                  <a:pt x="468" y="320"/>
                </a:lnTo>
                <a:lnTo>
                  <a:pt x="462" y="317"/>
                </a:lnTo>
                <a:lnTo>
                  <a:pt x="456" y="313"/>
                </a:lnTo>
                <a:lnTo>
                  <a:pt x="453" y="309"/>
                </a:lnTo>
                <a:lnTo>
                  <a:pt x="449" y="305"/>
                </a:lnTo>
                <a:lnTo>
                  <a:pt x="445" y="301"/>
                </a:lnTo>
                <a:lnTo>
                  <a:pt x="443" y="299"/>
                </a:lnTo>
                <a:lnTo>
                  <a:pt x="441" y="296"/>
                </a:lnTo>
                <a:lnTo>
                  <a:pt x="439" y="294"/>
                </a:lnTo>
                <a:lnTo>
                  <a:pt x="439" y="290"/>
                </a:lnTo>
                <a:lnTo>
                  <a:pt x="439" y="288"/>
                </a:lnTo>
                <a:lnTo>
                  <a:pt x="439" y="286"/>
                </a:lnTo>
                <a:lnTo>
                  <a:pt x="441" y="284"/>
                </a:lnTo>
                <a:lnTo>
                  <a:pt x="443" y="282"/>
                </a:lnTo>
                <a:lnTo>
                  <a:pt x="445" y="278"/>
                </a:lnTo>
                <a:lnTo>
                  <a:pt x="449" y="276"/>
                </a:lnTo>
                <a:lnTo>
                  <a:pt x="454" y="274"/>
                </a:lnTo>
                <a:lnTo>
                  <a:pt x="460" y="273"/>
                </a:lnTo>
                <a:lnTo>
                  <a:pt x="468" y="271"/>
                </a:lnTo>
                <a:lnTo>
                  <a:pt x="476" y="269"/>
                </a:lnTo>
                <a:lnTo>
                  <a:pt x="485" y="265"/>
                </a:lnTo>
                <a:lnTo>
                  <a:pt x="495" y="263"/>
                </a:lnTo>
                <a:lnTo>
                  <a:pt x="506" y="261"/>
                </a:lnTo>
                <a:lnTo>
                  <a:pt x="518" y="259"/>
                </a:lnTo>
                <a:lnTo>
                  <a:pt x="531" y="257"/>
                </a:lnTo>
                <a:lnTo>
                  <a:pt x="545" y="253"/>
                </a:lnTo>
                <a:lnTo>
                  <a:pt x="560" y="251"/>
                </a:lnTo>
                <a:lnTo>
                  <a:pt x="575" y="249"/>
                </a:lnTo>
                <a:lnTo>
                  <a:pt x="589" y="248"/>
                </a:lnTo>
                <a:lnTo>
                  <a:pt x="606" y="244"/>
                </a:lnTo>
                <a:lnTo>
                  <a:pt x="621" y="240"/>
                </a:lnTo>
                <a:lnTo>
                  <a:pt x="639" y="238"/>
                </a:lnTo>
                <a:lnTo>
                  <a:pt x="658" y="234"/>
                </a:lnTo>
                <a:lnTo>
                  <a:pt x="677" y="230"/>
                </a:lnTo>
                <a:lnTo>
                  <a:pt x="696" y="225"/>
                </a:lnTo>
                <a:lnTo>
                  <a:pt x="717" y="221"/>
                </a:lnTo>
                <a:lnTo>
                  <a:pt x="738" y="215"/>
                </a:lnTo>
                <a:lnTo>
                  <a:pt x="760" y="211"/>
                </a:lnTo>
                <a:lnTo>
                  <a:pt x="783" y="205"/>
                </a:lnTo>
                <a:lnTo>
                  <a:pt x="806" y="200"/>
                </a:lnTo>
                <a:lnTo>
                  <a:pt x="829" y="194"/>
                </a:lnTo>
                <a:lnTo>
                  <a:pt x="854" y="186"/>
                </a:lnTo>
                <a:lnTo>
                  <a:pt x="878" y="180"/>
                </a:lnTo>
                <a:lnTo>
                  <a:pt x="928" y="167"/>
                </a:lnTo>
                <a:lnTo>
                  <a:pt x="976" y="154"/>
                </a:lnTo>
                <a:lnTo>
                  <a:pt x="1022" y="140"/>
                </a:lnTo>
                <a:lnTo>
                  <a:pt x="1068" y="127"/>
                </a:lnTo>
                <a:lnTo>
                  <a:pt x="1113" y="115"/>
                </a:lnTo>
                <a:lnTo>
                  <a:pt x="1134" y="109"/>
                </a:lnTo>
                <a:lnTo>
                  <a:pt x="1155" y="104"/>
                </a:lnTo>
                <a:lnTo>
                  <a:pt x="1174" y="98"/>
                </a:lnTo>
                <a:lnTo>
                  <a:pt x="1193" y="94"/>
                </a:lnTo>
                <a:lnTo>
                  <a:pt x="1212" y="88"/>
                </a:lnTo>
                <a:lnTo>
                  <a:pt x="1232" y="84"/>
                </a:lnTo>
                <a:lnTo>
                  <a:pt x="1247" y="83"/>
                </a:lnTo>
                <a:lnTo>
                  <a:pt x="1262" y="79"/>
                </a:lnTo>
                <a:lnTo>
                  <a:pt x="1278" y="77"/>
                </a:lnTo>
                <a:lnTo>
                  <a:pt x="1291" y="73"/>
                </a:lnTo>
                <a:lnTo>
                  <a:pt x="1304" y="69"/>
                </a:lnTo>
                <a:lnTo>
                  <a:pt x="1318" y="65"/>
                </a:lnTo>
                <a:lnTo>
                  <a:pt x="1329" y="61"/>
                </a:lnTo>
                <a:lnTo>
                  <a:pt x="1341" y="58"/>
                </a:lnTo>
                <a:lnTo>
                  <a:pt x="1351" y="54"/>
                </a:lnTo>
                <a:lnTo>
                  <a:pt x="1360" y="50"/>
                </a:lnTo>
                <a:lnTo>
                  <a:pt x="1370" y="46"/>
                </a:lnTo>
                <a:lnTo>
                  <a:pt x="1377" y="42"/>
                </a:lnTo>
                <a:lnTo>
                  <a:pt x="1385" y="38"/>
                </a:lnTo>
                <a:lnTo>
                  <a:pt x="1393" y="33"/>
                </a:lnTo>
                <a:lnTo>
                  <a:pt x="1398" y="29"/>
                </a:lnTo>
                <a:lnTo>
                  <a:pt x="1402" y="25"/>
                </a:lnTo>
                <a:lnTo>
                  <a:pt x="1408" y="19"/>
                </a:lnTo>
                <a:lnTo>
                  <a:pt x="1414" y="15"/>
                </a:lnTo>
                <a:lnTo>
                  <a:pt x="1422" y="12"/>
                </a:lnTo>
                <a:lnTo>
                  <a:pt x="1429" y="8"/>
                </a:lnTo>
                <a:lnTo>
                  <a:pt x="1437" y="4"/>
                </a:lnTo>
                <a:lnTo>
                  <a:pt x="1446" y="2"/>
                </a:lnTo>
                <a:lnTo>
                  <a:pt x="1454" y="0"/>
                </a:lnTo>
                <a:lnTo>
                  <a:pt x="1464" y="0"/>
                </a:lnTo>
                <a:lnTo>
                  <a:pt x="1469" y="0"/>
                </a:lnTo>
                <a:lnTo>
                  <a:pt x="1473" y="2"/>
                </a:lnTo>
                <a:lnTo>
                  <a:pt x="1481" y="2"/>
                </a:lnTo>
                <a:lnTo>
                  <a:pt x="1487" y="4"/>
                </a:lnTo>
                <a:lnTo>
                  <a:pt x="1494" y="8"/>
                </a:lnTo>
                <a:lnTo>
                  <a:pt x="1502" y="10"/>
                </a:lnTo>
                <a:lnTo>
                  <a:pt x="1512" y="13"/>
                </a:lnTo>
                <a:lnTo>
                  <a:pt x="1521" y="17"/>
                </a:lnTo>
                <a:lnTo>
                  <a:pt x="1531" y="23"/>
                </a:lnTo>
                <a:lnTo>
                  <a:pt x="1540" y="29"/>
                </a:lnTo>
                <a:lnTo>
                  <a:pt x="1552" y="35"/>
                </a:lnTo>
                <a:lnTo>
                  <a:pt x="1565" y="40"/>
                </a:lnTo>
                <a:lnTo>
                  <a:pt x="1579" y="48"/>
                </a:lnTo>
                <a:lnTo>
                  <a:pt x="1592" y="56"/>
                </a:lnTo>
                <a:lnTo>
                  <a:pt x="1608" y="63"/>
                </a:lnTo>
                <a:lnTo>
                  <a:pt x="1623" y="73"/>
                </a:lnTo>
                <a:lnTo>
                  <a:pt x="1636" y="83"/>
                </a:lnTo>
                <a:lnTo>
                  <a:pt x="1648" y="94"/>
                </a:lnTo>
                <a:lnTo>
                  <a:pt x="1659" y="104"/>
                </a:lnTo>
                <a:lnTo>
                  <a:pt x="1671" y="113"/>
                </a:lnTo>
                <a:lnTo>
                  <a:pt x="1681" y="123"/>
                </a:lnTo>
                <a:lnTo>
                  <a:pt x="1690" y="131"/>
                </a:lnTo>
                <a:lnTo>
                  <a:pt x="1698" y="138"/>
                </a:lnTo>
                <a:lnTo>
                  <a:pt x="1706" y="146"/>
                </a:lnTo>
                <a:lnTo>
                  <a:pt x="1711" y="154"/>
                </a:lnTo>
                <a:lnTo>
                  <a:pt x="1717" y="159"/>
                </a:lnTo>
                <a:lnTo>
                  <a:pt x="1721" y="165"/>
                </a:lnTo>
                <a:lnTo>
                  <a:pt x="1725" y="171"/>
                </a:lnTo>
                <a:lnTo>
                  <a:pt x="1729" y="177"/>
                </a:lnTo>
                <a:lnTo>
                  <a:pt x="1730" y="182"/>
                </a:lnTo>
                <a:lnTo>
                  <a:pt x="1732" y="188"/>
                </a:lnTo>
                <a:lnTo>
                  <a:pt x="1732" y="192"/>
                </a:lnTo>
                <a:lnTo>
                  <a:pt x="1732" y="202"/>
                </a:lnTo>
                <a:lnTo>
                  <a:pt x="1730" y="209"/>
                </a:lnTo>
                <a:lnTo>
                  <a:pt x="1727" y="219"/>
                </a:lnTo>
                <a:lnTo>
                  <a:pt x="1721" y="226"/>
                </a:lnTo>
                <a:lnTo>
                  <a:pt x="1715" y="234"/>
                </a:lnTo>
                <a:lnTo>
                  <a:pt x="1711" y="238"/>
                </a:lnTo>
                <a:lnTo>
                  <a:pt x="1707" y="240"/>
                </a:lnTo>
                <a:lnTo>
                  <a:pt x="1702" y="244"/>
                </a:lnTo>
                <a:lnTo>
                  <a:pt x="1696" y="248"/>
                </a:lnTo>
                <a:lnTo>
                  <a:pt x="1690" y="249"/>
                </a:lnTo>
                <a:lnTo>
                  <a:pt x="1684" y="251"/>
                </a:lnTo>
                <a:lnTo>
                  <a:pt x="1681" y="255"/>
                </a:lnTo>
                <a:lnTo>
                  <a:pt x="1677" y="257"/>
                </a:lnTo>
                <a:lnTo>
                  <a:pt x="1673" y="261"/>
                </a:lnTo>
                <a:lnTo>
                  <a:pt x="1669" y="265"/>
                </a:lnTo>
                <a:lnTo>
                  <a:pt x="1665" y="269"/>
                </a:lnTo>
                <a:lnTo>
                  <a:pt x="1661" y="274"/>
                </a:lnTo>
                <a:lnTo>
                  <a:pt x="1658" y="280"/>
                </a:lnTo>
                <a:lnTo>
                  <a:pt x="1654" y="286"/>
                </a:lnTo>
                <a:lnTo>
                  <a:pt x="1650" y="292"/>
                </a:lnTo>
                <a:lnTo>
                  <a:pt x="1644" y="299"/>
                </a:lnTo>
                <a:lnTo>
                  <a:pt x="1640" y="307"/>
                </a:lnTo>
                <a:lnTo>
                  <a:pt x="1636" y="315"/>
                </a:lnTo>
                <a:lnTo>
                  <a:pt x="1631" y="322"/>
                </a:lnTo>
                <a:lnTo>
                  <a:pt x="1627" y="332"/>
                </a:lnTo>
                <a:lnTo>
                  <a:pt x="1621" y="342"/>
                </a:lnTo>
                <a:lnTo>
                  <a:pt x="1615" y="351"/>
                </a:lnTo>
                <a:lnTo>
                  <a:pt x="1611" y="361"/>
                </a:lnTo>
                <a:lnTo>
                  <a:pt x="1606" y="372"/>
                </a:lnTo>
                <a:lnTo>
                  <a:pt x="1600" y="384"/>
                </a:lnTo>
                <a:lnTo>
                  <a:pt x="1594" y="395"/>
                </a:lnTo>
                <a:lnTo>
                  <a:pt x="1588" y="407"/>
                </a:lnTo>
                <a:lnTo>
                  <a:pt x="1583" y="420"/>
                </a:lnTo>
                <a:lnTo>
                  <a:pt x="1577" y="434"/>
                </a:lnTo>
                <a:lnTo>
                  <a:pt x="1569" y="447"/>
                </a:lnTo>
                <a:lnTo>
                  <a:pt x="1564" y="462"/>
                </a:lnTo>
                <a:lnTo>
                  <a:pt x="1556" y="476"/>
                </a:lnTo>
                <a:lnTo>
                  <a:pt x="1550" y="491"/>
                </a:lnTo>
                <a:lnTo>
                  <a:pt x="1542" y="509"/>
                </a:lnTo>
                <a:lnTo>
                  <a:pt x="1535" y="524"/>
                </a:lnTo>
                <a:lnTo>
                  <a:pt x="1529" y="541"/>
                </a:lnTo>
                <a:lnTo>
                  <a:pt x="1521" y="558"/>
                </a:lnTo>
                <a:lnTo>
                  <a:pt x="1514" y="576"/>
                </a:lnTo>
                <a:lnTo>
                  <a:pt x="1496" y="612"/>
                </a:lnTo>
                <a:lnTo>
                  <a:pt x="1479" y="647"/>
                </a:lnTo>
                <a:lnTo>
                  <a:pt x="1458" y="679"/>
                </a:lnTo>
                <a:lnTo>
                  <a:pt x="1439" y="714"/>
                </a:lnTo>
                <a:lnTo>
                  <a:pt x="1416" y="745"/>
                </a:lnTo>
                <a:lnTo>
                  <a:pt x="1393" y="777"/>
                </a:lnTo>
                <a:lnTo>
                  <a:pt x="1368" y="808"/>
                </a:lnTo>
                <a:lnTo>
                  <a:pt x="1341" y="839"/>
                </a:lnTo>
                <a:lnTo>
                  <a:pt x="1314" y="867"/>
                </a:lnTo>
                <a:lnTo>
                  <a:pt x="1287" y="896"/>
                </a:lnTo>
                <a:lnTo>
                  <a:pt x="1257" y="923"/>
                </a:lnTo>
                <a:lnTo>
                  <a:pt x="1228" y="952"/>
                </a:lnTo>
                <a:lnTo>
                  <a:pt x="1197" y="979"/>
                </a:lnTo>
                <a:lnTo>
                  <a:pt x="1164" y="1004"/>
                </a:lnTo>
                <a:lnTo>
                  <a:pt x="1132" y="1030"/>
                </a:lnTo>
                <a:lnTo>
                  <a:pt x="1097" y="1055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>
          <a:xfrm>
            <a:off x="7342188" y="3332163"/>
            <a:ext cx="1755775" cy="8382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10" h="1058">
                <a:moveTo>
                  <a:pt x="2210" y="923"/>
                </a:moveTo>
                <a:lnTo>
                  <a:pt x="2210" y="925"/>
                </a:lnTo>
                <a:lnTo>
                  <a:pt x="2208" y="925"/>
                </a:lnTo>
                <a:lnTo>
                  <a:pt x="2208" y="927"/>
                </a:lnTo>
                <a:lnTo>
                  <a:pt x="2204" y="929"/>
                </a:lnTo>
                <a:lnTo>
                  <a:pt x="2202" y="931"/>
                </a:lnTo>
                <a:lnTo>
                  <a:pt x="2199" y="933"/>
                </a:lnTo>
                <a:lnTo>
                  <a:pt x="2195" y="935"/>
                </a:lnTo>
                <a:lnTo>
                  <a:pt x="2189" y="937"/>
                </a:lnTo>
                <a:lnTo>
                  <a:pt x="2183" y="939"/>
                </a:lnTo>
                <a:lnTo>
                  <a:pt x="2177" y="940"/>
                </a:lnTo>
                <a:lnTo>
                  <a:pt x="2170" y="942"/>
                </a:lnTo>
                <a:lnTo>
                  <a:pt x="2162" y="946"/>
                </a:lnTo>
                <a:lnTo>
                  <a:pt x="2154" y="948"/>
                </a:lnTo>
                <a:lnTo>
                  <a:pt x="2147" y="950"/>
                </a:lnTo>
                <a:lnTo>
                  <a:pt x="2137" y="954"/>
                </a:lnTo>
                <a:lnTo>
                  <a:pt x="2126" y="956"/>
                </a:lnTo>
                <a:lnTo>
                  <a:pt x="2116" y="960"/>
                </a:lnTo>
                <a:lnTo>
                  <a:pt x="2103" y="962"/>
                </a:lnTo>
                <a:lnTo>
                  <a:pt x="2091" y="965"/>
                </a:lnTo>
                <a:lnTo>
                  <a:pt x="2078" y="967"/>
                </a:lnTo>
                <a:lnTo>
                  <a:pt x="2064" y="971"/>
                </a:lnTo>
                <a:lnTo>
                  <a:pt x="2051" y="973"/>
                </a:lnTo>
                <a:lnTo>
                  <a:pt x="2035" y="977"/>
                </a:lnTo>
                <a:lnTo>
                  <a:pt x="2020" y="981"/>
                </a:lnTo>
                <a:lnTo>
                  <a:pt x="2003" y="983"/>
                </a:lnTo>
                <a:lnTo>
                  <a:pt x="1986" y="987"/>
                </a:lnTo>
                <a:lnTo>
                  <a:pt x="1968" y="990"/>
                </a:lnTo>
                <a:lnTo>
                  <a:pt x="1949" y="994"/>
                </a:lnTo>
                <a:lnTo>
                  <a:pt x="1930" y="996"/>
                </a:lnTo>
                <a:lnTo>
                  <a:pt x="1911" y="1000"/>
                </a:lnTo>
                <a:lnTo>
                  <a:pt x="1890" y="1004"/>
                </a:lnTo>
                <a:lnTo>
                  <a:pt x="1869" y="1008"/>
                </a:lnTo>
                <a:lnTo>
                  <a:pt x="1847" y="1011"/>
                </a:lnTo>
                <a:lnTo>
                  <a:pt x="1826" y="1013"/>
                </a:lnTo>
                <a:lnTo>
                  <a:pt x="1805" y="1017"/>
                </a:lnTo>
                <a:lnTo>
                  <a:pt x="1786" y="1021"/>
                </a:lnTo>
                <a:lnTo>
                  <a:pt x="1767" y="1023"/>
                </a:lnTo>
                <a:lnTo>
                  <a:pt x="1748" y="1027"/>
                </a:lnTo>
                <a:lnTo>
                  <a:pt x="1730" y="1029"/>
                </a:lnTo>
                <a:lnTo>
                  <a:pt x="1713" y="1033"/>
                </a:lnTo>
                <a:lnTo>
                  <a:pt x="1696" y="1035"/>
                </a:lnTo>
                <a:lnTo>
                  <a:pt x="1679" y="1036"/>
                </a:lnTo>
                <a:lnTo>
                  <a:pt x="1663" y="1040"/>
                </a:lnTo>
                <a:lnTo>
                  <a:pt x="1648" y="1042"/>
                </a:lnTo>
                <a:lnTo>
                  <a:pt x="1632" y="1044"/>
                </a:lnTo>
                <a:lnTo>
                  <a:pt x="1619" y="1046"/>
                </a:lnTo>
                <a:lnTo>
                  <a:pt x="1606" y="1048"/>
                </a:lnTo>
                <a:lnTo>
                  <a:pt x="1592" y="1050"/>
                </a:lnTo>
                <a:lnTo>
                  <a:pt x="1579" y="1052"/>
                </a:lnTo>
                <a:lnTo>
                  <a:pt x="1567" y="1052"/>
                </a:lnTo>
                <a:lnTo>
                  <a:pt x="1556" y="1054"/>
                </a:lnTo>
                <a:lnTo>
                  <a:pt x="1544" y="1056"/>
                </a:lnTo>
                <a:lnTo>
                  <a:pt x="1535" y="1056"/>
                </a:lnTo>
                <a:lnTo>
                  <a:pt x="1525" y="1058"/>
                </a:lnTo>
                <a:lnTo>
                  <a:pt x="1515" y="1058"/>
                </a:lnTo>
                <a:lnTo>
                  <a:pt x="1506" y="1058"/>
                </a:lnTo>
                <a:lnTo>
                  <a:pt x="1498" y="1058"/>
                </a:lnTo>
                <a:lnTo>
                  <a:pt x="1490" y="1058"/>
                </a:lnTo>
                <a:lnTo>
                  <a:pt x="1483" y="1058"/>
                </a:lnTo>
                <a:lnTo>
                  <a:pt x="1475" y="1058"/>
                </a:lnTo>
                <a:lnTo>
                  <a:pt x="1469" y="1058"/>
                </a:lnTo>
                <a:lnTo>
                  <a:pt x="1464" y="1058"/>
                </a:lnTo>
                <a:lnTo>
                  <a:pt x="1458" y="1056"/>
                </a:lnTo>
                <a:lnTo>
                  <a:pt x="1454" y="1056"/>
                </a:lnTo>
                <a:lnTo>
                  <a:pt x="1446" y="1054"/>
                </a:lnTo>
                <a:lnTo>
                  <a:pt x="1441" y="1052"/>
                </a:lnTo>
                <a:lnTo>
                  <a:pt x="1433" y="1048"/>
                </a:lnTo>
                <a:lnTo>
                  <a:pt x="1425" y="1046"/>
                </a:lnTo>
                <a:lnTo>
                  <a:pt x="1416" y="1040"/>
                </a:lnTo>
                <a:lnTo>
                  <a:pt x="1406" y="1036"/>
                </a:lnTo>
                <a:lnTo>
                  <a:pt x="1396" y="1031"/>
                </a:lnTo>
                <a:lnTo>
                  <a:pt x="1387" y="1025"/>
                </a:lnTo>
                <a:lnTo>
                  <a:pt x="1375" y="1017"/>
                </a:lnTo>
                <a:lnTo>
                  <a:pt x="1364" y="1010"/>
                </a:lnTo>
                <a:lnTo>
                  <a:pt x="1350" y="1002"/>
                </a:lnTo>
                <a:lnTo>
                  <a:pt x="1337" y="992"/>
                </a:lnTo>
                <a:lnTo>
                  <a:pt x="1324" y="983"/>
                </a:lnTo>
                <a:lnTo>
                  <a:pt x="1308" y="973"/>
                </a:lnTo>
                <a:lnTo>
                  <a:pt x="1293" y="964"/>
                </a:lnTo>
                <a:lnTo>
                  <a:pt x="1278" y="952"/>
                </a:lnTo>
                <a:lnTo>
                  <a:pt x="1260" y="939"/>
                </a:lnTo>
                <a:lnTo>
                  <a:pt x="1243" y="927"/>
                </a:lnTo>
                <a:lnTo>
                  <a:pt x="1224" y="914"/>
                </a:lnTo>
                <a:lnTo>
                  <a:pt x="1207" y="898"/>
                </a:lnTo>
                <a:lnTo>
                  <a:pt x="1187" y="885"/>
                </a:lnTo>
                <a:lnTo>
                  <a:pt x="1166" y="869"/>
                </a:lnTo>
                <a:lnTo>
                  <a:pt x="1145" y="854"/>
                </a:lnTo>
                <a:lnTo>
                  <a:pt x="1124" y="837"/>
                </a:lnTo>
                <a:lnTo>
                  <a:pt x="1103" y="820"/>
                </a:lnTo>
                <a:lnTo>
                  <a:pt x="1080" y="802"/>
                </a:lnTo>
                <a:lnTo>
                  <a:pt x="1055" y="783"/>
                </a:lnTo>
                <a:lnTo>
                  <a:pt x="1032" y="766"/>
                </a:lnTo>
                <a:lnTo>
                  <a:pt x="1007" y="745"/>
                </a:lnTo>
                <a:lnTo>
                  <a:pt x="982" y="726"/>
                </a:lnTo>
                <a:lnTo>
                  <a:pt x="955" y="704"/>
                </a:lnTo>
                <a:lnTo>
                  <a:pt x="928" y="683"/>
                </a:lnTo>
                <a:lnTo>
                  <a:pt x="901" y="662"/>
                </a:lnTo>
                <a:lnTo>
                  <a:pt x="875" y="641"/>
                </a:lnTo>
                <a:lnTo>
                  <a:pt x="850" y="620"/>
                </a:lnTo>
                <a:lnTo>
                  <a:pt x="823" y="601"/>
                </a:lnTo>
                <a:lnTo>
                  <a:pt x="798" y="582"/>
                </a:lnTo>
                <a:lnTo>
                  <a:pt x="775" y="562"/>
                </a:lnTo>
                <a:lnTo>
                  <a:pt x="750" y="543"/>
                </a:lnTo>
                <a:lnTo>
                  <a:pt x="727" y="524"/>
                </a:lnTo>
                <a:lnTo>
                  <a:pt x="706" y="507"/>
                </a:lnTo>
                <a:lnTo>
                  <a:pt x="683" y="490"/>
                </a:lnTo>
                <a:lnTo>
                  <a:pt x="662" y="472"/>
                </a:lnTo>
                <a:lnTo>
                  <a:pt x="640" y="457"/>
                </a:lnTo>
                <a:lnTo>
                  <a:pt x="619" y="440"/>
                </a:lnTo>
                <a:lnTo>
                  <a:pt x="600" y="424"/>
                </a:lnTo>
                <a:lnTo>
                  <a:pt x="581" y="409"/>
                </a:lnTo>
                <a:lnTo>
                  <a:pt x="562" y="396"/>
                </a:lnTo>
                <a:lnTo>
                  <a:pt x="545" y="380"/>
                </a:lnTo>
                <a:lnTo>
                  <a:pt x="527" y="367"/>
                </a:lnTo>
                <a:lnTo>
                  <a:pt x="510" y="353"/>
                </a:lnTo>
                <a:lnTo>
                  <a:pt x="493" y="340"/>
                </a:lnTo>
                <a:lnTo>
                  <a:pt x="477" y="328"/>
                </a:lnTo>
                <a:lnTo>
                  <a:pt x="462" y="315"/>
                </a:lnTo>
                <a:lnTo>
                  <a:pt x="449" y="303"/>
                </a:lnTo>
                <a:lnTo>
                  <a:pt x="433" y="292"/>
                </a:lnTo>
                <a:lnTo>
                  <a:pt x="420" y="280"/>
                </a:lnTo>
                <a:lnTo>
                  <a:pt x="406" y="271"/>
                </a:lnTo>
                <a:lnTo>
                  <a:pt x="395" y="261"/>
                </a:lnTo>
                <a:lnTo>
                  <a:pt x="383" y="252"/>
                </a:lnTo>
                <a:lnTo>
                  <a:pt x="372" y="242"/>
                </a:lnTo>
                <a:lnTo>
                  <a:pt x="362" y="232"/>
                </a:lnTo>
                <a:lnTo>
                  <a:pt x="351" y="225"/>
                </a:lnTo>
                <a:lnTo>
                  <a:pt x="343" y="215"/>
                </a:lnTo>
                <a:lnTo>
                  <a:pt x="324" y="202"/>
                </a:lnTo>
                <a:lnTo>
                  <a:pt x="307" y="190"/>
                </a:lnTo>
                <a:lnTo>
                  <a:pt x="289" y="179"/>
                </a:lnTo>
                <a:lnTo>
                  <a:pt x="272" y="167"/>
                </a:lnTo>
                <a:lnTo>
                  <a:pt x="255" y="158"/>
                </a:lnTo>
                <a:lnTo>
                  <a:pt x="238" y="148"/>
                </a:lnTo>
                <a:lnTo>
                  <a:pt x="222" y="140"/>
                </a:lnTo>
                <a:lnTo>
                  <a:pt x="207" y="133"/>
                </a:lnTo>
                <a:lnTo>
                  <a:pt x="191" y="127"/>
                </a:lnTo>
                <a:lnTo>
                  <a:pt x="176" y="119"/>
                </a:lnTo>
                <a:lnTo>
                  <a:pt x="163" y="113"/>
                </a:lnTo>
                <a:lnTo>
                  <a:pt x="147" y="110"/>
                </a:lnTo>
                <a:lnTo>
                  <a:pt x="136" y="106"/>
                </a:lnTo>
                <a:lnTo>
                  <a:pt x="122" y="102"/>
                </a:lnTo>
                <a:lnTo>
                  <a:pt x="109" y="98"/>
                </a:lnTo>
                <a:lnTo>
                  <a:pt x="97" y="96"/>
                </a:lnTo>
                <a:lnTo>
                  <a:pt x="86" y="94"/>
                </a:lnTo>
                <a:lnTo>
                  <a:pt x="76" y="90"/>
                </a:lnTo>
                <a:lnTo>
                  <a:pt x="67" y="89"/>
                </a:lnTo>
                <a:lnTo>
                  <a:pt x="57" y="87"/>
                </a:lnTo>
                <a:lnTo>
                  <a:pt x="48" y="85"/>
                </a:lnTo>
                <a:lnTo>
                  <a:pt x="40" y="81"/>
                </a:lnTo>
                <a:lnTo>
                  <a:pt x="32" y="79"/>
                </a:lnTo>
                <a:lnTo>
                  <a:pt x="26" y="77"/>
                </a:lnTo>
                <a:lnTo>
                  <a:pt x="21" y="73"/>
                </a:lnTo>
                <a:lnTo>
                  <a:pt x="15" y="69"/>
                </a:lnTo>
                <a:lnTo>
                  <a:pt x="11" y="67"/>
                </a:lnTo>
                <a:lnTo>
                  <a:pt x="7" y="64"/>
                </a:lnTo>
                <a:lnTo>
                  <a:pt x="3" y="60"/>
                </a:lnTo>
                <a:lnTo>
                  <a:pt x="1" y="56"/>
                </a:lnTo>
                <a:lnTo>
                  <a:pt x="1" y="52"/>
                </a:lnTo>
                <a:lnTo>
                  <a:pt x="0" y="48"/>
                </a:lnTo>
                <a:lnTo>
                  <a:pt x="1" y="44"/>
                </a:lnTo>
                <a:lnTo>
                  <a:pt x="1" y="39"/>
                </a:lnTo>
                <a:lnTo>
                  <a:pt x="3" y="35"/>
                </a:lnTo>
                <a:lnTo>
                  <a:pt x="7" y="31"/>
                </a:lnTo>
                <a:lnTo>
                  <a:pt x="11" y="29"/>
                </a:lnTo>
                <a:lnTo>
                  <a:pt x="17" y="25"/>
                </a:lnTo>
                <a:lnTo>
                  <a:pt x="23" y="21"/>
                </a:lnTo>
                <a:lnTo>
                  <a:pt x="30" y="19"/>
                </a:lnTo>
                <a:lnTo>
                  <a:pt x="38" y="18"/>
                </a:lnTo>
                <a:lnTo>
                  <a:pt x="46" y="14"/>
                </a:lnTo>
                <a:lnTo>
                  <a:pt x="57" y="12"/>
                </a:lnTo>
                <a:lnTo>
                  <a:pt x="67" y="10"/>
                </a:lnTo>
                <a:lnTo>
                  <a:pt x="80" y="6"/>
                </a:lnTo>
                <a:lnTo>
                  <a:pt x="94" y="4"/>
                </a:lnTo>
                <a:lnTo>
                  <a:pt x="107" y="2"/>
                </a:lnTo>
                <a:lnTo>
                  <a:pt x="122" y="0"/>
                </a:lnTo>
                <a:lnTo>
                  <a:pt x="136" y="0"/>
                </a:lnTo>
                <a:lnTo>
                  <a:pt x="149" y="0"/>
                </a:lnTo>
                <a:lnTo>
                  <a:pt x="165" y="2"/>
                </a:lnTo>
                <a:lnTo>
                  <a:pt x="178" y="4"/>
                </a:lnTo>
                <a:lnTo>
                  <a:pt x="191" y="8"/>
                </a:lnTo>
                <a:lnTo>
                  <a:pt x="205" y="10"/>
                </a:lnTo>
                <a:lnTo>
                  <a:pt x="218" y="14"/>
                </a:lnTo>
                <a:lnTo>
                  <a:pt x="232" y="19"/>
                </a:lnTo>
                <a:lnTo>
                  <a:pt x="247" y="25"/>
                </a:lnTo>
                <a:lnTo>
                  <a:pt x="261" y="31"/>
                </a:lnTo>
                <a:lnTo>
                  <a:pt x="274" y="37"/>
                </a:lnTo>
                <a:lnTo>
                  <a:pt x="287" y="44"/>
                </a:lnTo>
                <a:lnTo>
                  <a:pt x="301" y="54"/>
                </a:lnTo>
                <a:lnTo>
                  <a:pt x="314" y="64"/>
                </a:lnTo>
                <a:lnTo>
                  <a:pt x="328" y="73"/>
                </a:lnTo>
                <a:lnTo>
                  <a:pt x="343" y="85"/>
                </a:lnTo>
                <a:lnTo>
                  <a:pt x="349" y="90"/>
                </a:lnTo>
                <a:lnTo>
                  <a:pt x="356" y="96"/>
                </a:lnTo>
                <a:lnTo>
                  <a:pt x="366" y="102"/>
                </a:lnTo>
                <a:lnTo>
                  <a:pt x="376" y="110"/>
                </a:lnTo>
                <a:lnTo>
                  <a:pt x="385" y="117"/>
                </a:lnTo>
                <a:lnTo>
                  <a:pt x="397" y="123"/>
                </a:lnTo>
                <a:lnTo>
                  <a:pt x="408" y="133"/>
                </a:lnTo>
                <a:lnTo>
                  <a:pt x="420" y="140"/>
                </a:lnTo>
                <a:lnTo>
                  <a:pt x="433" y="148"/>
                </a:lnTo>
                <a:lnTo>
                  <a:pt x="447" y="158"/>
                </a:lnTo>
                <a:lnTo>
                  <a:pt x="460" y="167"/>
                </a:lnTo>
                <a:lnTo>
                  <a:pt x="475" y="177"/>
                </a:lnTo>
                <a:lnTo>
                  <a:pt x="491" y="186"/>
                </a:lnTo>
                <a:lnTo>
                  <a:pt x="508" y="198"/>
                </a:lnTo>
                <a:lnTo>
                  <a:pt x="525" y="207"/>
                </a:lnTo>
                <a:lnTo>
                  <a:pt x="543" y="219"/>
                </a:lnTo>
                <a:lnTo>
                  <a:pt x="562" y="231"/>
                </a:lnTo>
                <a:lnTo>
                  <a:pt x="579" y="244"/>
                </a:lnTo>
                <a:lnTo>
                  <a:pt x="600" y="255"/>
                </a:lnTo>
                <a:lnTo>
                  <a:pt x="619" y="269"/>
                </a:lnTo>
                <a:lnTo>
                  <a:pt x="640" y="282"/>
                </a:lnTo>
                <a:lnTo>
                  <a:pt x="663" y="296"/>
                </a:lnTo>
                <a:lnTo>
                  <a:pt x="685" y="309"/>
                </a:lnTo>
                <a:lnTo>
                  <a:pt x="708" y="325"/>
                </a:lnTo>
                <a:lnTo>
                  <a:pt x="733" y="338"/>
                </a:lnTo>
                <a:lnTo>
                  <a:pt x="756" y="353"/>
                </a:lnTo>
                <a:lnTo>
                  <a:pt x="781" y="371"/>
                </a:lnTo>
                <a:lnTo>
                  <a:pt x="807" y="386"/>
                </a:lnTo>
                <a:lnTo>
                  <a:pt x="834" y="403"/>
                </a:lnTo>
                <a:lnTo>
                  <a:pt x="861" y="420"/>
                </a:lnTo>
                <a:lnTo>
                  <a:pt x="888" y="438"/>
                </a:lnTo>
                <a:lnTo>
                  <a:pt x="917" y="455"/>
                </a:lnTo>
                <a:lnTo>
                  <a:pt x="972" y="491"/>
                </a:lnTo>
                <a:lnTo>
                  <a:pt x="1030" y="524"/>
                </a:lnTo>
                <a:lnTo>
                  <a:pt x="1086" y="557"/>
                </a:lnTo>
                <a:lnTo>
                  <a:pt x="1141" y="587"/>
                </a:lnTo>
                <a:lnTo>
                  <a:pt x="1197" y="616"/>
                </a:lnTo>
                <a:lnTo>
                  <a:pt x="1253" y="641"/>
                </a:lnTo>
                <a:lnTo>
                  <a:pt x="1308" y="666"/>
                </a:lnTo>
                <a:lnTo>
                  <a:pt x="1364" y="691"/>
                </a:lnTo>
                <a:lnTo>
                  <a:pt x="1419" y="712"/>
                </a:lnTo>
                <a:lnTo>
                  <a:pt x="1473" y="731"/>
                </a:lnTo>
                <a:lnTo>
                  <a:pt x="1527" y="749"/>
                </a:lnTo>
                <a:lnTo>
                  <a:pt x="1583" y="766"/>
                </a:lnTo>
                <a:lnTo>
                  <a:pt x="1636" y="781"/>
                </a:lnTo>
                <a:lnTo>
                  <a:pt x="1688" y="795"/>
                </a:lnTo>
                <a:lnTo>
                  <a:pt x="1742" y="806"/>
                </a:lnTo>
                <a:lnTo>
                  <a:pt x="1796" y="816"/>
                </a:lnTo>
                <a:lnTo>
                  <a:pt x="1821" y="820"/>
                </a:lnTo>
                <a:lnTo>
                  <a:pt x="1845" y="823"/>
                </a:lnTo>
                <a:lnTo>
                  <a:pt x="1870" y="829"/>
                </a:lnTo>
                <a:lnTo>
                  <a:pt x="1893" y="833"/>
                </a:lnTo>
                <a:lnTo>
                  <a:pt x="1916" y="837"/>
                </a:lnTo>
                <a:lnTo>
                  <a:pt x="1938" y="841"/>
                </a:lnTo>
                <a:lnTo>
                  <a:pt x="1959" y="845"/>
                </a:lnTo>
                <a:lnTo>
                  <a:pt x="1978" y="850"/>
                </a:lnTo>
                <a:lnTo>
                  <a:pt x="1997" y="854"/>
                </a:lnTo>
                <a:lnTo>
                  <a:pt x="2016" y="858"/>
                </a:lnTo>
                <a:lnTo>
                  <a:pt x="2034" y="862"/>
                </a:lnTo>
                <a:lnTo>
                  <a:pt x="2049" y="864"/>
                </a:lnTo>
                <a:lnTo>
                  <a:pt x="2066" y="868"/>
                </a:lnTo>
                <a:lnTo>
                  <a:pt x="2080" y="871"/>
                </a:lnTo>
                <a:lnTo>
                  <a:pt x="2095" y="875"/>
                </a:lnTo>
                <a:lnTo>
                  <a:pt x="2108" y="879"/>
                </a:lnTo>
                <a:lnTo>
                  <a:pt x="2120" y="881"/>
                </a:lnTo>
                <a:lnTo>
                  <a:pt x="2131" y="885"/>
                </a:lnTo>
                <a:lnTo>
                  <a:pt x="2143" y="889"/>
                </a:lnTo>
                <a:lnTo>
                  <a:pt x="2152" y="891"/>
                </a:lnTo>
                <a:lnTo>
                  <a:pt x="2162" y="894"/>
                </a:lnTo>
                <a:lnTo>
                  <a:pt x="2170" y="898"/>
                </a:lnTo>
                <a:lnTo>
                  <a:pt x="2177" y="900"/>
                </a:lnTo>
                <a:lnTo>
                  <a:pt x="2185" y="904"/>
                </a:lnTo>
                <a:lnTo>
                  <a:pt x="2191" y="906"/>
                </a:lnTo>
                <a:lnTo>
                  <a:pt x="2197" y="908"/>
                </a:lnTo>
                <a:lnTo>
                  <a:pt x="2200" y="912"/>
                </a:lnTo>
                <a:lnTo>
                  <a:pt x="2204" y="914"/>
                </a:lnTo>
                <a:lnTo>
                  <a:pt x="2206" y="916"/>
                </a:lnTo>
                <a:lnTo>
                  <a:pt x="2208" y="919"/>
                </a:lnTo>
                <a:lnTo>
                  <a:pt x="2210" y="921"/>
                </a:lnTo>
                <a:lnTo>
                  <a:pt x="2210" y="923"/>
                </a:lnTo>
              </a:path>
            </a:pathLst>
          </a:cu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13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支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97175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zhī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301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4301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301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301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301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302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2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2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2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2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2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0" name="TextBox 19"/>
          <p:cNvSpPr txBox="1"/>
          <p:nvPr/>
        </p:nvSpPr>
        <p:spPr>
          <a:xfrm>
            <a:off x="6119813" y="4643438"/>
            <a:ext cx="379095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“十”要居中，“又”的撇捺伸展，呈支撑之势。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1438" y="3099436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11400" y="4506913"/>
            <a:ext cx="37211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几支彩笔 一支军队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01875" y="4943475"/>
            <a:ext cx="36401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妈妈给我买了几支彩笔。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30"/>
          <p:cNvSpPr txBox="1"/>
          <p:nvPr/>
        </p:nvSpPr>
        <p:spPr>
          <a:xfrm>
            <a:off x="3659188" y="26438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Z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31"/>
          <p:cNvSpPr txBox="1"/>
          <p:nvPr/>
        </p:nvSpPr>
        <p:spPr>
          <a:xfrm>
            <a:off x="3738563" y="35725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32" name="Rectangle 27"/>
          <p:cNvSpPr/>
          <p:nvPr/>
        </p:nvSpPr>
        <p:spPr>
          <a:xfrm>
            <a:off x="4848225" y="222567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MH" val="20150924104424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50924104424"/>
  <p:tag name="MH_LIBRARY" val="GRAPHIC"/>
  <p:tag name="MH_TYPE" val="Desc"/>
  <p:tag name="MH_ORDER" val="1"/>
</p:tagLst>
</file>

<file path=ppt/tags/tag11.xml><?xml version="1.0" encoding="utf-8"?>
<p:tagLst xmlns:p="http://schemas.openxmlformats.org/presentationml/2006/main">
  <p:tag name="MH" val="20150924104424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50924112702"/>
  <p:tag name="MH_LIBRARY" val="GRAPHIC"/>
  <p:tag name="MH_ORDER" val="Rectangle 27"/>
</p:tagLst>
</file>

<file path=ppt/tags/tag13.xml><?xml version="1.0" encoding="utf-8"?>
<p:tagLst xmlns:p="http://schemas.openxmlformats.org/presentationml/2006/main">
  <p:tag name="MH" val="20150924112702"/>
  <p:tag name="MH_LIBRARY" val="GRAPHIC"/>
  <p:tag name="MH_ORDER" val="Rectangle 28"/>
</p:tagLst>
</file>

<file path=ppt/tags/tag14.xml><?xml version="1.0" encoding="utf-8"?>
<p:tagLst xmlns:p="http://schemas.openxmlformats.org/presentationml/2006/main">
  <p:tag name="MH" val="20150924112702"/>
  <p:tag name="MH_LIBRARY" val="GRAPHIC"/>
  <p:tag name="MH_ORDER" val="Rectangle 29"/>
</p:tagLst>
</file>

<file path=ppt/tags/tag15.xml><?xml version="1.0" encoding="utf-8"?>
<p:tagLst xmlns:p="http://schemas.openxmlformats.org/presentationml/2006/main">
  <p:tag name="MH" val="20150924112702"/>
  <p:tag name="MH_LIBRARY" val="GRAPHIC"/>
  <p:tag name="MH_ORDER" val="Rectangle 30"/>
</p:tagLst>
</file>

<file path=ppt/tags/tag16.xml><?xml version="1.0" encoding="utf-8"?>
<p:tagLst xmlns:p="http://schemas.openxmlformats.org/presentationml/2006/main">
  <p:tag name="MH" val="20150924112702"/>
  <p:tag name="MH_LIBRARY" val="GRAPHIC"/>
  <p:tag name="MH_ORDER" val="Rectangle 31"/>
</p:tagLst>
</file>

<file path=ppt/tags/tag17.xml><?xml version="1.0" encoding="utf-8"?>
<p:tagLst xmlns:p="http://schemas.openxmlformats.org/presentationml/2006/main">
  <p:tag name="KSO_WM_TAG_VERSION" val="1.0"/>
  <p:tag name="KSO_WM_TEMPLATE_CATEGORY" val="basetag"/>
  <p:tag name="KSO_WM_TEMPLATE_INDEX" val="20161338"/>
</p:tagLst>
</file>

<file path=ppt/tags/tag18.xml><?xml version="1.0" encoding="utf-8"?>
<p:tagLst xmlns:p="http://schemas.openxmlformats.org/presentationml/2006/main">
  <p:tag name="KSO_WM_TAG_VERSION" val="1.0"/>
  <p:tag name="KSO_WM_TEMPLATE_CATEGORY" val="basetag"/>
  <p:tag name="KSO_WM_TEMPLATE_INDEX" val="20161338"/>
</p:tagLst>
</file>

<file path=ppt/tags/tag19.xml><?xml version="1.0" encoding="utf-8"?>
<p:tagLst xmlns:p="http://schemas.openxmlformats.org/presentationml/2006/main">
  <p:tag name="KSO_WM_TEMPLATE_CATEGORY" val="basetag"/>
  <p:tag name="KSO_WM_TEMPLATE_INDEX" val="20161338"/>
  <p:tag name="KSO_WM_TAG_VERSION" val="1.0"/>
  <p:tag name="KSO_WM_TEMPLATE_THUMBS_INDEX" val="1、2、3、4、5、6、7、9、13、14、16、17、18、20、22、23、29"/>
  <p:tag name="KSO_WM_BEAUTIFY_FLAG" val="#wm#"/>
</p:tagLst>
</file>

<file path=ppt/tags/tag2.xml><?xml version="1.0" encoding="utf-8"?>
<p:tagLst xmlns:p="http://schemas.openxmlformats.org/presentationml/2006/main">
  <p:tag name="MH" val="20150924104424"/>
  <p:tag name="MH_LIBRARY" val="GRAPHIC"/>
  <p:tag name="MH_TYPE" val="Desc"/>
  <p:tag name="MH_ORDER" val="1"/>
</p:tagLst>
</file>

<file path=ppt/tags/tag20.xml><?xml version="1.0" encoding="utf-8"?>
<p:tagLst xmlns:p="http://schemas.openxmlformats.org/presentationml/2006/main">
  <p:tag name="MH" val="20150924112702"/>
  <p:tag name="MH_LIBRARY" val="GRAPHIC"/>
  <p:tag name="MH_ORDER" val="Rectangle 32"/>
  <p:tag name="KSO_WM_TAG_VERSION" val="1.0"/>
  <p:tag name="KSO_WM_BEAUTIFY_FLAG" val="#wm#"/>
  <p:tag name="KSO_WM_UNIT_TYPE" val="i"/>
  <p:tag name="KSO_WM_UNIT_ID" val="custom160108_30*i*0"/>
  <p:tag name="KSO_WM_TEMPLATE_CATEGORY" val="custom"/>
  <p:tag name="KSO_WM_TEMPLATE_INDEX" val="160108"/>
</p:tagLst>
</file>

<file path=ppt/tags/tag21.xml><?xml version="1.0" encoding="utf-8"?>
<p:tagLst xmlns:p="http://schemas.openxmlformats.org/presentationml/2006/main">
  <p:tag name="MH" val="20150924112702"/>
  <p:tag name="MH_LIBRARY" val="GRAPHIC"/>
  <p:tag name="MH_ORDER" val="Rectangle 33"/>
  <p:tag name="KSO_WM_TAG_VERSION" val="1.0"/>
  <p:tag name="KSO_WM_BEAUTIFY_FLAG" val="#wm#"/>
  <p:tag name="KSO_WM_UNIT_TYPE" val="i"/>
  <p:tag name="KSO_WM_UNIT_ID" val="custom160108_30*i*1"/>
  <p:tag name="KSO_WM_TEMPLATE_CATEGORY" val="custom"/>
  <p:tag name="KSO_WM_TEMPLATE_INDEX" val="160108"/>
</p:tagLst>
</file>

<file path=ppt/tags/tag22.xml><?xml version="1.0" encoding="utf-8"?>
<p:tagLst xmlns:p="http://schemas.openxmlformats.org/presentationml/2006/main">
  <p:tag name="MH" val="20150924112702"/>
  <p:tag name="MH_LIBRARY" val="GRAPHIC"/>
  <p:tag name="MH_ORDER" val="Rectangle 34"/>
  <p:tag name="KSO_WM_TAG_VERSION" val="1.0"/>
  <p:tag name="KSO_WM_BEAUTIFY_FLAG" val="#wm#"/>
  <p:tag name="KSO_WM_UNIT_TYPE" val="i"/>
  <p:tag name="KSO_WM_UNIT_ID" val="custom160108_30*i*2"/>
  <p:tag name="KSO_WM_TEMPLATE_CATEGORY" val="custom"/>
  <p:tag name="KSO_WM_TEMPLATE_INDEX" val="160108"/>
</p:tagLst>
</file>

<file path=ppt/tags/tag23.xml><?xml version="1.0" encoding="utf-8"?>
<p:tagLst xmlns:p="http://schemas.openxmlformats.org/presentationml/2006/main">
  <p:tag name="MH" val="20150924112702"/>
  <p:tag name="MH_LIBRARY" val="GRAPHIC"/>
  <p:tag name="MH_ORDER" val="Rectangle 35"/>
  <p:tag name="KSO_WM_TAG_VERSION" val="1.0"/>
  <p:tag name="KSO_WM_BEAUTIFY_FLAG" val="#wm#"/>
  <p:tag name="KSO_WM_UNIT_TYPE" val="i"/>
  <p:tag name="KSO_WM_UNIT_ID" val="custom160108_30*i*3"/>
  <p:tag name="KSO_WM_TEMPLATE_CATEGORY" val="custom"/>
  <p:tag name="KSO_WM_TEMPLATE_INDEX" val="160108"/>
</p:tagLst>
</file>

<file path=ppt/tags/tag24.xml><?xml version="1.0" encoding="utf-8"?>
<p:tagLst xmlns:p="http://schemas.openxmlformats.org/presentationml/2006/main">
  <p:tag name="MH" val="20150924112702"/>
  <p:tag name="MH_LIBRARY" val="GRAPHIC"/>
  <p:tag name="MH_ORDER" val="Freeform 37"/>
  <p:tag name="KSO_WM_TAG_VERSION" val="1.0"/>
  <p:tag name="KSO_WM_BEAUTIFY_FLAG" val="#wm#"/>
  <p:tag name="KSO_WM_UNIT_TYPE" val="i"/>
  <p:tag name="KSO_WM_UNIT_ID" val="custom160108_30*i*4"/>
  <p:tag name="KSO_WM_TEMPLATE_CATEGORY" val="custom"/>
  <p:tag name="KSO_WM_TEMPLATE_INDEX" val="160108"/>
</p:tagLst>
</file>

<file path=ppt/tags/tag25.xml><?xml version="1.0" encoding="utf-8"?>
<p:tagLst xmlns:p="http://schemas.openxmlformats.org/presentationml/2006/main">
  <p:tag name="MH" val="20150924112702"/>
  <p:tag name="MH_LIBRARY" val="GRAPHIC"/>
  <p:tag name="MH_ORDER" val="Freeform 5"/>
  <p:tag name="KSO_WM_TAG_VERSION" val="1.0"/>
  <p:tag name="KSO_WM_BEAUTIFY_FLAG" val="#wm#"/>
  <p:tag name="KSO_WM_UNIT_TYPE" val="i"/>
  <p:tag name="KSO_WM_UNIT_ID" val="custom160108_30*i*5"/>
  <p:tag name="KSO_WM_TEMPLATE_CATEGORY" val="custom"/>
  <p:tag name="KSO_WM_TEMPLATE_INDEX" val="160108"/>
</p:tagLst>
</file>

<file path=ppt/tags/tag26.xml><?xml version="1.0" encoding="utf-8"?>
<p:tagLst xmlns:p="http://schemas.openxmlformats.org/presentationml/2006/main">
  <p:tag name="MH" val="20150924112702"/>
  <p:tag name="MH_LIBRARY" val="GRAPHIC"/>
  <p:tag name="MH_ORDER" val="Freeform 39"/>
  <p:tag name="KSO_WM_TAG_VERSION" val="1.0"/>
  <p:tag name="KSO_WM_BEAUTIFY_FLAG" val="#wm#"/>
  <p:tag name="KSO_WM_UNIT_TYPE" val="i"/>
  <p:tag name="KSO_WM_UNIT_ID" val="custom160108_30*i*6"/>
  <p:tag name="KSO_WM_TEMPLATE_CATEGORY" val="custom"/>
  <p:tag name="KSO_WM_TEMPLATE_INDEX" val="160108"/>
</p:tagLst>
</file>

<file path=ppt/tags/tag27.xml><?xml version="1.0" encoding="utf-8"?>
<p:tagLst xmlns:p="http://schemas.openxmlformats.org/presentationml/2006/main">
  <p:tag name="MH" val="20150924112702"/>
  <p:tag name="MH_LIBRARY" val="GRAPHIC"/>
  <p:tag name="MH_ORDER" val="Freeform 6"/>
  <p:tag name="KSO_WM_TAG_VERSION" val="1.0"/>
  <p:tag name="KSO_WM_BEAUTIFY_FLAG" val="#wm#"/>
  <p:tag name="KSO_WM_UNIT_TYPE" val="i"/>
  <p:tag name="KSO_WM_UNIT_ID" val="custom160108_30*i*7"/>
  <p:tag name="KSO_WM_TEMPLATE_CATEGORY" val="custom"/>
  <p:tag name="KSO_WM_TEMPLATE_INDEX" val="160108"/>
</p:tagLst>
</file>

<file path=ppt/tags/tag28.xml><?xml version="1.0" encoding="utf-8"?>
<p:tagLst xmlns:p="http://schemas.openxmlformats.org/presentationml/2006/main">
  <p:tag name="MH" val="20150924112702"/>
  <p:tag name="MH_LIBRARY" val="GRAPHIC"/>
  <p:tag name="MH_ORDER" val="Freeform 41"/>
  <p:tag name="KSO_WM_TAG_VERSION" val="1.0"/>
  <p:tag name="KSO_WM_BEAUTIFY_FLAG" val="#wm#"/>
  <p:tag name="KSO_WM_UNIT_TYPE" val="i"/>
  <p:tag name="KSO_WM_UNIT_ID" val="custom160108_30*i*8"/>
  <p:tag name="KSO_WM_TEMPLATE_CATEGORY" val="custom"/>
  <p:tag name="KSO_WM_TEMPLATE_INDEX" val="160108"/>
</p:tagLst>
</file>

<file path=ppt/tags/tag29.xml><?xml version="1.0" encoding="utf-8"?>
<p:tagLst xmlns:p="http://schemas.openxmlformats.org/presentationml/2006/main">
  <p:tag name="MH" val="20150924112702"/>
  <p:tag name="MH_LIBRARY" val="GRAPHIC"/>
  <p:tag name="MH_ORDER" val="Freeform 7"/>
  <p:tag name="KSO_WM_TAG_VERSION" val="1.0"/>
  <p:tag name="KSO_WM_BEAUTIFY_FLAG" val="#wm#"/>
  <p:tag name="KSO_WM_UNIT_TYPE" val="i"/>
  <p:tag name="KSO_WM_UNIT_ID" val="custom160108_30*i*9"/>
  <p:tag name="KSO_WM_TEMPLATE_CATEGORY" val="custom"/>
  <p:tag name="KSO_WM_TEMPLATE_INDEX" val="160108"/>
</p:tagLst>
</file>

<file path=ppt/tags/tag3.xml><?xml version="1.0" encoding="utf-8"?>
<p:tagLst xmlns:p="http://schemas.openxmlformats.org/presentationml/2006/main">
  <p:tag name="MH" val="20150924104424"/>
  <p:tag name="MH_LIBRARY" val="GRAPHIC"/>
  <p:tag name="MH_TYPE" val="Other"/>
  <p:tag name="MH_ORDER" val="2"/>
</p:tagLst>
</file>

<file path=ppt/tags/tag30.xml><?xml version="1.0" encoding="utf-8"?>
<p:tagLst xmlns:p="http://schemas.openxmlformats.org/presentationml/2006/main">
  <p:tag name="MH" val="20150924112702"/>
  <p:tag name="MH_LIBRARY" val="GRAPHIC"/>
  <p:tag name="MH_ORDER" val="Freeform 43"/>
  <p:tag name="KSO_WM_TAG_VERSION" val="1.0"/>
  <p:tag name="KSO_WM_BEAUTIFY_FLAG" val="#wm#"/>
  <p:tag name="KSO_WM_UNIT_TYPE" val="i"/>
  <p:tag name="KSO_WM_UNIT_ID" val="custom160108_30*i*10"/>
  <p:tag name="KSO_WM_TEMPLATE_CATEGORY" val="custom"/>
  <p:tag name="KSO_WM_TEMPLATE_INDEX" val="160108"/>
</p:tagLst>
</file>

<file path=ppt/tags/tag31.xml><?xml version="1.0" encoding="utf-8"?>
<p:tagLst xmlns:p="http://schemas.openxmlformats.org/presentationml/2006/main">
  <p:tag name="MH" val="20150924112702"/>
  <p:tag name="MH_LIBRARY" val="GRAPHIC"/>
  <p:tag name="MH_ORDER" val="Freeform 8"/>
  <p:tag name="KSO_WM_TAG_VERSION" val="1.0"/>
  <p:tag name="KSO_WM_BEAUTIFY_FLAG" val="#wm#"/>
  <p:tag name="KSO_WM_UNIT_TYPE" val="i"/>
  <p:tag name="KSO_WM_UNIT_ID" val="custom160108_30*i*11"/>
  <p:tag name="KSO_WM_TEMPLATE_CATEGORY" val="custom"/>
  <p:tag name="KSO_WM_TEMPLATE_INDEX" val="160108"/>
</p:tagLst>
</file>

<file path=ppt/tags/tag32.xml><?xml version="1.0" encoding="utf-8"?>
<p:tagLst xmlns:p="http://schemas.openxmlformats.org/presentationml/2006/main">
  <p:tag name="MH" val="20150924112702"/>
  <p:tag name="MH_LIBRARY" val="GRAPHIC"/>
  <p:tag name="MH_ORDER" val="Freeform 45"/>
  <p:tag name="KSO_WM_TAG_VERSION" val="1.0"/>
  <p:tag name="KSO_WM_BEAUTIFY_FLAG" val="#wm#"/>
  <p:tag name="KSO_WM_UNIT_TYPE" val="i"/>
  <p:tag name="KSO_WM_UNIT_ID" val="custom160108_30*i*12"/>
  <p:tag name="KSO_WM_TEMPLATE_CATEGORY" val="custom"/>
  <p:tag name="KSO_WM_TEMPLATE_INDEX" val="160108"/>
</p:tagLst>
</file>

<file path=ppt/tags/tag33.xml><?xml version="1.0" encoding="utf-8"?>
<p:tagLst xmlns:p="http://schemas.openxmlformats.org/presentationml/2006/main">
  <p:tag name="MH" val="20150924112702"/>
  <p:tag name="MH_LIBRARY" val="GRAPHIC"/>
  <p:tag name="MH_ORDER" val="Freeform 9"/>
  <p:tag name="KSO_WM_TAG_VERSION" val="1.0"/>
  <p:tag name="KSO_WM_BEAUTIFY_FLAG" val="#wm#"/>
  <p:tag name="KSO_WM_UNIT_TYPE" val="i"/>
  <p:tag name="KSO_WM_UNIT_ID" val="custom160108_30*i*13"/>
  <p:tag name="KSO_WM_TEMPLATE_CATEGORY" val="custom"/>
  <p:tag name="KSO_WM_TEMPLATE_INDEX" val="160108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KSO_WM_UNIT_TYPE" val="b"/>
  <p:tag name="KSO_WM_UNIT_INDEX" val="1"/>
  <p:tag name="KSO_WM_UNIT_ID" val="custom160108_31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" val="YOURNNAME"/>
</p:tagLst>
</file>

<file path=ppt/tags/tag35.xml><?xml version="1.0" encoding="utf-8"?>
<p:tagLst xmlns:p="http://schemas.openxmlformats.org/presentationml/2006/main">
  <p:tag name="MH" val="20150924112702"/>
  <p:tag name="MH_LIBRARY" val="GRAPHIC"/>
  <p:tag name="KSO_WM_TEMPLATE_CATEGORY" val="custom"/>
  <p:tag name="KSO_WM_TEMPLATE_INDEX" val="160108"/>
  <p:tag name="KSO_WM_TAG_VERSION" val="1.0"/>
  <p:tag name="KSO_WM_SLIDE_ID" val="custom160108_30"/>
  <p:tag name="KSO_WM_SLIDE_INDEX" val="30"/>
  <p:tag name="KSO_WM_SLIDE_ITEM_CNT" val="1"/>
  <p:tag name="KSO_WM_SLIDE_LAYOUT" val="b"/>
  <p:tag name="KSO_WM_SLIDE_LAYOUT_CNT" val="1"/>
  <p:tag name="KSO_WM_SLIDE_TYPE" val="endPage"/>
  <p:tag name="KSO_WM_BEAUTIFY_FLAG" val="#wm#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MH" val="20150924104424"/>
  <p:tag name="MH_LIBRARY" val="GRAPHIC"/>
  <p:tag name="MH_TYPE" val="PageTitle"/>
  <p:tag name="MH_ORDER" val="PageTitle"/>
  <p:tag name="KSO_WM_UNIT_TYPE" val="a"/>
  <p:tag name="KSO_WM_UNIT_INDEX" val="1"/>
  <p:tag name="KSO_WM_UNIT_ID" val="custom160108_19*a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p="http://schemas.openxmlformats.org/presentationml/2006/main">
  <p:tag name="MH_TYPE" val="#NeiR#"/>
  <p:tag name="MH_NUMBER" val="1"/>
  <p:tag name="MH_CATEGORY" val="#QiTTB#"/>
  <p:tag name="MH_LAYOUT" val="Desc"/>
  <p:tag name="MH" val="20150924104424"/>
  <p:tag name="MH_LIBRARY" val="GRAPHIC"/>
  <p:tag name="KSO_WM_TEMPLATE_CATEGORY" val="custom"/>
  <p:tag name="KSO_WM_TEMPLATE_INDEX" val="160108"/>
  <p:tag name="KSO_WM_TAG_VERSION" val="1.0"/>
  <p:tag name="KSO_WM_SLIDE_ID" val="custom160108_19"/>
  <p:tag name="KSO_WM_SLIDE_INDEX" val="19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9*167"/>
  <p:tag name="KSO_WM_SLIDE_SIZE" val="430*308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KSO_WM_UNIT_TYPE" val="a"/>
  <p:tag name="KSO_WM_UNIT_INDEX" val="1"/>
  <p:tag name="KSO_WM_UNIT_ID" val="custom160108_1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KSO_WM_UNIT_TYPE" val="b"/>
  <p:tag name="KSO_WM_UNIT_INDEX" val="1"/>
  <p:tag name="KSO_WM_UNIT_ID" val="custom160108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MH" val="20150924103342"/>
  <p:tag name="MH_LIBRARY" val="CONTENTS"/>
  <p:tag name="MH_TYPE" val="TITLE"/>
  <p:tag name="ID" val="553516"/>
</p:tagLst>
</file>

<file path=ppt/tags/tag40.xml><?xml version="1.0" encoding="utf-8"?>
<p:tagLst xmlns:p="http://schemas.openxmlformats.org/presentationml/2006/main">
  <p:tag name="KSO_WM_TEMPLATE_CATEGORY" val="custom"/>
  <p:tag name="KSO_WM_TEMPLATE_INDEX" val="160108"/>
  <p:tag name="KSO_WM_TAG_VERSION" val="1.0"/>
  <p:tag name="KSO_WM_SLIDE_ID" val="custom16010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EMPLATE_THUMBS_INDEX" val="1、5、8、11、16、19、24、26"/>
</p:tagLst>
</file>

<file path=ppt/tags/tag41.xml><?xml version="1.0" encoding="utf-8"?>
<p:tagLst xmlns:p="http://schemas.openxmlformats.org/presentationml/2006/main">
  <p:tag name="MH" val="20150924112702"/>
  <p:tag name="MH_LIBRARY" val="GRAPHIC"/>
  <p:tag name="MH_ORDER" val="Rectangle 32"/>
  <p:tag name="KSO_WM_TAG_VERSION" val="1.0"/>
  <p:tag name="KSO_WM_BEAUTIFY_FLAG" val="#wm#"/>
  <p:tag name="KSO_WM_UNIT_TYPE" val="i"/>
  <p:tag name="KSO_WM_UNIT_ID" val="custom160108_30*i*0"/>
  <p:tag name="KSO_WM_TEMPLATE_CATEGORY" val="custom"/>
  <p:tag name="KSO_WM_TEMPLATE_INDEX" val="160108"/>
</p:tagLst>
</file>

<file path=ppt/tags/tag42.xml><?xml version="1.0" encoding="utf-8"?>
<p:tagLst xmlns:p="http://schemas.openxmlformats.org/presentationml/2006/main">
  <p:tag name="MH" val="20150924112702"/>
  <p:tag name="MH_LIBRARY" val="GRAPHIC"/>
  <p:tag name="MH_ORDER" val="Rectangle 33"/>
  <p:tag name="KSO_WM_TAG_VERSION" val="1.0"/>
  <p:tag name="KSO_WM_BEAUTIFY_FLAG" val="#wm#"/>
  <p:tag name="KSO_WM_UNIT_TYPE" val="i"/>
  <p:tag name="KSO_WM_UNIT_ID" val="custom160108_30*i*1"/>
  <p:tag name="KSO_WM_TEMPLATE_CATEGORY" val="custom"/>
  <p:tag name="KSO_WM_TEMPLATE_INDEX" val="160108"/>
</p:tagLst>
</file>

<file path=ppt/tags/tag43.xml><?xml version="1.0" encoding="utf-8"?>
<p:tagLst xmlns:p="http://schemas.openxmlformats.org/presentationml/2006/main">
  <p:tag name="MH" val="20150924112702"/>
  <p:tag name="MH_LIBRARY" val="GRAPHIC"/>
  <p:tag name="MH_ORDER" val="Rectangle 34"/>
  <p:tag name="KSO_WM_TAG_VERSION" val="1.0"/>
  <p:tag name="KSO_WM_BEAUTIFY_FLAG" val="#wm#"/>
  <p:tag name="KSO_WM_UNIT_TYPE" val="i"/>
  <p:tag name="KSO_WM_UNIT_ID" val="custom160108_30*i*2"/>
  <p:tag name="KSO_WM_TEMPLATE_CATEGORY" val="custom"/>
  <p:tag name="KSO_WM_TEMPLATE_INDEX" val="160108"/>
</p:tagLst>
</file>

<file path=ppt/tags/tag44.xml><?xml version="1.0" encoding="utf-8"?>
<p:tagLst xmlns:p="http://schemas.openxmlformats.org/presentationml/2006/main">
  <p:tag name="MH" val="20150924112702"/>
  <p:tag name="MH_LIBRARY" val="GRAPHIC"/>
  <p:tag name="MH_ORDER" val="Rectangle 35"/>
  <p:tag name="KSO_WM_TAG_VERSION" val="1.0"/>
  <p:tag name="KSO_WM_BEAUTIFY_FLAG" val="#wm#"/>
  <p:tag name="KSO_WM_UNIT_TYPE" val="i"/>
  <p:tag name="KSO_WM_UNIT_ID" val="custom160108_30*i*3"/>
  <p:tag name="KSO_WM_TEMPLATE_CATEGORY" val="custom"/>
  <p:tag name="KSO_WM_TEMPLATE_INDEX" val="160108"/>
</p:tagLst>
</file>

<file path=ppt/tags/tag45.xml><?xml version="1.0" encoding="utf-8"?>
<p:tagLst xmlns:p="http://schemas.openxmlformats.org/presentationml/2006/main">
  <p:tag name="MH" val="20150924112702"/>
  <p:tag name="MH_LIBRARY" val="GRAPHIC"/>
  <p:tag name="MH_ORDER" val="Freeform 37"/>
  <p:tag name="KSO_WM_TAG_VERSION" val="1.0"/>
  <p:tag name="KSO_WM_BEAUTIFY_FLAG" val="#wm#"/>
  <p:tag name="KSO_WM_UNIT_TYPE" val="i"/>
  <p:tag name="KSO_WM_UNIT_ID" val="custom160108_30*i*4"/>
  <p:tag name="KSO_WM_TEMPLATE_CATEGORY" val="custom"/>
  <p:tag name="KSO_WM_TEMPLATE_INDEX" val="160108"/>
</p:tagLst>
</file>

<file path=ppt/tags/tag46.xml><?xml version="1.0" encoding="utf-8"?>
<p:tagLst xmlns:p="http://schemas.openxmlformats.org/presentationml/2006/main">
  <p:tag name="MH" val="20150924112702"/>
  <p:tag name="MH_LIBRARY" val="GRAPHIC"/>
  <p:tag name="MH_ORDER" val="Freeform 5"/>
  <p:tag name="KSO_WM_TAG_VERSION" val="1.0"/>
  <p:tag name="KSO_WM_BEAUTIFY_FLAG" val="#wm#"/>
  <p:tag name="KSO_WM_UNIT_TYPE" val="i"/>
  <p:tag name="KSO_WM_UNIT_ID" val="custom160108_30*i*5"/>
  <p:tag name="KSO_WM_TEMPLATE_CATEGORY" val="custom"/>
  <p:tag name="KSO_WM_TEMPLATE_INDEX" val="160108"/>
</p:tagLst>
</file>

<file path=ppt/tags/tag47.xml><?xml version="1.0" encoding="utf-8"?>
<p:tagLst xmlns:p="http://schemas.openxmlformats.org/presentationml/2006/main">
  <p:tag name="MH" val="20150924112702"/>
  <p:tag name="MH_LIBRARY" val="GRAPHIC"/>
  <p:tag name="MH_ORDER" val="Freeform 39"/>
  <p:tag name="KSO_WM_TAG_VERSION" val="1.0"/>
  <p:tag name="KSO_WM_BEAUTIFY_FLAG" val="#wm#"/>
  <p:tag name="KSO_WM_UNIT_TYPE" val="i"/>
  <p:tag name="KSO_WM_UNIT_ID" val="custom160108_30*i*6"/>
  <p:tag name="KSO_WM_TEMPLATE_CATEGORY" val="custom"/>
  <p:tag name="KSO_WM_TEMPLATE_INDEX" val="160108"/>
</p:tagLst>
</file>

<file path=ppt/tags/tag48.xml><?xml version="1.0" encoding="utf-8"?>
<p:tagLst xmlns:p="http://schemas.openxmlformats.org/presentationml/2006/main">
  <p:tag name="MH" val="20150924112702"/>
  <p:tag name="MH_LIBRARY" val="GRAPHIC"/>
  <p:tag name="MH_ORDER" val="Freeform 6"/>
  <p:tag name="KSO_WM_TAG_VERSION" val="1.0"/>
  <p:tag name="KSO_WM_BEAUTIFY_FLAG" val="#wm#"/>
  <p:tag name="KSO_WM_UNIT_TYPE" val="i"/>
  <p:tag name="KSO_WM_UNIT_ID" val="custom160108_30*i*7"/>
  <p:tag name="KSO_WM_TEMPLATE_CATEGORY" val="custom"/>
  <p:tag name="KSO_WM_TEMPLATE_INDEX" val="160108"/>
</p:tagLst>
</file>

<file path=ppt/tags/tag49.xml><?xml version="1.0" encoding="utf-8"?>
<p:tagLst xmlns:p="http://schemas.openxmlformats.org/presentationml/2006/main">
  <p:tag name="MH" val="20150924112702"/>
  <p:tag name="MH_LIBRARY" val="GRAPHIC"/>
  <p:tag name="MH_ORDER" val="Freeform 41"/>
  <p:tag name="KSO_WM_TAG_VERSION" val="1.0"/>
  <p:tag name="KSO_WM_BEAUTIFY_FLAG" val="#wm#"/>
  <p:tag name="KSO_WM_UNIT_TYPE" val="i"/>
  <p:tag name="KSO_WM_UNIT_ID" val="custom160108_30*i*8"/>
  <p:tag name="KSO_WM_TEMPLATE_CATEGORY" val="custom"/>
  <p:tag name="KSO_WM_TEMPLATE_INDEX" val="160108"/>
</p:tagLst>
</file>

<file path=ppt/tags/tag5.xml><?xml version="1.0" encoding="utf-8"?>
<p:tagLst xmlns:p="http://schemas.openxmlformats.org/presentationml/2006/main">
  <p:tag name="MH" val="20150924103342"/>
  <p:tag name="MH_LIBRARY" val="CONTENTS"/>
  <p:tag name="MH_TYPE" val="OTHERS"/>
  <p:tag name="ID" val="553516"/>
</p:tagLst>
</file>

<file path=ppt/tags/tag50.xml><?xml version="1.0" encoding="utf-8"?>
<p:tagLst xmlns:p="http://schemas.openxmlformats.org/presentationml/2006/main">
  <p:tag name="MH" val="20150924112702"/>
  <p:tag name="MH_LIBRARY" val="GRAPHIC"/>
  <p:tag name="MH_ORDER" val="Freeform 7"/>
  <p:tag name="KSO_WM_TAG_VERSION" val="1.0"/>
  <p:tag name="KSO_WM_BEAUTIFY_FLAG" val="#wm#"/>
  <p:tag name="KSO_WM_UNIT_TYPE" val="i"/>
  <p:tag name="KSO_WM_UNIT_ID" val="custom160108_30*i*9"/>
  <p:tag name="KSO_WM_TEMPLATE_CATEGORY" val="custom"/>
  <p:tag name="KSO_WM_TEMPLATE_INDEX" val="160108"/>
</p:tagLst>
</file>

<file path=ppt/tags/tag51.xml><?xml version="1.0" encoding="utf-8"?>
<p:tagLst xmlns:p="http://schemas.openxmlformats.org/presentationml/2006/main">
  <p:tag name="MH" val="20150924112702"/>
  <p:tag name="MH_LIBRARY" val="GRAPHIC"/>
  <p:tag name="MH_ORDER" val="Freeform 43"/>
  <p:tag name="KSO_WM_TAG_VERSION" val="1.0"/>
  <p:tag name="KSO_WM_BEAUTIFY_FLAG" val="#wm#"/>
  <p:tag name="KSO_WM_UNIT_TYPE" val="i"/>
  <p:tag name="KSO_WM_UNIT_ID" val="custom160108_30*i*10"/>
  <p:tag name="KSO_WM_TEMPLATE_CATEGORY" val="custom"/>
  <p:tag name="KSO_WM_TEMPLATE_INDEX" val="160108"/>
</p:tagLst>
</file>

<file path=ppt/tags/tag52.xml><?xml version="1.0" encoding="utf-8"?>
<p:tagLst xmlns:p="http://schemas.openxmlformats.org/presentationml/2006/main">
  <p:tag name="MH" val="20150924112702"/>
  <p:tag name="MH_LIBRARY" val="GRAPHIC"/>
  <p:tag name="MH_ORDER" val="Freeform 8"/>
  <p:tag name="KSO_WM_TAG_VERSION" val="1.0"/>
  <p:tag name="KSO_WM_BEAUTIFY_FLAG" val="#wm#"/>
  <p:tag name="KSO_WM_UNIT_TYPE" val="i"/>
  <p:tag name="KSO_WM_UNIT_ID" val="custom160108_30*i*11"/>
  <p:tag name="KSO_WM_TEMPLATE_CATEGORY" val="custom"/>
  <p:tag name="KSO_WM_TEMPLATE_INDEX" val="160108"/>
</p:tagLst>
</file>

<file path=ppt/tags/tag53.xml><?xml version="1.0" encoding="utf-8"?>
<p:tagLst xmlns:p="http://schemas.openxmlformats.org/presentationml/2006/main">
  <p:tag name="MH" val="20150924112702"/>
  <p:tag name="MH_LIBRARY" val="GRAPHIC"/>
  <p:tag name="MH_ORDER" val="Freeform 45"/>
  <p:tag name="KSO_WM_TAG_VERSION" val="1.0"/>
  <p:tag name="KSO_WM_BEAUTIFY_FLAG" val="#wm#"/>
  <p:tag name="KSO_WM_UNIT_TYPE" val="i"/>
  <p:tag name="KSO_WM_UNIT_ID" val="custom160108_30*i*12"/>
  <p:tag name="KSO_WM_TEMPLATE_CATEGORY" val="custom"/>
  <p:tag name="KSO_WM_TEMPLATE_INDEX" val="160108"/>
</p:tagLst>
</file>

<file path=ppt/tags/tag54.xml><?xml version="1.0" encoding="utf-8"?>
<p:tagLst xmlns:p="http://schemas.openxmlformats.org/presentationml/2006/main">
  <p:tag name="MH" val="20150924112702"/>
  <p:tag name="MH_LIBRARY" val="GRAPHIC"/>
  <p:tag name="MH_ORDER" val="Freeform 9"/>
  <p:tag name="KSO_WM_TAG_VERSION" val="1.0"/>
  <p:tag name="KSO_WM_BEAUTIFY_FLAG" val="#wm#"/>
  <p:tag name="KSO_WM_UNIT_TYPE" val="i"/>
  <p:tag name="KSO_WM_UNIT_ID" val="custom160108_30*i*13"/>
  <p:tag name="KSO_WM_TEMPLATE_CATEGORY" val="custom"/>
  <p:tag name="KSO_WM_TEMPLATE_INDEX" val="160108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KSO_WM_UNIT_TYPE" val="b"/>
  <p:tag name="KSO_WM_UNIT_INDEX" val="1"/>
  <p:tag name="KSO_WM_UNIT_ID" val="custom160108_31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" val="YOURNNAME"/>
</p:tagLst>
</file>

<file path=ppt/tags/tag56.xml><?xml version="1.0" encoding="utf-8"?>
<p:tagLst xmlns:p="http://schemas.openxmlformats.org/presentationml/2006/main">
  <p:tag name="MH" val="20150924112702"/>
  <p:tag name="MH_LIBRARY" val="GRAPHIC"/>
  <p:tag name="KSO_WM_TEMPLATE_CATEGORY" val="custom"/>
  <p:tag name="KSO_WM_TEMPLATE_INDEX" val="160108"/>
  <p:tag name="KSO_WM_TAG_VERSION" val="1.0"/>
  <p:tag name="KSO_WM_SLIDE_ID" val="custom160108_30"/>
  <p:tag name="KSO_WM_SLIDE_INDEX" val="30"/>
  <p:tag name="KSO_WM_SLIDE_ITEM_CNT" val="1"/>
  <p:tag name="KSO_WM_SLIDE_LAYOUT" val="b"/>
  <p:tag name="KSO_WM_SLIDE_LAYOUT_CNT" val="1"/>
  <p:tag name="KSO_WM_SLIDE_TYPE" val="endPage"/>
  <p:tag name="KSO_WM_BEAUTIFY_FLAG" val="#wm#"/>
</p:tagLst>
</file>

<file path=ppt/tags/tag57.xml><?xml version="1.0" encoding="utf-8"?>
<p:tagLst xmlns:p="http://schemas.openxmlformats.org/presentationml/2006/main">
  <p:tag name="MH" val="20150924112702"/>
  <p:tag name="MH_LIBRARY" val="GRAPHIC"/>
  <p:tag name="MH_ORDER" val="Rectangle 32"/>
  <p:tag name="KSO_WM_TAG_VERSION" val="1.0"/>
  <p:tag name="KSO_WM_BEAUTIFY_FLAG" val="#wm#"/>
  <p:tag name="KSO_WM_UNIT_TYPE" val="i"/>
  <p:tag name="KSO_WM_UNIT_ID" val="custom160108_30*i*0"/>
  <p:tag name="KSO_WM_TEMPLATE_CATEGORY" val="custom"/>
  <p:tag name="KSO_WM_TEMPLATE_INDEX" val="160108"/>
</p:tagLst>
</file>

<file path=ppt/tags/tag58.xml><?xml version="1.0" encoding="utf-8"?>
<p:tagLst xmlns:p="http://schemas.openxmlformats.org/presentationml/2006/main">
  <p:tag name="MH" val="20150924112702"/>
  <p:tag name="MH_LIBRARY" val="GRAPHIC"/>
  <p:tag name="MH_ORDER" val="Rectangle 33"/>
  <p:tag name="KSO_WM_TAG_VERSION" val="1.0"/>
  <p:tag name="KSO_WM_BEAUTIFY_FLAG" val="#wm#"/>
  <p:tag name="KSO_WM_UNIT_TYPE" val="i"/>
  <p:tag name="KSO_WM_UNIT_ID" val="custom160108_30*i*1"/>
  <p:tag name="KSO_WM_TEMPLATE_CATEGORY" val="custom"/>
  <p:tag name="KSO_WM_TEMPLATE_INDEX" val="160108"/>
</p:tagLst>
</file>

<file path=ppt/tags/tag59.xml><?xml version="1.0" encoding="utf-8"?>
<p:tagLst xmlns:p="http://schemas.openxmlformats.org/presentationml/2006/main">
  <p:tag name="MH" val="20150924112702"/>
  <p:tag name="MH_LIBRARY" val="GRAPHIC"/>
  <p:tag name="MH_ORDER" val="Rectangle 34"/>
  <p:tag name="KSO_WM_TAG_VERSION" val="1.0"/>
  <p:tag name="KSO_WM_BEAUTIFY_FLAG" val="#wm#"/>
  <p:tag name="KSO_WM_UNIT_TYPE" val="i"/>
  <p:tag name="KSO_WM_UNIT_ID" val="custom160108_30*i*2"/>
  <p:tag name="KSO_WM_TEMPLATE_CATEGORY" val="custom"/>
  <p:tag name="KSO_WM_TEMPLATE_INDEX" val="160108"/>
</p:tagLst>
</file>

<file path=ppt/tags/tag6.xml><?xml version="1.0" encoding="utf-8"?>
<p:tagLst xmlns:p="http://schemas.openxmlformats.org/presentationml/2006/main">
  <p:tag name="MH" val="20150924104424"/>
  <p:tag name="MH_LIBRARY" val="GRAPHIC"/>
  <p:tag name="MH_TYPE" val="Other"/>
  <p:tag name="MH_ORDER" val="1"/>
</p:tagLst>
</file>

<file path=ppt/tags/tag60.xml><?xml version="1.0" encoding="utf-8"?>
<p:tagLst xmlns:p="http://schemas.openxmlformats.org/presentationml/2006/main">
  <p:tag name="MH" val="20150924112702"/>
  <p:tag name="MH_LIBRARY" val="GRAPHIC"/>
  <p:tag name="MH_ORDER" val="Rectangle 35"/>
  <p:tag name="KSO_WM_TAG_VERSION" val="1.0"/>
  <p:tag name="KSO_WM_BEAUTIFY_FLAG" val="#wm#"/>
  <p:tag name="KSO_WM_UNIT_TYPE" val="i"/>
  <p:tag name="KSO_WM_UNIT_ID" val="custom160108_30*i*3"/>
  <p:tag name="KSO_WM_TEMPLATE_CATEGORY" val="custom"/>
  <p:tag name="KSO_WM_TEMPLATE_INDEX" val="160108"/>
</p:tagLst>
</file>

<file path=ppt/tags/tag61.xml><?xml version="1.0" encoding="utf-8"?>
<p:tagLst xmlns:p="http://schemas.openxmlformats.org/presentationml/2006/main">
  <p:tag name="MH" val="20150924112702"/>
  <p:tag name="MH_LIBRARY" val="GRAPHIC"/>
  <p:tag name="MH_ORDER" val="Freeform 37"/>
  <p:tag name="KSO_WM_TAG_VERSION" val="1.0"/>
  <p:tag name="KSO_WM_BEAUTIFY_FLAG" val="#wm#"/>
  <p:tag name="KSO_WM_UNIT_TYPE" val="i"/>
  <p:tag name="KSO_WM_UNIT_ID" val="custom160108_30*i*4"/>
  <p:tag name="KSO_WM_TEMPLATE_CATEGORY" val="custom"/>
  <p:tag name="KSO_WM_TEMPLATE_INDEX" val="160108"/>
</p:tagLst>
</file>

<file path=ppt/tags/tag62.xml><?xml version="1.0" encoding="utf-8"?>
<p:tagLst xmlns:p="http://schemas.openxmlformats.org/presentationml/2006/main">
  <p:tag name="MH" val="20150924112702"/>
  <p:tag name="MH_LIBRARY" val="GRAPHIC"/>
  <p:tag name="MH_ORDER" val="Freeform 5"/>
  <p:tag name="KSO_WM_TAG_VERSION" val="1.0"/>
  <p:tag name="KSO_WM_BEAUTIFY_FLAG" val="#wm#"/>
  <p:tag name="KSO_WM_UNIT_TYPE" val="i"/>
  <p:tag name="KSO_WM_UNIT_ID" val="custom160108_30*i*5"/>
  <p:tag name="KSO_WM_TEMPLATE_CATEGORY" val="custom"/>
  <p:tag name="KSO_WM_TEMPLATE_INDEX" val="160108"/>
</p:tagLst>
</file>

<file path=ppt/tags/tag63.xml><?xml version="1.0" encoding="utf-8"?>
<p:tagLst xmlns:p="http://schemas.openxmlformats.org/presentationml/2006/main">
  <p:tag name="MH" val="20150924112702"/>
  <p:tag name="MH_LIBRARY" val="GRAPHIC"/>
  <p:tag name="MH_ORDER" val="Freeform 39"/>
  <p:tag name="KSO_WM_TAG_VERSION" val="1.0"/>
  <p:tag name="KSO_WM_BEAUTIFY_FLAG" val="#wm#"/>
  <p:tag name="KSO_WM_UNIT_TYPE" val="i"/>
  <p:tag name="KSO_WM_UNIT_ID" val="custom160108_30*i*6"/>
  <p:tag name="KSO_WM_TEMPLATE_CATEGORY" val="custom"/>
  <p:tag name="KSO_WM_TEMPLATE_INDEX" val="160108"/>
</p:tagLst>
</file>

<file path=ppt/tags/tag64.xml><?xml version="1.0" encoding="utf-8"?>
<p:tagLst xmlns:p="http://schemas.openxmlformats.org/presentationml/2006/main">
  <p:tag name="MH" val="20150924112702"/>
  <p:tag name="MH_LIBRARY" val="GRAPHIC"/>
  <p:tag name="MH_ORDER" val="Freeform 6"/>
  <p:tag name="KSO_WM_TAG_VERSION" val="1.0"/>
  <p:tag name="KSO_WM_BEAUTIFY_FLAG" val="#wm#"/>
  <p:tag name="KSO_WM_UNIT_TYPE" val="i"/>
  <p:tag name="KSO_WM_UNIT_ID" val="custom160108_30*i*7"/>
  <p:tag name="KSO_WM_TEMPLATE_CATEGORY" val="custom"/>
  <p:tag name="KSO_WM_TEMPLATE_INDEX" val="160108"/>
</p:tagLst>
</file>

<file path=ppt/tags/tag65.xml><?xml version="1.0" encoding="utf-8"?>
<p:tagLst xmlns:p="http://schemas.openxmlformats.org/presentationml/2006/main">
  <p:tag name="MH" val="20150924112702"/>
  <p:tag name="MH_LIBRARY" val="GRAPHIC"/>
  <p:tag name="MH_ORDER" val="Freeform 41"/>
  <p:tag name="KSO_WM_TAG_VERSION" val="1.0"/>
  <p:tag name="KSO_WM_BEAUTIFY_FLAG" val="#wm#"/>
  <p:tag name="KSO_WM_UNIT_TYPE" val="i"/>
  <p:tag name="KSO_WM_UNIT_ID" val="custom160108_30*i*8"/>
  <p:tag name="KSO_WM_TEMPLATE_CATEGORY" val="custom"/>
  <p:tag name="KSO_WM_TEMPLATE_INDEX" val="160108"/>
</p:tagLst>
</file>

<file path=ppt/tags/tag66.xml><?xml version="1.0" encoding="utf-8"?>
<p:tagLst xmlns:p="http://schemas.openxmlformats.org/presentationml/2006/main">
  <p:tag name="MH" val="20150924112702"/>
  <p:tag name="MH_LIBRARY" val="GRAPHIC"/>
  <p:tag name="MH_ORDER" val="Freeform 7"/>
  <p:tag name="KSO_WM_TAG_VERSION" val="1.0"/>
  <p:tag name="KSO_WM_BEAUTIFY_FLAG" val="#wm#"/>
  <p:tag name="KSO_WM_UNIT_TYPE" val="i"/>
  <p:tag name="KSO_WM_UNIT_ID" val="custom160108_30*i*9"/>
  <p:tag name="KSO_WM_TEMPLATE_CATEGORY" val="custom"/>
  <p:tag name="KSO_WM_TEMPLATE_INDEX" val="160108"/>
</p:tagLst>
</file>

<file path=ppt/tags/tag67.xml><?xml version="1.0" encoding="utf-8"?>
<p:tagLst xmlns:p="http://schemas.openxmlformats.org/presentationml/2006/main">
  <p:tag name="MH" val="20150924112702"/>
  <p:tag name="MH_LIBRARY" val="GRAPHIC"/>
  <p:tag name="MH_ORDER" val="Freeform 43"/>
  <p:tag name="KSO_WM_TAG_VERSION" val="1.0"/>
  <p:tag name="KSO_WM_BEAUTIFY_FLAG" val="#wm#"/>
  <p:tag name="KSO_WM_UNIT_TYPE" val="i"/>
  <p:tag name="KSO_WM_UNIT_ID" val="custom160108_30*i*10"/>
  <p:tag name="KSO_WM_TEMPLATE_CATEGORY" val="custom"/>
  <p:tag name="KSO_WM_TEMPLATE_INDEX" val="160108"/>
</p:tagLst>
</file>

<file path=ppt/tags/tag68.xml><?xml version="1.0" encoding="utf-8"?>
<p:tagLst xmlns:p="http://schemas.openxmlformats.org/presentationml/2006/main">
  <p:tag name="MH" val="20150924112702"/>
  <p:tag name="MH_LIBRARY" val="GRAPHIC"/>
  <p:tag name="MH_ORDER" val="Freeform 8"/>
  <p:tag name="KSO_WM_TAG_VERSION" val="1.0"/>
  <p:tag name="KSO_WM_BEAUTIFY_FLAG" val="#wm#"/>
  <p:tag name="KSO_WM_UNIT_TYPE" val="i"/>
  <p:tag name="KSO_WM_UNIT_ID" val="custom160108_30*i*11"/>
  <p:tag name="KSO_WM_TEMPLATE_CATEGORY" val="custom"/>
  <p:tag name="KSO_WM_TEMPLATE_INDEX" val="160108"/>
</p:tagLst>
</file>

<file path=ppt/tags/tag69.xml><?xml version="1.0" encoding="utf-8"?>
<p:tagLst xmlns:p="http://schemas.openxmlformats.org/presentationml/2006/main">
  <p:tag name="MH" val="20150924112702"/>
  <p:tag name="MH_LIBRARY" val="GRAPHIC"/>
  <p:tag name="MH_ORDER" val="Freeform 45"/>
  <p:tag name="KSO_WM_TAG_VERSION" val="1.0"/>
  <p:tag name="KSO_WM_BEAUTIFY_FLAG" val="#wm#"/>
  <p:tag name="KSO_WM_UNIT_TYPE" val="i"/>
  <p:tag name="KSO_WM_UNIT_ID" val="custom160108_30*i*12"/>
  <p:tag name="KSO_WM_TEMPLATE_CATEGORY" val="custom"/>
  <p:tag name="KSO_WM_TEMPLATE_INDEX" val="160108"/>
</p:tagLst>
</file>

<file path=ppt/tags/tag7.xml><?xml version="1.0" encoding="utf-8"?>
<p:tagLst xmlns:p="http://schemas.openxmlformats.org/presentationml/2006/main">
  <p:tag name="MH" val="20150924104424"/>
  <p:tag name="MH_LIBRARY" val="GRAPHIC"/>
  <p:tag name="MH_TYPE" val="Desc"/>
  <p:tag name="MH_ORDER" val="1"/>
</p:tagLst>
</file>

<file path=ppt/tags/tag70.xml><?xml version="1.0" encoding="utf-8"?>
<p:tagLst xmlns:p="http://schemas.openxmlformats.org/presentationml/2006/main">
  <p:tag name="MH" val="20150924112702"/>
  <p:tag name="MH_LIBRARY" val="GRAPHIC"/>
  <p:tag name="MH_ORDER" val="Freeform 9"/>
  <p:tag name="KSO_WM_TAG_VERSION" val="1.0"/>
  <p:tag name="KSO_WM_BEAUTIFY_FLAG" val="#wm#"/>
  <p:tag name="KSO_WM_UNIT_TYPE" val="i"/>
  <p:tag name="KSO_WM_UNIT_ID" val="custom160108_30*i*13"/>
  <p:tag name="KSO_WM_TEMPLATE_CATEGORY" val="custom"/>
  <p:tag name="KSO_WM_TEMPLATE_INDEX" val="160108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8"/>
  <p:tag name="KSO_WM_UNIT_TYPE" val="b"/>
  <p:tag name="KSO_WM_UNIT_INDEX" val="1"/>
  <p:tag name="KSO_WM_UNIT_ID" val="custom160108_31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" val="YOURNNAME"/>
</p:tagLst>
</file>

<file path=ppt/tags/tag72.xml><?xml version="1.0" encoding="utf-8"?>
<p:tagLst xmlns:p="http://schemas.openxmlformats.org/presentationml/2006/main">
  <p:tag name="MH" val="20150924112702"/>
  <p:tag name="MH_LIBRARY" val="GRAPHIC"/>
  <p:tag name="KSO_WM_TEMPLATE_CATEGORY" val="custom"/>
  <p:tag name="KSO_WM_TEMPLATE_INDEX" val="160108"/>
  <p:tag name="KSO_WM_TAG_VERSION" val="1.0"/>
  <p:tag name="KSO_WM_SLIDE_ID" val="custom160108_30"/>
  <p:tag name="KSO_WM_SLIDE_INDEX" val="30"/>
  <p:tag name="KSO_WM_SLIDE_ITEM_CNT" val="1"/>
  <p:tag name="KSO_WM_SLIDE_LAYOUT" val="b"/>
  <p:tag name="KSO_WM_SLIDE_LAYOUT_CNT" val="1"/>
  <p:tag name="KSO_WM_SLIDE_TYPE" val="endPage"/>
  <p:tag name="KSO_WM_BEAUTIFY_FLAG" val="#wm#"/>
</p:tagLst>
</file>

<file path=ppt/tags/tag8.xml><?xml version="1.0" encoding="utf-8"?>
<p:tagLst xmlns:p="http://schemas.openxmlformats.org/presentationml/2006/main">
  <p:tag name="MH" val="20150924104424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50924104424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A000120140530A99PPBG">
  <a:themeElements>
    <a:clrScheme name="自定义 22">
      <a:dk1>
        <a:srgbClr val="FFFFFF"/>
      </a:dk1>
      <a:lt1>
        <a:srgbClr val="434547"/>
      </a:lt1>
      <a:dk2>
        <a:srgbClr val="FFFFFF"/>
      </a:dk2>
      <a:lt2>
        <a:srgbClr val="434547"/>
      </a:lt2>
      <a:accent1>
        <a:srgbClr val="FF9800"/>
      </a:accent1>
      <a:accent2>
        <a:srgbClr val="FFC200"/>
      </a:accent2>
      <a:accent3>
        <a:srgbClr val="C9C11D"/>
      </a:accent3>
      <a:accent4>
        <a:srgbClr val="77AF3F"/>
      </a:accent4>
      <a:accent5>
        <a:srgbClr val="55B5D3"/>
      </a:accent5>
      <a:accent6>
        <a:srgbClr val="C00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2889</Words>
  <Application>WPS 演示</Application>
  <PresentationFormat>自定义</PresentationFormat>
  <Paragraphs>443</Paragraphs>
  <Slides>44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黑体</vt:lpstr>
      <vt:lpstr>Wingdings 2</vt:lpstr>
      <vt:lpstr>Arial</vt:lpstr>
      <vt:lpstr>楷体</vt:lpstr>
      <vt:lpstr>Arial Narrow</vt:lpstr>
      <vt:lpstr>Calibri</vt:lpstr>
      <vt:lpstr>方正姚体</vt:lpstr>
      <vt:lpstr>Times New Roman</vt:lpstr>
      <vt:lpstr>Adobe 黑体 Std R</vt:lpstr>
      <vt:lpstr>楷体_GB2312</vt:lpstr>
      <vt:lpstr>Malgun Gothic</vt:lpstr>
      <vt:lpstr>Wingdings</vt:lpstr>
      <vt:lpstr>Arial Unicode MS</vt:lpstr>
      <vt:lpstr>新宋体</vt:lpstr>
      <vt:lpstr>A000120140530A99PPBG</vt:lpstr>
      <vt:lpstr>1_Office 主题</vt:lpstr>
      <vt:lpstr>PowerPoint 演示文稿</vt:lpstr>
      <vt:lpstr>LOREM IPSUM DOLOR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寄出这封信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</cp:revision>
  <dcterms:created xsi:type="dcterms:W3CDTF">2015-05-05T08:02:00Z</dcterms:created>
  <dcterms:modified xsi:type="dcterms:W3CDTF">2017-09-25T13:57:35Z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