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99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2012-9-9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Tm="0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6472;&#25935;&#20029;\&#38899;&#20048;\&#29579;&#21147;&#23439;%20-%20&#21548;&#38632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6472;&#25935;&#20029;\&#38899;&#20048;\&#37329;&#33678;%20-%20&#20320;&#21487;&#20197;&#19981;&#29992;&#32473;&#25105;&#31572;&#26696;(&#20276;&#22863;)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86050" y="3643314"/>
            <a:ext cx="8458200" cy="1218026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FF00"/>
                </a:solidFill>
              </a:rPr>
              <a:t>与黎明共舞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1285860"/>
            <a:ext cx="8458200" cy="914400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相约星期二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pic>
        <p:nvPicPr>
          <p:cNvPr id="6" name="王力宏 - 听雨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《</a:t>
            </a:r>
            <a:r>
              <a:rPr lang="zh-CN" altLang="en-US" sz="6000" dirty="0" smtClean="0">
                <a:solidFill>
                  <a:schemeClr val="bg1"/>
                </a:solidFill>
              </a:rPr>
              <a:t>春天的早晨</a:t>
            </a:r>
            <a:r>
              <a:rPr lang="en-US" altLang="zh-CN" sz="6000" dirty="0" smtClean="0">
                <a:solidFill>
                  <a:schemeClr val="bg1"/>
                </a:solidFill>
              </a:rPr>
              <a:t>》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雀儿喳喳叫，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天气这么好，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我还想睡觉。 　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上眼皮想要睁开，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下眼皮却不愿醒来，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0" y="1000108"/>
            <a:ext cx="8839200" cy="1219200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</a:rPr>
              <a:t>愿一五班的小朋友像花儿一样美丽绽放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3214686"/>
            <a:ext cx="8867275" cy="1184825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solidFill>
                  <a:srgbClr val="FF9900"/>
                </a:solidFill>
              </a:rPr>
              <a:t>愿你们天天开心，灿烂的旅程从此起航</a:t>
            </a:r>
            <a:endParaRPr lang="zh-CN" altLang="en-US" sz="40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785926"/>
            <a:ext cx="8686800" cy="45259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CC00FF"/>
                </a:solidFill>
                <a:latin typeface="Arial Black" pitchFamily="34" charset="0"/>
                <a:ea typeface="楷体_GB2312" pitchFamily="49" charset="-122"/>
              </a:rPr>
              <a:t>请同学们准备：</a:t>
            </a:r>
          </a:p>
          <a:p>
            <a:pPr>
              <a:spcBef>
                <a:spcPct val="50000"/>
              </a:spcBef>
            </a:pPr>
            <a:endParaRPr lang="zh-CN" altLang="en-US" b="1" dirty="0" smtClean="0">
              <a:solidFill>
                <a:srgbClr val="CC00FF"/>
              </a:solidFill>
              <a:latin typeface="Arial Black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 smtClean="0">
                <a:latin typeface="Arial Black" pitchFamily="34" charset="0"/>
                <a:ea typeface="黑体" pitchFamily="2" charset="-122"/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老师读黄色的字体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    男同学读绿色的字体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女同学读红色的字体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白色的字体全班一起读</a:t>
            </a:r>
          </a:p>
          <a:p>
            <a:pPr>
              <a:spcBef>
                <a:spcPct val="50000"/>
              </a:spcBef>
            </a:pP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i="1" dirty="0" smtClean="0">
                <a:solidFill>
                  <a:srgbClr val="FFFF00"/>
                </a:solidFill>
              </a:rPr>
              <a:t>开启诗</a:t>
            </a:r>
            <a:endParaRPr lang="zh-CN" altLang="en-US" sz="6000" i="1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老师：早安，宝贝们！</a:t>
            </a:r>
          </a:p>
          <a:p>
            <a:r>
              <a:rPr lang="zh-CN" altLang="en-US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学生：早安，杨老师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！</a:t>
            </a:r>
          </a:p>
          <a:p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老师：整个早晨我一直看着你们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r>
              <a:rPr lang="zh-CN" altLang="en-US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学生：整个早晨我们一直看着您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老师：怎样把每一寸晨光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变成书本的跳跃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学生：怎样把每一寸晨光 ，</a:t>
            </a:r>
          </a:p>
          <a:p>
            <a:r>
              <a:rPr lang="zh-CN" altLang="en-US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      诵成玲珑的诗行(háng)。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zh-CN" altLang="en-US" sz="5320" dirty="0" smtClean="0">
                <a:solidFill>
                  <a:srgbClr val="FFFF00"/>
                </a:solidFill>
              </a:rPr>
              <a:t>复习诗</a:t>
            </a:r>
            <a:endParaRPr lang="zh-CN" altLang="en-US" sz="5320" dirty="0">
              <a:solidFill>
                <a:srgbClr val="FFFF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04800" y="1071546"/>
            <a:ext cx="4191000" cy="7286676"/>
          </a:xfrm>
        </p:spPr>
        <p:txBody>
          <a:bodyPr>
            <a:noAutofit/>
          </a:bodyPr>
          <a:lstStyle/>
          <a:p>
            <a:pPr indent="266700" algn="ctr"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看天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月亮圆圆，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像个盘盘，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我要上去，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找你玩玩。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星星晶晶，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好像明灯，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我要上去，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拿你照明。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天河长长，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好像长江，</a:t>
            </a: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  我要上去，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indent="266700" algn="ctr"/>
            <a:r>
              <a:rPr lang="zh-CN" altLang="en-US" sz="2400" b="1" dirty="0" smtClean="0">
                <a:solidFill>
                  <a:srgbClr val="FF0000"/>
                </a:solidFill>
              </a:rPr>
              <a:t> 坐船逛逛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572000" y="1643050"/>
            <a:ext cx="4343400" cy="4724400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38E849"/>
                </a:solidFill>
              </a:rPr>
              <a:t>金钩钩 银钩钩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金钩钩，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银钩钩，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你的东西给我吃，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我的东西给你吃，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要好，好到老，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不好，就拉倒。 </a:t>
            </a:r>
          </a:p>
          <a:p>
            <a:r>
              <a:rPr lang="zh-CN" altLang="en-US" sz="3200" b="1" dirty="0" smtClean="0">
                <a:solidFill>
                  <a:srgbClr val="38E849"/>
                </a:solidFill>
              </a:rPr>
              <a:t>　　*（这是儿童做手指游戏时钩手唱的歌）</a:t>
            </a:r>
          </a:p>
          <a:p>
            <a:endParaRPr lang="zh-CN" altLang="en-US" sz="3200" dirty="0">
              <a:solidFill>
                <a:schemeClr val="bg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0" y="22748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/>
              <a:t>金钩钩 银钩钩 </a:t>
            </a:r>
          </a:p>
          <a:p>
            <a:r>
              <a:rPr lang="zh-CN" altLang="en-US" b="1" dirty="0" smtClean="0"/>
              <a:t>　　金钩钩， </a:t>
            </a:r>
          </a:p>
          <a:p>
            <a:r>
              <a:rPr lang="zh-CN" altLang="en-US" b="1" dirty="0" smtClean="0"/>
              <a:t>　　银钩钩， </a:t>
            </a:r>
          </a:p>
          <a:p>
            <a:r>
              <a:rPr lang="zh-CN" altLang="en-US" b="1" dirty="0" smtClean="0"/>
              <a:t>　　你的东西给我吃， </a:t>
            </a:r>
          </a:p>
          <a:p>
            <a:r>
              <a:rPr lang="zh-CN" altLang="en-US" b="1" dirty="0" smtClean="0"/>
              <a:t>　　我的东西给你吃， </a:t>
            </a:r>
          </a:p>
          <a:p>
            <a:r>
              <a:rPr lang="zh-CN" altLang="en-US" b="1" dirty="0" smtClean="0"/>
              <a:t>　　要好，好到老， </a:t>
            </a:r>
          </a:p>
          <a:p>
            <a:r>
              <a:rPr lang="zh-CN" altLang="en-US" b="1" dirty="0" smtClean="0"/>
              <a:t>　　不好，就拉倒。 </a:t>
            </a:r>
          </a:p>
          <a:p>
            <a:r>
              <a:rPr lang="zh-CN" altLang="en-US" b="1" dirty="0" smtClean="0"/>
              <a:t>　　*这是儿童做手指游戏时钩手唱的歌</a:t>
            </a:r>
            <a:endParaRPr lang="zh-CN" altLang="en-US" b="1" dirty="0"/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竖排标题 6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dirty="0" smtClean="0">
                <a:solidFill>
                  <a:srgbClr val="FFFF00"/>
                </a:solidFill>
              </a:rPr>
              <a:t>老师范读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196948"/>
            <a:ext cx="8686800" cy="566105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altLang="zh-CN" sz="14400" dirty="0" smtClean="0">
                <a:solidFill>
                  <a:srgbClr val="FFFF00"/>
                </a:solidFill>
              </a:rPr>
              <a:t>《</a:t>
            </a:r>
            <a:r>
              <a:rPr lang="zh-CN" altLang="en-US" sz="14400" dirty="0" smtClean="0">
                <a:solidFill>
                  <a:srgbClr val="FFFF00"/>
                </a:solidFill>
              </a:rPr>
              <a:t>春天的早晨</a:t>
            </a:r>
            <a:r>
              <a:rPr lang="en-US" altLang="zh-CN" sz="14400" dirty="0" smtClean="0">
                <a:solidFill>
                  <a:srgbClr val="FFFF00"/>
                </a:solidFill>
              </a:rPr>
              <a:t>》</a:t>
            </a:r>
          </a:p>
          <a:p>
            <a:pPr algn="ctr">
              <a:buNone/>
            </a:pPr>
            <a:endParaRPr lang="en-US" altLang="zh-CN" sz="14400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雀儿喳喳叫，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天气这么好，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呼噜噜，呼噜噜，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我还想睡觉。 　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上眼皮想要睁开，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下眼皮却不愿醒来，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呼噜噜，呼噜噜，</a:t>
            </a:r>
          </a:p>
          <a:p>
            <a:pPr algn="ctr">
              <a:buNone/>
            </a:pPr>
            <a:r>
              <a:rPr lang="zh-CN" altLang="en-US" sz="14400" dirty="0" smtClean="0">
                <a:solidFill>
                  <a:srgbClr val="FFFF00"/>
                </a:solidFill>
              </a:rPr>
              <a:t>我还想睡觉。</a:t>
            </a:r>
          </a:p>
          <a:p>
            <a:pPr>
              <a:buNone/>
            </a:pPr>
            <a:r>
              <a:rPr lang="en-US" sz="14400" dirty="0" smtClean="0">
                <a:solidFill>
                  <a:srgbClr val="FFFF00"/>
                </a:solidFill>
              </a:rPr>
              <a:t> </a:t>
            </a:r>
            <a:endParaRPr lang="zh-CN" altLang="en-US" sz="14400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 smtClean="0">
                <a:solidFill>
                  <a:srgbClr val="FFFF00"/>
                </a:solidFill>
              </a:rPr>
              <a:t>《</a:t>
            </a:r>
            <a:r>
              <a:rPr lang="zh-CN" altLang="en-US" sz="6000" dirty="0" smtClean="0">
                <a:solidFill>
                  <a:srgbClr val="FFFF00"/>
                </a:solidFill>
              </a:rPr>
              <a:t>春天的早晨</a:t>
            </a:r>
            <a:r>
              <a:rPr lang="en-US" altLang="zh-CN" sz="6000" dirty="0" smtClean="0">
                <a:solidFill>
                  <a:srgbClr val="FFFF00"/>
                </a:solidFill>
              </a:rPr>
              <a:t>》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zh-CN" altLang="en-US" sz="9600" dirty="0" smtClean="0">
                <a:solidFill>
                  <a:srgbClr val="FFFF00"/>
                </a:solidFill>
              </a:rPr>
              <a:t>雀儿喳喳叫，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FFFF00"/>
                </a:solidFill>
              </a:rPr>
              <a:t>天气这么好，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FF0000"/>
                </a:solidFill>
              </a:rPr>
              <a:t>呼噜噜，呼噜噜，</a:t>
            </a:r>
          </a:p>
          <a:p>
            <a:pPr algn="ctr">
              <a:buNone/>
            </a:pPr>
            <a:r>
              <a:rPr lang="zh-CN" altLang="en-US" sz="9500" dirty="0" smtClean="0">
                <a:solidFill>
                  <a:srgbClr val="FF0000"/>
                </a:solidFill>
              </a:rPr>
              <a:t>我还想睡觉。 </a:t>
            </a:r>
            <a:r>
              <a:rPr lang="zh-CN" altLang="en-US" sz="9600" dirty="0" smtClean="0">
                <a:solidFill>
                  <a:srgbClr val="FFFF00"/>
                </a:solidFill>
              </a:rPr>
              <a:t>　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FFFF00"/>
                </a:solidFill>
              </a:rPr>
              <a:t>上眼皮想要睁开，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FFFF00"/>
                </a:solidFill>
              </a:rPr>
              <a:t>下眼皮却不愿醒来，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35EB35"/>
                </a:solidFill>
              </a:rPr>
              <a:t>呼噜噜，呼噜噜，</a:t>
            </a:r>
          </a:p>
          <a:p>
            <a:pPr algn="ctr">
              <a:buNone/>
            </a:pPr>
            <a:r>
              <a:rPr lang="zh-CN" altLang="en-US" sz="9600" dirty="0" smtClean="0">
                <a:solidFill>
                  <a:srgbClr val="35EB35"/>
                </a:solidFill>
              </a:rPr>
              <a:t>我还想睡觉。</a:t>
            </a:r>
          </a:p>
          <a:p>
            <a:pPr>
              <a:buNone/>
            </a:pPr>
            <a:r>
              <a:rPr lang="en-US" sz="9600" dirty="0" smtClean="0">
                <a:solidFill>
                  <a:srgbClr val="35EB35"/>
                </a:solidFill>
              </a:rPr>
              <a:t> </a:t>
            </a:r>
            <a:endParaRPr lang="zh-CN" altLang="en-US" sz="9600" dirty="0" smtClean="0">
              <a:solidFill>
                <a:srgbClr val="35EB35"/>
              </a:solidFill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 smtClean="0">
                <a:solidFill>
                  <a:srgbClr val="FF0000"/>
                </a:solidFill>
              </a:rPr>
              <a:t>《</a:t>
            </a:r>
            <a:r>
              <a:rPr lang="zh-CN" altLang="en-US" sz="6000" dirty="0" smtClean="0">
                <a:solidFill>
                  <a:srgbClr val="FF0000"/>
                </a:solidFill>
              </a:rPr>
              <a:t>春天的早晨</a:t>
            </a:r>
            <a:r>
              <a:rPr lang="en-US" altLang="zh-CN" sz="6000" dirty="0" smtClean="0">
                <a:solidFill>
                  <a:srgbClr val="FF0000"/>
                </a:solidFill>
              </a:rPr>
              <a:t>》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7523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雀儿喳喳叫，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天气这么好，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我还想睡觉。 　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上眼皮想要睁开，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下眼皮却不愿醒来，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我还想睡觉。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 </a:t>
            </a:r>
            <a:endParaRPr lang="zh-CN" alt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 smtClean="0">
                <a:solidFill>
                  <a:srgbClr val="00FF00"/>
                </a:solidFill>
              </a:rPr>
              <a:t>《</a:t>
            </a:r>
            <a:r>
              <a:rPr lang="zh-CN" altLang="en-US" sz="6000" dirty="0" smtClean="0">
                <a:solidFill>
                  <a:srgbClr val="00FF00"/>
                </a:solidFill>
              </a:rPr>
              <a:t>春天的早晨</a:t>
            </a:r>
            <a:r>
              <a:rPr lang="en-US" altLang="zh-CN" sz="6000" dirty="0" smtClean="0">
                <a:solidFill>
                  <a:srgbClr val="00FF00"/>
                </a:solidFill>
              </a:rPr>
              <a:t>》</a:t>
            </a:r>
            <a:endParaRPr lang="zh-CN" altLang="en-US" sz="6000" dirty="0">
              <a:solidFill>
                <a:srgbClr val="00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雀儿喳喳叫，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天气这么好，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我还想睡觉。 　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上眼皮想要睁开，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下眼皮却不愿醒来，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我还想睡觉。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 </a:t>
            </a:r>
            <a:endParaRPr lang="zh-CN" altLang="en-US" dirty="0"/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 smtClean="0">
                <a:solidFill>
                  <a:srgbClr val="FFFF00"/>
                </a:solidFill>
              </a:rPr>
              <a:t>《</a:t>
            </a:r>
            <a:r>
              <a:rPr lang="zh-CN" altLang="en-US" sz="6000" dirty="0" smtClean="0">
                <a:solidFill>
                  <a:srgbClr val="FFFF00"/>
                </a:solidFill>
              </a:rPr>
              <a:t>春天的早晨</a:t>
            </a:r>
            <a:r>
              <a:rPr lang="en-US" altLang="zh-CN" sz="6000" dirty="0" smtClean="0">
                <a:solidFill>
                  <a:srgbClr val="FFFF00"/>
                </a:solidFill>
              </a:rPr>
              <a:t>》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雀儿喳喳叫，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天气这么好，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我还想睡觉。 　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上眼皮想要睁开，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下眼皮却不愿醒来，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呼噜噜，呼噜噜，</a:t>
            </a:r>
          </a:p>
          <a:p>
            <a:pPr algn="ctr">
              <a:buNone/>
            </a:pPr>
            <a:r>
              <a:rPr lang="zh-CN" altLang="en-US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我还想睡觉</a:t>
            </a:r>
            <a:endParaRPr lang="zh-CN" altLang="en-US" dirty="0"/>
          </a:p>
        </p:txBody>
      </p:sp>
      <p:pic>
        <p:nvPicPr>
          <p:cNvPr id="5" name="金莎 - 你可以不用给我答案(伴奏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330</Words>
  <PresentationFormat>全屏显示(4:3)</PresentationFormat>
  <Paragraphs>109</Paragraphs>
  <Slides>11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跋涉</vt:lpstr>
      <vt:lpstr>与黎明共舞</vt:lpstr>
      <vt:lpstr>幻灯片 2</vt:lpstr>
      <vt:lpstr>开启诗</vt:lpstr>
      <vt:lpstr>复习诗</vt:lpstr>
      <vt:lpstr>老师范读</vt:lpstr>
      <vt:lpstr>《春天的早晨》</vt:lpstr>
      <vt:lpstr>《春天的早晨》</vt:lpstr>
      <vt:lpstr>《春天的早晨》</vt:lpstr>
      <vt:lpstr>《春天的早晨》</vt:lpstr>
      <vt:lpstr>《春天的早晨》</vt:lpstr>
      <vt:lpstr>愿你们天天开心，灿烂的旅程从此起航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与黎明共舞</dc:title>
  <cp:lastModifiedBy>User</cp:lastModifiedBy>
  <cp:revision>19</cp:revision>
  <dcterms:modified xsi:type="dcterms:W3CDTF">2012-09-09T12:28:06Z</dcterms:modified>
</cp:coreProperties>
</file>