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9" r:id="rId4"/>
    <p:sldId id="260" r:id="rId5"/>
    <p:sldId id="272" r:id="rId6"/>
    <p:sldId id="289" r:id="rId7"/>
    <p:sldId id="261" r:id="rId8"/>
    <p:sldId id="263" r:id="rId9"/>
    <p:sldId id="262" r:id="rId10"/>
    <p:sldId id="264" r:id="rId11"/>
    <p:sldId id="285" r:id="rId12"/>
    <p:sldId id="257" r:id="rId13"/>
    <p:sldId id="265" r:id="rId14"/>
    <p:sldId id="266" r:id="rId15"/>
    <p:sldId id="286" r:id="rId16"/>
    <p:sldId id="267" r:id="rId17"/>
    <p:sldId id="268" r:id="rId18"/>
    <p:sldId id="269" r:id="rId19"/>
    <p:sldId id="271" r:id="rId20"/>
    <p:sldId id="287" r:id="rId21"/>
    <p:sldId id="288" r:id="rId2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798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bleStyles" Target="tableStyles.xml"/><Relationship Id="rId24" Type="http://schemas.openxmlformats.org/officeDocument/2006/relationships/viewProps" Target="viewProps.xml"/><Relationship Id="rId23" Type="http://schemas.openxmlformats.org/officeDocument/2006/relationships/presProps" Target="presProps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.jpeg"/><Relationship Id="rId1" Type="http://schemas.openxmlformats.org/officeDocument/2006/relationships/image" Target="../media/image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7.jpeg"/><Relationship Id="rId1" Type="http://schemas.openxmlformats.org/officeDocument/2006/relationships/image" Target="../media/image6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17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7.jpeg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79512" y="260648"/>
            <a:ext cx="8856984" cy="633670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圆角矩形 4"/>
          <p:cNvSpPr/>
          <p:nvPr/>
        </p:nvSpPr>
        <p:spPr>
          <a:xfrm>
            <a:off x="179512" y="836712"/>
            <a:ext cx="7100227" cy="2520280"/>
          </a:xfrm>
          <a:prstGeom prst="roundRect">
            <a:avLst/>
          </a:prstGeom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圆角矩形 5"/>
          <p:cNvSpPr/>
          <p:nvPr/>
        </p:nvSpPr>
        <p:spPr>
          <a:xfrm>
            <a:off x="179512" y="838087"/>
            <a:ext cx="6807434" cy="2230873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一个接一个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34" b="6453"/>
          <a:stretch>
            <a:fillRect/>
          </a:stretch>
        </p:blipFill>
        <p:spPr>
          <a:xfrm>
            <a:off x="1016732" y="4581128"/>
            <a:ext cx="7182544" cy="198222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43535" y="758825"/>
            <a:ext cx="8632825" cy="47853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4400" b="1" u="none">
                <a:latin typeface="黑体" panose="02010609060101010101" charset="-122"/>
                <a:ea typeface="黑体" panose="02010609060101010101" charset="-122"/>
                <a:cs typeface="宋体" panose="02010600030101010101" pitchFamily="2" charset="-122"/>
              </a:rPr>
              <a:t>填空。</a:t>
            </a:r>
            <a:r>
              <a:rPr lang="zh-CN" altLang="en-US" sz="3200" b="0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  </a:t>
            </a:r>
            <a:r>
              <a:rPr lang="zh-CN" altLang="en-US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月夜，正玩着</a:t>
            </a:r>
            <a:r>
              <a:rPr lang="en-US" altLang="zh-CN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____________</a:t>
            </a:r>
            <a:r>
              <a:rPr lang="zh-CN" altLang="en-US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，就听大人叫着：</a:t>
            </a:r>
            <a:r>
              <a:rPr lang="en-US" altLang="zh-CN" sz="3200" b="1" u="none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"__________________</a:t>
            </a:r>
            <a:r>
              <a:rPr lang="zh-CN" altLang="en-US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</a:t>
            </a:r>
            <a:r>
              <a:rPr lang="en-US" altLang="zh-CN" sz="3600" b="1" u="none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</a:t>
            </a:r>
            <a:endParaRPr lang="en-US" altLang="zh-CN" sz="3600" b="1" u="none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/>
            <a:r>
              <a:rPr lang="zh-CN" altLang="en-US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sz="3200" b="1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正做着</a:t>
            </a:r>
            <a:r>
              <a:rPr lang="en-US" altLang="zh-CN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____________</a:t>
            </a:r>
            <a:r>
              <a:rPr lang="zh-CN" altLang="en-US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，又听见大人在叫：</a:t>
            </a:r>
            <a:r>
              <a:rPr lang="en-US" altLang="zh-CN" sz="3200" b="1" u="none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"__________________</a:t>
            </a:r>
            <a:r>
              <a:rPr lang="zh-CN" altLang="en-US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</a:t>
            </a:r>
            <a:r>
              <a:rPr lang="en-US" altLang="zh-CN" sz="3600" b="1" u="none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"</a:t>
            </a:r>
            <a:endParaRPr lang="en-US" altLang="zh-CN" sz="3600" b="1" u="none"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 marL="0" indent="0" algn="l"/>
            <a:r>
              <a:rPr lang="zh-CN" altLang="en-US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</a:t>
            </a:r>
            <a:endParaRPr lang="zh-CN" altLang="en-US" sz="3200" b="1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zh-CN" altLang="en-US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正和小伙伴们玩着</a:t>
            </a:r>
            <a:r>
              <a:rPr lang="en-US" altLang="zh-CN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____________</a:t>
            </a:r>
            <a:r>
              <a:rPr lang="zh-CN" altLang="en-US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，操场上却</a:t>
            </a:r>
            <a:r>
              <a:rPr lang="en-US" altLang="zh-CN" sz="3200" b="1" u="none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__________________________</a:t>
            </a:r>
            <a:r>
              <a:rPr lang="zh-CN" altLang="en-US" sz="32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3200" b="1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79512" y="116632"/>
            <a:ext cx="6048672" cy="6674693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600765" y="267027"/>
            <a:ext cx="5760640" cy="61863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月夜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，正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玩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踩影子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就听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大人叫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着：“快回家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睡觉！”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，我</a:t>
            </a:r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好想再多玩一会儿啊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不过回家睡着了，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倒可以做各种各样的梦呢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做着好梦，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又听见大人在叫：“该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起床上学啦！”</a:t>
            </a:r>
            <a:endParaRPr lang="zh-CN" altLang="en-US" sz="24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唉，要是不上学就好了。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不过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去了学校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就能</a:t>
            </a:r>
            <a:r>
              <a:rPr lang="en-US" altLang="zh-CN" sz="24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见到小伙伴</a:t>
            </a:r>
            <a:r>
              <a:rPr lang="en-US" altLang="zh-CN" sz="2400" b="1" dirty="0" err="1" smtClean="0">
                <a:latin typeface="楷体" panose="02010609060101010101" pitchFamily="49" charset="-122"/>
                <a:ea typeface="楷体" panose="02010609060101010101" pitchFamily="49" charset="-122"/>
              </a:rPr>
              <a:t>，多么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开心哪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29" t="54557" b="9221"/>
          <a:stretch>
            <a:fillRect/>
          </a:stretch>
        </p:blipFill>
        <p:spPr>
          <a:xfrm>
            <a:off x="6469792" y="4945036"/>
            <a:ext cx="2524781" cy="163123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320040" y="267335"/>
            <a:ext cx="25908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>
                <a:solidFill>
                  <a:srgbClr val="FF0000"/>
                </a:solidFill>
              </a:rPr>
              <a:t>1</a:t>
            </a:r>
            <a:endParaRPr lang="en-US" altLang="zh-CN" sz="4000">
              <a:solidFill>
                <a:srgbClr val="FF0000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15900" y="3594735"/>
            <a:ext cx="4673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</a:rPr>
              <a:t>2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31252" y="115998"/>
            <a:ext cx="6048672" cy="6459642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4896" y="548680"/>
            <a:ext cx="528124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小伙伴们</a:t>
            </a:r>
            <a:r>
              <a:rPr lang="zh-CN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玩着跳房子</a:t>
            </a:r>
            <a:r>
              <a:rPr lang="en-US" altLang="zh-CN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操场上却响起了上课铃声。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唉，</a:t>
            </a:r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要是没有上课铃就好了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不过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听老师讲故事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也是很快乐很有趣的呀！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别的孩子也是这样吗？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也像我一样，这么想吗？</a:t>
            </a:r>
            <a:endParaRPr lang="zh-CN" altLang="en-US" sz="24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29" t="54557" b="9221"/>
          <a:stretch>
            <a:fillRect/>
          </a:stretch>
        </p:blipFill>
        <p:spPr>
          <a:xfrm>
            <a:off x="6469792" y="4945036"/>
            <a:ext cx="2524781" cy="1631238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1445" y="632460"/>
            <a:ext cx="4673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</a:rPr>
              <a:t>3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131445" y="3869055"/>
            <a:ext cx="46736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en-US" altLang="zh-CN" sz="4000" b="1">
                <a:solidFill>
                  <a:srgbClr val="FF0000"/>
                </a:solidFill>
              </a:rPr>
              <a:t>4</a:t>
            </a:r>
            <a:endParaRPr lang="en-US" altLang="zh-CN" sz="40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79511" y="116632"/>
            <a:ext cx="8671045" cy="396044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26" name="Picture 2" descr="http://img.lanrentuku.com/img/litimg/1303/3120375546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51622" y="4329348"/>
            <a:ext cx="3420378" cy="22802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bbs.dqccc.com/upload/2015/8/19/b8ad5f65-5564-44d8-b384-eb9fcbb9e6cf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4362922"/>
            <a:ext cx="3063041" cy="22466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矩形 1"/>
          <p:cNvSpPr/>
          <p:nvPr/>
        </p:nvSpPr>
        <p:spPr>
          <a:xfrm>
            <a:off x="827584" y="332656"/>
            <a:ext cx="6840760" cy="37490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月夜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，正</a:t>
            </a:r>
            <a:r>
              <a:rPr lang="zh-CN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玩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zh-CN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踩影子</a:t>
            </a:r>
            <a:r>
              <a:rPr lang="en-US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就听</a:t>
            </a:r>
            <a:r>
              <a:rPr lang="en-US" altLang="zh-CN" sz="3200" b="1" dirty="0" err="1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大人叫</a:t>
            </a: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着：“快回家睡觉！”</a:t>
            </a:r>
            <a:endParaRPr lang="en-US" altLang="zh-CN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唉，我</a:t>
            </a:r>
            <a:r>
              <a:rPr lang="en-US" altLang="zh-CN" sz="32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好想再多玩一会儿啊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不过，</a:t>
            </a:r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回家睡着了，</a:t>
            </a:r>
            <a:endParaRPr lang="zh-CN" altLang="en-US" sz="32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倒可以做各种各样的梦呢！</a:t>
            </a:r>
            <a:endParaRPr lang="zh-CN" altLang="en-US" sz="32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95300" y="1473200"/>
            <a:ext cx="7603490" cy="33832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36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小提示：</a:t>
            </a:r>
            <a:endParaRPr lang="zh-CN" altLang="en-US" sz="3600" b="1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endParaRPr lang="zh-CN" altLang="en-US" sz="3600" b="1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36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36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正做着好梦的孩子又听见了什么？　　　　　　　　　　　　　</a:t>
            </a:r>
            <a:endParaRPr lang="zh-CN" altLang="en-US" sz="3600" b="1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36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3600" b="1" u="none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他先是怎么想的？然后又是怎么想的？</a:t>
            </a:r>
            <a:endParaRPr lang="zh-CN" altLang="en-US" sz="3600" b="1" u="none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873760" y="460375"/>
            <a:ext cx="367792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学习第二小节</a:t>
            </a:r>
            <a:endParaRPr lang="zh-CN" altLang="en-US" sz="3600" b="1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79511" y="116632"/>
            <a:ext cx="8671045" cy="392966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27584" y="260648"/>
            <a:ext cx="68407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正做着好梦，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又听见大人在叫：“该起床上学啦！”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唉，要是不上学就好了。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不过</a:t>
            </a:r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，去了学校，</a:t>
            </a:r>
            <a:endParaRPr lang="zh-CN" altLang="en-US" sz="32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就能见到小伙伴，多么开心哪！</a:t>
            </a:r>
            <a:endParaRPr lang="zh-CN" altLang="en-US" sz="32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44" name="Picture 4" descr="http://pic1a.nipic.com/2008-09-19/2008919104041769_2.jpg"/>
          <p:cNvPicPr>
            <a:picLocks noChangeAspect="1" noChangeArrowheads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5"/>
          <a:stretch>
            <a:fillRect/>
          </a:stretch>
        </p:blipFill>
        <p:spPr bwMode="auto">
          <a:xfrm>
            <a:off x="939210" y="4362922"/>
            <a:ext cx="3308754" cy="22351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46" name="Picture 6" descr="http://image.tupian114.com/20121127/16305369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58" r="3344"/>
          <a:stretch>
            <a:fillRect/>
          </a:stretch>
        </p:blipFill>
        <p:spPr bwMode="auto">
          <a:xfrm>
            <a:off x="4716016" y="4332970"/>
            <a:ext cx="3410415" cy="23609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79511" y="116632"/>
            <a:ext cx="8671045" cy="3857660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27584" y="188640"/>
            <a:ext cx="684076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正和小伙伴们玩着跳房子，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操场上却响起了上课铃声。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唉，要是没有上课铃就好了。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不过，</a:t>
            </a:r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听老师讲故事，</a:t>
            </a:r>
            <a:endParaRPr lang="zh-CN" altLang="en-US" sz="32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也是很快乐很有趣的呀！</a:t>
            </a:r>
            <a:endParaRPr lang="zh-CN" altLang="en-US" sz="32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6" name="Picture 2" descr="http://img2.duitang.com/uploads/item/201202/12/20120212165553_uyQKK.jpg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4332970"/>
            <a:ext cx="4263923" cy="220776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img.taopic.com/uploads/allimg/130613/318761-130613015149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1507" y="4386254"/>
            <a:ext cx="3121357" cy="21537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79511" y="116632"/>
            <a:ext cx="8671045" cy="273630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47733" y="764704"/>
            <a:ext cx="6840760" cy="14542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别的孩子也是这样吗？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lvl="0">
              <a:lnSpc>
                <a:spcPct val="150000"/>
              </a:lnSpc>
            </a:pPr>
            <a:r>
              <a:rPr lang="zh-CN" altLang="en-US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也像我一样，这么想吗？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1266" name="Picture 2" descr="http://img2.duitang.com/uploads/item/201202/12/20120212165553_uyQKK.jpg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65013" y="3928389"/>
            <a:ext cx="2332720" cy="12078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8" name="Picture 4" descr="http://img.taopic.com/uploads/allimg/130613/318761-1306130151492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0710" y="5229200"/>
            <a:ext cx="1899697" cy="13107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4" descr="http://pic1a.nipic.com/2008-09-19/2008919104041769_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55"/>
          <a:stretch>
            <a:fillRect/>
          </a:stretch>
        </p:blipFill>
        <p:spPr bwMode="auto">
          <a:xfrm>
            <a:off x="3514705" y="3903410"/>
            <a:ext cx="1777523" cy="120077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6" descr="http://image.tupian114.com/20121127/16305369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458" r="3344"/>
          <a:stretch>
            <a:fillRect/>
          </a:stretch>
        </p:blipFill>
        <p:spPr bwMode="auto">
          <a:xfrm>
            <a:off x="3420995" y="5095164"/>
            <a:ext cx="2124243" cy="147053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://img.lanrentuku.com/img/litimg/1303/3120375546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199" y="3928089"/>
            <a:ext cx="1727130" cy="11514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4" descr="http://bbs.dqccc.com/upload/2015/8/19/b8ad5f65-5564-44d8-b384-eb9fcbb9e6cf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4199" y="5104188"/>
            <a:ext cx="1727130" cy="12668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79512" y="116632"/>
            <a:ext cx="6048672" cy="6674693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Text Box 5"/>
          <p:cNvSpPr txBox="1">
            <a:spLocks noChangeArrowheads="1"/>
          </p:cNvSpPr>
          <p:nvPr/>
        </p:nvSpPr>
        <p:spPr bwMode="auto">
          <a:xfrm>
            <a:off x="971600" y="353743"/>
            <a:ext cx="5760640" cy="62478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月夜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，正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玩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着</a:t>
            </a:r>
            <a:r>
              <a:rPr lang="zh-CN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踩影子</a:t>
            </a:r>
            <a:r>
              <a:rPr lang="en-US" altLang="zh-CN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就听</a:t>
            </a:r>
            <a:r>
              <a:rPr lang="en-US" altLang="zh-CN" sz="2000" b="1" dirty="0" err="1">
                <a:latin typeface="楷体" panose="02010609060101010101" pitchFamily="49" charset="-122"/>
                <a:ea typeface="楷体" panose="02010609060101010101" pitchFamily="49" charset="-122"/>
              </a:rPr>
              <a:t>大人叫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着：“快回家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睡觉！”</a:t>
            </a:r>
            <a:endParaRPr lang="en-US" altLang="zh-CN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唉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，我</a:t>
            </a:r>
            <a:r>
              <a:rPr lang="en-US" altLang="zh-CN" sz="20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好想再多玩一会儿啊</a:t>
            </a:r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不过回家睡着了，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倒可以做各种各样的梦呢</a:t>
            </a:r>
            <a:r>
              <a:rPr lang="zh-CN" altLang="en-US" sz="2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en-US" altLang="zh-CN" sz="2000" b="1" dirty="0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0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做着好梦，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又听见大人在叫：“该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起床上学啦！”</a:t>
            </a:r>
            <a:endParaRPr lang="zh-CN" altLang="en-US" sz="2000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唉，要是不上学就好了。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zh-CN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不过</a:t>
            </a:r>
            <a:r>
              <a:rPr lang="zh-CN" altLang="en-US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zh-CN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去了学校</a:t>
            </a:r>
            <a:r>
              <a:rPr lang="en-US" altLang="zh-CN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endParaRPr lang="en-US" altLang="zh-CN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就能</a:t>
            </a:r>
            <a:r>
              <a:rPr lang="en-US" altLang="zh-CN" sz="2000" b="1" dirty="0" err="1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见到小伙伴</a:t>
            </a:r>
            <a:r>
              <a:rPr lang="en-US" altLang="zh-CN" sz="2000" b="1" dirty="0" err="1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，多么</a:t>
            </a:r>
            <a:r>
              <a:rPr lang="zh-CN" altLang="en-US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开心哪</a:t>
            </a:r>
            <a:r>
              <a:rPr lang="zh-CN" altLang="en-US" sz="2000" b="1" dirty="0" smtClean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  <a:endParaRPr lang="en-US" altLang="zh-CN" sz="2000" b="1" dirty="0" smtClean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正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和小伙伴们玩着跳房子，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操场上却响起了上课铃声。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唉，要是没有上课铃就好了。</a:t>
            </a:r>
            <a:endParaRPr lang="zh-CN" altLang="en-US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不过，听老师讲故事，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也是很快乐很有趣的呀！</a:t>
            </a:r>
            <a:endParaRPr lang="zh-CN" altLang="en-US" sz="20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别的孩子也是这样吗？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rPr>
              <a:t>也像我一样，这么想吗</a:t>
            </a:r>
            <a:r>
              <a:rPr lang="zh-CN" altLang="en-US" sz="20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429" t="54557" b="9221"/>
          <a:stretch>
            <a:fillRect/>
          </a:stretch>
        </p:blipFill>
        <p:spPr>
          <a:xfrm>
            <a:off x="6469792" y="4945036"/>
            <a:ext cx="2524781" cy="1631238"/>
          </a:xfrm>
          <a:prstGeom prst="rect">
            <a:avLst/>
          </a:prstGeom>
        </p:spPr>
      </p:pic>
      <p:sp>
        <p:nvSpPr>
          <p:cNvPr id="4" name="圆角矩形 3"/>
          <p:cNvSpPr/>
          <p:nvPr/>
        </p:nvSpPr>
        <p:spPr>
          <a:xfrm>
            <a:off x="5436096" y="645107"/>
            <a:ext cx="3456384" cy="1532334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男生读蓝色的字，</a:t>
            </a:r>
            <a:endParaRPr lang="zh-CN" altLang="en-US" sz="2800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女生读红色的字，</a:t>
            </a:r>
            <a:endParaRPr lang="zh-CN" altLang="en-US" sz="28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黑色的字一起读。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31215" y="1692275"/>
            <a:ext cx="7481570" cy="15544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4800" b="1" u="none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小朋友们，读了这个故事，你们懂得了什么？</a:t>
            </a:r>
            <a:endParaRPr lang="zh-CN" altLang="en-US" sz="4800" b="1" u="none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09190" y="503555"/>
            <a:ext cx="297370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 b="1">
                <a:solidFill>
                  <a:srgbClr val="FF0000"/>
                </a:solidFill>
              </a:rPr>
              <a:t>说一说</a:t>
            </a:r>
            <a:endParaRPr lang="zh-CN" altLang="en-US" sz="7200" b="1">
              <a:solidFill>
                <a:srgbClr val="FF0000"/>
              </a:solidFill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009650" y="3552190"/>
            <a:ext cx="7125335" cy="2042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en-US" altLang="zh-CN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①</a:t>
            </a:r>
            <a:r>
              <a:rPr lang="zh-CN" altLang="en-US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遇事要学会从多个角度去思考；</a:t>
            </a:r>
            <a:endParaRPr lang="zh-CN" altLang="en-US" sz="3200" b="1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endParaRPr lang="zh-CN" altLang="en-US" sz="3200" b="1" u="none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marL="0" indent="0" algn="l"/>
            <a:r>
              <a:rPr lang="en-US" altLang="zh-CN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②</a:t>
            </a:r>
            <a:r>
              <a:rPr lang="zh-CN" altLang="en-US" sz="3200" b="1" u="none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我们要像文中的孩子那样保持积极、乐观、向上的心态。</a:t>
            </a:r>
            <a:r>
              <a:rPr lang="en-US" altLang="zh-CN" sz="3200" b="1" u="none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)</a:t>
            </a:r>
            <a:endParaRPr lang="en-US" altLang="zh-CN" sz="3200" b="1" u="none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79512" y="260648"/>
            <a:ext cx="8856984" cy="648072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34" b="6453"/>
          <a:stretch>
            <a:fillRect/>
          </a:stretch>
        </p:blipFill>
        <p:spPr>
          <a:xfrm>
            <a:off x="4532531" y="5568351"/>
            <a:ext cx="4131332" cy="1140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67544" y="840013"/>
            <a:ext cx="9107363" cy="4105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altLang="zh-CN" sz="4000" dirty="0" smtClean="0">
                <a:solidFill>
                  <a:srgbClr val="FFFF00"/>
                </a:solidFill>
              </a:rPr>
              <a:t> </a:t>
            </a:r>
            <a:r>
              <a:rPr lang="en-US" altLang="zh-CN" sz="4000" dirty="0" err="1" smtClean="0">
                <a:solidFill>
                  <a:srgbClr val="FF3300"/>
                </a:solidFill>
              </a:rPr>
              <a:t>ji</a:t>
            </a:r>
            <a:r>
              <a:rPr lang="en-US" altLang="en-US" dirty="0" err="1" smtClean="0">
                <a:solidFill>
                  <a:srgbClr val="FF3300"/>
                </a:solidFill>
                <a:ea typeface="宋体" panose="02010600030101010101" pitchFamily="2" charset="-122"/>
              </a:rPr>
              <a:t>ē</a:t>
            </a:r>
            <a:r>
              <a:rPr lang="en-US" altLang="zh-CN" dirty="0" smtClean="0">
                <a:solidFill>
                  <a:srgbClr val="FF3300"/>
                </a:solidFill>
              </a:rPr>
              <a:t>    </a:t>
            </a:r>
            <a:r>
              <a:rPr lang="en-US" altLang="zh-CN" sz="4000" dirty="0" smtClean="0">
                <a:solidFill>
                  <a:srgbClr val="FF3300"/>
                </a:solidFill>
              </a:rPr>
              <a:t> </a:t>
            </a:r>
            <a:r>
              <a:rPr lang="en-US" altLang="zh-CN" sz="4000" dirty="0" err="1" smtClean="0">
                <a:solidFill>
                  <a:srgbClr val="FF3300"/>
                </a:solidFill>
              </a:rPr>
              <a:t>ji</a:t>
            </a:r>
            <a:r>
              <a:rPr lang="en-US" altLang="en-US" sz="4000" dirty="0" err="1" smtClean="0">
                <a:solidFill>
                  <a:srgbClr val="FF3300"/>
                </a:solidFill>
                <a:ea typeface="宋体" panose="02010600030101010101" pitchFamily="2" charset="-122"/>
              </a:rPr>
              <a:t>à</a:t>
            </a:r>
            <a:r>
              <a:rPr lang="en-US" altLang="zh-CN" sz="4000" dirty="0" err="1" smtClean="0">
                <a:solidFill>
                  <a:srgbClr val="FF3300"/>
                </a:solidFill>
              </a:rPr>
              <a:t>o</a:t>
            </a:r>
            <a:r>
              <a:rPr lang="en-US" altLang="zh-CN" sz="4000" dirty="0" smtClean="0">
                <a:solidFill>
                  <a:srgbClr val="FF3300"/>
                </a:solidFill>
              </a:rPr>
              <a:t>    </a:t>
            </a:r>
            <a:r>
              <a:rPr lang="en-US" altLang="zh-CN" sz="4000" dirty="0" err="1" smtClean="0">
                <a:solidFill>
                  <a:srgbClr val="FF3300"/>
                </a:solidFill>
              </a:rPr>
              <a:t>z</a:t>
            </a:r>
            <a:r>
              <a:rPr lang="en-US" altLang="en-US" sz="4000" dirty="0" err="1" smtClean="0">
                <a:solidFill>
                  <a:srgbClr val="FF3300"/>
                </a:solidFill>
                <a:ea typeface="宋体" panose="02010600030101010101" pitchFamily="2" charset="-122"/>
              </a:rPr>
              <a:t>à</a:t>
            </a:r>
            <a:r>
              <a:rPr lang="en-US" altLang="zh-CN" sz="4000" dirty="0" err="1" smtClean="0">
                <a:solidFill>
                  <a:srgbClr val="FF3300"/>
                </a:solidFill>
              </a:rPr>
              <a:t>i</a:t>
            </a:r>
            <a:r>
              <a:rPr lang="en-US" altLang="zh-CN" sz="4000" dirty="0" smtClean="0">
                <a:solidFill>
                  <a:srgbClr val="FF3300"/>
                </a:solidFill>
              </a:rPr>
              <a:t>    </a:t>
            </a:r>
            <a:r>
              <a:rPr lang="en-US" altLang="zh-CN" sz="4000" dirty="0" err="1" smtClean="0">
                <a:solidFill>
                  <a:srgbClr val="FF3300"/>
                </a:solidFill>
              </a:rPr>
              <a:t>zu</a:t>
            </a:r>
            <a:r>
              <a:rPr lang="en-US" altLang="en-US" sz="4000" dirty="0" err="1" smtClean="0">
                <a:solidFill>
                  <a:srgbClr val="FF3300"/>
                </a:solidFill>
                <a:ea typeface="宋体" panose="02010600030101010101" pitchFamily="2" charset="-122"/>
              </a:rPr>
              <a:t>ò</a:t>
            </a:r>
            <a:r>
              <a:rPr lang="en-US" altLang="zh-CN" sz="4000" dirty="0" smtClean="0">
                <a:solidFill>
                  <a:srgbClr val="FF3300"/>
                </a:solidFill>
              </a:rPr>
              <a:t>    </a:t>
            </a:r>
            <a:r>
              <a:rPr lang="en-US" altLang="zh-CN" sz="4000" dirty="0" err="1" smtClean="0">
                <a:solidFill>
                  <a:srgbClr val="FF3300"/>
                </a:solidFill>
              </a:rPr>
              <a:t>g</a:t>
            </a:r>
            <a:r>
              <a:rPr lang="en-US" altLang="en-US" sz="4000" dirty="0" err="1" smtClean="0">
                <a:solidFill>
                  <a:srgbClr val="FF3300"/>
                </a:solidFill>
                <a:ea typeface="宋体" panose="02010600030101010101" pitchFamily="2" charset="-122"/>
              </a:rPr>
              <a:t>è</a:t>
            </a:r>
            <a:r>
              <a:rPr lang="en-US" altLang="zh-CN" sz="4000" dirty="0" smtClean="0">
                <a:solidFill>
                  <a:srgbClr val="FF3300"/>
                </a:solidFill>
              </a:rPr>
              <a:t>   </a:t>
            </a:r>
            <a:r>
              <a:rPr lang="en-US" altLang="zh-CN" sz="4000" dirty="0" err="1" smtClean="0">
                <a:solidFill>
                  <a:srgbClr val="FF3300"/>
                </a:solidFill>
              </a:rPr>
              <a:t>zh</a:t>
            </a:r>
            <a:r>
              <a:rPr lang="en-US" altLang="en-US" sz="4000" dirty="0" err="1" smtClean="0">
                <a:solidFill>
                  <a:srgbClr val="FF3300"/>
                </a:solidFill>
                <a:ea typeface="宋体" panose="02010600030101010101" pitchFamily="2" charset="-122"/>
              </a:rPr>
              <a:t>ǒ</a:t>
            </a:r>
            <a:r>
              <a:rPr lang="en-US" altLang="zh-CN" sz="4000" dirty="0" err="1" smtClean="0">
                <a:solidFill>
                  <a:srgbClr val="FF3300"/>
                </a:solidFill>
              </a:rPr>
              <a:t>ng</a:t>
            </a:r>
            <a:r>
              <a:rPr lang="en-US" altLang="zh-CN" sz="4000" dirty="0" smtClean="0">
                <a:solidFill>
                  <a:srgbClr val="FF3300"/>
                </a:solidFill>
              </a:rPr>
              <a:t>   </a:t>
            </a:r>
            <a:r>
              <a:rPr lang="en-US" altLang="zh-CN" sz="4000" dirty="0" err="1" smtClean="0">
                <a:solidFill>
                  <a:srgbClr val="FF3300"/>
                </a:solidFill>
              </a:rPr>
              <a:t>y</a:t>
            </a:r>
            <a:r>
              <a:rPr lang="en-US" altLang="en-US" sz="4000" dirty="0" err="1" smtClean="0">
                <a:solidFill>
                  <a:srgbClr val="FF3300"/>
                </a:solidFill>
                <a:ea typeface="宋体" panose="02010600030101010101" pitchFamily="2" charset="-122"/>
              </a:rPr>
              <a:t>à</a:t>
            </a:r>
            <a:r>
              <a:rPr lang="en-US" altLang="zh-CN" sz="4000" dirty="0" err="1" smtClean="0">
                <a:solidFill>
                  <a:srgbClr val="FF3300"/>
                </a:solidFill>
              </a:rPr>
              <a:t>ng</a:t>
            </a:r>
            <a:br>
              <a:rPr lang="en-US" altLang="zh-CN" sz="6600" dirty="0" smtClean="0">
                <a:solidFill>
                  <a:srgbClr val="FFFF00"/>
                </a:solidFill>
              </a:rPr>
            </a:br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接 </a:t>
            </a:r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觉</a:t>
            </a:r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再 做 各 种 样 </a:t>
            </a:r>
            <a:endParaRPr lang="en-US" altLang="zh-CN" sz="6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br>
              <a:rPr lang="zh-CN" altLang="en-US" sz="6000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en-US" altLang="zh-CN" sz="4000" dirty="0" err="1" smtClean="0">
                <a:solidFill>
                  <a:srgbClr val="FF3300"/>
                </a:solidFill>
              </a:rPr>
              <a:t>m</a:t>
            </a:r>
            <a:r>
              <a:rPr lang="en-US" altLang="en-US" sz="4000" dirty="0" err="1" smtClean="0">
                <a:solidFill>
                  <a:srgbClr val="FF3300"/>
                </a:solidFill>
                <a:ea typeface="宋体" panose="02010600030101010101" pitchFamily="2" charset="-122"/>
              </a:rPr>
              <a:t>è</a:t>
            </a:r>
            <a:r>
              <a:rPr lang="en-US" altLang="zh-CN" sz="4000" dirty="0" err="1" smtClean="0">
                <a:solidFill>
                  <a:srgbClr val="FF3300"/>
                </a:solidFill>
              </a:rPr>
              <a:t>ng</a:t>
            </a:r>
            <a:r>
              <a:rPr lang="en-US" altLang="zh-CN" sz="4000" dirty="0" smtClean="0">
                <a:solidFill>
                  <a:srgbClr val="FF3300"/>
                </a:solidFill>
              </a:rPr>
              <a:t>  </a:t>
            </a:r>
            <a:r>
              <a:rPr lang="en-US" altLang="zh-CN" sz="4000" dirty="0" err="1" smtClean="0">
                <a:solidFill>
                  <a:srgbClr val="FF3300"/>
                </a:solidFill>
              </a:rPr>
              <a:t>hu</a:t>
            </a:r>
            <a:r>
              <a:rPr lang="en-US" altLang="en-US" sz="4000" dirty="0" err="1" smtClean="0">
                <a:solidFill>
                  <a:srgbClr val="FF3300"/>
                </a:solidFill>
                <a:ea typeface="宋体" panose="02010600030101010101" pitchFamily="2" charset="-122"/>
              </a:rPr>
              <a:t>ǒ</a:t>
            </a:r>
            <a:r>
              <a:rPr lang="en-US" altLang="zh-CN" sz="4000" dirty="0" smtClean="0">
                <a:solidFill>
                  <a:srgbClr val="FF3300"/>
                </a:solidFill>
              </a:rPr>
              <a:t>   </a:t>
            </a:r>
            <a:r>
              <a:rPr lang="en-US" altLang="zh-CN" sz="4000" dirty="0" err="1" smtClean="0">
                <a:solidFill>
                  <a:srgbClr val="FF3300"/>
                </a:solidFill>
              </a:rPr>
              <a:t>b</a:t>
            </a:r>
            <a:r>
              <a:rPr lang="en-US" altLang="en-US" sz="4000" dirty="0" err="1" smtClean="0">
                <a:solidFill>
                  <a:srgbClr val="FF3300"/>
                </a:solidFill>
                <a:ea typeface="宋体" panose="02010600030101010101" pitchFamily="2" charset="-122"/>
              </a:rPr>
              <a:t>à</a:t>
            </a:r>
            <a:r>
              <a:rPr lang="en-US" altLang="zh-CN" sz="4000" dirty="0" err="1" smtClean="0">
                <a:solidFill>
                  <a:srgbClr val="FF3300"/>
                </a:solidFill>
              </a:rPr>
              <a:t>n</a:t>
            </a:r>
            <a:r>
              <a:rPr lang="en-US" altLang="zh-CN" sz="4000" dirty="0" smtClean="0">
                <a:solidFill>
                  <a:srgbClr val="FF3300"/>
                </a:solidFill>
              </a:rPr>
              <a:t>   </a:t>
            </a:r>
            <a:r>
              <a:rPr lang="en-US" altLang="zh-CN" sz="4000" dirty="0" err="1" smtClean="0">
                <a:solidFill>
                  <a:srgbClr val="FF3300"/>
                </a:solidFill>
              </a:rPr>
              <a:t>qu</a:t>
            </a:r>
            <a:r>
              <a:rPr lang="en-US" altLang="en-US" sz="4000" dirty="0" err="1" smtClean="0">
                <a:solidFill>
                  <a:srgbClr val="FF3300"/>
                </a:solidFill>
                <a:ea typeface="宋体" panose="02010600030101010101" pitchFamily="2" charset="-122"/>
              </a:rPr>
              <a:t>è</a:t>
            </a:r>
            <a:r>
              <a:rPr lang="en-US" altLang="zh-CN" sz="4000" dirty="0" smtClean="0">
                <a:solidFill>
                  <a:srgbClr val="FF3300"/>
                </a:solidFill>
              </a:rPr>
              <a:t>   </a:t>
            </a:r>
            <a:r>
              <a:rPr lang="en-US" altLang="zh-CN" sz="4000" dirty="0" err="1" smtClean="0">
                <a:solidFill>
                  <a:srgbClr val="FF3300"/>
                </a:solidFill>
              </a:rPr>
              <a:t>q</a:t>
            </a:r>
            <a:r>
              <a:rPr lang="en-US" altLang="en-US" sz="4000" dirty="0" err="1" smtClean="0">
                <a:solidFill>
                  <a:srgbClr val="FF3300"/>
                </a:solidFill>
                <a:ea typeface="宋体" panose="02010600030101010101" pitchFamily="2" charset="-122"/>
              </a:rPr>
              <a:t>ù</a:t>
            </a:r>
            <a:r>
              <a:rPr lang="en-US" altLang="zh-CN" sz="4000" dirty="0" smtClean="0">
                <a:solidFill>
                  <a:srgbClr val="FF3300"/>
                </a:solidFill>
              </a:rPr>
              <a:t>     </a:t>
            </a:r>
            <a:r>
              <a:rPr lang="en-US" altLang="zh-CN" sz="4000" dirty="0" err="1" smtClean="0">
                <a:solidFill>
                  <a:srgbClr val="FF3300"/>
                </a:solidFill>
              </a:rPr>
              <a:t>zh</a:t>
            </a:r>
            <a:r>
              <a:rPr lang="en-US" altLang="en-US" sz="4000" dirty="0" err="1" smtClean="0">
                <a:solidFill>
                  <a:srgbClr val="FF3300"/>
                </a:solidFill>
                <a:ea typeface="宋体" panose="02010600030101010101" pitchFamily="2" charset="-122"/>
              </a:rPr>
              <a:t>è</a:t>
            </a:r>
            <a:br>
              <a:rPr lang="en-US" altLang="zh-CN" sz="6600" dirty="0" smtClean="0">
                <a:solidFill>
                  <a:srgbClr val="FFFF00"/>
                </a:solidFill>
              </a:rPr>
            </a:br>
            <a:r>
              <a:rPr lang="en-US" altLang="zh-CN" sz="6600" dirty="0" smtClean="0">
                <a:solidFill>
                  <a:srgbClr val="FFFF00"/>
                </a:solidFill>
              </a:rPr>
              <a:t> </a:t>
            </a:r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梦 伙 伴 却 趣 这 </a:t>
            </a:r>
            <a:endParaRPr lang="zh-CN" altLang="en-US" sz="6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381000" y="2108835"/>
            <a:ext cx="7952740" cy="22860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marL="0" indent="0" algn="l"/>
            <a:r>
              <a:rPr lang="zh-CN" altLang="en-US" sz="4800" b="1" u="none">
                <a:solidFill>
                  <a:srgbClr val="00B0F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　　你有没有和文中这个孩子相似的经历，先跟同桌说一说，再讲给同学们听。</a:t>
            </a:r>
            <a:endParaRPr lang="zh-CN" altLang="en-US" sz="4800" b="1" u="none">
              <a:solidFill>
                <a:srgbClr val="00B0F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409190" y="503555"/>
            <a:ext cx="2973705" cy="118872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想一想</a:t>
            </a:r>
            <a:endParaRPr lang="zh-CN" altLang="en-US" sz="7200" b="1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79512" y="260648"/>
            <a:ext cx="8856984" cy="648072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34" b="6453"/>
          <a:stretch>
            <a:fillRect/>
          </a:stretch>
        </p:blipFill>
        <p:spPr>
          <a:xfrm>
            <a:off x="4532531" y="5568351"/>
            <a:ext cx="4131332" cy="1140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67544" y="840013"/>
            <a:ext cx="9107363" cy="41052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接 </a:t>
            </a:r>
            <a:r>
              <a:rPr lang="zh-CN" altLang="en-US" sz="60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觉</a:t>
            </a:r>
            <a:r>
              <a:rPr lang="zh-CN" altLang="en-US" sz="66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再 做 各 种 样 </a:t>
            </a:r>
            <a:endParaRPr lang="zh-CN" altLang="en-US" sz="66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l"/>
            <a:br>
              <a:rPr lang="zh-CN" altLang="en-US" sz="6000" dirty="0" smtClean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梦 伙 伴 却 趣 这 </a:t>
            </a:r>
            <a:endParaRPr lang="zh-CN" altLang="en-US" sz="6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095115" y="3408680"/>
            <a:ext cx="664210" cy="10058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6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卩</a:t>
            </a:r>
            <a:endParaRPr lang="zh-CN" altLang="en-US" sz="60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圆角矩形 2"/>
          <p:cNvSpPr/>
          <p:nvPr/>
        </p:nvSpPr>
        <p:spPr>
          <a:xfrm>
            <a:off x="143317" y="225088"/>
            <a:ext cx="8856984" cy="648072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290" name="Picture 2" descr="http://www.fantizi5.com/zi/ziyuantu/e68ea5.png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197" t="2517" r="73234"/>
          <a:stretch>
            <a:fillRect/>
          </a:stretch>
        </p:blipFill>
        <p:spPr bwMode="auto">
          <a:xfrm>
            <a:off x="611560" y="1032879"/>
            <a:ext cx="2728210" cy="4864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/>
          <p:cNvSpPr txBox="1"/>
          <p:nvPr/>
        </p:nvSpPr>
        <p:spPr>
          <a:xfrm>
            <a:off x="4406900" y="1638935"/>
            <a:ext cx="2486025" cy="33832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7200" b="1"/>
              <a:t>接着</a:t>
            </a:r>
            <a:endParaRPr lang="zh-CN" altLang="en-US" sz="7200" b="1"/>
          </a:p>
          <a:p>
            <a:r>
              <a:rPr lang="zh-CN" altLang="en-US" sz="7200" b="1"/>
              <a:t>直接</a:t>
            </a:r>
            <a:endParaRPr lang="zh-CN" altLang="en-US" sz="7200" b="1"/>
          </a:p>
          <a:p>
            <a:r>
              <a:rPr lang="zh-CN" altLang="en-US" sz="7200" b="1"/>
              <a:t>接力</a:t>
            </a:r>
            <a:endParaRPr lang="zh-CN" altLang="en-US" sz="7200" b="1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79512" y="260648"/>
            <a:ext cx="8856984" cy="6480720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3434" b="6453"/>
          <a:stretch>
            <a:fillRect/>
          </a:stretch>
        </p:blipFill>
        <p:spPr>
          <a:xfrm>
            <a:off x="4532531" y="5568351"/>
            <a:ext cx="4131332" cy="114015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Rectangle 3"/>
          <p:cNvSpPr txBox="1">
            <a:spLocks noChangeArrowheads="1"/>
          </p:cNvSpPr>
          <p:nvPr/>
        </p:nvSpPr>
        <p:spPr>
          <a:xfrm>
            <a:off x="467544" y="840013"/>
            <a:ext cx="9107363" cy="41052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zh-CN" altLang="en-US" sz="6000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睡觉　再玩一会儿　做梦　各种各样　伙伴　不过　有趣　这么　却</a:t>
            </a:r>
            <a:endParaRPr lang="zh-CN" altLang="en-US" sz="6000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79512" y="260648"/>
            <a:ext cx="8856984" cy="4896544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09" b="10733"/>
          <a:stretch>
            <a:fillRect/>
          </a:stretch>
        </p:blipFill>
        <p:spPr>
          <a:xfrm>
            <a:off x="1016732" y="5347905"/>
            <a:ext cx="7182544" cy="1510095"/>
          </a:xfrm>
          <a:prstGeom prst="rect">
            <a:avLst/>
          </a:prstGeom>
        </p:spPr>
      </p:pic>
      <p:grpSp>
        <p:nvGrpSpPr>
          <p:cNvPr id="7" name="Group 2"/>
          <p:cNvGrpSpPr/>
          <p:nvPr/>
        </p:nvGrpSpPr>
        <p:grpSpPr bwMode="auto">
          <a:xfrm>
            <a:off x="1187624" y="1048746"/>
            <a:ext cx="2979737" cy="3087688"/>
            <a:chOff x="0" y="0"/>
            <a:chExt cx="1248" cy="1152"/>
          </a:xfrm>
        </p:grpSpPr>
        <p:sp>
          <p:nvSpPr>
            <p:cNvPr id="9" name="Rectangle 3"/>
            <p:cNvSpPr/>
            <p:nvPr/>
          </p:nvSpPr>
          <p:spPr>
            <a:xfrm>
              <a:off x="0" y="0"/>
              <a:ext cx="1248" cy="115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marL="444500" indent="-444500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80000"/>
                <a:buBlip>
                  <a:blip r:embed="rId2"/>
                </a:buBlip>
                <a:defRPr sz="2000">
                  <a:solidFill>
                    <a:srgbClr val="8B8E2E"/>
                  </a:solidFill>
                  <a:latin typeface="+mn-lt"/>
                  <a:ea typeface="+mn-ea"/>
                  <a:cs typeface="+mn-cs"/>
                </a:defRPr>
              </a:lvl1pPr>
              <a:lvl2pPr marL="444500" indent="-444500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D19B"/>
                </a:buClr>
                <a:buFont typeface="幼圆" panose="02010509060101010101" pitchFamily="49" charset="-122"/>
                <a:buChar char=" "/>
                <a:defRPr sz="1600">
                  <a:solidFill>
                    <a:srgbClr val="727E6C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</a:lstStyle>
            <a:p>
              <a:pPr marL="0" indent="0" algn="l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00"/>
                </a:buClr>
                <a:buFontTx/>
                <a:buNone/>
                <a:defRPr/>
              </a:pPr>
              <a:endParaRPr lang="zh-CN" altLang="en-US" sz="1800" dirty="0">
                <a:solidFill>
                  <a:srgbClr val="5F5F5F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10" name="Line 4"/>
            <p:cNvSpPr/>
            <p:nvPr/>
          </p:nvSpPr>
          <p:spPr>
            <a:xfrm>
              <a:off x="0" y="576"/>
              <a:ext cx="124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11" name="Line 5"/>
            <p:cNvSpPr/>
            <p:nvPr/>
          </p:nvSpPr>
          <p:spPr>
            <a:xfrm>
              <a:off x="624" y="0"/>
              <a:ext cx="0" cy="11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370186" y="1196752"/>
            <a:ext cx="2211388" cy="268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SzPct val="80000"/>
            </a:pPr>
            <a:r>
              <a:rPr lang="zh-CN" altLang="en-US" sz="17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</a:rPr>
              <a:t>过</a:t>
            </a:r>
            <a:endParaRPr lang="zh-CN" altLang="en-US" sz="17000" b="1" dirty="0">
              <a:solidFill>
                <a:srgbClr val="FF0000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13" name="Text Box 15"/>
          <p:cNvSpPr txBox="1">
            <a:spLocks noChangeArrowheads="1"/>
          </p:cNvSpPr>
          <p:nvPr/>
        </p:nvSpPr>
        <p:spPr bwMode="auto">
          <a:xfrm>
            <a:off x="1885405" y="188640"/>
            <a:ext cx="158417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SzPct val="80000"/>
            </a:pPr>
            <a:r>
              <a:rPr lang="en-US" altLang="zh-CN" sz="4400" b="1" dirty="0" err="1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guò</a:t>
            </a:r>
            <a:endParaRPr lang="en-US" altLang="zh-CN" sz="4400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547664" y="4234784"/>
            <a:ext cx="22621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（过去） 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14" name="Group 2"/>
          <p:cNvGrpSpPr/>
          <p:nvPr/>
        </p:nvGrpSpPr>
        <p:grpSpPr bwMode="auto">
          <a:xfrm>
            <a:off x="5219538" y="996019"/>
            <a:ext cx="2979738" cy="3087687"/>
            <a:chOff x="0" y="0"/>
            <a:chExt cx="1248" cy="1152"/>
          </a:xfrm>
        </p:grpSpPr>
        <p:sp>
          <p:nvSpPr>
            <p:cNvPr id="15" name="Rectangle 3"/>
            <p:cNvSpPr/>
            <p:nvPr/>
          </p:nvSpPr>
          <p:spPr>
            <a:xfrm>
              <a:off x="0" y="0"/>
              <a:ext cx="1248" cy="115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marL="444500" indent="-444500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80000"/>
                <a:buBlip>
                  <a:blip r:embed="rId2"/>
                </a:buBlip>
                <a:defRPr sz="2000">
                  <a:solidFill>
                    <a:srgbClr val="8B8E2E"/>
                  </a:solidFill>
                  <a:latin typeface="+mn-lt"/>
                  <a:ea typeface="+mn-ea"/>
                  <a:cs typeface="+mn-cs"/>
                </a:defRPr>
              </a:lvl1pPr>
              <a:lvl2pPr marL="444500" indent="-444500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D19B"/>
                </a:buClr>
                <a:buFont typeface="幼圆" panose="02010509060101010101" pitchFamily="49" charset="-122"/>
                <a:buChar char=" "/>
                <a:defRPr sz="1600">
                  <a:solidFill>
                    <a:srgbClr val="727E6C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</a:lstStyle>
            <a:p>
              <a:pPr marL="0" indent="0" algn="l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00"/>
                </a:buClr>
                <a:buFontTx/>
                <a:buNone/>
                <a:defRPr/>
              </a:pPr>
              <a:endParaRPr lang="zh-CN" altLang="en-US" sz="1800" dirty="0">
                <a:solidFill>
                  <a:srgbClr val="5F5F5F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16" name="Line 4"/>
            <p:cNvSpPr/>
            <p:nvPr/>
          </p:nvSpPr>
          <p:spPr>
            <a:xfrm>
              <a:off x="0" y="576"/>
              <a:ext cx="124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17" name="Line 5"/>
            <p:cNvSpPr/>
            <p:nvPr/>
          </p:nvSpPr>
          <p:spPr>
            <a:xfrm>
              <a:off x="624" y="0"/>
              <a:ext cx="0" cy="11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5528964" y="1124744"/>
            <a:ext cx="2211388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SzPct val="80000"/>
            </a:pPr>
            <a:r>
              <a:rPr lang="zh-CN" altLang="en-US" sz="17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</a:rPr>
              <a:t>这</a:t>
            </a:r>
            <a:endParaRPr lang="zh-CN" altLang="en-US" sz="17000" b="1" dirty="0">
              <a:solidFill>
                <a:srgbClr val="FF0000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19" name="Text Box 15"/>
          <p:cNvSpPr txBox="1"/>
          <p:nvPr/>
        </p:nvSpPr>
        <p:spPr>
          <a:xfrm>
            <a:off x="5979882" y="155280"/>
            <a:ext cx="1459049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444500" indent="-444500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80000"/>
              <a:buBlip>
                <a:blip r:embed="rId2"/>
              </a:buBlip>
              <a:defRPr sz="2000">
                <a:solidFill>
                  <a:srgbClr val="8B8E2E"/>
                </a:solidFill>
                <a:latin typeface="+mn-lt"/>
                <a:ea typeface="+mn-ea"/>
                <a:cs typeface="+mn-cs"/>
              </a:defRPr>
            </a:lvl1pPr>
            <a:lvl2pPr marL="444500" indent="-444500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B1D19B"/>
              </a:buClr>
              <a:buFont typeface="幼圆" panose="02010509060101010101" pitchFamily="49" charset="-122"/>
              <a:buChar char=" "/>
              <a:defRPr sz="1600">
                <a:solidFill>
                  <a:srgbClr val="727E6C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marL="0" indent="0" algn="ctr" eaLnBrk="1" hangingPunct="1">
              <a:lnSpc>
                <a:spcPct val="100000"/>
              </a:lnSpc>
              <a:spcBef>
                <a:spcPct val="50000"/>
              </a:spcBef>
              <a:buClr>
                <a:srgbClr val="000000"/>
              </a:buClr>
              <a:buFontTx/>
              <a:buNone/>
              <a:defRPr/>
            </a:pPr>
            <a:r>
              <a:rPr lang="en-US" altLang="zh-CN" sz="4400" b="1" dirty="0" err="1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zhè</a:t>
            </a:r>
            <a:r>
              <a:rPr lang="en-US" altLang="zh-CN" sz="4400" b="1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endParaRPr lang="en-US" altLang="zh-CN" sz="4400" b="1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0" name="TextBox 10"/>
          <p:cNvSpPr txBox="1">
            <a:spLocks noChangeArrowheads="1"/>
          </p:cNvSpPr>
          <p:nvPr/>
        </p:nvSpPr>
        <p:spPr bwMode="auto">
          <a:xfrm>
            <a:off x="5499993" y="4254509"/>
            <a:ext cx="224035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（这里）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79512" y="260648"/>
            <a:ext cx="8856984" cy="475252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09" b="10733"/>
          <a:stretch>
            <a:fillRect/>
          </a:stretch>
        </p:blipFill>
        <p:spPr>
          <a:xfrm>
            <a:off x="1016732" y="5347905"/>
            <a:ext cx="7182544" cy="1510095"/>
          </a:xfrm>
          <a:prstGeom prst="rect">
            <a:avLst/>
          </a:prstGeom>
        </p:spPr>
      </p:pic>
      <p:grpSp>
        <p:nvGrpSpPr>
          <p:cNvPr id="14" name="Group 2"/>
          <p:cNvGrpSpPr/>
          <p:nvPr/>
        </p:nvGrpSpPr>
        <p:grpSpPr bwMode="auto">
          <a:xfrm>
            <a:off x="1177924" y="1008367"/>
            <a:ext cx="2979738" cy="3087688"/>
            <a:chOff x="0" y="0"/>
            <a:chExt cx="1248" cy="1152"/>
          </a:xfrm>
        </p:grpSpPr>
        <p:sp>
          <p:nvSpPr>
            <p:cNvPr id="15" name="Rectangle 3"/>
            <p:cNvSpPr/>
            <p:nvPr/>
          </p:nvSpPr>
          <p:spPr>
            <a:xfrm>
              <a:off x="0" y="0"/>
              <a:ext cx="1248" cy="115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marL="444500" indent="-444500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80000"/>
                <a:buBlip>
                  <a:blip r:embed="rId2"/>
                </a:buBlip>
                <a:defRPr sz="2000">
                  <a:solidFill>
                    <a:srgbClr val="8B8E2E"/>
                  </a:solidFill>
                  <a:latin typeface="+mn-lt"/>
                  <a:ea typeface="+mn-ea"/>
                  <a:cs typeface="+mn-cs"/>
                </a:defRPr>
              </a:lvl1pPr>
              <a:lvl2pPr marL="444500" indent="-444500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D19B"/>
                </a:buClr>
                <a:buFont typeface="幼圆" panose="02010509060101010101" pitchFamily="49" charset="-122"/>
                <a:buChar char=" "/>
                <a:defRPr sz="1600">
                  <a:solidFill>
                    <a:srgbClr val="727E6C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</a:lstStyle>
            <a:p>
              <a:pPr marL="0" indent="0" algn="l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00"/>
                </a:buClr>
                <a:buFontTx/>
                <a:buNone/>
                <a:defRPr/>
              </a:pPr>
              <a:endParaRPr lang="zh-CN" altLang="en-US" sz="1800" dirty="0">
                <a:solidFill>
                  <a:srgbClr val="5F5F5F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16" name="Line 4"/>
            <p:cNvSpPr/>
            <p:nvPr/>
          </p:nvSpPr>
          <p:spPr>
            <a:xfrm>
              <a:off x="0" y="576"/>
              <a:ext cx="124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17" name="Line 5"/>
            <p:cNvSpPr/>
            <p:nvPr/>
          </p:nvSpPr>
          <p:spPr>
            <a:xfrm>
              <a:off x="624" y="0"/>
              <a:ext cx="0" cy="11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1536699" y="1197280"/>
            <a:ext cx="2211388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SzPct val="80000"/>
            </a:pPr>
            <a:r>
              <a:rPr lang="zh-CN" altLang="en-US" sz="17000" b="1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</a:rPr>
              <a:t>种</a:t>
            </a:r>
            <a:endParaRPr lang="zh-CN" altLang="en-US" sz="17000" b="1">
              <a:solidFill>
                <a:srgbClr val="FF0000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grpSp>
        <p:nvGrpSpPr>
          <p:cNvPr id="19" name="Group 7"/>
          <p:cNvGrpSpPr/>
          <p:nvPr/>
        </p:nvGrpSpPr>
        <p:grpSpPr bwMode="auto">
          <a:xfrm>
            <a:off x="4746624" y="1008367"/>
            <a:ext cx="3186113" cy="3087688"/>
            <a:chOff x="0" y="0"/>
            <a:chExt cx="1248" cy="1152"/>
          </a:xfrm>
        </p:grpSpPr>
        <p:sp>
          <p:nvSpPr>
            <p:cNvPr id="20" name="Rectangle 8"/>
            <p:cNvSpPr/>
            <p:nvPr/>
          </p:nvSpPr>
          <p:spPr>
            <a:xfrm>
              <a:off x="0" y="0"/>
              <a:ext cx="1248" cy="115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marL="444500" indent="-444500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80000"/>
                <a:buBlip>
                  <a:blip r:embed="rId2"/>
                </a:buBlip>
                <a:defRPr sz="2000">
                  <a:solidFill>
                    <a:srgbClr val="8B8E2E"/>
                  </a:solidFill>
                  <a:latin typeface="+mn-lt"/>
                  <a:ea typeface="+mn-ea"/>
                  <a:cs typeface="+mn-cs"/>
                </a:defRPr>
              </a:lvl1pPr>
              <a:lvl2pPr marL="444500" indent="-444500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D19B"/>
                </a:buClr>
                <a:buFont typeface="幼圆" panose="02010509060101010101" pitchFamily="49" charset="-122"/>
                <a:buChar char=" "/>
                <a:defRPr sz="1600">
                  <a:solidFill>
                    <a:srgbClr val="727E6C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</a:lstStyle>
            <a:p>
              <a:pPr marL="0" indent="0" algn="l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00"/>
                </a:buClr>
                <a:buFontTx/>
                <a:buNone/>
                <a:defRPr/>
              </a:pPr>
              <a:endParaRPr lang="zh-CN" altLang="en-US" sz="1800" dirty="0">
                <a:solidFill>
                  <a:srgbClr val="5F5F5F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21" name="Line 9"/>
            <p:cNvSpPr/>
            <p:nvPr/>
          </p:nvSpPr>
          <p:spPr>
            <a:xfrm>
              <a:off x="0" y="576"/>
              <a:ext cx="124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22" name="Line 10"/>
            <p:cNvSpPr/>
            <p:nvPr/>
          </p:nvSpPr>
          <p:spPr>
            <a:xfrm>
              <a:off x="624" y="0"/>
              <a:ext cx="0" cy="11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5137149" y="1163942"/>
            <a:ext cx="1836738" cy="268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SzPct val="80000"/>
            </a:pPr>
            <a:r>
              <a:rPr lang="zh-CN" altLang="en-US" sz="17000" b="1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</a:rPr>
              <a:t>样</a:t>
            </a:r>
            <a:endParaRPr lang="zh-CN" altLang="en-US" sz="17000" b="1">
              <a:solidFill>
                <a:srgbClr val="FF0000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24" name="Text Box 15"/>
          <p:cNvSpPr txBox="1">
            <a:spLocks noChangeArrowheads="1"/>
          </p:cNvSpPr>
          <p:nvPr/>
        </p:nvSpPr>
        <p:spPr bwMode="auto">
          <a:xfrm>
            <a:off x="1281112" y="230492"/>
            <a:ext cx="7121525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SzPct val="80000"/>
              <a:buFont typeface="Wingdings 2" pitchFamily="18" charset="2"/>
              <a:buNone/>
            </a:pPr>
            <a:r>
              <a:rPr lang="en-US" altLang="zh-CN" sz="4000" b="1" dirty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</a:t>
            </a:r>
            <a:r>
              <a:rPr lang="en-US" altLang="zh-CN" sz="4400" b="1" dirty="0" err="1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zhǒng</a:t>
            </a:r>
            <a:r>
              <a:rPr lang="en-US" altLang="zh-CN" sz="4400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        </a:t>
            </a:r>
            <a:r>
              <a:rPr lang="en-US" altLang="zh-CN" sz="4400" b="1" dirty="0" smtClean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y</a:t>
            </a:r>
            <a:r>
              <a:rPr lang="zh-CN" altLang="zh-CN" sz="4400" b="1" dirty="0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à</a:t>
            </a:r>
            <a:r>
              <a:rPr lang="en-US" altLang="zh-CN" sz="4400" b="1" dirty="0" err="1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ng</a:t>
            </a:r>
            <a:endParaRPr lang="en-US" altLang="zh-CN" sz="4400" b="1" dirty="0"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1636451" y="4144586"/>
            <a:ext cx="594310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（一种）      </a:t>
            </a:r>
            <a:r>
              <a:rPr lang="zh-CN" altLang="en-US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（样子</a:t>
            </a:r>
            <a:r>
              <a:rPr lang="zh-CN" altLang="en-US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79512" y="260648"/>
            <a:ext cx="8856984" cy="475252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09" b="10733"/>
          <a:stretch>
            <a:fillRect/>
          </a:stretch>
        </p:blipFill>
        <p:spPr>
          <a:xfrm>
            <a:off x="1016732" y="5347905"/>
            <a:ext cx="7182544" cy="1510095"/>
          </a:xfrm>
          <a:prstGeom prst="rect">
            <a:avLst/>
          </a:prstGeom>
        </p:spPr>
      </p:pic>
      <p:grpSp>
        <p:nvGrpSpPr>
          <p:cNvPr id="14" name="Group 2"/>
          <p:cNvGrpSpPr/>
          <p:nvPr/>
        </p:nvGrpSpPr>
        <p:grpSpPr bwMode="auto">
          <a:xfrm>
            <a:off x="1301750" y="1061392"/>
            <a:ext cx="2979737" cy="3087688"/>
            <a:chOff x="0" y="0"/>
            <a:chExt cx="1248" cy="1152"/>
          </a:xfrm>
        </p:grpSpPr>
        <p:sp>
          <p:nvSpPr>
            <p:cNvPr id="15" name="Rectangle 3"/>
            <p:cNvSpPr/>
            <p:nvPr/>
          </p:nvSpPr>
          <p:spPr>
            <a:xfrm>
              <a:off x="0" y="0"/>
              <a:ext cx="1248" cy="115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marL="444500" indent="-444500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80000"/>
                <a:buBlip>
                  <a:blip r:embed="rId2"/>
                </a:buBlip>
                <a:defRPr sz="2000">
                  <a:solidFill>
                    <a:srgbClr val="8B8E2E"/>
                  </a:solidFill>
                  <a:latin typeface="+mn-lt"/>
                  <a:ea typeface="+mn-ea"/>
                  <a:cs typeface="+mn-cs"/>
                </a:defRPr>
              </a:lvl1pPr>
              <a:lvl2pPr marL="444500" indent="-444500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D19B"/>
                </a:buClr>
                <a:buFont typeface="幼圆" panose="02010509060101010101" pitchFamily="49" charset="-122"/>
                <a:buChar char=" "/>
                <a:defRPr sz="1600">
                  <a:solidFill>
                    <a:srgbClr val="727E6C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</a:lstStyle>
            <a:p>
              <a:pPr marL="0" indent="0" algn="l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00"/>
                </a:buClr>
                <a:buFontTx/>
                <a:buNone/>
                <a:defRPr/>
              </a:pPr>
              <a:endParaRPr lang="zh-CN" altLang="en-US" sz="1800" dirty="0">
                <a:solidFill>
                  <a:srgbClr val="5F5F5F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16" name="Line 4"/>
            <p:cNvSpPr/>
            <p:nvPr/>
          </p:nvSpPr>
          <p:spPr>
            <a:xfrm>
              <a:off x="0" y="576"/>
              <a:ext cx="124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17" name="Line 5"/>
            <p:cNvSpPr/>
            <p:nvPr/>
          </p:nvSpPr>
          <p:spPr>
            <a:xfrm>
              <a:off x="624" y="0"/>
              <a:ext cx="0" cy="11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1685925" y="1250305"/>
            <a:ext cx="2211387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SzPct val="80000"/>
            </a:pPr>
            <a:r>
              <a:rPr lang="zh-CN" altLang="en-US" sz="17000" b="1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</a:rPr>
              <a:t>伙</a:t>
            </a:r>
            <a:endParaRPr lang="zh-CN" altLang="en-US" sz="17000" b="1">
              <a:solidFill>
                <a:srgbClr val="FF0000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grpSp>
        <p:nvGrpSpPr>
          <p:cNvPr id="19" name="Group 7"/>
          <p:cNvGrpSpPr/>
          <p:nvPr/>
        </p:nvGrpSpPr>
        <p:grpSpPr bwMode="auto">
          <a:xfrm>
            <a:off x="4965700" y="1045517"/>
            <a:ext cx="3186112" cy="3087688"/>
            <a:chOff x="0" y="0"/>
            <a:chExt cx="1248" cy="1152"/>
          </a:xfrm>
        </p:grpSpPr>
        <p:sp>
          <p:nvSpPr>
            <p:cNvPr id="20" name="Rectangle 8"/>
            <p:cNvSpPr/>
            <p:nvPr/>
          </p:nvSpPr>
          <p:spPr>
            <a:xfrm>
              <a:off x="0" y="0"/>
              <a:ext cx="1248" cy="115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marL="444500" indent="-444500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80000"/>
                <a:buBlip>
                  <a:blip r:embed="rId2"/>
                </a:buBlip>
                <a:defRPr sz="2000">
                  <a:solidFill>
                    <a:srgbClr val="8B8E2E"/>
                  </a:solidFill>
                  <a:latin typeface="+mn-lt"/>
                  <a:ea typeface="+mn-ea"/>
                  <a:cs typeface="+mn-cs"/>
                </a:defRPr>
              </a:lvl1pPr>
              <a:lvl2pPr marL="444500" indent="-444500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D19B"/>
                </a:buClr>
                <a:buFont typeface="幼圆" panose="02010509060101010101" pitchFamily="49" charset="-122"/>
                <a:buChar char=" "/>
                <a:defRPr sz="1600">
                  <a:solidFill>
                    <a:srgbClr val="727E6C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</a:lstStyle>
            <a:p>
              <a:pPr marL="0" indent="0" algn="l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00"/>
                </a:buClr>
                <a:buFontTx/>
                <a:buNone/>
                <a:defRPr/>
              </a:pPr>
              <a:endParaRPr lang="zh-CN" altLang="en-US" sz="1800" dirty="0">
                <a:solidFill>
                  <a:srgbClr val="5F5F5F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21" name="Line 9"/>
            <p:cNvSpPr/>
            <p:nvPr/>
          </p:nvSpPr>
          <p:spPr>
            <a:xfrm>
              <a:off x="0" y="576"/>
              <a:ext cx="124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22" name="Line 10"/>
            <p:cNvSpPr/>
            <p:nvPr/>
          </p:nvSpPr>
          <p:spPr>
            <a:xfrm>
              <a:off x="624" y="0"/>
              <a:ext cx="0" cy="11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5635625" y="1250305"/>
            <a:ext cx="1836737" cy="270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SzPct val="80000"/>
            </a:pPr>
            <a:r>
              <a:rPr lang="zh-CN" altLang="en-US" sz="17000" b="1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</a:rPr>
              <a:t>伴</a:t>
            </a:r>
            <a:endParaRPr lang="zh-CN" altLang="en-US" sz="17000" b="1">
              <a:solidFill>
                <a:srgbClr val="FF0000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24" name="Text Box 15"/>
          <p:cNvSpPr txBox="1"/>
          <p:nvPr/>
        </p:nvSpPr>
        <p:spPr>
          <a:xfrm>
            <a:off x="1093787" y="260648"/>
            <a:ext cx="6570663" cy="769441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444500" indent="-444500" algn="just" rtl="0" eaLnBrk="0" fontAlgn="base" hangingPunct="0">
              <a:lnSpc>
                <a:spcPct val="110000"/>
              </a:lnSpc>
              <a:spcBef>
                <a:spcPts val="1800"/>
              </a:spcBef>
              <a:spcAft>
                <a:spcPct val="0"/>
              </a:spcAft>
              <a:buClr>
                <a:srgbClr val="963B22"/>
              </a:buClr>
              <a:buSzPct val="80000"/>
              <a:buBlip>
                <a:blip r:embed="rId2"/>
              </a:buBlip>
              <a:defRPr sz="2000">
                <a:solidFill>
                  <a:srgbClr val="8B8E2E"/>
                </a:solidFill>
                <a:latin typeface="+mn-lt"/>
                <a:ea typeface="+mn-ea"/>
                <a:cs typeface="+mn-cs"/>
              </a:defRPr>
            </a:lvl1pPr>
            <a:lvl2pPr marL="444500" indent="-444500" algn="just" rtl="0" eaLnBrk="0" fontAlgn="base" hangingPunct="0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Clr>
                <a:srgbClr val="B1D19B"/>
              </a:buClr>
              <a:buFont typeface="幼圆" panose="02010509060101010101" pitchFamily="49" charset="-122"/>
              <a:buChar char=" "/>
              <a:defRPr sz="1600">
                <a:solidFill>
                  <a:srgbClr val="727E6C"/>
                </a:solidFill>
                <a:latin typeface="幼圆" panose="02010509060101010101" pitchFamily="49" charset="-122"/>
                <a:ea typeface="幼圆" panose="02010509060101010101" pitchFamily="49" charset="-122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  <a:ea typeface="幼圆" panose="02010509060101010101" pitchFamily="49" charset="-122"/>
              </a:defRPr>
            </a:lvl5pPr>
          </a:lstStyle>
          <a:p>
            <a:pPr marL="0" indent="0" algn="l" eaLnBrk="1" hangingPunct="1">
              <a:lnSpc>
                <a:spcPct val="100000"/>
              </a:lnSpc>
              <a:spcBef>
                <a:spcPct val="50000"/>
              </a:spcBef>
              <a:buClr>
                <a:srgbClr val="000000"/>
              </a:buClr>
              <a:buFontTx/>
              <a:buNone/>
              <a:defRPr/>
            </a:pPr>
            <a:r>
              <a:rPr lang="en-US" altLang="zh-CN" sz="4000" b="1" dirty="0">
                <a:solidFill>
                  <a:srgbClr val="FF0000"/>
                </a:solidFill>
                <a:latin typeface="+mj-ea"/>
                <a:ea typeface="+mj-ea"/>
              </a:rPr>
              <a:t>     </a:t>
            </a:r>
            <a:r>
              <a:rPr lang="en-US" altLang="zh-CN" sz="4400" b="1" dirty="0" err="1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huǒ</a:t>
            </a:r>
            <a:r>
              <a:rPr lang="en-US" altLang="zh-CN" sz="4400" b="1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    </a:t>
            </a:r>
            <a:r>
              <a:rPr lang="en-US" altLang="zh-CN" sz="4400" b="1" dirty="0" smtClean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</a:t>
            </a:r>
            <a:r>
              <a:rPr lang="en-US" altLang="zh-CN" sz="4400" b="1" dirty="0" err="1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bàn</a:t>
            </a:r>
            <a:r>
              <a:rPr lang="en-US" altLang="zh-CN" sz="4400" b="1" dirty="0">
                <a:solidFill>
                  <a:schemeClr val="tx1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       </a:t>
            </a:r>
            <a:endParaRPr lang="en-US" altLang="zh-CN" sz="4400" b="1" dirty="0">
              <a:solidFill>
                <a:schemeClr val="tx1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5" name="TextBox 15"/>
          <p:cNvSpPr txBox="1">
            <a:spLocks noChangeArrowheads="1"/>
          </p:cNvSpPr>
          <p:nvPr/>
        </p:nvSpPr>
        <p:spPr bwMode="auto">
          <a:xfrm>
            <a:off x="1907704" y="4196959"/>
            <a:ext cx="5904656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（伙伴）    </a:t>
            </a:r>
            <a:r>
              <a:rPr lang="zh-CN" altLang="en-US" sz="36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（相伴）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圆角矩形 3"/>
          <p:cNvSpPr/>
          <p:nvPr/>
        </p:nvSpPr>
        <p:spPr>
          <a:xfrm>
            <a:off x="179512" y="260648"/>
            <a:ext cx="8856984" cy="4752528"/>
          </a:xfrm>
          <a:prstGeom prst="round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709" b="10733"/>
          <a:stretch>
            <a:fillRect/>
          </a:stretch>
        </p:blipFill>
        <p:spPr>
          <a:xfrm>
            <a:off x="1016732" y="5347905"/>
            <a:ext cx="7182544" cy="1510095"/>
          </a:xfrm>
          <a:prstGeom prst="rect">
            <a:avLst/>
          </a:prstGeom>
        </p:spPr>
      </p:pic>
      <p:grpSp>
        <p:nvGrpSpPr>
          <p:cNvPr id="14" name="Group 7"/>
          <p:cNvGrpSpPr/>
          <p:nvPr/>
        </p:nvGrpSpPr>
        <p:grpSpPr bwMode="auto">
          <a:xfrm>
            <a:off x="3131840" y="1061392"/>
            <a:ext cx="3186113" cy="3087688"/>
            <a:chOff x="0" y="0"/>
            <a:chExt cx="1248" cy="1152"/>
          </a:xfrm>
        </p:grpSpPr>
        <p:sp>
          <p:nvSpPr>
            <p:cNvPr id="15" name="Rectangle 8"/>
            <p:cNvSpPr/>
            <p:nvPr/>
          </p:nvSpPr>
          <p:spPr>
            <a:xfrm>
              <a:off x="0" y="0"/>
              <a:ext cx="1248" cy="1152"/>
            </a:xfrm>
            <a:prstGeom prst="rect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wrap="none" anchor="ctr"/>
            <a:lstStyle>
              <a:lvl1pPr marL="444500" indent="-444500" algn="just" rtl="0" eaLnBrk="0" fontAlgn="base" hangingPunct="0">
                <a:lnSpc>
                  <a:spcPct val="110000"/>
                </a:lnSpc>
                <a:spcBef>
                  <a:spcPts val="1800"/>
                </a:spcBef>
                <a:spcAft>
                  <a:spcPct val="0"/>
                </a:spcAft>
                <a:buClr>
                  <a:srgbClr val="963B22"/>
                </a:buClr>
                <a:buSzPct val="80000"/>
                <a:buBlip>
                  <a:blip r:embed="rId2"/>
                </a:buBlip>
                <a:defRPr sz="2000">
                  <a:solidFill>
                    <a:srgbClr val="8B8E2E"/>
                  </a:solidFill>
                  <a:latin typeface="+mn-lt"/>
                  <a:ea typeface="+mn-ea"/>
                  <a:cs typeface="+mn-cs"/>
                </a:defRPr>
              </a:lvl1pPr>
              <a:lvl2pPr marL="444500" indent="-444500" algn="just" rtl="0" eaLnBrk="0" fontAlgn="base" hangingPunct="0">
                <a:lnSpc>
                  <a:spcPct val="130000"/>
                </a:lnSpc>
                <a:spcBef>
                  <a:spcPct val="0"/>
                </a:spcBef>
                <a:spcAft>
                  <a:spcPts val="600"/>
                </a:spcAft>
                <a:buClr>
                  <a:srgbClr val="B1D19B"/>
                </a:buClr>
                <a:buFont typeface="幼圆" panose="02010509060101010101" pitchFamily="49" charset="-122"/>
                <a:buChar char=" "/>
                <a:defRPr sz="1600">
                  <a:solidFill>
                    <a:srgbClr val="727E6C"/>
                  </a:solidFill>
                  <a:latin typeface="幼圆" panose="02010509060101010101" pitchFamily="49" charset="-122"/>
                  <a:ea typeface="幼圆" panose="02010509060101010101" pitchFamily="49" charset="-122"/>
                </a:defRPr>
              </a:lvl2pPr>
              <a:lvl3pPr marL="11430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3pPr>
              <a:lvl4pPr marL="16002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4pPr>
              <a:lvl5pPr marL="2057400" indent="-228600" algn="l" rtl="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幼圆" panose="02010509060101010101" pitchFamily="49" charset="-122"/>
                </a:defRPr>
              </a:lvl5pPr>
            </a:lstStyle>
            <a:p>
              <a:pPr marL="0" indent="0" algn="l" eaLnBrk="1" hangingPunct="1">
                <a:lnSpc>
                  <a:spcPct val="100000"/>
                </a:lnSpc>
                <a:spcBef>
                  <a:spcPct val="0"/>
                </a:spcBef>
                <a:buClr>
                  <a:srgbClr val="000000"/>
                </a:buClr>
                <a:buFontTx/>
                <a:buNone/>
                <a:defRPr/>
              </a:pPr>
              <a:endParaRPr lang="zh-CN" altLang="en-US" sz="1800" dirty="0">
                <a:solidFill>
                  <a:srgbClr val="5F5F5F"/>
                </a:solidFill>
                <a:latin typeface="Garamond" panose="02020404030301010803" pitchFamily="18" charset="0"/>
              </a:endParaRPr>
            </a:p>
          </p:txBody>
        </p:sp>
        <p:sp>
          <p:nvSpPr>
            <p:cNvPr id="16" name="Line 9"/>
            <p:cNvSpPr/>
            <p:nvPr/>
          </p:nvSpPr>
          <p:spPr>
            <a:xfrm>
              <a:off x="0" y="576"/>
              <a:ext cx="1248" cy="0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  <p:sp>
          <p:nvSpPr>
            <p:cNvPr id="17" name="Line 10"/>
            <p:cNvSpPr/>
            <p:nvPr/>
          </p:nvSpPr>
          <p:spPr>
            <a:xfrm>
              <a:off x="624" y="0"/>
              <a:ext cx="0" cy="1152"/>
            </a:xfrm>
            <a:prstGeom prst="line">
              <a:avLst/>
            </a:prstGeom>
            <a:ln>
              <a:headEnd type="none" w="med" len="med"/>
              <a:tailEnd type="none" w="med" len="med"/>
            </a:ln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</p:sp>
      </p:grpSp>
      <p:sp>
        <p:nvSpPr>
          <p:cNvPr id="18" name="Text Box 11"/>
          <p:cNvSpPr txBox="1">
            <a:spLocks noChangeArrowheads="1"/>
          </p:cNvSpPr>
          <p:nvPr/>
        </p:nvSpPr>
        <p:spPr bwMode="auto">
          <a:xfrm>
            <a:off x="3563640" y="1264592"/>
            <a:ext cx="1836738" cy="2682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SzPct val="80000"/>
            </a:pPr>
            <a:r>
              <a:rPr lang="zh-CN" altLang="en-US" sz="17000" b="1" dirty="0">
                <a:solidFill>
                  <a:srgbClr val="FF0000"/>
                </a:solidFill>
                <a:latin typeface="Times New Roman" panose="02020603050405020304" pitchFamily="18" charset="0"/>
                <a:ea typeface="华文楷体" pitchFamily="2" charset="-122"/>
              </a:rPr>
              <a:t>各</a:t>
            </a:r>
            <a:endParaRPr lang="zh-CN" altLang="en-US" sz="17000" b="1" dirty="0">
              <a:solidFill>
                <a:srgbClr val="FF0000"/>
              </a:solidFill>
              <a:latin typeface="Times New Roman" panose="02020603050405020304" pitchFamily="18" charset="0"/>
              <a:ea typeface="华文楷体" pitchFamily="2" charset="-122"/>
            </a:endParaRPr>
          </a:p>
        </p:txBody>
      </p:sp>
      <p:sp>
        <p:nvSpPr>
          <p:cNvPr id="19" name="Text Box 15"/>
          <p:cNvSpPr txBox="1">
            <a:spLocks noChangeArrowheads="1"/>
          </p:cNvSpPr>
          <p:nvPr/>
        </p:nvSpPr>
        <p:spPr bwMode="auto">
          <a:xfrm>
            <a:off x="4228377" y="260648"/>
            <a:ext cx="12095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SzPct val="80000"/>
            </a:pPr>
            <a:r>
              <a:rPr lang="en-US" altLang="zh-CN" sz="4400" b="1" dirty="0" err="1"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gè</a:t>
            </a:r>
            <a:r>
              <a:rPr lang="en-US" altLang="zh-CN" sz="4000" b="1" dirty="0" smtClean="0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              </a:t>
            </a:r>
            <a:endParaRPr lang="en-US" altLang="zh-CN" sz="4000" b="1" dirty="0">
              <a:solidFill>
                <a:srgbClr val="FF0000"/>
              </a:solidFill>
              <a:latin typeface="Arial Unicode MS" pitchFamily="34" charset="-122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0" name="TextBox 1"/>
          <p:cNvSpPr txBox="1">
            <a:spLocks noChangeArrowheads="1"/>
          </p:cNvSpPr>
          <p:nvPr/>
        </p:nvSpPr>
        <p:spPr bwMode="auto">
          <a:xfrm>
            <a:off x="3748248" y="4293742"/>
            <a:ext cx="3484239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36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（各种）</a:t>
            </a:r>
            <a:endParaRPr lang="zh-CN" altLang="en-US" sz="36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1257</Words>
  <Application>WPS 演示</Application>
  <PresentationFormat>全屏显示(4:3)</PresentationFormat>
  <Paragraphs>152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7" baseType="lpstr">
      <vt:lpstr>Arial</vt:lpstr>
      <vt:lpstr>宋体</vt:lpstr>
      <vt:lpstr>Wingdings</vt:lpstr>
      <vt:lpstr>楷体</vt:lpstr>
      <vt:lpstr>幼圆</vt:lpstr>
      <vt:lpstr>Calibri</vt:lpstr>
      <vt:lpstr>Garamond</vt:lpstr>
      <vt:lpstr>Times New Roman</vt:lpstr>
      <vt:lpstr>华文楷体</vt:lpstr>
      <vt:lpstr>Arial Unicode MS</vt:lpstr>
      <vt:lpstr>Wingdings 2</vt:lpstr>
      <vt:lpstr>微软雅黑</vt:lpstr>
      <vt:lpstr>PMingLiU-ExtB</vt:lpstr>
      <vt:lpstr>楷体_GB2312</vt:lpstr>
      <vt:lpstr>Wingdings</vt:lpstr>
      <vt:lpstr>黑体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14</cp:revision>
  <dcterms:created xsi:type="dcterms:W3CDTF">2017-02-27T14:27:00Z</dcterms:created>
  <dcterms:modified xsi:type="dcterms:W3CDTF">2017-03-03T02:11:33Z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2052-10.1.0.6206</vt:lpwstr>
  </property>
</Properties>
</file>