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5" r:id="rId10"/>
    <p:sldId id="264" r:id="rId11"/>
    <p:sldId id="263" r:id="rId12"/>
    <p:sldId id="266" r:id="rId13"/>
    <p:sldId id="269" r:id="rId14"/>
    <p:sldId id="268" r:id="rId15"/>
    <p:sldId id="267" r:id="rId16"/>
    <p:sldId id="270" r:id="rId17"/>
    <p:sldId id="271" r:id="rId18"/>
    <p:sldId id="274" r:id="rId19"/>
    <p:sldId id="273" r:id="rId20"/>
    <p:sldId id="272" r:id="rId21"/>
    <p:sldId id="275" r:id="rId22"/>
    <p:sldId id="289" r:id="rId23"/>
    <p:sldId id="288" r:id="rId24"/>
    <p:sldId id="287" r:id="rId25"/>
    <p:sldId id="286" r:id="rId26"/>
    <p:sldId id="285" r:id="rId27"/>
    <p:sldId id="284" r:id="rId28"/>
    <p:sldId id="283" r:id="rId29"/>
    <p:sldId id="282" r:id="rId30"/>
    <p:sldId id="281" r:id="rId31"/>
    <p:sldId id="280" r:id="rId32"/>
    <p:sldId id="279" r:id="rId33"/>
    <p:sldId id="278" r:id="rId34"/>
    <p:sldId id="277" r:id="rId35"/>
    <p:sldId id="276" r:id="rId36"/>
    <p:sldId id="290" r:id="rId37"/>
    <p:sldId id="291" r:id="rId38"/>
    <p:sldId id="294" r:id="rId39"/>
    <p:sldId id="293" r:id="rId40"/>
    <p:sldId id="292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7200" b="1" dirty="0" smtClean="0"/>
              <a:t>第一单元</a:t>
            </a:r>
            <a:endParaRPr lang="zh-CN" altLang="en-US" sz="72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20486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第四单元</a:t>
            </a:r>
            <a:endParaRPr lang="zh-CN" altLang="en-US" sz="48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70080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期中测试</a:t>
            </a:r>
            <a:endParaRPr lang="zh-CN" altLang="en-US" sz="60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772816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4800" b="1" dirty="0" smtClean="0"/>
              <a:t>第五单元</a:t>
            </a:r>
            <a:endParaRPr lang="zh-CN" altLang="en-US" sz="48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036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9168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第六单元</a:t>
            </a:r>
            <a:endParaRPr lang="zh-CN" altLang="en-US" sz="60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b="1" dirty="0" smtClean="0"/>
              <a:t>第七单元</a:t>
            </a:r>
            <a:endParaRPr lang="zh-CN" altLang="en-US" sz="5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496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8928991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06084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b="1" dirty="0" smtClean="0"/>
              <a:t>第八单元</a:t>
            </a:r>
            <a:endParaRPr lang="zh-CN" altLang="en-US" sz="5400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20486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/>
              <a:t>期末测试</a:t>
            </a:r>
            <a:endParaRPr lang="zh-CN" altLang="en-US" sz="6000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3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600" b="1" dirty="0" smtClean="0"/>
              <a:t>第二单元</a:t>
            </a:r>
            <a:endParaRPr lang="zh-CN" altLang="en-US" sz="6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772816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7200" b="1" dirty="0" smtClean="0"/>
              <a:t>第三单元</a:t>
            </a:r>
            <a:endParaRPr lang="zh-CN" altLang="en-US" sz="72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40</Words>
  <Application>Microsoft Office PowerPoint</Application>
  <PresentationFormat>全屏显示(4:3)</PresentationFormat>
  <Paragraphs>10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</vt:lpstr>
      <vt:lpstr>第一单元</vt:lpstr>
      <vt:lpstr>幻灯片 2</vt:lpstr>
      <vt:lpstr>幻灯片 3</vt:lpstr>
      <vt:lpstr>幻灯片 4</vt:lpstr>
      <vt:lpstr>第二单元</vt:lpstr>
      <vt:lpstr>幻灯片 6</vt:lpstr>
      <vt:lpstr>幻灯片 7</vt:lpstr>
      <vt:lpstr>幻灯片 8</vt:lpstr>
      <vt:lpstr>第三单元</vt:lpstr>
      <vt:lpstr>幻灯片 10</vt:lpstr>
      <vt:lpstr>幻灯片 11</vt:lpstr>
      <vt:lpstr>幻灯片 12</vt:lpstr>
      <vt:lpstr>第四单元</vt:lpstr>
      <vt:lpstr>幻灯片 14</vt:lpstr>
      <vt:lpstr>幻灯片 15</vt:lpstr>
      <vt:lpstr>幻灯片 16</vt:lpstr>
      <vt:lpstr>期中测试</vt:lpstr>
      <vt:lpstr>幻灯片 18</vt:lpstr>
      <vt:lpstr>幻灯片 19</vt:lpstr>
      <vt:lpstr>幻灯片 20</vt:lpstr>
      <vt:lpstr>第五单元</vt:lpstr>
      <vt:lpstr>幻灯片 22</vt:lpstr>
      <vt:lpstr>幻灯片 23</vt:lpstr>
      <vt:lpstr>幻灯片 24</vt:lpstr>
      <vt:lpstr>第六单元</vt:lpstr>
      <vt:lpstr>幻灯片 26</vt:lpstr>
      <vt:lpstr>幻灯片 27</vt:lpstr>
      <vt:lpstr>幻灯片 28</vt:lpstr>
      <vt:lpstr>第七单元</vt:lpstr>
      <vt:lpstr>幻灯片 30</vt:lpstr>
      <vt:lpstr>幻灯片 31</vt:lpstr>
      <vt:lpstr>幻灯片 32</vt:lpstr>
      <vt:lpstr>第八单元</vt:lpstr>
      <vt:lpstr>幻灯片 34</vt:lpstr>
      <vt:lpstr>幻灯片 35</vt:lpstr>
      <vt:lpstr>幻灯片 36</vt:lpstr>
      <vt:lpstr>期末测试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25</cp:revision>
  <dcterms:modified xsi:type="dcterms:W3CDTF">2017-03-13T07:38:03Z</dcterms:modified>
</cp:coreProperties>
</file>