
<file path=[Content_Types].xml><?xml version="1.0" encoding="utf-8"?>
<Types xmlns="http://schemas.openxmlformats.org/package/2006/content-types">
  <Default Extension="png" ContentType="image/png"/>
  <Default Extension="jpeg" ContentType="image/jpe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comments/comment1.xml" ContentType="application/vnd.openxmlformats-officedocument.presentationml.comments+xml"/>
  <Override PartName="/ppt/diagrams/colors1.xml" ContentType="application/vnd.openxmlformats-officedocument.drawingml.diagramColors+xml"/>
  <Override PartName="/ppt/diagrams/colors2.xml" ContentType="application/vnd.openxmlformats-officedocument.drawingml.diagramColors+xml"/>
  <Override PartName="/ppt/diagrams/data1.xml" ContentType="application/vnd.openxmlformats-officedocument.drawingml.diagramData+xml"/>
  <Override PartName="/ppt/diagrams/data2.xml" ContentType="application/vnd.openxmlformats-officedocument.drawingml.diagramData+xml"/>
  <Override PartName="/ppt/diagrams/drawing1.xml" ContentType="application/vnd.ms-office.drawingml.diagramDrawing+xml"/>
  <Override PartName="/ppt/diagrams/drawing2.xml" ContentType="application/vnd.ms-office.drawingml.diagramDrawing+xml"/>
  <Override PartName="/ppt/diagrams/layout1.xml" ContentType="application/vnd.openxmlformats-officedocument.drawingml.diagramLayout+xml"/>
  <Override PartName="/ppt/diagrams/layout2.xml" ContentType="application/vnd.openxmlformats-officedocument.drawingml.diagramLayout+xml"/>
  <Override PartName="/ppt/diagrams/quickStyle1.xml" ContentType="application/vnd.openxmlformats-officedocument.drawingml.diagramStyle+xml"/>
  <Override PartName="/ppt/diagrams/quickStyle2.xml" ContentType="application/vnd.openxmlformats-officedocument.drawingml.diagramStyle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2" r:id="rId3"/>
  </p:sldMasterIdLst>
  <p:notesMasterIdLst>
    <p:notesMasterId r:id="rId9"/>
  </p:notesMasterIdLst>
  <p:sldIdLst>
    <p:sldId id="510" r:id="rId4"/>
    <p:sldId id="585" r:id="rId5"/>
    <p:sldId id="542" r:id="rId6"/>
    <p:sldId id="258" r:id="rId7"/>
    <p:sldId id="550" r:id="rId8"/>
    <p:sldId id="586" r:id="rId10"/>
    <p:sldId id="587" r:id="rId11"/>
    <p:sldId id="588" r:id="rId12"/>
    <p:sldId id="589" r:id="rId13"/>
    <p:sldId id="590" r:id="rId14"/>
    <p:sldId id="591" r:id="rId15"/>
    <p:sldId id="595" r:id="rId16"/>
    <p:sldId id="596" r:id="rId17"/>
    <p:sldId id="594" r:id="rId18"/>
    <p:sldId id="593" r:id="rId19"/>
    <p:sldId id="514" r:id="rId20"/>
    <p:sldId id="597" r:id="rId21"/>
    <p:sldId id="598" r:id="rId22"/>
    <p:sldId id="642" r:id="rId23"/>
    <p:sldId id="599" r:id="rId24"/>
    <p:sldId id="607" r:id="rId25"/>
    <p:sldId id="600" r:id="rId26"/>
    <p:sldId id="608" r:id="rId27"/>
    <p:sldId id="601" r:id="rId28"/>
    <p:sldId id="609" r:id="rId29"/>
    <p:sldId id="602" r:id="rId30"/>
    <p:sldId id="610" r:id="rId31"/>
    <p:sldId id="603" r:id="rId32"/>
    <p:sldId id="604" r:id="rId33"/>
    <p:sldId id="611" r:id="rId34"/>
    <p:sldId id="605" r:id="rId35"/>
    <p:sldId id="606" r:id="rId36"/>
    <p:sldId id="612" r:id="rId37"/>
    <p:sldId id="614" r:id="rId38"/>
    <p:sldId id="613" r:id="rId39"/>
    <p:sldId id="680" r:id="rId40"/>
    <p:sldId id="681" r:id="rId41"/>
    <p:sldId id="592" r:id="rId42"/>
    <p:sldId id="552" r:id="rId43"/>
    <p:sldId id="566" r:id="rId44"/>
    <p:sldId id="553" r:id="rId45"/>
    <p:sldId id="554" r:id="rId46"/>
    <p:sldId id="555" r:id="rId47"/>
    <p:sldId id="556" r:id="rId48"/>
    <p:sldId id="558" r:id="rId49"/>
    <p:sldId id="559" r:id="rId50"/>
    <p:sldId id="560" r:id="rId51"/>
    <p:sldId id="408" r:id="rId52"/>
    <p:sldId id="551" r:id="rId53"/>
    <p:sldId id="548" r:id="rId54"/>
    <p:sldId id="517" r:id="rId55"/>
    <p:sldId id="476" r:id="rId56"/>
    <p:sldId id="496" r:id="rId57"/>
    <p:sldId id="561" r:id="rId58"/>
    <p:sldId id="563" r:id="rId59"/>
    <p:sldId id="564" r:id="rId60"/>
    <p:sldId id="565" r:id="rId61"/>
  </p:sldIdLst>
  <p:sldSz cx="9144000" cy="6858000" type="screen4x3"/>
  <p:notesSz cx="6858000" cy="9144000"/>
  <p:defaultTextStyle>
    <a:defPPr>
      <a:defRPr lang="zh-CN"/>
    </a:defPPr>
    <a:lvl1pPr marL="0" lvl="0" indent="0" algn="l" defTabSz="4572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lvl="1" indent="0" algn="l" defTabSz="4572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lvl="2" indent="0" algn="l" defTabSz="4572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lvl="3" indent="0" algn="l" defTabSz="4572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lvl="4" indent="0" algn="l" defTabSz="4572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lvl="5" indent="0" algn="l" defTabSz="4572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lvl="6" indent="0" algn="l" defTabSz="4572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lvl="7" indent="0" algn="l" defTabSz="4572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lvl="8" indent="0" algn="l" defTabSz="4572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www.xkb1.com" initials="w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FF33CC"/>
    <a:srgbClr val="0000FF"/>
    <a:srgbClr val="34421A"/>
    <a:srgbClr val="1A210D"/>
    <a:srgbClr val="67603B"/>
    <a:srgbClr val="AEBD51"/>
    <a:srgbClr val="99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24579"/>
    <p:restoredTop sz="85146"/>
  </p:normalViewPr>
  <p:slideViewPr>
    <p:cSldViewPr snapToGrid="0" snapToObjects="1" showGuides="1">
      <p:cViewPr>
        <p:scale>
          <a:sx n="66" d="100"/>
          <a:sy n="66" d="100"/>
        </p:scale>
        <p:origin x="-1236" y="-264"/>
      </p:cViewPr>
      <p:guideLst>
        <p:guide orient="horz" pos="2100"/>
        <p:guide pos="309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5" Type="http://schemas.openxmlformats.org/officeDocument/2006/relationships/commentAuthors" Target="commentAuthors.xml"/><Relationship Id="rId64" Type="http://schemas.openxmlformats.org/officeDocument/2006/relationships/tableStyles" Target="tableStyles.xml"/><Relationship Id="rId63" Type="http://schemas.openxmlformats.org/officeDocument/2006/relationships/viewProps" Target="viewProps.xml"/><Relationship Id="rId62" Type="http://schemas.openxmlformats.org/officeDocument/2006/relationships/presProps" Target="presProps.xml"/><Relationship Id="rId61" Type="http://schemas.openxmlformats.org/officeDocument/2006/relationships/slide" Target="slides/slide57.xml"/><Relationship Id="rId60" Type="http://schemas.openxmlformats.org/officeDocument/2006/relationships/slide" Target="slides/slide56.xml"/><Relationship Id="rId6" Type="http://schemas.openxmlformats.org/officeDocument/2006/relationships/slide" Target="slides/slide3.xml"/><Relationship Id="rId59" Type="http://schemas.openxmlformats.org/officeDocument/2006/relationships/slide" Target="slides/slide55.xml"/><Relationship Id="rId58" Type="http://schemas.openxmlformats.org/officeDocument/2006/relationships/slide" Target="slides/slide54.xml"/><Relationship Id="rId57" Type="http://schemas.openxmlformats.org/officeDocument/2006/relationships/slide" Target="slides/slide53.xml"/><Relationship Id="rId56" Type="http://schemas.openxmlformats.org/officeDocument/2006/relationships/slide" Target="slides/slide52.xml"/><Relationship Id="rId55" Type="http://schemas.openxmlformats.org/officeDocument/2006/relationships/slide" Target="slides/slide51.xml"/><Relationship Id="rId54" Type="http://schemas.openxmlformats.org/officeDocument/2006/relationships/slide" Target="slides/slide50.xml"/><Relationship Id="rId53" Type="http://schemas.openxmlformats.org/officeDocument/2006/relationships/slide" Target="slides/slide49.xml"/><Relationship Id="rId52" Type="http://schemas.openxmlformats.org/officeDocument/2006/relationships/slide" Target="slides/slide48.xml"/><Relationship Id="rId51" Type="http://schemas.openxmlformats.org/officeDocument/2006/relationships/slide" Target="slides/slide47.xml"/><Relationship Id="rId50" Type="http://schemas.openxmlformats.org/officeDocument/2006/relationships/slide" Target="slides/slide46.xml"/><Relationship Id="rId5" Type="http://schemas.openxmlformats.org/officeDocument/2006/relationships/slide" Target="slides/slide2.xml"/><Relationship Id="rId49" Type="http://schemas.openxmlformats.org/officeDocument/2006/relationships/slide" Target="slides/slide45.xml"/><Relationship Id="rId48" Type="http://schemas.openxmlformats.org/officeDocument/2006/relationships/slide" Target="slides/slide44.xml"/><Relationship Id="rId47" Type="http://schemas.openxmlformats.org/officeDocument/2006/relationships/slide" Target="slides/slide43.xml"/><Relationship Id="rId46" Type="http://schemas.openxmlformats.org/officeDocument/2006/relationships/slide" Target="slides/slide42.xml"/><Relationship Id="rId45" Type="http://schemas.openxmlformats.org/officeDocument/2006/relationships/slide" Target="slides/slide41.xml"/><Relationship Id="rId44" Type="http://schemas.openxmlformats.org/officeDocument/2006/relationships/slide" Target="slides/slide40.xml"/><Relationship Id="rId43" Type="http://schemas.openxmlformats.org/officeDocument/2006/relationships/slide" Target="slides/slide39.xml"/><Relationship Id="rId42" Type="http://schemas.openxmlformats.org/officeDocument/2006/relationships/slide" Target="slides/slide38.xml"/><Relationship Id="rId41" Type="http://schemas.openxmlformats.org/officeDocument/2006/relationships/slide" Target="slides/slide37.xml"/><Relationship Id="rId40" Type="http://schemas.openxmlformats.org/officeDocument/2006/relationships/slide" Target="slides/slide36.xml"/><Relationship Id="rId4" Type="http://schemas.openxmlformats.org/officeDocument/2006/relationships/slide" Target="slides/slide1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8-03-11T20:39:45.047" idx="1">
    <p:pos x="1956" y="787"/>
    <p:text/>
  </p:cm>
</p:cmLst>
</file>

<file path=ppt/diagrams/_rels/data2.xml.rels><?xml version="1.0" encoding="UTF-8" standalone="yes"?>
<Relationships xmlns="http://schemas.openxmlformats.org/package/2006/relationships"><Relationship Id="rId1" Type="http://schemas.openxmlformats.org/officeDocument/2006/relationships/image" Target="../media/image51.jpeg"/></Relationships>
</file>

<file path=ppt/diagrams/_rels/drawing2.xml.rels><?xml version="1.0" encoding="UTF-8" standalone="yes"?>
<Relationships xmlns="http://schemas.openxmlformats.org/package/2006/relationships"><Relationship Id="rId1" Type="http://schemas.openxmlformats.org/officeDocument/2006/relationships/image" Target="../media/image51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#5">
  <dgm:title val=""/>
  <dgm:desc val=""/>
  <dgm:catLst>
    <dgm:cat type="colorful" pri="10100"/>
  </dgm:catLst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D659973-5AD2-46D7-9F03-979CA3FA17B7}" type="doc">
      <dgm:prSet loTypeId="urn:microsoft.com/office/officeart/2009/3/layout/SubStepProcess" loCatId="process" qsTypeId="urn:microsoft.com/office/officeart/2005/8/quickstyle/simple1" qsCatId="simple" csTypeId="urn:microsoft.com/office/officeart/2005/8/colors/colorful1" csCatId="colorful"/>
      <dgm:spPr/>
      <dgm:t>
        <a:bodyPr/>
        <a:lstStyle/>
        <a:p>
          <a:endParaRPr lang="zh-CN" altLang="en-US"/>
        </a:p>
      </dgm:t>
    </dgm:pt>
    <dgm:pt modelId="{F6E77EC0-048E-430F-9E63-E60DDAC7D7CF}">
      <dgm:prSet custT="1"/>
      <dgm:spPr/>
      <dgm:t>
        <a:bodyPr/>
        <a:lstStyle/>
        <a:p>
          <a:pPr rtl="0"/>
          <a:r>
            <a:rPr lang="zh-CN" altLang="en-US" sz="4000" b="0" i="0" cap="none" spc="0" baseline="0" smtClean="0">
              <a:ln w="18415" cmpd="sng"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方正卡通简体" pitchFamily="65" charset="-122"/>
              <a:ea typeface="方正卡通简体" pitchFamily="65" charset="-122"/>
            </a:rPr>
            <a:t>检</a:t>
          </a:r>
          <a:endParaRPr lang="zh-CN" altLang="en-US" sz="4000" b="0" cap="none" spc="0">
            <a:ln w="18415" cmpd="sng">
              <a:prstDash val="solid"/>
            </a:ln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  <a:latin typeface="方正卡通简体" pitchFamily="65" charset="-122"/>
            <a:ea typeface="方正卡通简体" pitchFamily="65" charset="-122"/>
          </a:endParaRPr>
        </a:p>
      </dgm:t>
    </dgm:pt>
    <dgm:pt modelId="{BAC73ADE-7D3A-4013-94AC-47CDFED12E2A}" cxnId="{3761433A-1AEC-4551-8AC0-557E7D60F419}" type="parTrans">
      <dgm:prSet/>
      <dgm:spPr/>
      <dgm:t>
        <a:bodyPr/>
        <a:lstStyle/>
        <a:p>
          <a:endParaRPr lang="zh-CN" altLang="en-US" sz="4000" b="0" cap="none" spc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  <a:latin typeface="方正卡通简体" pitchFamily="65" charset="-122"/>
            <a:ea typeface="方正卡通简体" pitchFamily="65" charset="-122"/>
          </a:endParaRPr>
        </a:p>
      </dgm:t>
    </dgm:pt>
    <dgm:pt modelId="{19CFC16E-FF43-42DB-B280-277FB1EDAD69}" cxnId="{3761433A-1AEC-4551-8AC0-557E7D60F419}" type="sibTrans">
      <dgm:prSet/>
      <dgm:spPr/>
      <dgm:t>
        <a:bodyPr/>
        <a:lstStyle/>
        <a:p>
          <a:endParaRPr lang="zh-CN" altLang="en-US" sz="4000" b="0" cap="none" spc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  <a:latin typeface="方正卡通简体" pitchFamily="65" charset="-122"/>
            <a:ea typeface="方正卡通简体" pitchFamily="65" charset="-122"/>
          </a:endParaRPr>
        </a:p>
      </dgm:t>
    </dgm:pt>
    <dgm:pt modelId="{4A96D211-95E7-419F-9B52-FFFBCD0939A1}">
      <dgm:prSet custT="1"/>
      <dgm:spPr/>
      <dgm:t>
        <a:bodyPr/>
        <a:lstStyle/>
        <a:p>
          <a:pPr rtl="0"/>
          <a:r>
            <a:rPr lang="zh-CN" altLang="en-US" sz="4000" b="0" i="0" cap="none" spc="0" baseline="0" smtClean="0">
              <a:ln w="18415" cmpd="sng"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方正卡通简体" pitchFamily="65" charset="-122"/>
              <a:ea typeface="方正卡通简体" pitchFamily="65" charset="-122"/>
            </a:rPr>
            <a:t>查</a:t>
          </a:r>
          <a:endParaRPr lang="zh-CN" altLang="en-US" sz="4000" b="0" cap="none" spc="0">
            <a:ln w="18415" cmpd="sng">
              <a:prstDash val="solid"/>
            </a:ln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  <a:latin typeface="方正卡通简体" pitchFamily="65" charset="-122"/>
            <a:ea typeface="方正卡通简体" pitchFamily="65" charset="-122"/>
          </a:endParaRPr>
        </a:p>
      </dgm:t>
    </dgm:pt>
    <dgm:pt modelId="{1E9B8413-5A45-4F58-84E1-0370C6415E0B}" cxnId="{C37759E8-B4A7-4AB3-A744-3B687074750D}" type="parTrans">
      <dgm:prSet/>
      <dgm:spPr/>
      <dgm:t>
        <a:bodyPr/>
        <a:lstStyle/>
        <a:p>
          <a:endParaRPr lang="zh-CN" altLang="en-US" sz="4000" b="0" cap="none" spc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  <a:latin typeface="方正卡通简体" pitchFamily="65" charset="-122"/>
            <a:ea typeface="方正卡通简体" pitchFamily="65" charset="-122"/>
          </a:endParaRPr>
        </a:p>
      </dgm:t>
    </dgm:pt>
    <dgm:pt modelId="{167C47EB-D78E-49FF-B5AF-EAB43B9DEBE3}" cxnId="{C37759E8-B4A7-4AB3-A744-3B687074750D}" type="sibTrans">
      <dgm:prSet/>
      <dgm:spPr/>
      <dgm:t>
        <a:bodyPr/>
        <a:lstStyle/>
        <a:p>
          <a:endParaRPr lang="zh-CN" altLang="en-US" sz="4000" b="0" cap="none" spc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  <a:latin typeface="方正卡通简体" pitchFamily="65" charset="-122"/>
            <a:ea typeface="方正卡通简体" pitchFamily="65" charset="-122"/>
          </a:endParaRPr>
        </a:p>
      </dgm:t>
    </dgm:pt>
    <dgm:pt modelId="{BBEE0FCB-E1B5-4FA6-B76E-867B3269EA60}">
      <dgm:prSet custT="1"/>
      <dgm:spPr/>
      <dgm:t>
        <a:bodyPr/>
        <a:lstStyle/>
        <a:p>
          <a:pPr rtl="0"/>
          <a:r>
            <a:rPr lang="zh-CN" altLang="en-US" sz="4000" b="0" i="0" cap="none" spc="0" baseline="0" smtClean="0">
              <a:ln w="18415" cmpd="sng"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方正卡通简体" pitchFamily="65" charset="-122"/>
              <a:ea typeface="方正卡通简体" pitchFamily="65" charset="-122"/>
            </a:rPr>
            <a:t>自</a:t>
          </a:r>
          <a:endParaRPr lang="zh-CN" altLang="en-US" sz="4000" b="0" cap="none" spc="0">
            <a:ln w="18415" cmpd="sng">
              <a:prstDash val="solid"/>
            </a:ln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  <a:latin typeface="方正卡通简体" pitchFamily="65" charset="-122"/>
            <a:ea typeface="方正卡通简体" pitchFamily="65" charset="-122"/>
          </a:endParaRPr>
        </a:p>
      </dgm:t>
    </dgm:pt>
    <dgm:pt modelId="{65C35F60-EB42-42F0-9F30-1CCFA706C317}" cxnId="{8C1DFC1D-D160-4BDB-8E3A-E5F9FF8D66C0}" type="parTrans">
      <dgm:prSet/>
      <dgm:spPr/>
      <dgm:t>
        <a:bodyPr/>
        <a:lstStyle/>
        <a:p>
          <a:endParaRPr lang="zh-CN" altLang="en-US" sz="4000" b="0" cap="none" spc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  <a:latin typeface="方正卡通简体" pitchFamily="65" charset="-122"/>
            <a:ea typeface="方正卡通简体" pitchFamily="65" charset="-122"/>
          </a:endParaRPr>
        </a:p>
      </dgm:t>
    </dgm:pt>
    <dgm:pt modelId="{13198F13-A302-4CB1-B9EC-7E39B6B9E832}" cxnId="{8C1DFC1D-D160-4BDB-8E3A-E5F9FF8D66C0}" type="sibTrans">
      <dgm:prSet/>
      <dgm:spPr/>
      <dgm:t>
        <a:bodyPr/>
        <a:lstStyle/>
        <a:p>
          <a:endParaRPr lang="zh-CN" altLang="en-US" sz="4000" b="0" cap="none" spc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  <a:latin typeface="方正卡通简体" pitchFamily="65" charset="-122"/>
            <a:ea typeface="方正卡通简体" pitchFamily="65" charset="-122"/>
          </a:endParaRPr>
        </a:p>
      </dgm:t>
    </dgm:pt>
    <dgm:pt modelId="{7783993F-0D58-4F3D-8B13-33BD7E24BA1F}">
      <dgm:prSet custT="1"/>
      <dgm:spPr/>
      <dgm:t>
        <a:bodyPr/>
        <a:lstStyle/>
        <a:p>
          <a:pPr rtl="0"/>
          <a:r>
            <a:rPr lang="zh-CN" altLang="en-US" sz="4000" b="0" i="0" cap="none" spc="0" baseline="0" smtClean="0">
              <a:ln w="18415" cmpd="sng"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方正卡通简体" pitchFamily="65" charset="-122"/>
              <a:ea typeface="方正卡通简体" pitchFamily="65" charset="-122"/>
            </a:rPr>
            <a:t>读</a:t>
          </a:r>
          <a:endParaRPr lang="zh-CN" altLang="en-US" sz="4000" b="0" cap="none" spc="0">
            <a:ln w="18415" cmpd="sng">
              <a:prstDash val="solid"/>
            </a:ln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  <a:latin typeface="方正卡通简体" pitchFamily="65" charset="-122"/>
            <a:ea typeface="方正卡通简体" pitchFamily="65" charset="-122"/>
          </a:endParaRPr>
        </a:p>
      </dgm:t>
    </dgm:pt>
    <dgm:pt modelId="{3508C65F-382F-4CDD-B421-CCF101B3862E}" cxnId="{3B0499E5-3AE4-4FE9-931A-9DDCB2F52F2A}" type="parTrans">
      <dgm:prSet/>
      <dgm:spPr/>
      <dgm:t>
        <a:bodyPr/>
        <a:lstStyle/>
        <a:p>
          <a:endParaRPr lang="zh-CN" altLang="en-US" sz="4000" b="0" cap="none" spc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  <a:latin typeface="方正卡通简体" pitchFamily="65" charset="-122"/>
            <a:ea typeface="方正卡通简体" pitchFamily="65" charset="-122"/>
          </a:endParaRPr>
        </a:p>
      </dgm:t>
    </dgm:pt>
    <dgm:pt modelId="{188C543A-50AB-4536-A262-983C9E095896}" cxnId="{3B0499E5-3AE4-4FE9-931A-9DDCB2F52F2A}" type="sibTrans">
      <dgm:prSet/>
      <dgm:spPr/>
      <dgm:t>
        <a:bodyPr/>
        <a:lstStyle/>
        <a:p>
          <a:endParaRPr lang="zh-CN" altLang="en-US" sz="4000" b="0" cap="none" spc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  <a:latin typeface="方正卡通简体" pitchFamily="65" charset="-122"/>
            <a:ea typeface="方正卡通简体" pitchFamily="65" charset="-122"/>
          </a:endParaRPr>
        </a:p>
      </dgm:t>
    </dgm:pt>
    <dgm:pt modelId="{4CE55A1B-6B0D-4E35-B34C-5DE968C1A0E6}">
      <dgm:prSet custT="1"/>
      <dgm:spPr/>
      <dgm:t>
        <a:bodyPr/>
        <a:lstStyle/>
        <a:p>
          <a:pPr rtl="0"/>
          <a:r>
            <a:rPr lang="zh-CN" altLang="en-US" sz="4000" b="0" i="0" cap="none" spc="0" baseline="0" smtClean="0">
              <a:ln w="18415" cmpd="sng"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方正卡通简体" pitchFamily="65" charset="-122"/>
              <a:ea typeface="方正卡通简体" pitchFamily="65" charset="-122"/>
            </a:rPr>
            <a:t>情</a:t>
          </a:r>
          <a:endParaRPr lang="zh-CN" altLang="en-US" sz="4000" b="0" cap="none" spc="0">
            <a:ln w="18415" cmpd="sng">
              <a:prstDash val="solid"/>
            </a:ln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  <a:latin typeface="方正卡通简体" pitchFamily="65" charset="-122"/>
            <a:ea typeface="方正卡通简体" pitchFamily="65" charset="-122"/>
          </a:endParaRPr>
        </a:p>
      </dgm:t>
    </dgm:pt>
    <dgm:pt modelId="{5F555257-0EE2-4E86-B0B8-F775D5E34EB9}" cxnId="{9DC8EDB5-7644-43A8-B87C-5EF5C4B9376B}" type="parTrans">
      <dgm:prSet/>
      <dgm:spPr/>
      <dgm:t>
        <a:bodyPr/>
        <a:lstStyle/>
        <a:p>
          <a:endParaRPr lang="zh-CN" altLang="en-US" sz="4000" b="0" cap="none" spc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  <a:latin typeface="方正卡通简体" pitchFamily="65" charset="-122"/>
            <a:ea typeface="方正卡通简体" pitchFamily="65" charset="-122"/>
          </a:endParaRPr>
        </a:p>
      </dgm:t>
    </dgm:pt>
    <dgm:pt modelId="{F7F2799A-3A03-428D-A8E8-133C243F1797}" cxnId="{9DC8EDB5-7644-43A8-B87C-5EF5C4B9376B}" type="sibTrans">
      <dgm:prSet/>
      <dgm:spPr/>
      <dgm:t>
        <a:bodyPr/>
        <a:lstStyle/>
        <a:p>
          <a:endParaRPr lang="zh-CN" altLang="en-US" sz="4000" b="0" cap="none" spc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  <a:latin typeface="方正卡通简体" pitchFamily="65" charset="-122"/>
            <a:ea typeface="方正卡通简体" pitchFamily="65" charset="-122"/>
          </a:endParaRPr>
        </a:p>
      </dgm:t>
    </dgm:pt>
    <dgm:pt modelId="{13EDB31B-A9DC-4389-A201-0A2312E3C883}">
      <dgm:prSet custT="1"/>
      <dgm:spPr/>
      <dgm:t>
        <a:bodyPr/>
        <a:lstStyle/>
        <a:p>
          <a:pPr rtl="0"/>
          <a:r>
            <a:rPr lang="zh-CN" altLang="en-US" sz="4000" b="0" i="0" cap="none" spc="0" baseline="0" smtClean="0">
              <a:ln w="18415" cmpd="sng"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方正卡通简体" pitchFamily="65" charset="-122"/>
              <a:ea typeface="方正卡通简体" pitchFamily="65" charset="-122"/>
            </a:rPr>
            <a:t>况</a:t>
          </a:r>
          <a:endParaRPr lang="zh-CN" altLang="en-US" sz="4000" b="0" cap="none" spc="0">
            <a:ln w="18415" cmpd="sng">
              <a:prstDash val="solid"/>
            </a:ln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  <a:latin typeface="方正卡通简体" pitchFamily="65" charset="-122"/>
            <a:ea typeface="方正卡通简体" pitchFamily="65" charset="-122"/>
          </a:endParaRPr>
        </a:p>
      </dgm:t>
    </dgm:pt>
    <dgm:pt modelId="{F87EF3AC-1D0E-4232-BE4F-527442232C64}" cxnId="{7CF5E26A-F84F-4E30-BFEF-D19043A06D87}" type="parTrans">
      <dgm:prSet/>
      <dgm:spPr/>
      <dgm:t>
        <a:bodyPr/>
        <a:lstStyle/>
        <a:p>
          <a:endParaRPr lang="zh-CN" altLang="en-US" sz="4000" b="0" cap="none" spc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  <a:latin typeface="方正卡通简体" pitchFamily="65" charset="-122"/>
            <a:ea typeface="方正卡通简体" pitchFamily="65" charset="-122"/>
          </a:endParaRPr>
        </a:p>
      </dgm:t>
    </dgm:pt>
    <dgm:pt modelId="{0233B772-15EC-418E-B932-7D3A08A3210F}" cxnId="{7CF5E26A-F84F-4E30-BFEF-D19043A06D87}" type="sibTrans">
      <dgm:prSet/>
      <dgm:spPr/>
      <dgm:t>
        <a:bodyPr/>
        <a:lstStyle/>
        <a:p>
          <a:endParaRPr lang="zh-CN" altLang="en-US" sz="4000" b="0" cap="none" spc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  <a:latin typeface="方正卡通简体" pitchFamily="65" charset="-122"/>
            <a:ea typeface="方正卡通简体" pitchFamily="65" charset="-122"/>
          </a:endParaRPr>
        </a:p>
      </dgm:t>
    </dgm:pt>
    <dgm:pt modelId="{72855CE3-1ABE-40C2-98BA-BC9A4D16DFB1}" type="pres">
      <dgm:prSet presAssocID="{6D659973-5AD2-46D7-9F03-979CA3FA17B7}" presName="Name0" presStyleCnt="0">
        <dgm:presLayoutVars>
          <dgm:chMax val="7"/>
          <dgm:dir/>
          <dgm:animOne val="branch"/>
        </dgm:presLayoutVars>
      </dgm:prSet>
      <dgm:spPr/>
      <dgm:t>
        <a:bodyPr/>
        <a:lstStyle/>
        <a:p>
          <a:endParaRPr lang="zh-CN" altLang="en-US"/>
        </a:p>
      </dgm:t>
    </dgm:pt>
    <dgm:pt modelId="{AD3E94F9-C025-4EAC-BBA3-2ADB832FBA0E}" type="pres">
      <dgm:prSet presAssocID="{F6E77EC0-048E-430F-9E63-E60DDAC7D7CF}" presName="parTx1" presStyleLbl="node1" presStyleIdx="0" presStyleCnt="6"/>
      <dgm:spPr/>
      <dgm:t>
        <a:bodyPr/>
        <a:lstStyle/>
        <a:p>
          <a:endParaRPr lang="zh-CN" altLang="en-US"/>
        </a:p>
      </dgm:t>
    </dgm:pt>
    <dgm:pt modelId="{0AD29750-2EC0-4697-83DD-CB1FA58C2FD0}" type="pres">
      <dgm:prSet presAssocID="{4A96D211-95E7-419F-9B52-FFFBCD0939A1}" presName="parTx2" presStyleLbl="node1" presStyleIdx="1" presStyleCnt="6"/>
      <dgm:spPr/>
      <dgm:t>
        <a:bodyPr/>
        <a:lstStyle/>
        <a:p>
          <a:endParaRPr lang="zh-CN" altLang="en-US"/>
        </a:p>
      </dgm:t>
    </dgm:pt>
    <dgm:pt modelId="{DC5C58D7-9EE6-4316-828F-5BFD6CF76A3E}" type="pres">
      <dgm:prSet presAssocID="{BBEE0FCB-E1B5-4FA6-B76E-867B3269EA60}" presName="parTx3" presStyleLbl="node1" presStyleIdx="2" presStyleCnt="6"/>
      <dgm:spPr/>
      <dgm:t>
        <a:bodyPr/>
        <a:lstStyle/>
        <a:p>
          <a:endParaRPr lang="zh-CN" altLang="en-US"/>
        </a:p>
      </dgm:t>
    </dgm:pt>
    <dgm:pt modelId="{3E075571-8697-402F-BE6F-2A683D7B9FAD}" type="pres">
      <dgm:prSet presAssocID="{7783993F-0D58-4F3D-8B13-33BD7E24BA1F}" presName="parTx4" presStyleLbl="node1" presStyleIdx="3" presStyleCnt="6"/>
      <dgm:spPr/>
      <dgm:t>
        <a:bodyPr/>
        <a:lstStyle/>
        <a:p>
          <a:endParaRPr lang="zh-CN" altLang="en-US"/>
        </a:p>
      </dgm:t>
    </dgm:pt>
    <dgm:pt modelId="{5BC72908-51CC-4C59-A198-BFEC8DB29A06}" type="pres">
      <dgm:prSet presAssocID="{4CE55A1B-6B0D-4E35-B34C-5DE968C1A0E6}" presName="parTx5" presStyleLbl="node1" presStyleIdx="4" presStyleCnt="6"/>
      <dgm:spPr/>
      <dgm:t>
        <a:bodyPr/>
        <a:lstStyle/>
        <a:p>
          <a:endParaRPr lang="zh-CN" altLang="en-US"/>
        </a:p>
      </dgm:t>
    </dgm:pt>
    <dgm:pt modelId="{0DFDEEDF-BEE0-4238-B497-75D2DD0A1770}" type="pres">
      <dgm:prSet presAssocID="{13EDB31B-A9DC-4389-A201-0A2312E3C883}" presName="parTx6" presStyleLbl="node1" presStyleIdx="5" presStyleCnt="6"/>
      <dgm:spPr/>
      <dgm:t>
        <a:bodyPr/>
        <a:lstStyle/>
        <a:p>
          <a:endParaRPr lang="zh-CN" altLang="en-US"/>
        </a:p>
      </dgm:t>
    </dgm:pt>
  </dgm:ptLst>
  <dgm:cxnLst>
    <dgm:cxn modelId="{3761433A-1AEC-4551-8AC0-557E7D60F419}" srcId="{6D659973-5AD2-46D7-9F03-979CA3FA17B7}" destId="{F6E77EC0-048E-430F-9E63-E60DDAC7D7CF}" srcOrd="0" destOrd="0" parTransId="{BAC73ADE-7D3A-4013-94AC-47CDFED12E2A}" sibTransId="{19CFC16E-FF43-42DB-B280-277FB1EDAD69}"/>
    <dgm:cxn modelId="{C37759E8-B4A7-4AB3-A744-3B687074750D}" srcId="{6D659973-5AD2-46D7-9F03-979CA3FA17B7}" destId="{4A96D211-95E7-419F-9B52-FFFBCD0939A1}" srcOrd="1" destOrd="0" parTransId="{1E9B8413-5A45-4F58-84E1-0370C6415E0B}" sibTransId="{167C47EB-D78E-49FF-B5AF-EAB43B9DEBE3}"/>
    <dgm:cxn modelId="{CF746C53-6D2D-41DB-BA4F-3FD3B09CA208}" type="presOf" srcId="{13EDB31B-A9DC-4389-A201-0A2312E3C883}" destId="{0DFDEEDF-BEE0-4238-B497-75D2DD0A1770}" srcOrd="0" destOrd="0" presId="urn:microsoft.com/office/officeart/2009/3/layout/SubStepProcess"/>
    <dgm:cxn modelId="{5EA8DA8A-2205-441A-B6B3-F28C06D386B5}" type="presOf" srcId="{7783993F-0D58-4F3D-8B13-33BD7E24BA1F}" destId="{3E075571-8697-402F-BE6F-2A683D7B9FAD}" srcOrd="0" destOrd="0" presId="urn:microsoft.com/office/officeart/2009/3/layout/SubStepProcess"/>
    <dgm:cxn modelId="{F7E3A8FC-71D0-4F2D-BB46-C2B36BAF157B}" type="presOf" srcId="{6D659973-5AD2-46D7-9F03-979CA3FA17B7}" destId="{72855CE3-1ABE-40C2-98BA-BC9A4D16DFB1}" srcOrd="0" destOrd="0" presId="urn:microsoft.com/office/officeart/2009/3/layout/SubStepProcess"/>
    <dgm:cxn modelId="{52EB3AEE-FC18-43A4-A187-1948B16CAC73}" type="presOf" srcId="{F6E77EC0-048E-430F-9E63-E60DDAC7D7CF}" destId="{AD3E94F9-C025-4EAC-BBA3-2ADB832FBA0E}" srcOrd="0" destOrd="0" presId="urn:microsoft.com/office/officeart/2009/3/layout/SubStepProcess"/>
    <dgm:cxn modelId="{2C1975CD-78B8-40D5-8DF5-2323B74E7BA5}" type="presOf" srcId="{BBEE0FCB-E1B5-4FA6-B76E-867B3269EA60}" destId="{DC5C58D7-9EE6-4316-828F-5BFD6CF76A3E}" srcOrd="0" destOrd="0" presId="urn:microsoft.com/office/officeart/2009/3/layout/SubStepProcess"/>
    <dgm:cxn modelId="{9481F4BF-13B4-4955-B306-B2AAC788318F}" type="presOf" srcId="{4CE55A1B-6B0D-4E35-B34C-5DE968C1A0E6}" destId="{5BC72908-51CC-4C59-A198-BFEC8DB29A06}" srcOrd="0" destOrd="0" presId="urn:microsoft.com/office/officeart/2009/3/layout/SubStepProcess"/>
    <dgm:cxn modelId="{9DC8EDB5-7644-43A8-B87C-5EF5C4B9376B}" srcId="{6D659973-5AD2-46D7-9F03-979CA3FA17B7}" destId="{4CE55A1B-6B0D-4E35-B34C-5DE968C1A0E6}" srcOrd="4" destOrd="0" parTransId="{5F555257-0EE2-4E86-B0B8-F775D5E34EB9}" sibTransId="{F7F2799A-3A03-428D-A8E8-133C243F1797}"/>
    <dgm:cxn modelId="{8C1DFC1D-D160-4BDB-8E3A-E5F9FF8D66C0}" srcId="{6D659973-5AD2-46D7-9F03-979CA3FA17B7}" destId="{BBEE0FCB-E1B5-4FA6-B76E-867B3269EA60}" srcOrd="2" destOrd="0" parTransId="{65C35F60-EB42-42F0-9F30-1CCFA706C317}" sibTransId="{13198F13-A302-4CB1-B9EC-7E39B6B9E832}"/>
    <dgm:cxn modelId="{3B0499E5-3AE4-4FE9-931A-9DDCB2F52F2A}" srcId="{6D659973-5AD2-46D7-9F03-979CA3FA17B7}" destId="{7783993F-0D58-4F3D-8B13-33BD7E24BA1F}" srcOrd="3" destOrd="0" parTransId="{3508C65F-382F-4CDD-B421-CCF101B3862E}" sibTransId="{188C543A-50AB-4536-A262-983C9E095896}"/>
    <dgm:cxn modelId="{7CF5E26A-F84F-4E30-BFEF-D19043A06D87}" srcId="{6D659973-5AD2-46D7-9F03-979CA3FA17B7}" destId="{13EDB31B-A9DC-4389-A201-0A2312E3C883}" srcOrd="5" destOrd="0" parTransId="{F87EF3AC-1D0E-4232-BE4F-527442232C64}" sibTransId="{0233B772-15EC-418E-B932-7D3A08A3210F}"/>
    <dgm:cxn modelId="{4FAF0698-301E-4B9A-8EB3-3FDA5C0A1711}" type="presOf" srcId="{4A96D211-95E7-419F-9B52-FFFBCD0939A1}" destId="{0AD29750-2EC0-4697-83DD-CB1FA58C2FD0}" srcOrd="0" destOrd="0" presId="urn:microsoft.com/office/officeart/2009/3/layout/SubStepProcess"/>
    <dgm:cxn modelId="{088A6522-B4AB-4D25-BD36-45E06A9B053B}" type="presParOf" srcId="{72855CE3-1ABE-40C2-98BA-BC9A4D16DFB1}" destId="{AD3E94F9-C025-4EAC-BBA3-2ADB832FBA0E}" srcOrd="0" destOrd="0" presId="urn:microsoft.com/office/officeart/2009/3/layout/SubStepProcess"/>
    <dgm:cxn modelId="{A3A2C751-8ED9-4043-88C5-ED4222C3D787}" type="presParOf" srcId="{72855CE3-1ABE-40C2-98BA-BC9A4D16DFB1}" destId="{0AD29750-2EC0-4697-83DD-CB1FA58C2FD0}" srcOrd="1" destOrd="0" presId="urn:microsoft.com/office/officeart/2009/3/layout/SubStepProcess"/>
    <dgm:cxn modelId="{A6B70909-BB3E-474D-8D93-FA4C17A03CCC}" type="presParOf" srcId="{72855CE3-1ABE-40C2-98BA-BC9A4D16DFB1}" destId="{DC5C58D7-9EE6-4316-828F-5BFD6CF76A3E}" srcOrd="2" destOrd="0" presId="urn:microsoft.com/office/officeart/2009/3/layout/SubStepProcess"/>
    <dgm:cxn modelId="{A8B871D7-0095-4B4D-B83E-87D54060C254}" type="presParOf" srcId="{72855CE3-1ABE-40C2-98BA-BC9A4D16DFB1}" destId="{3E075571-8697-402F-BE6F-2A683D7B9FAD}" srcOrd="3" destOrd="0" presId="urn:microsoft.com/office/officeart/2009/3/layout/SubStepProcess"/>
    <dgm:cxn modelId="{3222BD0F-1773-4D2E-BCE3-5B365008D477}" type="presParOf" srcId="{72855CE3-1ABE-40C2-98BA-BC9A4D16DFB1}" destId="{5BC72908-51CC-4C59-A198-BFEC8DB29A06}" srcOrd="4" destOrd="0" presId="urn:microsoft.com/office/officeart/2009/3/layout/SubStepProcess"/>
    <dgm:cxn modelId="{C0B42FF5-CC1A-47BA-A71E-1B2211D0F812}" type="presParOf" srcId="{72855CE3-1ABE-40C2-98BA-BC9A4D16DFB1}" destId="{0DFDEEDF-BEE0-4238-B497-75D2DD0A1770}" srcOrd="5" destOrd="0" presId="urn:microsoft.com/office/officeart/2009/3/layout/SubStep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2465261-95D4-419E-BA20-A82485929D8A}" type="doc">
      <dgm:prSet loTypeId="urn:microsoft.com/office/officeart/2005/8/layout/vList4#2" loCatId="picture" qsTypeId="urn:microsoft.com/office/officeart/2005/8/quickstyle/simple1" qsCatId="simple" csTypeId="urn:microsoft.com/office/officeart/2005/8/colors/colorful1#5" csCatId="colorful" phldr="1"/>
      <dgm:spPr/>
      <dgm:t>
        <a:bodyPr/>
        <a:lstStyle/>
        <a:p>
          <a:endParaRPr lang="zh-CN" altLang="en-US"/>
        </a:p>
      </dgm:t>
    </dgm:pt>
    <dgm:pt modelId="{1D354850-5A6F-408C-8D03-95F705CE2DA4}">
      <dgm:prSet custT="1"/>
      <dgm:spPr/>
      <dgm:t>
        <a:bodyPr/>
        <a:lstStyle/>
        <a:p>
          <a:pPr algn="l" rtl="0"/>
          <a:r>
            <a:rPr lang="zh-CN" altLang="en-US" sz="3600" b="0" cap="none" spc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rPr>
            <a:t>课堂小结</a:t>
          </a:r>
          <a:endParaRPr lang="zh-CN" altLang="en-US" sz="3600" b="0" cap="none" spc="0" dirty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  <a:latin typeface="微软雅黑" panose="020B0503020204020204" charset="-122"/>
            <a:ea typeface="微软雅黑" panose="020B0503020204020204" charset="-122"/>
          </a:endParaRPr>
        </a:p>
      </dgm:t>
    </dgm:pt>
    <dgm:pt modelId="{5A634FF6-65D1-4504-9BA9-6FC6D5ECE845}" cxnId="{D6CFB38B-8751-41D3-BD86-E5ACC283B043}" type="parTrans">
      <dgm:prSet/>
      <dgm:spPr/>
      <dgm:t>
        <a:bodyPr/>
        <a:lstStyle/>
        <a:p>
          <a:endParaRPr lang="zh-CN" altLang="en-US" sz="2400" b="0" cap="none" spc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gm:t>
    </dgm:pt>
    <dgm:pt modelId="{09793AE5-59E6-4239-9F1D-2B7CEA40F60C}" cxnId="{D6CFB38B-8751-41D3-BD86-E5ACC283B043}" type="sibTrans">
      <dgm:prSet/>
      <dgm:spPr/>
      <dgm:t>
        <a:bodyPr/>
        <a:lstStyle/>
        <a:p>
          <a:endParaRPr lang="zh-CN" altLang="en-US" sz="2400" b="0" cap="none" spc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gm:t>
    </dgm:pt>
    <dgm:pt modelId="{18C372C0-5AD8-4A38-89E9-D16097035E80}" type="pres">
      <dgm:prSet presAssocID="{22465261-95D4-419E-BA20-A82485929D8A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2A5DA98F-18D3-413F-AB81-BA1660210363}" type="pres">
      <dgm:prSet presAssocID="{1D354850-5A6F-408C-8D03-95F705CE2DA4}" presName="comp" presStyleCnt="0"/>
      <dgm:spPr/>
      <dgm:t>
        <a:bodyPr/>
        <a:lstStyle/>
        <a:p>
          <a:endParaRPr lang="zh-CN" altLang="en-US"/>
        </a:p>
      </dgm:t>
    </dgm:pt>
    <dgm:pt modelId="{06B642A3-3B71-4D5F-A6CC-96439EB679BC}" type="pres">
      <dgm:prSet presAssocID="{1D354850-5A6F-408C-8D03-95F705CE2DA4}" presName="box" presStyleLbl="node1" presStyleIdx="0" presStyleCnt="1" custLinFactNeighborY="1586"/>
      <dgm:spPr/>
      <dgm:t>
        <a:bodyPr/>
        <a:lstStyle/>
        <a:p>
          <a:endParaRPr lang="zh-CN" altLang="en-US"/>
        </a:p>
      </dgm:t>
    </dgm:pt>
    <dgm:pt modelId="{621F4572-E51B-4D27-AD34-5762F572D972}" type="pres">
      <dgm:prSet presAssocID="{1D354850-5A6F-408C-8D03-95F705CE2DA4}" presName="img" presStyleLbl="fgImgPlace1" presStyleIdx="0" presStyleCnt="1"/>
      <dgm:spPr>
        <a:blipFill>
          <a:blip xmlns:r="http://schemas.openxmlformats.org/officeDocument/2006/relationships" r:embed="rId1" cstate="print"/>
          <a:srcRect/>
          <a:stretch>
            <a:fillRect l="-18000" r="-18000"/>
          </a:stretch>
        </a:blipFill>
      </dgm:spPr>
      <dgm:t>
        <a:bodyPr/>
        <a:lstStyle/>
        <a:p>
          <a:endParaRPr lang="zh-CN" altLang="en-US"/>
        </a:p>
      </dgm:t>
    </dgm:pt>
    <dgm:pt modelId="{8BA8033C-FE03-494A-8113-D96014B3BA13}" type="pres">
      <dgm:prSet presAssocID="{1D354850-5A6F-408C-8D03-95F705CE2DA4}" presName="text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2E65C6CA-716E-409C-9F69-A9016A741FE3}" type="presOf" srcId="{1D354850-5A6F-408C-8D03-95F705CE2DA4}" destId="{8BA8033C-FE03-494A-8113-D96014B3BA13}" srcOrd="1" destOrd="0" presId="urn:microsoft.com/office/officeart/2005/8/layout/vList4#2"/>
    <dgm:cxn modelId="{5C527333-F7C2-41FF-B9FC-6AEB92B04C00}" type="presOf" srcId="{1D354850-5A6F-408C-8D03-95F705CE2DA4}" destId="{06B642A3-3B71-4D5F-A6CC-96439EB679BC}" srcOrd="0" destOrd="0" presId="urn:microsoft.com/office/officeart/2005/8/layout/vList4#2"/>
    <dgm:cxn modelId="{11DDBB33-4AC1-4DBB-889F-53AB78AD8FEE}" type="presOf" srcId="{22465261-95D4-419E-BA20-A82485929D8A}" destId="{18C372C0-5AD8-4A38-89E9-D16097035E80}" srcOrd="0" destOrd="0" presId="urn:microsoft.com/office/officeart/2005/8/layout/vList4#2"/>
    <dgm:cxn modelId="{D6CFB38B-8751-41D3-BD86-E5ACC283B043}" srcId="{22465261-95D4-419E-BA20-A82485929D8A}" destId="{1D354850-5A6F-408C-8D03-95F705CE2DA4}" srcOrd="0" destOrd="0" parTransId="{5A634FF6-65D1-4504-9BA9-6FC6D5ECE845}" sibTransId="{09793AE5-59E6-4239-9F1D-2B7CEA40F60C}"/>
    <dgm:cxn modelId="{89911FF5-25AA-40EB-930F-B60FA2CC9002}" type="presParOf" srcId="{18C372C0-5AD8-4A38-89E9-D16097035E80}" destId="{2A5DA98F-18D3-413F-AB81-BA1660210363}" srcOrd="0" destOrd="0" presId="urn:microsoft.com/office/officeart/2005/8/layout/vList4#2"/>
    <dgm:cxn modelId="{0DD69410-7F8C-41A7-8FB0-FF21EBEDFAFF}" type="presParOf" srcId="{2A5DA98F-18D3-413F-AB81-BA1660210363}" destId="{06B642A3-3B71-4D5F-A6CC-96439EB679BC}" srcOrd="0" destOrd="0" presId="urn:microsoft.com/office/officeart/2005/8/layout/vList4#2"/>
    <dgm:cxn modelId="{49DA2BEC-4A55-4D2D-B450-51C33EA1E217}" type="presParOf" srcId="{2A5DA98F-18D3-413F-AB81-BA1660210363}" destId="{621F4572-E51B-4D27-AD34-5762F572D972}" srcOrd="1" destOrd="0" presId="urn:microsoft.com/office/officeart/2005/8/layout/vList4#2"/>
    <dgm:cxn modelId="{693C55F3-E887-4345-A51A-6136CFEC6F1B}" type="presParOf" srcId="{2A5DA98F-18D3-413F-AB81-BA1660210363}" destId="{8BA8033C-FE03-494A-8113-D96014B3BA13}" srcOrd="2" destOrd="0" presId="urn:microsoft.com/office/officeart/2005/8/layout/vList4#2"/>
  </dgm:cxnLst>
  <dgm:bg>
    <a:noFill/>
  </dgm:bg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D3E94F9-C025-4EAC-BBA3-2ADB832FBA0E}">
      <dsp:nvSpPr>
        <dsp:cNvPr id="0" name=""/>
        <dsp:cNvSpPr/>
      </dsp:nvSpPr>
      <dsp:spPr>
        <a:xfrm>
          <a:off x="1781" y="197544"/>
          <a:ext cx="607570" cy="607570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778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4000" b="0" i="0" kern="1200" cap="none" spc="0" baseline="0" smtClean="0">
              <a:ln w="18415" cmpd="sng"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方正卡通简体" pitchFamily="65" charset="-122"/>
              <a:ea typeface="方正卡通简体" pitchFamily="65" charset="-122"/>
            </a:rPr>
            <a:t>检</a:t>
          </a:r>
          <a:endParaRPr lang="zh-CN" altLang="en-US" sz="4000" b="0" kern="1200" cap="none" spc="0">
            <a:ln w="18415" cmpd="sng">
              <a:prstDash val="solid"/>
            </a:ln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  <a:latin typeface="方正卡通简体" pitchFamily="65" charset="-122"/>
            <a:ea typeface="方正卡通简体" pitchFamily="65" charset="-122"/>
          </a:endParaRPr>
        </a:p>
      </dsp:txBody>
      <dsp:txXfrm>
        <a:off x="90758" y="286521"/>
        <a:ext cx="429616" cy="429616"/>
      </dsp:txXfrm>
    </dsp:sp>
    <dsp:sp modelId="{0AD29750-2EC0-4697-83DD-CB1FA58C2FD0}">
      <dsp:nvSpPr>
        <dsp:cNvPr id="0" name=""/>
        <dsp:cNvSpPr/>
      </dsp:nvSpPr>
      <dsp:spPr>
        <a:xfrm>
          <a:off x="609352" y="197544"/>
          <a:ext cx="607570" cy="607570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778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4000" b="0" i="0" kern="1200" cap="none" spc="0" baseline="0" smtClean="0">
              <a:ln w="18415" cmpd="sng"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方正卡通简体" pitchFamily="65" charset="-122"/>
              <a:ea typeface="方正卡通简体" pitchFamily="65" charset="-122"/>
            </a:rPr>
            <a:t>查</a:t>
          </a:r>
          <a:endParaRPr lang="zh-CN" altLang="en-US" sz="4000" b="0" kern="1200" cap="none" spc="0">
            <a:ln w="18415" cmpd="sng">
              <a:prstDash val="solid"/>
            </a:ln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  <a:latin typeface="方正卡通简体" pitchFamily="65" charset="-122"/>
            <a:ea typeface="方正卡通简体" pitchFamily="65" charset="-122"/>
          </a:endParaRPr>
        </a:p>
      </dsp:txBody>
      <dsp:txXfrm>
        <a:off x="698329" y="286521"/>
        <a:ext cx="429616" cy="429616"/>
      </dsp:txXfrm>
    </dsp:sp>
    <dsp:sp modelId="{DC5C58D7-9EE6-4316-828F-5BFD6CF76A3E}">
      <dsp:nvSpPr>
        <dsp:cNvPr id="0" name=""/>
        <dsp:cNvSpPr/>
      </dsp:nvSpPr>
      <dsp:spPr>
        <a:xfrm>
          <a:off x="1216922" y="197544"/>
          <a:ext cx="607570" cy="607570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778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4000" b="0" i="0" kern="1200" cap="none" spc="0" baseline="0" smtClean="0">
              <a:ln w="18415" cmpd="sng"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方正卡通简体" pitchFamily="65" charset="-122"/>
              <a:ea typeface="方正卡通简体" pitchFamily="65" charset="-122"/>
            </a:rPr>
            <a:t>自</a:t>
          </a:r>
          <a:endParaRPr lang="zh-CN" altLang="en-US" sz="4000" b="0" kern="1200" cap="none" spc="0">
            <a:ln w="18415" cmpd="sng">
              <a:prstDash val="solid"/>
            </a:ln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  <a:latin typeface="方正卡通简体" pitchFamily="65" charset="-122"/>
            <a:ea typeface="方正卡通简体" pitchFamily="65" charset="-122"/>
          </a:endParaRPr>
        </a:p>
      </dsp:txBody>
      <dsp:txXfrm>
        <a:off x="1305899" y="286521"/>
        <a:ext cx="429616" cy="429616"/>
      </dsp:txXfrm>
    </dsp:sp>
    <dsp:sp modelId="{3E075571-8697-402F-BE6F-2A683D7B9FAD}">
      <dsp:nvSpPr>
        <dsp:cNvPr id="0" name=""/>
        <dsp:cNvSpPr/>
      </dsp:nvSpPr>
      <dsp:spPr>
        <a:xfrm>
          <a:off x="1824492" y="197544"/>
          <a:ext cx="607570" cy="607570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778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4000" b="0" i="0" kern="1200" cap="none" spc="0" baseline="0" smtClean="0">
              <a:ln w="18415" cmpd="sng"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方正卡通简体" pitchFamily="65" charset="-122"/>
              <a:ea typeface="方正卡通简体" pitchFamily="65" charset="-122"/>
            </a:rPr>
            <a:t>读</a:t>
          </a:r>
          <a:endParaRPr lang="zh-CN" altLang="en-US" sz="4000" b="0" kern="1200" cap="none" spc="0">
            <a:ln w="18415" cmpd="sng">
              <a:prstDash val="solid"/>
            </a:ln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  <a:latin typeface="方正卡通简体" pitchFamily="65" charset="-122"/>
            <a:ea typeface="方正卡通简体" pitchFamily="65" charset="-122"/>
          </a:endParaRPr>
        </a:p>
      </dsp:txBody>
      <dsp:txXfrm>
        <a:off x="1913469" y="286521"/>
        <a:ext cx="429616" cy="429616"/>
      </dsp:txXfrm>
    </dsp:sp>
    <dsp:sp modelId="{5BC72908-51CC-4C59-A198-BFEC8DB29A06}">
      <dsp:nvSpPr>
        <dsp:cNvPr id="0" name=""/>
        <dsp:cNvSpPr/>
      </dsp:nvSpPr>
      <dsp:spPr>
        <a:xfrm>
          <a:off x="2432063" y="197544"/>
          <a:ext cx="607570" cy="607570"/>
        </a:xfrm>
        <a:prstGeom prst="ellipse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778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4000" b="0" i="0" kern="1200" cap="none" spc="0" baseline="0" smtClean="0">
              <a:ln w="18415" cmpd="sng"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方正卡通简体" pitchFamily="65" charset="-122"/>
              <a:ea typeface="方正卡通简体" pitchFamily="65" charset="-122"/>
            </a:rPr>
            <a:t>情</a:t>
          </a:r>
          <a:endParaRPr lang="zh-CN" altLang="en-US" sz="4000" b="0" kern="1200" cap="none" spc="0">
            <a:ln w="18415" cmpd="sng">
              <a:prstDash val="solid"/>
            </a:ln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  <a:latin typeface="方正卡通简体" pitchFamily="65" charset="-122"/>
            <a:ea typeface="方正卡通简体" pitchFamily="65" charset="-122"/>
          </a:endParaRPr>
        </a:p>
      </dsp:txBody>
      <dsp:txXfrm>
        <a:off x="2521040" y="286521"/>
        <a:ext cx="429616" cy="429616"/>
      </dsp:txXfrm>
    </dsp:sp>
    <dsp:sp modelId="{0DFDEEDF-BEE0-4238-B497-75D2DD0A1770}">
      <dsp:nvSpPr>
        <dsp:cNvPr id="0" name=""/>
        <dsp:cNvSpPr/>
      </dsp:nvSpPr>
      <dsp:spPr>
        <a:xfrm>
          <a:off x="3039633" y="197544"/>
          <a:ext cx="607570" cy="607570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778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4000" b="0" i="0" kern="1200" cap="none" spc="0" baseline="0" smtClean="0">
              <a:ln w="18415" cmpd="sng"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方正卡通简体" pitchFamily="65" charset="-122"/>
              <a:ea typeface="方正卡通简体" pitchFamily="65" charset="-122"/>
            </a:rPr>
            <a:t>况</a:t>
          </a:r>
          <a:endParaRPr lang="zh-CN" altLang="en-US" sz="4000" b="0" kern="1200" cap="none" spc="0">
            <a:ln w="18415" cmpd="sng">
              <a:prstDash val="solid"/>
            </a:ln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  <a:latin typeface="方正卡通简体" pitchFamily="65" charset="-122"/>
            <a:ea typeface="方正卡通简体" pitchFamily="65" charset="-122"/>
          </a:endParaRPr>
        </a:p>
      </dsp:txBody>
      <dsp:txXfrm>
        <a:off x="3128610" y="286521"/>
        <a:ext cx="429616" cy="42961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6B642A3-3B71-4D5F-A6CC-96439EB679BC}">
      <dsp:nvSpPr>
        <dsp:cNvPr id="0" name=""/>
        <dsp:cNvSpPr/>
      </dsp:nvSpPr>
      <dsp:spPr>
        <a:xfrm>
          <a:off x="0" y="732"/>
          <a:ext cx="2952328" cy="74896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l" defTabSz="1600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600" b="0" kern="1200" cap="none" spc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微软雅黑" pitchFamily="34" charset="-122"/>
              <a:ea typeface="微软雅黑" pitchFamily="34" charset="-122"/>
            </a:rPr>
            <a:t>课堂小结</a:t>
          </a:r>
          <a:endParaRPr lang="zh-CN" altLang="en-US" sz="3600" b="0" kern="1200" cap="none" spc="0" dirty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  <a:latin typeface="微软雅黑" pitchFamily="34" charset="-122"/>
            <a:ea typeface="微软雅黑" pitchFamily="34" charset="-122"/>
          </a:endParaRPr>
        </a:p>
      </dsp:txBody>
      <dsp:txXfrm>
        <a:off x="665362" y="732"/>
        <a:ext cx="2286965" cy="748964"/>
      </dsp:txXfrm>
    </dsp:sp>
    <dsp:sp modelId="{621F4572-E51B-4D27-AD34-5762F572D972}">
      <dsp:nvSpPr>
        <dsp:cNvPr id="0" name=""/>
        <dsp:cNvSpPr/>
      </dsp:nvSpPr>
      <dsp:spPr>
        <a:xfrm>
          <a:off x="74896" y="74896"/>
          <a:ext cx="590465" cy="599171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1" cstate="print">
            <a:extLst/>
          </a:blip>
          <a:srcRect/>
          <a:stretch>
            <a:fillRect l="-18000" r="-18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9/3/layout/SubStepProcess">
  <dgm:title val=""/>
  <dgm:desc val=""/>
  <dgm:catLst>
    <dgm:cat type="process" pri="1225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3">
          <dgm:prSet phldr="1"/>
        </dgm:pt>
      </dgm:ptLst>
      <dgm:cxnLst>
        <dgm:cxn modelId="6" srcId="0" destId="1" srcOrd="0" destOrd="0"/>
        <dgm:cxn modelId="61" srcId="1" destId="11" srcOrd="0" destOrd="0"/>
        <dgm:cxn modelId="62" srcId="1" destId="12" srcOrd="1" destOrd="0"/>
        <dgm:cxn modelId="7" srcId="0" destId="2" srcOrd="0" destOrd="0"/>
        <dgm:cxn modelId="8" srcId="0" destId="3" srcOrd="0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</dgm:ptLst>
      <dgm:cxnLst>
        <dgm:cxn modelId="4" srcId="0" destId="1" srcOrd="0" destOrd="0"/>
        <dgm:cxn modelId="41" srcId="1" destId="11" srcOrd="0" destOrd="0"/>
        <dgm:cxn modelId="42" srcId="1" destId="12" srcOrd="1" destOrd="0"/>
        <dgm:cxn modelId="5" srcId="0" destId="2" srcOrd="0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8" srcId="0" destId="1" srcOrd="0" destOrd="0"/>
        <dgm:cxn modelId="81" srcId="1" destId="11" srcOrd="0" destOrd="0"/>
        <dgm:cxn modelId="82" srcId="1" destId="12" srcOrd="1" destOrd="0"/>
        <dgm:cxn modelId="9" srcId="0" destId="2" srcOrd="0" destOrd="0"/>
        <dgm:cxn modelId="10" srcId="0" destId="3" srcOrd="0" destOrd="0"/>
        <dgm:cxn modelId="11" srcId="0" destId="4" srcOrd="0" destOrd="0"/>
      </dgm:cxnLst>
      <dgm:bg/>
      <dgm:whole/>
    </dgm:dataModel>
  </dgm:clrData>
  <dgm:layoutNode name="Name0">
    <dgm:varLst>
      <dgm:chMax val="7"/>
      <dgm:dir/>
      <dgm:animOne val="branch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Tx1" refType="w"/>
      <dgm:constr type="w" for="ch" forName="chLin1" refType="w" refFor="ch" refForName="parTx1" fact="1.38"/>
      <dgm:constr type="h" for="ch" forName="chLin1" refType="h"/>
      <dgm:constr type="w" for="ch" forName="spPre1" refType="w" fact="0.27"/>
      <dgm:constr type="w" for="ch" forName="spPost1" refType="w" fact="0.27"/>
      <dgm:constr type="h" for="ch" forName="spPre1" refType="h"/>
      <dgm:constr type="h" for="ch" forName="spPost1" refType="h"/>
      <dgm:constr type="primFontSz" for="ch" forName="parTx1" val="65"/>
      <dgm:constr type="primFontSz" for="des" forName="desTx1" refType="primFontSz" refFor="ch" refForName="parTx1" fact="0.78"/>
      <dgm:constr type="primFontSz" for="des" forName="desTx1" op="equ"/>
      <dgm:constr type="w" for="ch" forName="parTx2" refType="w"/>
      <dgm:constr type="w" for="ch" forName="chLin2" refType="w" refFor="ch" refForName="parTx2" fact="1.38"/>
      <dgm:constr type="h" for="ch" forName="chLin2" refType="h"/>
      <dgm:constr type="w" for="ch" forName="spPre2" refType="w" fact="0.54"/>
      <dgm:constr type="w" for="ch" forName="spPost2" refType="w" fact="0.54"/>
      <dgm:constr type="h" for="ch" forName="spPre2" refType="h"/>
      <dgm:constr type="h" for="ch" forName="spPost2" refType="h"/>
      <dgm:constr type="primFontSz" for="ch" forName="parTx2" refType="primFontSz" refFor="ch" refForName="parTx1" op="equ"/>
      <dgm:constr type="primFontSz" for="des" forName="desTx2" refType="primFontSz" refFor="des" refForName="desTx1" op="equ"/>
      <dgm:constr type="w" for="ch" forName="parTx3" refType="w"/>
      <dgm:constr type="w" for="ch" forName="chLin3" refType="w" refFor="ch" refForName="parTx3" fact="1.38"/>
      <dgm:constr type="h" for="ch" forName="chLin3" refType="h"/>
      <dgm:constr type="w" for="ch" forName="spPre3" refType="w" fact="0.54"/>
      <dgm:constr type="w" for="ch" forName="spPost3" refType="w" fact="0.54"/>
      <dgm:constr type="h" for="ch" forName="spPre3" refType="h"/>
      <dgm:constr type="h" for="ch" forName="spPost3" refType="h"/>
      <dgm:constr type="primFontSz" for="ch" forName="parTx3" refType="primFontSz" refFor="ch" refForName="parTx1" op="equ"/>
      <dgm:constr type="primFontSz" for="des" forName="desTx3" refType="primFontSz" refFor="des" refForName="desTx1" op="equ"/>
      <dgm:constr type="w" for="ch" forName="parTx4" refType="w"/>
      <dgm:constr type="w" for="ch" forName="chLin4" refType="w" refFor="ch" refForName="parTx4" fact="1.38"/>
      <dgm:constr type="h" for="ch" forName="chLin4" refType="h"/>
      <dgm:constr type="w" for="ch" forName="spPre4" refType="w" fact="0.54"/>
      <dgm:constr type="w" for="ch" forName="spPost4" refType="w" fact="0.54"/>
      <dgm:constr type="h" for="ch" forName="spPre4" refType="h"/>
      <dgm:constr type="h" for="ch" forName="spPost4" refType="h"/>
      <dgm:constr type="primFontSz" for="ch" forName="parTx4" refType="primFontSz" refFor="ch" refForName="parTx1" op="equ"/>
      <dgm:constr type="primFontSz" for="des" forName="desTx4" refType="primFontSz" refFor="des" refForName="desTx1" op="equ"/>
      <dgm:constr type="w" for="ch" forName="parTx5" refType="w"/>
      <dgm:constr type="w" for="ch" forName="chLin5" refType="w" refFor="ch" refForName="parTx5" fact="1.38"/>
      <dgm:constr type="h" for="ch" forName="chLin5" refType="h"/>
      <dgm:constr type="w" for="ch" forName="spPre5" refType="w" fact="0.54"/>
      <dgm:constr type="w" for="ch" forName="spPost5" refType="w" fact="0.54"/>
      <dgm:constr type="h" for="ch" forName="spPre5" refType="h"/>
      <dgm:constr type="h" for="ch" forName="spPost5" refType="h"/>
      <dgm:constr type="primFontSz" for="ch" forName="parTx5" refType="primFontSz" refFor="ch" refForName="parTx1" op="equ"/>
      <dgm:constr type="primFontSz" for="des" forName="desTx5" refType="primFontSz" refFor="des" refForName="desTx1" op="equ"/>
      <dgm:constr type="w" for="ch" forName="parTx6" refType="w"/>
      <dgm:constr type="w" for="ch" forName="chLin6" refType="w" refFor="ch" refForName="parTx6" fact="1.38"/>
      <dgm:constr type="h" for="ch" forName="chLin6" refType="h"/>
      <dgm:constr type="w" for="ch" forName="spPre6" refType="w" fact="0.54"/>
      <dgm:constr type="w" for="ch" forName="spPost6" refType="w" fact="0.54"/>
      <dgm:constr type="h" for="ch" forName="spPre6" refType="h"/>
      <dgm:constr type="h" for="ch" forName="spPost6" refType="h"/>
      <dgm:constr type="primFontSz" for="ch" forName="parTx6" refType="primFontSz" refFor="ch" refForName="parTx1" op="equ"/>
      <dgm:constr type="primFontSz" for="des" forName="desTx6" refType="primFontSz" refFor="des" refForName="desTx1" op="equ"/>
      <dgm:constr type="w" for="ch" forName="parTx7" refType="w"/>
      <dgm:constr type="w" for="ch" forName="chLin7" refType="w" refFor="ch" refForName="parTx7" fact="1.38"/>
      <dgm:constr type="h" for="ch" forName="chLin7" refType="h"/>
      <dgm:constr type="w" for="ch" forName="spPre7" refType="w" fact="0.54"/>
      <dgm:constr type="w" for="ch" forName="spPost7" refType="w" fact="0.54"/>
      <dgm:constr type="h" for="ch" forName="spPre7" refType="h"/>
      <dgm:constr type="h" for="ch" forName="spPost7" refType="h"/>
      <dgm:constr type="primFontSz" for="ch" forName="parTx7" refType="primFontSz" refFor="ch" refForName="parTx1" op="equ"/>
      <dgm:constr type="primFontSz" for="des" forName="desTx7" refType="primFontSz" refFor="des" refForName="desTx1" op="equ"/>
    </dgm:constrLst>
    <dgm:forEach name="Name4" axis="ch" ptType="node">
      <dgm:choose name="Name5">
        <dgm:if name="Name6" axis="self" ptType="node" func="pos" op="equ" val="1">
          <dgm:layoutNode name="parTx1" styleLbl="node1">
            <dgm:alg type="tx"/>
            <dgm:shape xmlns:r="http://schemas.openxmlformats.org/officeDocument/2006/relationships" type="ellipse" r:blip="">
              <dgm:adjLst/>
            </dgm:shape>
            <dgm:presOf axis="self" ptType="node"/>
            <dgm:constrLst>
              <dgm:constr type="h" refType="w"/>
              <dgm:constr type="w" refType="h" op="lte"/>
              <dgm:constr type="tMarg"/>
              <dgm:constr type="bMarg"/>
              <dgm:constr type="lMarg"/>
              <dgm:constr type="rMarg"/>
            </dgm:constrLst>
            <dgm:ruleLst>
              <dgm:rule type="primFontSz" val="5" fact="NaN" max="NaN"/>
            </dgm:ruleLst>
          </dgm:layoutNode>
          <dgm:choose name="Name7">
            <dgm:if name="Name8" axis="ch" ptType="node" func="cnt" op="gte" val="1">
              <dgm:layoutNode name="spPre1">
                <dgm:alg type="sp"/>
                <dgm:shape xmlns:r="http://schemas.openxmlformats.org/officeDocument/2006/relationships" r:blip="">
                  <dgm:adjLst/>
                </dgm:shape>
              </dgm:layoutNode>
              <dgm:layoutNode name="chLin1">
                <dgm:alg type="lin">
                  <dgm:param type="linDir" val="fromT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w" for="ch" forName="txAndLines1" refType="w" fact="0.77"/>
                  <dgm:constr type="w" for="ch" forName="top1" refType="w" refFor="ch" refForName="txAndLines1" fact="0.78"/>
                </dgm:constrLst>
                <dgm:forEach name="Name9" axis="ch">
                  <dgm:forEach name="Name10" axis="self" ptType="parTrans">
                    <dgm:layoutNode name="Name11" styleLbl="parChTrans1D1">
                      <dgm:choose name="Name12">
                        <dgm:if name="Name13" func="var" arg="dir" op="equ" val="norm">
                          <dgm:alg type="conn">
                            <dgm:param type="dstNode" val="anchor1"/>
                            <dgm:param type="dim" val="1D"/>
                            <dgm:param type="endSty" val="noArr"/>
                            <dgm:param type="begPts" val="midR"/>
                          </dgm:alg>
                        </dgm:if>
                        <dgm:else name="Name14">
                          <dgm:alg type="conn">
                            <dgm:param type="srcNode" val="parTx1"/>
                            <dgm:param type="dstNode" val="anchor1"/>
                            <dgm:param type="dim" val="1D"/>
                            <dgm:param type="endSty" val="noArr"/>
                            <dgm:param type="begPts" val="midL"/>
                          </dgm:alg>
                        </dgm:else>
                      </dgm:choose>
                      <dgm:shape xmlns:r="http://schemas.openxmlformats.org/officeDocument/2006/relationships" type="conn" r:blip="">
                        <dgm:adjLst/>
                      </dgm:shape>
                      <dgm:presOf/>
                      <dgm:constrLst>
                        <dgm:constr type="connDist"/>
                        <dgm:constr type="begPad" refType="connDist" fact="0.11"/>
                        <dgm:constr type="endPad"/>
                      </dgm:constrLst>
                    </dgm:layoutNode>
                  </dgm:forEach>
                  <dgm:forEach name="Name15" axis="self" ptType="node">
                    <dgm:choose name="Name16">
                      <dgm:if name="Name17" axis="par ch" ptType="node node" func="cnt" op="equ" val="1">
                        <dgm:layoutNode name="top1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constrLst>
                            <dgm:constr type="h" refType="w" fact="0.6"/>
                          </dgm:constrLst>
                        </dgm:layoutNode>
                      </dgm:if>
                      <dgm:else name="Name18"/>
                    </dgm:choose>
                    <dgm:layoutNode name="txAndLines1">
                      <dgm:choose name="Name19">
                        <dgm:if name="Name20" func="var" arg="dir" op="equ" val="norm">
                          <dgm:alg type="lin"/>
                        </dgm:if>
                        <dgm:else name="Name21">
                          <dgm:alg type="lin">
                            <dgm:param type="linDir" val="from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hoose name="Name22">
                        <dgm:if name="Name23" axis="root ch" ptType="all node" func="cnt" op="gte" val="2">
                          <dgm:constrLst>
                            <dgm:constr type="w" for="ch" forName="anchor1" refType="w"/>
                            <dgm:constr type="w" for="ch" forName="backup1" refType="w" fact="-1"/>
                            <dgm:constr type="w" for="ch" forName="preLine1" refType="w" fact="0.11"/>
                            <dgm:constr type="w" for="ch" forName="desTx1" refType="w" fact="0.78"/>
                            <dgm:constr type="w" for="ch" forName="postLine1" refType="w" fact="0.11"/>
                          </dgm:constrLst>
                        </dgm:if>
                        <dgm:else name="Name24">
                          <dgm:constrLst>
                            <dgm:constr type="w" for="ch" forName="anchor1" refType="w" fact="0.89"/>
                            <dgm:constr type="w" for="ch" forName="backup1" refType="w" fact="-0.89"/>
                            <dgm:constr type="w" for="ch" forName="preLine1" refType="w" fact="0.11"/>
                            <dgm:constr type="w" for="ch" forName="desTx1" refType="w" fact="0.78"/>
                          </dgm:constrLst>
                        </dgm:else>
                      </dgm:choose>
                      <dgm:layoutNode name="anchor1" moveWith="desTx1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backup1" moveWith="desTx1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preLine1" styleLbl="parChTrans1D1" moveWith="desTx1">
                        <dgm:alg type="sp"/>
                        <dgm:shape xmlns:r="http://schemas.openxmlformats.org/officeDocument/2006/relationships" type="line" r:blip="">
                          <dgm:adjLst/>
                        </dgm:shape>
                        <dgm:presOf/>
                      </dgm:layoutNode>
                      <dgm:layoutNode name="desTx1" styleLbl="revTx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ect" r:blip="" hideGeom="1">
                          <dgm:adjLst/>
                        </dgm:shape>
                        <dgm:presOf axis="desOrSelf" ptType="node"/>
                        <dgm:constrLst>
                          <dgm:constr type="h" refType="w" fact="0.6"/>
                        </dgm:constrLst>
                        <dgm:ruleLst>
                          <dgm:rule type="primFontSz" val="5" fact="NaN" max="NaN"/>
                        </dgm:ruleLst>
                      </dgm:layoutNode>
                      <dgm:choose name="Name25">
                        <dgm:if name="Name26" axis="root ch" ptType="all node" func="cnt" op="gte" val="2">
                          <dgm:layoutNode name="postLine1" styleLbl="parChTrans1D1" moveWith="desTx1">
                            <dgm:alg type="sp"/>
                            <dgm:shape xmlns:r="http://schemas.openxmlformats.org/officeDocument/2006/relationships" type="line" r:blip="">
                              <dgm:adjLst/>
                            </dgm:shape>
                            <dgm:presOf/>
                          </dgm:layoutNode>
                        </dgm:if>
                        <dgm:else name="Name27"/>
                      </dgm:choose>
                    </dgm:layoutNode>
                  </dgm:forEach>
                  <dgm:choose name="Name28">
                    <dgm:if name="Name29" axis="root ch" ptType="all node" func="cnt" op="gte" val="2">
                      <dgm:forEach name="Name30" axis="self" ptType="parTrans">
                        <dgm:layoutNode name="Name31" styleLbl="parChTrans1D1">
                          <dgm:choose name="Name32">
                            <dgm:if name="Name33" func="var" arg="dir" op="equ" val="norm">
                              <dgm:alg type="conn">
                                <dgm:param type="srcNode" val="parTx2"/>
                                <dgm:param type="dstNode" val="anchor1"/>
                                <dgm:param type="dim" val="1D"/>
                                <dgm:param type="endSty" val="noArr"/>
                                <dgm:param type="begPts" val="midL"/>
                              </dgm:alg>
                            </dgm:if>
                            <dgm:else name="Name34">
                              <dgm:alg type="conn">
                                <dgm:param type="srcNode" val="parTx2"/>
                                <dgm:param type="dstNode" val="anchor1"/>
                                <dgm:param type="dim" val="1D"/>
                                <dgm:param type="endSty" val="noArr"/>
                                <dgm:param type="begPts" val="midR"/>
                              </dgm:alg>
                            </dgm:else>
                          </dgm:choose>
                          <dgm:shape xmlns:r="http://schemas.openxmlformats.org/officeDocument/2006/relationships" type="conn" r:blip="">
                            <dgm:adjLst/>
                          </dgm:shape>
                          <dgm:presOf/>
                          <dgm:constrLst>
                            <dgm:constr type="connDist"/>
                            <dgm:constr type="begPad" refType="connDist" fact="0.11"/>
                            <dgm:constr type="endPad"/>
                          </dgm:constrLst>
                        </dgm:layoutNode>
                      </dgm:forEach>
                    </dgm:if>
                    <dgm:else name="Name35"/>
                  </dgm:choose>
                </dgm:forEach>
              </dgm:layoutNode>
              <dgm:choose name="Name36">
                <dgm:if name="Name37" axis="root ch" ptType="all node" func="cnt" op="gte" val="2">
                  <dgm:layoutNode name="spPost1">
                    <dgm:alg type="sp"/>
                    <dgm:shape xmlns:r="http://schemas.openxmlformats.org/officeDocument/2006/relationships" r:blip="">
                      <dgm:adjLst/>
                    </dgm:shape>
                  </dgm:layoutNode>
                </dgm:if>
                <dgm:else name="Name38"/>
              </dgm:choose>
            </dgm:if>
            <dgm:else name="Name39"/>
          </dgm:choose>
        </dgm:if>
        <dgm:if name="Name40" axis="self" ptType="node" func="pos" op="equ" val="2">
          <dgm:layoutNode name="parTx2" styleLbl="node1">
            <dgm:alg type="tx"/>
            <dgm:shape xmlns:r="http://schemas.openxmlformats.org/officeDocument/2006/relationships" type="ellipse" r:blip="">
              <dgm:adjLst/>
            </dgm:shape>
            <dgm:presOf axis="self" ptType="node"/>
            <dgm:constrLst>
              <dgm:constr type="h" refType="w"/>
              <dgm:constr type="w" refType="h" op="lte"/>
              <dgm:constr type="tMarg"/>
              <dgm:constr type="bMarg"/>
              <dgm:constr type="lMarg"/>
              <dgm:constr type="rMarg"/>
            </dgm:constrLst>
            <dgm:ruleLst>
              <dgm:rule type="primFontSz" val="5" fact="NaN" max="NaN"/>
            </dgm:ruleLst>
          </dgm:layoutNode>
          <dgm:choose name="Name41">
            <dgm:if name="Name42" axis="ch" ptType="node" func="cnt" op="gte" val="1">
              <dgm:layoutNode name="spPre2">
                <dgm:alg type="sp"/>
                <dgm:shape xmlns:r="http://schemas.openxmlformats.org/officeDocument/2006/relationships" r:blip="">
                  <dgm:adjLst/>
                </dgm:shape>
              </dgm:layoutNode>
              <dgm:layoutNode name="chLin2">
                <dgm:alg type="lin">
                  <dgm:param type="linDir" val="fromT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w" for="ch" forName="txAndLines2" refType="w" fact="0.77"/>
                  <dgm:constr type="w" for="ch" forName="top2" refType="w" refFor="ch" refForName="txAndLines2" fact="0.78"/>
                </dgm:constrLst>
                <dgm:forEach name="Name43" axis="ch">
                  <dgm:forEach name="Name44" axis="self" ptType="parTrans">
                    <dgm:layoutNode name="Name45" styleLbl="parChTrans1D1">
                      <dgm:choose name="Name46">
                        <dgm:if name="Name47" func="var" arg="dir" op="equ" val="norm">
                          <dgm:alg type="conn">
                            <dgm:param type="dstNode" val="anchor2"/>
                            <dgm:param type="dim" val="1D"/>
                            <dgm:param type="endSty" val="noArr"/>
                            <dgm:param type="begPts" val="midR"/>
                          </dgm:alg>
                        </dgm:if>
                        <dgm:else name="Name48">
                          <dgm:alg type="conn">
                            <dgm:param type="srcNode" val="parTx2"/>
                            <dgm:param type="dstNode" val="anchor2"/>
                            <dgm:param type="dim" val="1D"/>
                            <dgm:param type="endSty" val="noArr"/>
                            <dgm:param type="begPts" val="midL"/>
                          </dgm:alg>
                        </dgm:else>
                      </dgm:choose>
                      <dgm:shape xmlns:r="http://schemas.openxmlformats.org/officeDocument/2006/relationships" type="conn" r:blip="">
                        <dgm:adjLst/>
                      </dgm:shape>
                      <dgm:presOf/>
                      <dgm:constrLst>
                        <dgm:constr type="connDist"/>
                        <dgm:constr type="begPad" refType="connDist" fact="0.11"/>
                        <dgm:constr type="endPad"/>
                      </dgm:constrLst>
                    </dgm:layoutNode>
                  </dgm:forEach>
                  <dgm:forEach name="Name49" axis="self" ptType="node">
                    <dgm:choose name="Name50">
                      <dgm:if name="Name51" axis="par ch" ptType="node node" func="cnt" op="equ" val="1">
                        <dgm:layoutNode name="top2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constrLst>
                            <dgm:constr type="h" refType="w" fact="0.6"/>
                          </dgm:constrLst>
                        </dgm:layoutNode>
                      </dgm:if>
                      <dgm:else name="Name52"/>
                    </dgm:choose>
                    <dgm:layoutNode name="txAndLines2">
                      <dgm:choose name="Name53">
                        <dgm:if name="Name54" func="var" arg="dir" op="equ" val="norm">
                          <dgm:alg type="lin"/>
                        </dgm:if>
                        <dgm:else name="Name55">
                          <dgm:alg type="lin">
                            <dgm:param type="linDir" val="from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hoose name="Name56">
                        <dgm:if name="Name57" axis="root ch" ptType="all node" func="cnt" op="gte" val="3">
                          <dgm:constrLst>
                            <dgm:constr type="w" for="ch" forName="anchor2" refType="w"/>
                            <dgm:constr type="w" for="ch" forName="backup2" refType="w" fact="-1"/>
                            <dgm:constr type="w" for="ch" forName="preLine2" refType="w" fact="0.11"/>
                            <dgm:constr type="w" for="ch" forName="desTx2" refType="w" fact="0.78"/>
                            <dgm:constr type="w" for="ch" forName="postLine2" refType="w" fact="0.11"/>
                          </dgm:constrLst>
                        </dgm:if>
                        <dgm:else name="Name58">
                          <dgm:constrLst>
                            <dgm:constr type="w" for="ch" forName="anchor2" refType="w" fact="0.89"/>
                            <dgm:constr type="w" for="ch" forName="backup2" refType="w" fact="-0.89"/>
                            <dgm:constr type="w" for="ch" forName="preLine2" refType="w" fact="0.11"/>
                            <dgm:constr type="w" for="ch" forName="desTx2" refType="w" fact="0.78"/>
                          </dgm:constrLst>
                        </dgm:else>
                      </dgm:choose>
                      <dgm:layoutNode name="anchor2" moveWith="desTx2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backup2" moveWith="desTx2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preLine2" styleLbl="parChTrans1D1" moveWith="desTx2">
                        <dgm:alg type="sp"/>
                        <dgm:shape xmlns:r="http://schemas.openxmlformats.org/officeDocument/2006/relationships" type="line" r:blip="">
                          <dgm:adjLst/>
                        </dgm:shape>
                        <dgm:presOf/>
                      </dgm:layoutNode>
                      <dgm:layoutNode name="desTx2" styleLbl="revTx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ect" r:blip="" hideGeom="1">
                          <dgm:adjLst/>
                        </dgm:shape>
                        <dgm:presOf axis="desOrSelf" ptType="node"/>
                        <dgm:constrLst>
                          <dgm:constr type="h" refType="w" fact="0.6"/>
                        </dgm:constrLst>
                        <dgm:ruleLst>
                          <dgm:rule type="primFontSz" val="5" fact="NaN" max="NaN"/>
                        </dgm:ruleLst>
                      </dgm:layoutNode>
                      <dgm:choose name="Name59">
                        <dgm:if name="Name60" axis="root ch" ptType="all node" func="cnt" op="gte" val="3">
                          <dgm:layoutNode name="postLine2" styleLbl="parChTrans1D1" moveWith="desTx2">
                            <dgm:alg type="sp"/>
                            <dgm:shape xmlns:r="http://schemas.openxmlformats.org/officeDocument/2006/relationships" type="line" r:blip="">
                              <dgm:adjLst/>
                            </dgm:shape>
                            <dgm:presOf/>
                          </dgm:layoutNode>
                        </dgm:if>
                        <dgm:else name="Name61"/>
                      </dgm:choose>
                    </dgm:layoutNode>
                  </dgm:forEach>
                  <dgm:choose name="Name62">
                    <dgm:if name="Name63" axis="root ch" ptType="all node" func="cnt" op="gte" val="3">
                      <dgm:forEach name="Name64" axis="self" ptType="parTrans">
                        <dgm:layoutNode name="Name65" styleLbl="parChTrans1D1">
                          <dgm:choose name="Name66">
                            <dgm:if name="Name67" func="var" arg="dir" op="equ" val="norm">
                              <dgm:alg type="conn">
                                <dgm:param type="srcNode" val="parTx3"/>
                                <dgm:param type="dstNode" val="anchor2"/>
                                <dgm:param type="dim" val="1D"/>
                                <dgm:param type="endSty" val="noArr"/>
                                <dgm:param type="begPts" val="midL"/>
                              </dgm:alg>
                            </dgm:if>
                            <dgm:else name="Name68">
                              <dgm:alg type="conn">
                                <dgm:param type="srcNode" val="parTx3"/>
                                <dgm:param type="dstNode" val="anchor2"/>
                                <dgm:param type="dim" val="1D"/>
                                <dgm:param type="endSty" val="noArr"/>
                                <dgm:param type="begPts" val="midR"/>
                              </dgm:alg>
                            </dgm:else>
                          </dgm:choose>
                          <dgm:shape xmlns:r="http://schemas.openxmlformats.org/officeDocument/2006/relationships" type="conn" r:blip="">
                            <dgm:adjLst/>
                          </dgm:shape>
                          <dgm:presOf/>
                          <dgm:constrLst>
                            <dgm:constr type="connDist"/>
                            <dgm:constr type="begPad" refType="connDist" fact="0.11"/>
                            <dgm:constr type="endPad"/>
                          </dgm:constrLst>
                        </dgm:layoutNode>
                      </dgm:forEach>
                    </dgm:if>
                    <dgm:else name="Name69"/>
                  </dgm:choose>
                </dgm:forEach>
              </dgm:layoutNode>
              <dgm:choose name="Name70">
                <dgm:if name="Name71" axis="root ch" ptType="all node" func="cnt" op="gte" val="3">
                  <dgm:layoutNode name="spPost2">
                    <dgm:alg type="sp"/>
                    <dgm:shape xmlns:r="http://schemas.openxmlformats.org/officeDocument/2006/relationships" r:blip="">
                      <dgm:adjLst/>
                    </dgm:shape>
                  </dgm:layoutNode>
                </dgm:if>
                <dgm:else name="Name72"/>
              </dgm:choose>
            </dgm:if>
            <dgm:else name="Name73"/>
          </dgm:choose>
        </dgm:if>
        <dgm:if name="Name74" axis="self" ptType="node" func="pos" op="equ" val="3">
          <dgm:layoutNode name="parTx3" styleLbl="node1">
            <dgm:alg type="tx"/>
            <dgm:shape xmlns:r="http://schemas.openxmlformats.org/officeDocument/2006/relationships" type="ellipse" r:blip="">
              <dgm:adjLst/>
            </dgm:shape>
            <dgm:presOf axis="self" ptType="node"/>
            <dgm:constrLst>
              <dgm:constr type="h" refType="w"/>
              <dgm:constr type="w" refType="h" op="lte"/>
              <dgm:constr type="tMarg"/>
              <dgm:constr type="bMarg"/>
              <dgm:constr type="lMarg"/>
              <dgm:constr type="rMarg"/>
            </dgm:constrLst>
            <dgm:ruleLst>
              <dgm:rule type="primFontSz" val="5" fact="NaN" max="NaN"/>
            </dgm:ruleLst>
          </dgm:layoutNode>
          <dgm:choose name="Name75">
            <dgm:if name="Name76" axis="ch" ptType="node" func="cnt" op="gte" val="1">
              <dgm:layoutNode name="spPre3">
                <dgm:alg type="sp"/>
                <dgm:shape xmlns:r="http://schemas.openxmlformats.org/officeDocument/2006/relationships" r:blip="">
                  <dgm:adjLst/>
                </dgm:shape>
              </dgm:layoutNode>
              <dgm:layoutNode name="chLin3">
                <dgm:alg type="lin">
                  <dgm:param type="linDir" val="fromT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w" for="ch" forName="txAndLines3" refType="w" fact="0.77"/>
                  <dgm:constr type="w" for="ch" forName="top3" refType="w" refFor="ch" refForName="txAndLines3" fact="0.78"/>
                </dgm:constrLst>
                <dgm:forEach name="Name77" axis="ch">
                  <dgm:forEach name="Name78" axis="self" ptType="parTrans">
                    <dgm:layoutNode name="Name79" styleLbl="parChTrans1D1">
                      <dgm:choose name="Name80">
                        <dgm:if name="Name81" func="var" arg="dir" op="equ" val="norm">
                          <dgm:alg type="conn">
                            <dgm:param type="dstNode" val="anchor3"/>
                            <dgm:param type="dim" val="1D"/>
                            <dgm:param type="endSty" val="noArr"/>
                            <dgm:param type="begPts" val="midR"/>
                          </dgm:alg>
                        </dgm:if>
                        <dgm:else name="Name82">
                          <dgm:alg type="conn">
                            <dgm:param type="srcNode" val="parTx3"/>
                            <dgm:param type="dstNode" val="anchor3"/>
                            <dgm:param type="dim" val="1D"/>
                            <dgm:param type="endSty" val="noArr"/>
                            <dgm:param type="begPts" val="midL"/>
                          </dgm:alg>
                        </dgm:else>
                      </dgm:choose>
                      <dgm:shape xmlns:r="http://schemas.openxmlformats.org/officeDocument/2006/relationships" type="conn" r:blip="">
                        <dgm:adjLst/>
                      </dgm:shape>
                      <dgm:presOf/>
                      <dgm:constrLst>
                        <dgm:constr type="connDist"/>
                        <dgm:constr type="begPad" refType="connDist" fact="0.11"/>
                        <dgm:constr type="endPad"/>
                      </dgm:constrLst>
                    </dgm:layoutNode>
                  </dgm:forEach>
                  <dgm:forEach name="Name83" axis="self" ptType="node">
                    <dgm:choose name="Name84">
                      <dgm:if name="Name85" axis="par ch" ptType="node node" func="cnt" op="equ" val="1">
                        <dgm:layoutNode name="top3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constrLst>
                            <dgm:constr type="h" refType="w" fact="0.6"/>
                          </dgm:constrLst>
                        </dgm:layoutNode>
                      </dgm:if>
                      <dgm:else name="Name86"/>
                    </dgm:choose>
                    <dgm:layoutNode name="txAndLines3">
                      <dgm:choose name="Name87">
                        <dgm:if name="Name88" func="var" arg="dir" op="equ" val="norm">
                          <dgm:alg type="lin"/>
                        </dgm:if>
                        <dgm:else name="Name89">
                          <dgm:alg type="lin">
                            <dgm:param type="linDir" val="from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hoose name="Name90">
                        <dgm:if name="Name91" axis="root ch" ptType="all node" func="cnt" op="gte" val="4">
                          <dgm:constrLst>
                            <dgm:constr type="w" for="ch" forName="anchor3" refType="w"/>
                            <dgm:constr type="w" for="ch" forName="backup3" refType="w" fact="-1"/>
                            <dgm:constr type="w" for="ch" forName="preLine3" refType="w" fact="0.11"/>
                            <dgm:constr type="w" for="ch" forName="desTx3" refType="w" fact="0.78"/>
                            <dgm:constr type="w" for="ch" forName="postLine3" refType="w" fact="0.11"/>
                          </dgm:constrLst>
                        </dgm:if>
                        <dgm:else name="Name92">
                          <dgm:constrLst>
                            <dgm:constr type="w" for="ch" forName="anchor3" refType="w" fact="0.89"/>
                            <dgm:constr type="w" for="ch" forName="backup3" refType="w" fact="-0.89"/>
                            <dgm:constr type="w" for="ch" forName="preLine3" refType="w" fact="0.11"/>
                            <dgm:constr type="w" for="ch" forName="desTx3" refType="w" fact="0.78"/>
                          </dgm:constrLst>
                        </dgm:else>
                      </dgm:choose>
                      <dgm:layoutNode name="anchor3" moveWith="desTx3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backup3" moveWith="desTx3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preLine3" styleLbl="parChTrans1D1" moveWith="desTx3">
                        <dgm:alg type="sp"/>
                        <dgm:shape xmlns:r="http://schemas.openxmlformats.org/officeDocument/2006/relationships" type="line" r:blip="">
                          <dgm:adjLst/>
                        </dgm:shape>
                        <dgm:presOf/>
                      </dgm:layoutNode>
                      <dgm:layoutNode name="desTx3" styleLbl="revTx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ect" r:blip="" hideGeom="1">
                          <dgm:adjLst/>
                        </dgm:shape>
                        <dgm:presOf axis="desOrSelf" ptType="node"/>
                        <dgm:constrLst>
                          <dgm:constr type="h" refType="w" fact="0.6"/>
                        </dgm:constrLst>
                        <dgm:ruleLst>
                          <dgm:rule type="primFontSz" val="5" fact="NaN" max="NaN"/>
                        </dgm:ruleLst>
                      </dgm:layoutNode>
                      <dgm:choose name="Name93">
                        <dgm:if name="Name94" axis="root ch" ptType="all node" func="cnt" op="gte" val="4">
                          <dgm:layoutNode name="postLine3" styleLbl="parChTrans1D1" moveWith="desTx3">
                            <dgm:alg type="sp"/>
                            <dgm:shape xmlns:r="http://schemas.openxmlformats.org/officeDocument/2006/relationships" type="line" r:blip="">
                              <dgm:adjLst/>
                            </dgm:shape>
                            <dgm:presOf/>
                          </dgm:layoutNode>
                        </dgm:if>
                        <dgm:else name="Name95"/>
                      </dgm:choose>
                    </dgm:layoutNode>
                  </dgm:forEach>
                  <dgm:choose name="Name96">
                    <dgm:if name="Name97" axis="root ch" ptType="all node" func="cnt" op="gte" val="4">
                      <dgm:forEach name="Name98" axis="self" ptType="parTrans">
                        <dgm:layoutNode name="Name99" styleLbl="parChTrans1D1">
                          <dgm:choose name="Name100">
                            <dgm:if name="Name101" func="var" arg="dir" op="equ" val="norm">
                              <dgm:alg type="conn">
                                <dgm:param type="srcNode" val="parTx4"/>
                                <dgm:param type="dstNode" val="anchor3"/>
                                <dgm:param type="dim" val="1D"/>
                                <dgm:param type="endSty" val="noArr"/>
                                <dgm:param type="begPts" val="midL"/>
                              </dgm:alg>
                            </dgm:if>
                            <dgm:else name="Name102">
                              <dgm:alg type="conn">
                                <dgm:param type="srcNode" val="parTx4"/>
                                <dgm:param type="dstNode" val="anchor3"/>
                                <dgm:param type="dim" val="1D"/>
                                <dgm:param type="endSty" val="noArr"/>
                                <dgm:param type="begPts" val="midR"/>
                              </dgm:alg>
                            </dgm:else>
                          </dgm:choose>
                          <dgm:shape xmlns:r="http://schemas.openxmlformats.org/officeDocument/2006/relationships" type="conn" r:blip="">
                            <dgm:adjLst/>
                          </dgm:shape>
                          <dgm:presOf/>
                          <dgm:constrLst>
                            <dgm:constr type="connDist"/>
                            <dgm:constr type="begPad" refType="connDist" fact="0.11"/>
                            <dgm:constr type="endPad"/>
                          </dgm:constrLst>
                        </dgm:layoutNode>
                      </dgm:forEach>
                    </dgm:if>
                    <dgm:else name="Name103"/>
                  </dgm:choose>
                </dgm:forEach>
              </dgm:layoutNode>
              <dgm:choose name="Name104">
                <dgm:if name="Name105" axis="root ch" ptType="all node" func="cnt" op="gte" val="4">
                  <dgm:layoutNode name="spPost3">
                    <dgm:alg type="sp"/>
                    <dgm:shape xmlns:r="http://schemas.openxmlformats.org/officeDocument/2006/relationships" r:blip="">
                      <dgm:adjLst/>
                    </dgm:shape>
                  </dgm:layoutNode>
                </dgm:if>
                <dgm:else name="Name106"/>
              </dgm:choose>
            </dgm:if>
            <dgm:else name="Name107"/>
          </dgm:choose>
        </dgm:if>
        <dgm:if name="Name108" axis="self" ptType="node" func="pos" op="equ" val="4">
          <dgm:layoutNode name="parTx4" styleLbl="node1">
            <dgm:alg type="tx"/>
            <dgm:shape xmlns:r="http://schemas.openxmlformats.org/officeDocument/2006/relationships" type="ellipse" r:blip="">
              <dgm:adjLst/>
            </dgm:shape>
            <dgm:presOf axis="self" ptType="node"/>
            <dgm:constrLst>
              <dgm:constr type="h" refType="w"/>
              <dgm:constr type="w" refType="h" op="lte"/>
              <dgm:constr type="tMarg"/>
              <dgm:constr type="bMarg"/>
              <dgm:constr type="lMarg"/>
              <dgm:constr type="rMarg"/>
            </dgm:constrLst>
            <dgm:ruleLst>
              <dgm:rule type="primFontSz" val="5" fact="NaN" max="NaN"/>
            </dgm:ruleLst>
          </dgm:layoutNode>
          <dgm:choose name="Name109">
            <dgm:if name="Name110" axis="ch" ptType="node" func="cnt" op="gte" val="1">
              <dgm:layoutNode name="spPre4">
                <dgm:alg type="sp"/>
                <dgm:shape xmlns:r="http://schemas.openxmlformats.org/officeDocument/2006/relationships" r:blip="">
                  <dgm:adjLst/>
                </dgm:shape>
              </dgm:layoutNode>
              <dgm:layoutNode name="chLin4">
                <dgm:alg type="lin">
                  <dgm:param type="linDir" val="fromT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w" for="ch" forName="txAndLines4" refType="w" fact="0.77"/>
                  <dgm:constr type="w" for="ch" forName="top4" refType="w" refFor="ch" refForName="txAndLines4" fact="0.78"/>
                </dgm:constrLst>
                <dgm:forEach name="Name111" axis="ch">
                  <dgm:forEach name="Name112" axis="self" ptType="parTrans">
                    <dgm:layoutNode name="Name113" styleLbl="parChTrans1D1">
                      <dgm:choose name="Name114">
                        <dgm:if name="Name115" func="var" arg="dir" op="equ" val="norm">
                          <dgm:alg type="conn">
                            <dgm:param type="dstNode" val="anchor4"/>
                            <dgm:param type="dim" val="1D"/>
                            <dgm:param type="endSty" val="noArr"/>
                            <dgm:param type="begPts" val="midR"/>
                          </dgm:alg>
                        </dgm:if>
                        <dgm:else name="Name116">
                          <dgm:alg type="conn">
                            <dgm:param type="srcNode" val="parTx4"/>
                            <dgm:param type="dstNode" val="anchor4"/>
                            <dgm:param type="dim" val="1D"/>
                            <dgm:param type="endSty" val="noArr"/>
                            <dgm:param type="begPts" val="midL"/>
                          </dgm:alg>
                        </dgm:else>
                      </dgm:choose>
                      <dgm:shape xmlns:r="http://schemas.openxmlformats.org/officeDocument/2006/relationships" type="conn" r:blip="">
                        <dgm:adjLst/>
                      </dgm:shape>
                      <dgm:presOf/>
                      <dgm:constrLst>
                        <dgm:constr type="connDist"/>
                        <dgm:constr type="begPad" refType="connDist" fact="0.11"/>
                        <dgm:constr type="endPad"/>
                      </dgm:constrLst>
                    </dgm:layoutNode>
                  </dgm:forEach>
                  <dgm:forEach name="Name117" axis="self" ptType="node">
                    <dgm:choose name="Name118">
                      <dgm:if name="Name119" axis="par ch" ptType="node node" func="cnt" op="equ" val="1">
                        <dgm:layoutNode name="top4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constrLst>
                            <dgm:constr type="h" refType="w" fact="0.6"/>
                          </dgm:constrLst>
                        </dgm:layoutNode>
                      </dgm:if>
                      <dgm:else name="Name120"/>
                    </dgm:choose>
                    <dgm:layoutNode name="txAndLines4">
                      <dgm:choose name="Name121">
                        <dgm:if name="Name122" func="var" arg="dir" op="equ" val="norm">
                          <dgm:alg type="lin"/>
                        </dgm:if>
                        <dgm:else name="Name123">
                          <dgm:alg type="lin">
                            <dgm:param type="linDir" val="from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hoose name="Name124">
                        <dgm:if name="Name125" axis="root ch" ptType="all node" func="cnt" op="gte" val="5">
                          <dgm:constrLst>
                            <dgm:constr type="w" for="ch" forName="anchor4" refType="w"/>
                            <dgm:constr type="w" for="ch" forName="backup4" refType="w" fact="-1"/>
                            <dgm:constr type="w" for="ch" forName="preLine4" refType="w" fact="0.11"/>
                            <dgm:constr type="w" for="ch" forName="desTx4" refType="w" fact="0.78"/>
                            <dgm:constr type="w" for="ch" forName="postLine4" refType="w" fact="0.11"/>
                          </dgm:constrLst>
                        </dgm:if>
                        <dgm:else name="Name126">
                          <dgm:constrLst>
                            <dgm:constr type="w" for="ch" forName="anchor4" refType="w" fact="0.89"/>
                            <dgm:constr type="w" for="ch" forName="backup4" refType="w" fact="-0.89"/>
                            <dgm:constr type="w" for="ch" forName="preLine4" refType="w" fact="0.11"/>
                            <dgm:constr type="w" for="ch" forName="desTx4" refType="w" fact="0.78"/>
                          </dgm:constrLst>
                        </dgm:else>
                      </dgm:choose>
                      <dgm:layoutNode name="anchor4" moveWith="desTx4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backup4" moveWith="desTx4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preLine4" styleLbl="parChTrans1D1" moveWith="desTx4">
                        <dgm:alg type="sp"/>
                        <dgm:shape xmlns:r="http://schemas.openxmlformats.org/officeDocument/2006/relationships" type="line" r:blip="">
                          <dgm:adjLst/>
                        </dgm:shape>
                        <dgm:presOf/>
                      </dgm:layoutNode>
                      <dgm:layoutNode name="desTx4" styleLbl="revTx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ect" r:blip="" hideGeom="1">
                          <dgm:adjLst/>
                        </dgm:shape>
                        <dgm:presOf axis="desOrSelf" ptType="node"/>
                        <dgm:constrLst>
                          <dgm:constr type="h" refType="w" fact="0.6"/>
                        </dgm:constrLst>
                        <dgm:ruleLst>
                          <dgm:rule type="primFontSz" val="5" fact="NaN" max="NaN"/>
                        </dgm:ruleLst>
                      </dgm:layoutNode>
                      <dgm:choose name="Name127">
                        <dgm:if name="Name128" axis="root ch" ptType="all node" func="cnt" op="gte" val="5">
                          <dgm:layoutNode name="postLine4" styleLbl="parChTrans1D1" moveWith="desTx4">
                            <dgm:alg type="sp"/>
                            <dgm:shape xmlns:r="http://schemas.openxmlformats.org/officeDocument/2006/relationships" type="line" r:blip="">
                              <dgm:adjLst/>
                            </dgm:shape>
                            <dgm:presOf/>
                          </dgm:layoutNode>
                        </dgm:if>
                        <dgm:else name="Name129"/>
                      </dgm:choose>
                    </dgm:layoutNode>
                  </dgm:forEach>
                  <dgm:choose name="Name130">
                    <dgm:if name="Name131" axis="root ch" ptType="all node" func="cnt" op="gte" val="5">
                      <dgm:forEach name="Name132" axis="self" ptType="parTrans">
                        <dgm:layoutNode name="Name133" styleLbl="parChTrans1D1">
                          <dgm:choose name="Name134">
                            <dgm:if name="Name135" func="var" arg="dir" op="equ" val="norm">
                              <dgm:alg type="conn">
                                <dgm:param type="srcNode" val="parTx5"/>
                                <dgm:param type="dstNode" val="anchor4"/>
                                <dgm:param type="dim" val="1D"/>
                                <dgm:param type="endSty" val="noArr"/>
                                <dgm:param type="begPts" val="midL"/>
                              </dgm:alg>
                            </dgm:if>
                            <dgm:else name="Name136">
                              <dgm:alg type="conn">
                                <dgm:param type="srcNode" val="parTx5"/>
                                <dgm:param type="dstNode" val="anchor4"/>
                                <dgm:param type="dim" val="1D"/>
                                <dgm:param type="endSty" val="noArr"/>
                                <dgm:param type="begPts" val="midR"/>
                              </dgm:alg>
                            </dgm:else>
                          </dgm:choose>
                          <dgm:shape xmlns:r="http://schemas.openxmlformats.org/officeDocument/2006/relationships" type="conn" r:blip="">
                            <dgm:adjLst/>
                          </dgm:shape>
                          <dgm:presOf/>
                          <dgm:constrLst>
                            <dgm:constr type="connDist"/>
                            <dgm:constr type="begPad" refType="connDist" fact="0.11"/>
                            <dgm:constr type="endPad"/>
                          </dgm:constrLst>
                        </dgm:layoutNode>
                      </dgm:forEach>
                    </dgm:if>
                    <dgm:else name="Name137"/>
                  </dgm:choose>
                </dgm:forEach>
              </dgm:layoutNode>
              <dgm:choose name="Name138">
                <dgm:if name="Name139" axis="root ch" ptType="all node" func="cnt" op="gte" val="5">
                  <dgm:layoutNode name="spPost4">
                    <dgm:alg type="sp"/>
                    <dgm:shape xmlns:r="http://schemas.openxmlformats.org/officeDocument/2006/relationships" r:blip="">
                      <dgm:adjLst/>
                    </dgm:shape>
                  </dgm:layoutNode>
                </dgm:if>
                <dgm:else name="Name140"/>
              </dgm:choose>
            </dgm:if>
            <dgm:else name="Name141"/>
          </dgm:choose>
        </dgm:if>
        <dgm:if name="Name142" axis="self" ptType="node" func="pos" op="equ" val="5">
          <dgm:layoutNode name="parTx5" styleLbl="node1">
            <dgm:alg type="tx"/>
            <dgm:shape xmlns:r="http://schemas.openxmlformats.org/officeDocument/2006/relationships" type="ellipse" r:blip="">
              <dgm:adjLst/>
            </dgm:shape>
            <dgm:presOf axis="self" ptType="node"/>
            <dgm:constrLst>
              <dgm:constr type="h" refType="w"/>
              <dgm:constr type="w" refType="h" op="lte"/>
              <dgm:constr type="tMarg"/>
              <dgm:constr type="bMarg"/>
              <dgm:constr type="lMarg"/>
              <dgm:constr type="rMarg"/>
            </dgm:constrLst>
            <dgm:ruleLst>
              <dgm:rule type="primFontSz" val="5" fact="NaN" max="NaN"/>
            </dgm:ruleLst>
          </dgm:layoutNode>
          <dgm:choose name="Name143">
            <dgm:if name="Name144" axis="ch" ptType="node" func="cnt" op="gte" val="1">
              <dgm:layoutNode name="spPre5">
                <dgm:alg type="sp"/>
                <dgm:shape xmlns:r="http://schemas.openxmlformats.org/officeDocument/2006/relationships" r:blip="">
                  <dgm:adjLst/>
                </dgm:shape>
              </dgm:layoutNode>
              <dgm:layoutNode name="chLin5">
                <dgm:alg type="lin">
                  <dgm:param type="linDir" val="fromT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w" for="ch" forName="txAndLines5" refType="w" fact="0.77"/>
                  <dgm:constr type="w" for="ch" forName="top5" refType="w" refFor="ch" refForName="txAndLines5" fact="0.78"/>
                </dgm:constrLst>
                <dgm:forEach name="Name145" axis="ch">
                  <dgm:forEach name="Name146" axis="self" ptType="parTrans">
                    <dgm:layoutNode name="Name147" styleLbl="parChTrans1D1">
                      <dgm:choose name="Name148">
                        <dgm:if name="Name149" func="var" arg="dir" op="equ" val="norm">
                          <dgm:alg type="conn">
                            <dgm:param type="dstNode" val="anchor5"/>
                            <dgm:param type="dim" val="1D"/>
                            <dgm:param type="endSty" val="noArr"/>
                            <dgm:param type="begPts" val="midR"/>
                          </dgm:alg>
                        </dgm:if>
                        <dgm:else name="Name150">
                          <dgm:alg type="conn">
                            <dgm:param type="srcNode" val="parTx5"/>
                            <dgm:param type="dstNode" val="anchor5"/>
                            <dgm:param type="dim" val="1D"/>
                            <dgm:param type="endSty" val="noArr"/>
                            <dgm:param type="begPts" val="midL"/>
                          </dgm:alg>
                        </dgm:else>
                      </dgm:choose>
                      <dgm:shape xmlns:r="http://schemas.openxmlformats.org/officeDocument/2006/relationships" type="conn" r:blip="">
                        <dgm:adjLst/>
                      </dgm:shape>
                      <dgm:presOf/>
                      <dgm:constrLst>
                        <dgm:constr type="connDist"/>
                        <dgm:constr type="begPad" refType="connDist" fact="0.11"/>
                        <dgm:constr type="endPad"/>
                      </dgm:constrLst>
                    </dgm:layoutNode>
                  </dgm:forEach>
                  <dgm:forEach name="Name151" axis="self" ptType="node">
                    <dgm:choose name="Name152">
                      <dgm:if name="Name153" axis="par ch" ptType="node node" func="cnt" op="equ" val="1">
                        <dgm:layoutNode name="top5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constrLst>
                            <dgm:constr type="h" refType="w" fact="0.6"/>
                          </dgm:constrLst>
                        </dgm:layoutNode>
                      </dgm:if>
                      <dgm:else name="Name154"/>
                    </dgm:choose>
                    <dgm:layoutNode name="txAndLines5">
                      <dgm:choose name="Name155">
                        <dgm:if name="Name156" func="var" arg="dir" op="equ" val="norm">
                          <dgm:alg type="lin"/>
                        </dgm:if>
                        <dgm:else name="Name157">
                          <dgm:alg type="lin">
                            <dgm:param type="linDir" val="from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hoose name="Name158">
                        <dgm:if name="Name159" axis="root ch" ptType="all node" func="cnt" op="gte" val="6">
                          <dgm:constrLst>
                            <dgm:constr type="w" for="ch" forName="anchor5" refType="w"/>
                            <dgm:constr type="w" for="ch" forName="backup5" refType="w" fact="-1"/>
                            <dgm:constr type="w" for="ch" forName="preLine5" refType="w" fact="0.11"/>
                            <dgm:constr type="w" for="ch" forName="desTx5" refType="w" fact="0.78"/>
                            <dgm:constr type="w" for="ch" forName="postLine5" refType="w" fact="0.11"/>
                          </dgm:constrLst>
                        </dgm:if>
                        <dgm:else name="Name160">
                          <dgm:constrLst>
                            <dgm:constr type="w" for="ch" forName="anchor5" refType="w" fact="0.89"/>
                            <dgm:constr type="w" for="ch" forName="backup5" refType="w" fact="-0.89"/>
                            <dgm:constr type="w" for="ch" forName="preLine5" refType="w" fact="0.11"/>
                            <dgm:constr type="w" for="ch" forName="desTx5" refType="w" fact="0.78"/>
                          </dgm:constrLst>
                        </dgm:else>
                      </dgm:choose>
                      <dgm:layoutNode name="anchor5" moveWith="desTx5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backup5" moveWith="desTx5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preLine5" styleLbl="parChTrans1D1" moveWith="desTx5">
                        <dgm:alg type="sp"/>
                        <dgm:shape xmlns:r="http://schemas.openxmlformats.org/officeDocument/2006/relationships" type="line" r:blip="">
                          <dgm:adjLst/>
                        </dgm:shape>
                        <dgm:presOf/>
                      </dgm:layoutNode>
                      <dgm:layoutNode name="desTx5" styleLbl="revTx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ect" r:blip="" hideGeom="1">
                          <dgm:adjLst/>
                        </dgm:shape>
                        <dgm:presOf axis="desOrSelf" ptType="node"/>
                        <dgm:constrLst>
                          <dgm:constr type="h" refType="w" fact="0.6"/>
                        </dgm:constrLst>
                        <dgm:ruleLst>
                          <dgm:rule type="primFontSz" val="5" fact="NaN" max="NaN"/>
                        </dgm:ruleLst>
                      </dgm:layoutNode>
                      <dgm:choose name="Name161">
                        <dgm:if name="Name162" axis="root ch" ptType="all node" func="cnt" op="gte" val="6">
                          <dgm:layoutNode name="postLine5" styleLbl="parChTrans1D1" moveWith="desTx5">
                            <dgm:alg type="sp"/>
                            <dgm:shape xmlns:r="http://schemas.openxmlformats.org/officeDocument/2006/relationships" type="line" r:blip="">
                              <dgm:adjLst/>
                            </dgm:shape>
                            <dgm:presOf/>
                          </dgm:layoutNode>
                        </dgm:if>
                        <dgm:else name="Name163"/>
                      </dgm:choose>
                    </dgm:layoutNode>
                  </dgm:forEach>
                  <dgm:choose name="Name164">
                    <dgm:if name="Name165" axis="root ch" ptType="all node" func="cnt" op="gte" val="6">
                      <dgm:forEach name="Name166" axis="self" ptType="parTrans">
                        <dgm:layoutNode name="Name167" styleLbl="parChTrans1D1">
                          <dgm:choose name="Name168">
                            <dgm:if name="Name169" func="var" arg="dir" op="equ" val="norm">
                              <dgm:alg type="conn">
                                <dgm:param type="srcNode" val="parTx6"/>
                                <dgm:param type="dstNode" val="anchor5"/>
                                <dgm:param type="dim" val="1D"/>
                                <dgm:param type="endSty" val="noArr"/>
                                <dgm:param type="begPts" val="midL"/>
                              </dgm:alg>
                            </dgm:if>
                            <dgm:else name="Name170">
                              <dgm:alg type="conn">
                                <dgm:param type="srcNode" val="parTx6"/>
                                <dgm:param type="dstNode" val="anchor5"/>
                                <dgm:param type="dim" val="1D"/>
                                <dgm:param type="endSty" val="noArr"/>
                                <dgm:param type="begPts" val="midR"/>
                              </dgm:alg>
                            </dgm:else>
                          </dgm:choose>
                          <dgm:shape xmlns:r="http://schemas.openxmlformats.org/officeDocument/2006/relationships" type="conn" r:blip="">
                            <dgm:adjLst/>
                          </dgm:shape>
                          <dgm:presOf/>
                          <dgm:constrLst>
                            <dgm:constr type="connDist"/>
                            <dgm:constr type="begPad" refType="connDist" fact="0.11"/>
                            <dgm:constr type="endPad"/>
                          </dgm:constrLst>
                        </dgm:layoutNode>
                      </dgm:forEach>
                    </dgm:if>
                    <dgm:else name="Name171"/>
                  </dgm:choose>
                </dgm:forEach>
              </dgm:layoutNode>
              <dgm:choose name="Name172">
                <dgm:if name="Name173" axis="root ch" ptType="all node" func="cnt" op="gte" val="6">
                  <dgm:layoutNode name="spPost5">
                    <dgm:alg type="sp"/>
                    <dgm:shape xmlns:r="http://schemas.openxmlformats.org/officeDocument/2006/relationships" r:blip="">
                      <dgm:adjLst/>
                    </dgm:shape>
                  </dgm:layoutNode>
                </dgm:if>
                <dgm:else name="Name174"/>
              </dgm:choose>
            </dgm:if>
            <dgm:else name="Name175"/>
          </dgm:choose>
        </dgm:if>
        <dgm:if name="Name176" axis="self" ptType="node" func="pos" op="equ" val="6">
          <dgm:layoutNode name="parTx6" styleLbl="node1">
            <dgm:alg type="tx"/>
            <dgm:shape xmlns:r="http://schemas.openxmlformats.org/officeDocument/2006/relationships" type="ellipse" r:blip="">
              <dgm:adjLst/>
            </dgm:shape>
            <dgm:presOf axis="self" ptType="node"/>
            <dgm:constrLst>
              <dgm:constr type="h" refType="w"/>
              <dgm:constr type="w" refType="h" op="lte"/>
              <dgm:constr type="tMarg"/>
              <dgm:constr type="bMarg"/>
              <dgm:constr type="lMarg"/>
              <dgm:constr type="rMarg"/>
            </dgm:constrLst>
            <dgm:ruleLst>
              <dgm:rule type="primFontSz" val="5" fact="NaN" max="NaN"/>
            </dgm:ruleLst>
          </dgm:layoutNode>
          <dgm:choose name="Name177">
            <dgm:if name="Name178" axis="ch" ptType="node" func="cnt" op="gte" val="1">
              <dgm:layoutNode name="spPre6">
                <dgm:alg type="sp"/>
                <dgm:shape xmlns:r="http://schemas.openxmlformats.org/officeDocument/2006/relationships" r:blip="">
                  <dgm:adjLst/>
                </dgm:shape>
              </dgm:layoutNode>
              <dgm:layoutNode name="chLin6">
                <dgm:alg type="lin">
                  <dgm:param type="linDir" val="fromT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w" for="ch" forName="txAndLines6" refType="w" fact="0.77"/>
                  <dgm:constr type="w" for="ch" forName="top6" refType="w" refFor="ch" refForName="txAndLines6" fact="0.78"/>
                </dgm:constrLst>
                <dgm:forEach name="Name179" axis="ch">
                  <dgm:forEach name="Name180" axis="self" ptType="parTrans">
                    <dgm:layoutNode name="Name181" styleLbl="parChTrans1D1">
                      <dgm:choose name="Name182">
                        <dgm:if name="Name183" func="var" arg="dir" op="equ" val="norm">
                          <dgm:alg type="conn">
                            <dgm:param type="dstNode" val="anchor6"/>
                            <dgm:param type="dim" val="1D"/>
                            <dgm:param type="endSty" val="noArr"/>
                            <dgm:param type="begPts" val="midR"/>
                          </dgm:alg>
                        </dgm:if>
                        <dgm:else name="Name184">
                          <dgm:alg type="conn">
                            <dgm:param type="srcNode" val="parTx6"/>
                            <dgm:param type="dstNode" val="anchor6"/>
                            <dgm:param type="dim" val="1D"/>
                            <dgm:param type="endSty" val="noArr"/>
                            <dgm:param type="begPts" val="midL"/>
                          </dgm:alg>
                        </dgm:else>
                      </dgm:choose>
                      <dgm:shape xmlns:r="http://schemas.openxmlformats.org/officeDocument/2006/relationships" type="conn" r:blip="">
                        <dgm:adjLst/>
                      </dgm:shape>
                      <dgm:presOf/>
                      <dgm:constrLst>
                        <dgm:constr type="connDist"/>
                        <dgm:constr type="begPad" refType="connDist" fact="0.11"/>
                        <dgm:constr type="endPad"/>
                      </dgm:constrLst>
                    </dgm:layoutNode>
                  </dgm:forEach>
                  <dgm:forEach name="Name185" axis="self" ptType="node">
                    <dgm:choose name="Name186">
                      <dgm:if name="Name187" axis="par ch" ptType="node node" func="cnt" op="equ" val="1">
                        <dgm:layoutNode name="top6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constrLst>
                            <dgm:constr type="h" refType="w" fact="0.6"/>
                          </dgm:constrLst>
                        </dgm:layoutNode>
                      </dgm:if>
                      <dgm:else name="Name188"/>
                    </dgm:choose>
                    <dgm:layoutNode name="txAndLines6">
                      <dgm:choose name="Name189">
                        <dgm:if name="Name190" func="var" arg="dir" op="equ" val="norm">
                          <dgm:alg type="lin"/>
                        </dgm:if>
                        <dgm:else name="Name191">
                          <dgm:alg type="lin">
                            <dgm:param type="linDir" val="from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hoose name="Name192">
                        <dgm:if name="Name193" axis="root ch" ptType="all node" func="cnt" op="gte" val="7">
                          <dgm:constrLst>
                            <dgm:constr type="w" for="ch" forName="anchor6" refType="w"/>
                            <dgm:constr type="w" for="ch" forName="backup6" refType="w" fact="-1"/>
                            <dgm:constr type="w" for="ch" forName="preLine6" refType="w" fact="0.11"/>
                            <dgm:constr type="w" for="ch" forName="desTx6" refType="w" fact="0.78"/>
                            <dgm:constr type="w" for="ch" forName="postLine6" refType="w" fact="0.11"/>
                          </dgm:constrLst>
                        </dgm:if>
                        <dgm:else name="Name194">
                          <dgm:constrLst>
                            <dgm:constr type="w" for="ch" forName="anchor6" refType="w" fact="0.89"/>
                            <dgm:constr type="w" for="ch" forName="backup6" refType="w" fact="-0.89"/>
                            <dgm:constr type="w" for="ch" forName="preLine6" refType="w" fact="0.11"/>
                            <dgm:constr type="w" for="ch" forName="desTx6" refType="w" fact="0.78"/>
                          </dgm:constrLst>
                        </dgm:else>
                      </dgm:choose>
                      <dgm:layoutNode name="anchor6" moveWith="desTx6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backup6" moveWith="desTx6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preLine6" styleLbl="parChTrans1D1" moveWith="desTx6">
                        <dgm:alg type="sp"/>
                        <dgm:shape xmlns:r="http://schemas.openxmlformats.org/officeDocument/2006/relationships" type="line" r:blip="">
                          <dgm:adjLst/>
                        </dgm:shape>
                        <dgm:presOf/>
                      </dgm:layoutNode>
                      <dgm:layoutNode name="desTx6" styleLbl="revTx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ect" r:blip="" hideGeom="1">
                          <dgm:adjLst/>
                        </dgm:shape>
                        <dgm:presOf axis="desOrSelf" ptType="node"/>
                        <dgm:constrLst>
                          <dgm:constr type="h" refType="w" fact="0.6"/>
                        </dgm:constrLst>
                        <dgm:ruleLst>
                          <dgm:rule type="primFontSz" val="5" fact="NaN" max="NaN"/>
                        </dgm:ruleLst>
                      </dgm:layoutNode>
                      <dgm:choose name="Name195">
                        <dgm:if name="Name196" axis="root ch" ptType="all node" func="cnt" op="gte" val="7">
                          <dgm:layoutNode name="postLine6" styleLbl="parChTrans1D1" moveWith="desTx6">
                            <dgm:alg type="sp"/>
                            <dgm:shape xmlns:r="http://schemas.openxmlformats.org/officeDocument/2006/relationships" type="line" r:blip="">
                              <dgm:adjLst/>
                            </dgm:shape>
                            <dgm:presOf/>
                          </dgm:layoutNode>
                        </dgm:if>
                        <dgm:else name="Name197"/>
                      </dgm:choose>
                    </dgm:layoutNode>
                  </dgm:forEach>
                  <dgm:choose name="Name198">
                    <dgm:if name="Name199" axis="root ch" ptType="all node" func="cnt" op="gte" val="7">
                      <dgm:forEach name="Name200" axis="self" ptType="parTrans">
                        <dgm:layoutNode name="Name201" styleLbl="parChTrans1D1">
                          <dgm:choose name="Name202">
                            <dgm:if name="Name203" func="var" arg="dir" op="equ" val="norm">
                              <dgm:alg type="conn">
                                <dgm:param type="srcNode" val="parTx7"/>
                                <dgm:param type="dstNode" val="anchor6"/>
                                <dgm:param type="dim" val="1D"/>
                                <dgm:param type="endSty" val="noArr"/>
                                <dgm:param type="begPts" val="midL"/>
                              </dgm:alg>
                            </dgm:if>
                            <dgm:else name="Name204">
                              <dgm:alg type="conn">
                                <dgm:param type="srcNode" val="parTx7"/>
                                <dgm:param type="dstNode" val="anchor6"/>
                                <dgm:param type="dim" val="1D"/>
                                <dgm:param type="endSty" val="noArr"/>
                                <dgm:param type="begPts" val="midR"/>
                              </dgm:alg>
                            </dgm:else>
                          </dgm:choose>
                          <dgm:shape xmlns:r="http://schemas.openxmlformats.org/officeDocument/2006/relationships" type="conn" r:blip="">
                            <dgm:adjLst/>
                          </dgm:shape>
                          <dgm:presOf/>
                          <dgm:constrLst>
                            <dgm:constr type="connDist"/>
                            <dgm:constr type="begPad" refType="connDist" fact="0.11"/>
                            <dgm:constr type="endPad"/>
                          </dgm:constrLst>
                        </dgm:layoutNode>
                      </dgm:forEach>
                    </dgm:if>
                    <dgm:else name="Name205"/>
                  </dgm:choose>
                </dgm:forEach>
              </dgm:layoutNode>
              <dgm:choose name="Name206">
                <dgm:if name="Name207" axis="root ch" ptType="all node" func="cnt" op="gte" val="7">
                  <dgm:layoutNode name="spPost6">
                    <dgm:alg type="sp"/>
                    <dgm:shape xmlns:r="http://schemas.openxmlformats.org/officeDocument/2006/relationships" r:blip="">
                      <dgm:adjLst/>
                    </dgm:shape>
                  </dgm:layoutNode>
                </dgm:if>
                <dgm:else name="Name208"/>
              </dgm:choose>
            </dgm:if>
            <dgm:else name="Name209"/>
          </dgm:choose>
        </dgm:if>
        <dgm:if name="Name210" axis="self" ptType="node" func="pos" op="equ" val="7">
          <dgm:layoutNode name="parTx7" styleLbl="node1">
            <dgm:alg type="tx"/>
            <dgm:shape xmlns:r="http://schemas.openxmlformats.org/officeDocument/2006/relationships" type="ellipse" r:blip="">
              <dgm:adjLst/>
            </dgm:shape>
            <dgm:presOf axis="self" ptType="node"/>
            <dgm:constrLst>
              <dgm:constr type="h" refType="w"/>
              <dgm:constr type="w" refType="h" op="lte"/>
              <dgm:constr type="tMarg"/>
              <dgm:constr type="bMarg"/>
              <dgm:constr type="lMarg"/>
              <dgm:constr type="rMarg"/>
            </dgm:constrLst>
            <dgm:ruleLst>
              <dgm:rule type="primFontSz" val="5" fact="NaN" max="NaN"/>
            </dgm:ruleLst>
          </dgm:layoutNode>
          <dgm:choose name="Name211">
            <dgm:if name="Name212" axis="ch" ptType="node" func="cnt" op="gte" val="1">
              <dgm:layoutNode name="spPre7">
                <dgm:alg type="sp"/>
                <dgm:shape xmlns:r="http://schemas.openxmlformats.org/officeDocument/2006/relationships" r:blip="">
                  <dgm:adjLst/>
                </dgm:shape>
              </dgm:layoutNode>
              <dgm:layoutNode name="chLin7">
                <dgm:alg type="lin">
                  <dgm:param type="linDir" val="fromT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w" for="ch" forName="txAndLines7" refType="w" fact="0.77"/>
                  <dgm:constr type="w" for="ch" forName="top7" refType="w" refFor="ch" refForName="txAndLines7" fact="0.78"/>
                </dgm:constrLst>
                <dgm:forEach name="Name213" axis="ch">
                  <dgm:forEach name="Name214" axis="self" ptType="parTrans">
                    <dgm:layoutNode name="Name215" styleLbl="parChTrans1D1">
                      <dgm:choose name="Name216">
                        <dgm:if name="Name217" func="var" arg="dir" op="equ" val="norm">
                          <dgm:alg type="conn">
                            <dgm:param type="dstNode" val="anchor7"/>
                            <dgm:param type="dim" val="1D"/>
                            <dgm:param type="endSty" val="noArr"/>
                            <dgm:param type="begPts" val="midR"/>
                          </dgm:alg>
                        </dgm:if>
                        <dgm:else name="Name218">
                          <dgm:alg type="conn">
                            <dgm:param type="srcNode" val="parTx7"/>
                            <dgm:param type="dstNode" val="anchor7"/>
                            <dgm:param type="dim" val="1D"/>
                            <dgm:param type="endSty" val="noArr"/>
                            <dgm:param type="begPts" val="midL"/>
                          </dgm:alg>
                        </dgm:else>
                      </dgm:choose>
                      <dgm:shape xmlns:r="http://schemas.openxmlformats.org/officeDocument/2006/relationships" type="conn" r:blip="">
                        <dgm:adjLst/>
                      </dgm:shape>
                      <dgm:presOf/>
                      <dgm:constrLst>
                        <dgm:constr type="connDist"/>
                        <dgm:constr type="begPad" refType="connDist" fact="0.11"/>
                        <dgm:constr type="endPad"/>
                      </dgm:constrLst>
                    </dgm:layoutNode>
                  </dgm:forEach>
                  <dgm:forEach name="Name219" axis="self" ptType="node">
                    <dgm:choose name="Name220">
                      <dgm:if name="Name221" axis="par ch" ptType="node node" func="cnt" op="equ" val="1">
                        <dgm:layoutNode name="top7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constrLst>
                            <dgm:constr type="h" refType="w" fact="0.6"/>
                          </dgm:constrLst>
                        </dgm:layoutNode>
                      </dgm:if>
                      <dgm:else name="Name222"/>
                    </dgm:choose>
                    <dgm:layoutNode name="txAndLines7">
                      <dgm:choose name="Name223">
                        <dgm:if name="Name224" func="var" arg="dir" op="equ" val="norm">
                          <dgm:alg type="lin"/>
                        </dgm:if>
                        <dgm:else name="Name225">
                          <dgm:alg type="lin">
                            <dgm:param type="linDir" val="from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>
                        <dgm:constr type="w" for="ch" forName="anchor7" refType="w" fact="0.89"/>
                        <dgm:constr type="w" for="ch" forName="backup7" refType="w" fact="-0.89"/>
                        <dgm:constr type="w" for="ch" forName="preLine7" refType="w" fact="0.11"/>
                        <dgm:constr type="w" for="ch" forName="desTx7" refType="w" fact="0.78"/>
                      </dgm:constrLst>
                      <dgm:layoutNode name="anchor7" moveWith="desTx7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backup7" moveWith="desTx7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preLine7" styleLbl="parChTrans1D1" moveWith="desTx7">
                        <dgm:alg type="sp"/>
                        <dgm:shape xmlns:r="http://schemas.openxmlformats.org/officeDocument/2006/relationships" type="line" r:blip="">
                          <dgm:adjLst/>
                        </dgm:shape>
                        <dgm:presOf/>
                      </dgm:layoutNode>
                      <dgm:layoutNode name="desTx7" styleLbl="revTx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ect" r:blip="" hideGeom="1">
                          <dgm:adjLst/>
                        </dgm:shape>
                        <dgm:presOf axis="desOrSelf" ptType="node"/>
                        <dgm:constrLst>
                          <dgm:constr type="h" refType="w" fact="0.6"/>
                        </dgm:constrLst>
                        <dgm:ruleLst>
                          <dgm:rule type="primFontSz" val="5" fact="NaN" max="NaN"/>
                        </dgm:ruleLst>
                      </dgm:layoutNode>
                    </dgm:layoutNode>
                  </dgm:forEach>
                </dgm:forEach>
              </dgm:layoutNode>
            </dgm:if>
            <dgm:else name="Name226"/>
          </dgm:choose>
        </dgm:if>
        <dgm:else name="Name227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4#2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buFontTx/>
              <a:buNone/>
              <a:defRPr sz="1200">
                <a:ea typeface="宋体" panose="02010600030101010101" pitchFamily="2" charset="-122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buFontTx/>
              <a:buNone/>
              <a:defRPr sz="1200">
                <a:ea typeface="宋体" panose="02010600030101010101" pitchFamily="2" charset="-122"/>
              </a:defRPr>
            </a:lvl1pPr>
          </a:lstStyle>
          <a:p>
            <a:pPr marL="0" marR="0" lvl="0" indent="0" algn="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buFontTx/>
              <a:buNone/>
              <a:defRPr sz="1200">
                <a:ea typeface="宋体" panose="02010600030101010101" pitchFamily="2" charset="-122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p>
            <a:pPr lvl="0" algn="r" eaLnBrk="1" fontAlgn="base" hangingPunct="1">
              <a:buChar char="•"/>
            </a:pPr>
            <a:fld id="{9A0DB2DC-4C9A-4742-B13C-FB6460FD3503}" type="slidenum">
              <a:rPr lang="zh-CN" altLang="en-US" sz="1200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3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13314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13315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3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8194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8195" name="页脚占位符 4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r>
              <a:rPr lang="zh-CN" altLang="en-US" sz="1200" dirty="0">
                <a:latin typeface="Calibri" panose="020F0502020204030204" pitchFamily="34" charset="0"/>
              </a:rPr>
              <a:t>状元成才路</a:t>
            </a:r>
            <a:endParaRPr lang="zh-CN" altLang="en-US" sz="1200" dirty="0">
              <a:latin typeface="Calibri" panose="020F0502020204030204" pitchFamily="34" charset="0"/>
            </a:endParaRPr>
          </a:p>
        </p:txBody>
      </p:sp>
      <p:sp>
        <p:nvSpPr>
          <p:cNvPr id="8196" name="页眉占位符 5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t"/>
          <a:p>
            <a:pPr lvl="0"/>
            <a:r>
              <a:rPr lang="zh-CN" altLang="en-US" sz="1200" dirty="0">
                <a:latin typeface="Calibri" panose="020F0502020204030204" pitchFamily="34" charset="0"/>
              </a:rPr>
              <a:t>状元成才路</a:t>
            </a:r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auto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365125"/>
            <a:ext cx="7886700" cy="5811838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350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35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9"/>
            <a:ext cx="6858000" cy="165576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auto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350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35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9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350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35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9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350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35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9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350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35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9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350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35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350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35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1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auto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9"/>
          </a:xfrm>
        </p:spPr>
        <p:txBody>
          <a:bodyPr vert="eaVert"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9"/>
          </a:xfrm>
        </p:spPr>
        <p:txBody>
          <a:bodyPr vert="eaVert"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350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35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365125"/>
            <a:ext cx="7886700" cy="5811839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350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35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350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35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350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35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350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35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350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35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auto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350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35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2.xml"/><Relationship Id="rId8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0.xml"/><Relationship Id="rId6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7.xml"/><Relationship Id="rId31" Type="http://schemas.openxmlformats.org/officeDocument/2006/relationships/theme" Target="../theme/theme2.xml"/><Relationship Id="rId30" Type="http://schemas.openxmlformats.org/officeDocument/2006/relationships/slideLayout" Target="../slideLayouts/slideLayout43.xml"/><Relationship Id="rId3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42.xml"/><Relationship Id="rId28" Type="http://schemas.openxmlformats.org/officeDocument/2006/relationships/slideLayout" Target="../slideLayouts/slideLayout41.xml"/><Relationship Id="rId27" Type="http://schemas.openxmlformats.org/officeDocument/2006/relationships/slideLayout" Target="../slideLayouts/slideLayout40.xml"/><Relationship Id="rId26" Type="http://schemas.openxmlformats.org/officeDocument/2006/relationships/slideLayout" Target="../slideLayouts/slideLayout39.xml"/><Relationship Id="rId25" Type="http://schemas.openxmlformats.org/officeDocument/2006/relationships/slideLayout" Target="../slideLayouts/slideLayout38.xml"/><Relationship Id="rId24" Type="http://schemas.openxmlformats.org/officeDocument/2006/relationships/slideLayout" Target="../slideLayouts/slideLayout37.xml"/><Relationship Id="rId23" Type="http://schemas.openxmlformats.org/officeDocument/2006/relationships/slideLayout" Target="../slideLayouts/slideLayout36.xml"/><Relationship Id="rId22" Type="http://schemas.openxmlformats.org/officeDocument/2006/relationships/slideLayout" Target="../slideLayouts/slideLayout35.xml"/><Relationship Id="rId21" Type="http://schemas.openxmlformats.org/officeDocument/2006/relationships/slideLayout" Target="../slideLayouts/slideLayout34.xml"/><Relationship Id="rId20" Type="http://schemas.openxmlformats.org/officeDocument/2006/relationships/slideLayout" Target="../slideLayouts/slideLayout33.xml"/><Relationship Id="rId2" Type="http://schemas.openxmlformats.org/officeDocument/2006/relationships/slideLayout" Target="../slideLayouts/slideLayout15.xml"/><Relationship Id="rId19" Type="http://schemas.openxmlformats.org/officeDocument/2006/relationships/slideLayout" Target="../slideLayouts/slideLayout32.xml"/><Relationship Id="rId18" Type="http://schemas.openxmlformats.org/officeDocument/2006/relationships/slideLayout" Target="../slideLayouts/slideLayout31.xml"/><Relationship Id="rId17" Type="http://schemas.openxmlformats.org/officeDocument/2006/relationships/slideLayout" Target="../slideLayouts/slideLayout30.xml"/><Relationship Id="rId16" Type="http://schemas.openxmlformats.org/officeDocument/2006/relationships/slideLayout" Target="../slideLayouts/slideLayout29.xml"/><Relationship Id="rId15" Type="http://schemas.openxmlformats.org/officeDocument/2006/relationships/slideLayout" Target="../slideLayouts/slideLayout28.xml"/><Relationship Id="rId14" Type="http://schemas.openxmlformats.org/officeDocument/2006/relationships/slideLayout" Target="../slideLayouts/slideLayout27.xml"/><Relationship Id="rId13" Type="http://schemas.openxmlformats.org/officeDocument/2006/relationships/slideLayout" Target="../slideLayouts/slideLayout26.xml"/><Relationship Id="rId12" Type="http://schemas.openxmlformats.org/officeDocument/2006/relationships/slideLayout" Target="../slideLayouts/slideLayout25.xml"/><Relationship Id="rId11" Type="http://schemas.openxmlformats.org/officeDocument/2006/relationships/slideLayout" Target="../slideLayouts/slideLayout24.xml"/><Relationship Id="rId10" Type="http://schemas.openxmlformats.org/officeDocument/2006/relationships/slideLayout" Target="../slideLayouts/slideLayout23.xml"/><Relationship Id="rId1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350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35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628650" y="366184"/>
            <a:ext cx="7886700" cy="132503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826684"/>
            <a:ext cx="7886700" cy="43497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350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35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6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6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6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  <p:sldLayoutId id="2147483675" r:id="rId13"/>
    <p:sldLayoutId id="2147483676" r:id="rId14"/>
    <p:sldLayoutId id="2147483677" r:id="rId15"/>
    <p:sldLayoutId id="2147483678" r:id="rId16"/>
    <p:sldLayoutId id="2147483679" r:id="rId17"/>
    <p:sldLayoutId id="2147483680" r:id="rId18"/>
    <p:sldLayoutId id="2147483681" r:id="rId19"/>
    <p:sldLayoutId id="2147483682" r:id="rId20"/>
    <p:sldLayoutId id="2147483683" r:id="rId21"/>
    <p:sldLayoutId id="2147483684" r:id="rId22"/>
    <p:sldLayoutId id="2147483685" r:id="rId23"/>
    <p:sldLayoutId id="2147483686" r:id="rId24"/>
    <p:sldLayoutId id="2147483687" r:id="rId25"/>
    <p:sldLayoutId id="2147483688" r:id="rId26"/>
    <p:sldLayoutId id="2147483689" r:id="rId27"/>
    <p:sldLayoutId id="2147483690" r:id="rId28"/>
    <p:sldLayoutId id="2147483691" r:id="rId29"/>
    <p:sldLayoutId id="2147483692" r:id="rId30"/>
  </p:sldLayoutIdLst>
  <p:hf sldNum="0"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28.xml"/><Relationship Id="rId2" Type="http://schemas.openxmlformats.org/officeDocument/2006/relationships/image" Target="../media/image24.jpeg"/><Relationship Id="rId1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0.xml"/><Relationship Id="rId3" Type="http://schemas.openxmlformats.org/officeDocument/2006/relationships/image" Target="../media/image25.png"/><Relationship Id="rId2" Type="http://schemas.openxmlformats.org/officeDocument/2006/relationships/image" Target="../media/image10.png"/><Relationship Id="rId1" Type="http://schemas.openxmlformats.org/officeDocument/2006/relationships/image" Target="../media/image11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0.xml"/><Relationship Id="rId2" Type="http://schemas.openxmlformats.org/officeDocument/2006/relationships/image" Target="../media/image26.png"/><Relationship Id="rId1" Type="http://schemas.openxmlformats.org/officeDocument/2006/relationships/image" Target="../media/image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8.png"/><Relationship Id="rId1" Type="http://schemas.openxmlformats.org/officeDocument/2006/relationships/image" Target="../media/image27.GIF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7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8.png"/><Relationship Id="rId1" Type="http://schemas.openxmlformats.org/officeDocument/2006/relationships/image" Target="../media/image30.GIF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8.png"/><Relationship Id="rId1" Type="http://schemas.openxmlformats.org/officeDocument/2006/relationships/image" Target="../media/image32.GIF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8.png"/><Relationship Id="rId1" Type="http://schemas.openxmlformats.org/officeDocument/2006/relationships/image" Target="../media/image34.GI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8.png"/><Relationship Id="rId1" Type="http://schemas.openxmlformats.org/officeDocument/2006/relationships/image" Target="../media/image37.GIF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8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8.png"/><Relationship Id="rId1" Type="http://schemas.openxmlformats.org/officeDocument/2006/relationships/image" Target="../media/image39.GI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8.png"/><Relationship Id="rId1" Type="http://schemas.openxmlformats.org/officeDocument/2006/relationships/image" Target="../media/image40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1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8.png"/><Relationship Id="rId1" Type="http://schemas.openxmlformats.org/officeDocument/2006/relationships/image" Target="../media/image42.GI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8.png"/><Relationship Id="rId1" Type="http://schemas.openxmlformats.org/officeDocument/2006/relationships/image" Target="../media/image43.GI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5.png"/><Relationship Id="rId1" Type="http://schemas.openxmlformats.org/officeDocument/2006/relationships/image" Target="../media/image44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6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6.png"/><Relationship Id="rId1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png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image" Target="../media/image12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7.jpeg"/><Relationship Id="rId1" Type="http://schemas.openxmlformats.org/officeDocument/2006/relationships/image" Target="../media/image9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8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9.jpeg"/></Relationships>
</file>

<file path=ppt/slides/_rels/slide5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microsoft.com/office/2007/relationships/diagramDrawing" Target="../diagrams/drawing2.xml"/><Relationship Id="rId4" Type="http://schemas.openxmlformats.org/officeDocument/2006/relationships/diagramColors" Target="../diagrams/colors2.xml"/><Relationship Id="rId3" Type="http://schemas.openxmlformats.org/officeDocument/2006/relationships/diagramQuickStyle" Target="../diagrams/quickStyle2.xml"/><Relationship Id="rId2" Type="http://schemas.openxmlformats.org/officeDocument/2006/relationships/diagramLayout" Target="../diagrams/layout2.xml"/><Relationship Id="rId1" Type="http://schemas.openxmlformats.org/officeDocument/2006/relationships/diagramData" Target="../diagrams/data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0.png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073" name="图片 8" descr="小花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1153534">
            <a:off x="7803833" y="5668010"/>
            <a:ext cx="1139825" cy="1117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4" name="Picture 39" descr="구름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8850" y="179388"/>
            <a:ext cx="682625" cy="3635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5" name="Picture 40" descr="구름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35825" y="503238"/>
            <a:ext cx="1042988" cy="555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3" descr="趣味导入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96035" y="73025"/>
            <a:ext cx="4445000" cy="15668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" name="AutoShape 508"/>
          <p:cNvSpPr>
            <a:spLocks noChangeArrowheads="1"/>
          </p:cNvSpPr>
          <p:nvPr/>
        </p:nvSpPr>
        <p:spPr bwMode="auto">
          <a:xfrm>
            <a:off x="1410335" y="2367280"/>
            <a:ext cx="6388735" cy="3144520"/>
          </a:xfrm>
          <a:prstGeom prst="roundRect">
            <a:avLst>
              <a:gd name="adj" fmla="val 5074"/>
            </a:avLst>
          </a:prstGeom>
          <a:solidFill>
            <a:srgbClr val="FFFFFF"/>
          </a:solidFill>
          <a:ln w="57150" cmpd="sng">
            <a:solidFill>
              <a:srgbClr val="99CC00"/>
            </a:solidFill>
            <a:round/>
          </a:ln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078" name="Picture 39" descr="구름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4100" y="1639888"/>
            <a:ext cx="682625" cy="3635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9" name="图片 28" descr="蝴蝶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-3308464" flipH="1">
            <a:off x="5769928" y="305753"/>
            <a:ext cx="1019175" cy="1101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80" name="Picture 2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68413" y="1680845"/>
            <a:ext cx="4267200" cy="6699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" name="Rectangle 8"/>
          <p:cNvSpPr>
            <a:spLocks noChangeArrowheads="1"/>
          </p:cNvSpPr>
          <p:nvPr/>
        </p:nvSpPr>
        <p:spPr bwMode="auto">
          <a:xfrm>
            <a:off x="1527175" y="2259330"/>
            <a:ext cx="6379845" cy="3046095"/>
          </a:xfrm>
          <a:prstGeom prst="rect">
            <a:avLst/>
          </a:prstGeom>
          <a:noFill/>
          <a:ln>
            <a:noFill/>
          </a:ln>
        </p:spPr>
        <p:txBody>
          <a:bodyPr wrap="square" anchor="ctr">
            <a:spAutoFit/>
          </a:bodyPr>
          <a:lstStyle/>
          <a:p>
            <a:pPr marL="0" marR="0" lvl="0" indent="627380" algn="l" defTabSz="457200" rtl="0" eaLnBrk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+mn-ea"/>
                <a:ea typeface="+mn-ea"/>
                <a:cs typeface="Calibri" panose="020F0502020204030204" pitchFamily="34" charset="0"/>
              </a:rPr>
              <a:t>同学们，你们吃过米糕吗？你们知道一块米糕是怎么做出来的吗？一块普通的米糕，要经过成千上万人的劳动制作出来的。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800000"/>
              </a:solidFill>
              <a:effectLst/>
              <a:uLnTx/>
              <a:uFillTx/>
              <a:latin typeface="+mn-ea"/>
              <a:ea typeface="+mn-ea"/>
              <a:cs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69465" y="1520190"/>
            <a:ext cx="4066540" cy="22860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237740" y="4222750"/>
            <a:ext cx="445389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7200" b="1">
                <a:solidFill>
                  <a:srgbClr val="FF0000"/>
                </a:solidFill>
              </a:rPr>
              <a:t>销</a:t>
            </a:r>
            <a:r>
              <a:rPr lang="zh-CN" altLang="en-US" sz="7200" b="1"/>
              <a:t>售甘蔗</a:t>
            </a:r>
            <a:endParaRPr lang="zh-CN" altLang="en-US" sz="7200" b="1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169" name="图片 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40425" y="4005263"/>
            <a:ext cx="2627313" cy="1822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8" name="矩形 47"/>
          <p:cNvSpPr/>
          <p:nvPr/>
        </p:nvSpPr>
        <p:spPr>
          <a:xfrm>
            <a:off x="179508" y="2492895"/>
            <a:ext cx="949039" cy="1753235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all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uLnTx/>
                <a:uFillTx/>
                <a:latin typeface="+mn-lt"/>
                <a:ea typeface="+mn-ea"/>
                <a:cs typeface="+mn-cs"/>
                <a:sym typeface="+mn-ea"/>
              </a:rPr>
              <a:t>夹米糕</a:t>
            </a:r>
            <a:endParaRPr kumimoji="0" lang="zh-CN" altLang="en-US" sz="3600" b="1" i="0" u="none" strike="noStrike" kern="1200" cap="all" spc="0" normalizeH="0" baseline="0" noProof="0" dirty="0">
              <a:ln>
                <a:noFill/>
              </a:ln>
              <a:solidFill>
                <a:srgbClr val="FF0000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uLnTx/>
              <a:uFillTx/>
              <a:latin typeface="+mn-lt"/>
              <a:ea typeface="+mn-ea"/>
              <a:cs typeface="+mn-cs"/>
              <a:sym typeface="+mn-ea"/>
            </a:endParaRPr>
          </a:p>
        </p:txBody>
      </p:sp>
      <p:grpSp>
        <p:nvGrpSpPr>
          <p:cNvPr id="2" name="组合 113"/>
          <p:cNvGrpSpPr/>
          <p:nvPr/>
        </p:nvGrpSpPr>
        <p:grpSpPr>
          <a:xfrm>
            <a:off x="735013" y="1011238"/>
            <a:ext cx="1128712" cy="852487"/>
            <a:chOff x="539552" y="2794805"/>
            <a:chExt cx="1621560" cy="1298589"/>
          </a:xfrm>
        </p:grpSpPr>
        <p:pic>
          <p:nvPicPr>
            <p:cNvPr id="7172" name="图片 114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39552" y="2912016"/>
              <a:ext cx="1621560" cy="118137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173" name="Text Box 8"/>
            <p:cNvSpPr txBox="1"/>
            <p:nvPr/>
          </p:nvSpPr>
          <p:spPr>
            <a:xfrm>
              <a:off x="611107" y="2794805"/>
              <a:ext cx="904399" cy="107659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4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糕</a:t>
              </a:r>
              <a:endPara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" name="组合 116"/>
          <p:cNvGrpSpPr/>
          <p:nvPr/>
        </p:nvGrpSpPr>
        <p:grpSpPr>
          <a:xfrm>
            <a:off x="1982788" y="957263"/>
            <a:ext cx="1079500" cy="923925"/>
            <a:chOff x="539552" y="2812985"/>
            <a:chExt cx="1621560" cy="1280409"/>
          </a:xfrm>
        </p:grpSpPr>
        <p:pic>
          <p:nvPicPr>
            <p:cNvPr id="7175" name="图片 117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39552" y="2912016"/>
              <a:ext cx="1621560" cy="118137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176" name="Text Box 8"/>
            <p:cNvSpPr txBox="1"/>
            <p:nvPr/>
          </p:nvSpPr>
          <p:spPr>
            <a:xfrm>
              <a:off x="539552" y="2812985"/>
              <a:ext cx="1009367" cy="97944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4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特</a:t>
              </a:r>
              <a:endPara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" name="组合 119"/>
          <p:cNvGrpSpPr/>
          <p:nvPr/>
        </p:nvGrpSpPr>
        <p:grpSpPr>
          <a:xfrm>
            <a:off x="3189288" y="1030288"/>
            <a:ext cx="1066800" cy="850900"/>
            <a:chOff x="539552" y="2837463"/>
            <a:chExt cx="1621560" cy="1255202"/>
          </a:xfrm>
        </p:grpSpPr>
        <p:pic>
          <p:nvPicPr>
            <p:cNvPr id="7178" name="图片 120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39552" y="2912746"/>
              <a:ext cx="1621560" cy="117991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179" name="Text Box 8"/>
            <p:cNvSpPr txBox="1"/>
            <p:nvPr/>
          </p:nvSpPr>
          <p:spPr>
            <a:xfrm>
              <a:off x="543333" y="2837463"/>
              <a:ext cx="970292" cy="104256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4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嘛</a:t>
              </a:r>
              <a:endPara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" name="组合 46"/>
          <p:cNvGrpSpPr/>
          <p:nvPr/>
        </p:nvGrpSpPr>
        <p:grpSpPr>
          <a:xfrm>
            <a:off x="4365625" y="1017588"/>
            <a:ext cx="1108075" cy="876300"/>
            <a:chOff x="487454" y="2791643"/>
            <a:chExt cx="1673658" cy="1301022"/>
          </a:xfrm>
        </p:grpSpPr>
        <p:pic>
          <p:nvPicPr>
            <p:cNvPr id="7181" name="图片 120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39552" y="2912746"/>
              <a:ext cx="1621560" cy="117991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182" name="Text Box 8"/>
            <p:cNvSpPr txBox="1"/>
            <p:nvPr/>
          </p:nvSpPr>
          <p:spPr>
            <a:xfrm>
              <a:off x="487454" y="2791643"/>
              <a:ext cx="1075434" cy="104930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4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买</a:t>
              </a:r>
              <a:endPara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6" name="组合 50"/>
          <p:cNvGrpSpPr/>
          <p:nvPr/>
        </p:nvGrpSpPr>
        <p:grpSpPr>
          <a:xfrm>
            <a:off x="5634038" y="1077913"/>
            <a:ext cx="1076325" cy="796925"/>
            <a:chOff x="539552" y="2758117"/>
            <a:chExt cx="1621560" cy="1334548"/>
          </a:xfrm>
        </p:grpSpPr>
        <p:pic>
          <p:nvPicPr>
            <p:cNvPr id="7184" name="图片 120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39552" y="2912746"/>
              <a:ext cx="1621560" cy="117991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185" name="Text Box 8"/>
            <p:cNvSpPr txBox="1"/>
            <p:nvPr/>
          </p:nvSpPr>
          <p:spPr>
            <a:xfrm>
              <a:off x="595424" y="2758117"/>
              <a:ext cx="899305" cy="118354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4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糖</a:t>
              </a:r>
              <a:endPara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7" name="组合 53"/>
          <p:cNvGrpSpPr/>
          <p:nvPr/>
        </p:nvGrpSpPr>
        <p:grpSpPr>
          <a:xfrm>
            <a:off x="6842125" y="1098550"/>
            <a:ext cx="1076325" cy="796925"/>
            <a:chOff x="539552" y="2758117"/>
            <a:chExt cx="1621560" cy="1334548"/>
          </a:xfrm>
        </p:grpSpPr>
        <p:pic>
          <p:nvPicPr>
            <p:cNvPr id="7187" name="图片 120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39552" y="2912746"/>
              <a:ext cx="1621560" cy="117991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188" name="Text Box 8"/>
            <p:cNvSpPr txBox="1"/>
            <p:nvPr/>
          </p:nvSpPr>
          <p:spPr>
            <a:xfrm>
              <a:off x="595424" y="2758117"/>
              <a:ext cx="899305" cy="118354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4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蔗</a:t>
              </a:r>
              <a:endPara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8" name="组合 56"/>
          <p:cNvGrpSpPr/>
          <p:nvPr/>
        </p:nvGrpSpPr>
        <p:grpSpPr>
          <a:xfrm>
            <a:off x="1004888" y="2374900"/>
            <a:ext cx="1128712" cy="854075"/>
            <a:chOff x="539552" y="2794805"/>
            <a:chExt cx="1621560" cy="1298589"/>
          </a:xfrm>
        </p:grpSpPr>
        <p:pic>
          <p:nvPicPr>
            <p:cNvPr id="7190" name="图片 114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39552" y="2912016"/>
              <a:ext cx="1621560" cy="118137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191" name="Text Box 8"/>
            <p:cNvSpPr txBox="1"/>
            <p:nvPr/>
          </p:nvSpPr>
          <p:spPr>
            <a:xfrm>
              <a:off x="611107" y="2794805"/>
              <a:ext cx="904399" cy="107459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4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汁</a:t>
              </a:r>
              <a:endPara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9" name="组合 59"/>
          <p:cNvGrpSpPr/>
          <p:nvPr/>
        </p:nvGrpSpPr>
        <p:grpSpPr>
          <a:xfrm>
            <a:off x="2286000" y="2397125"/>
            <a:ext cx="1128713" cy="852488"/>
            <a:chOff x="539552" y="2794805"/>
            <a:chExt cx="1621560" cy="1298589"/>
          </a:xfrm>
        </p:grpSpPr>
        <p:pic>
          <p:nvPicPr>
            <p:cNvPr id="7193" name="图片 114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39552" y="2912016"/>
              <a:ext cx="1621560" cy="118137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194" name="Text Box 8"/>
            <p:cNvSpPr txBox="1"/>
            <p:nvPr/>
          </p:nvSpPr>
          <p:spPr>
            <a:xfrm>
              <a:off x="611107" y="2794805"/>
              <a:ext cx="904399" cy="107659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4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菜</a:t>
              </a:r>
              <a:endPara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0" name="组合 62"/>
          <p:cNvGrpSpPr/>
          <p:nvPr/>
        </p:nvGrpSpPr>
        <p:grpSpPr>
          <a:xfrm>
            <a:off x="3484563" y="2414588"/>
            <a:ext cx="1128712" cy="852487"/>
            <a:chOff x="539552" y="2794805"/>
            <a:chExt cx="1621560" cy="1298589"/>
          </a:xfrm>
        </p:grpSpPr>
        <p:pic>
          <p:nvPicPr>
            <p:cNvPr id="7196" name="图片 114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39552" y="2912016"/>
              <a:ext cx="1621560" cy="118137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197" name="Text Box 8"/>
            <p:cNvSpPr txBox="1"/>
            <p:nvPr/>
          </p:nvSpPr>
          <p:spPr>
            <a:xfrm>
              <a:off x="611107" y="2794805"/>
              <a:ext cx="904399" cy="107659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4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熬</a:t>
              </a:r>
              <a:endPara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1" name="组合 65"/>
          <p:cNvGrpSpPr/>
          <p:nvPr/>
        </p:nvGrpSpPr>
        <p:grpSpPr>
          <a:xfrm>
            <a:off x="4794250" y="2424113"/>
            <a:ext cx="1128713" cy="854075"/>
            <a:chOff x="539552" y="2794805"/>
            <a:chExt cx="1621560" cy="1298589"/>
          </a:xfrm>
        </p:grpSpPr>
        <p:pic>
          <p:nvPicPr>
            <p:cNvPr id="7199" name="图片 114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39552" y="2912016"/>
              <a:ext cx="1621560" cy="118137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200" name="Text Box 8"/>
            <p:cNvSpPr txBox="1"/>
            <p:nvPr/>
          </p:nvSpPr>
          <p:spPr>
            <a:xfrm>
              <a:off x="611107" y="2794805"/>
              <a:ext cx="904399" cy="107459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4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算</a:t>
              </a:r>
              <a:endPara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2" name="组合 68"/>
          <p:cNvGrpSpPr/>
          <p:nvPr/>
        </p:nvGrpSpPr>
        <p:grpSpPr>
          <a:xfrm>
            <a:off x="5970588" y="2435225"/>
            <a:ext cx="1128712" cy="852488"/>
            <a:chOff x="539552" y="2794805"/>
            <a:chExt cx="1621560" cy="1298589"/>
          </a:xfrm>
        </p:grpSpPr>
        <p:pic>
          <p:nvPicPr>
            <p:cNvPr id="7202" name="图片 114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39552" y="2912016"/>
              <a:ext cx="1621560" cy="118137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203" name="Text Box 8"/>
            <p:cNvSpPr txBox="1"/>
            <p:nvPr/>
          </p:nvSpPr>
          <p:spPr>
            <a:xfrm>
              <a:off x="611107" y="2794805"/>
              <a:ext cx="904399" cy="107659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4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销</a:t>
              </a:r>
              <a:endPara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3" name="组合 71"/>
          <p:cNvGrpSpPr/>
          <p:nvPr/>
        </p:nvGrpSpPr>
        <p:grpSpPr>
          <a:xfrm>
            <a:off x="1004888" y="3857625"/>
            <a:ext cx="1128712" cy="852488"/>
            <a:chOff x="539552" y="2794805"/>
            <a:chExt cx="1621560" cy="1298589"/>
          </a:xfrm>
        </p:grpSpPr>
        <p:pic>
          <p:nvPicPr>
            <p:cNvPr id="7205" name="图片 114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39552" y="2912016"/>
              <a:ext cx="1621560" cy="118137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206" name="Text Box 8"/>
            <p:cNvSpPr txBox="1"/>
            <p:nvPr/>
          </p:nvSpPr>
          <p:spPr>
            <a:xfrm>
              <a:off x="611107" y="2794805"/>
              <a:ext cx="904399" cy="107659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4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粉</a:t>
              </a:r>
              <a:endPara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4" name="组合 74"/>
          <p:cNvGrpSpPr/>
          <p:nvPr/>
        </p:nvGrpSpPr>
        <p:grpSpPr>
          <a:xfrm>
            <a:off x="2405063" y="3857625"/>
            <a:ext cx="1128712" cy="852488"/>
            <a:chOff x="539552" y="2794805"/>
            <a:chExt cx="1621560" cy="1298589"/>
          </a:xfrm>
        </p:grpSpPr>
        <p:pic>
          <p:nvPicPr>
            <p:cNvPr id="7208" name="图片 114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39552" y="2912016"/>
              <a:ext cx="1621560" cy="118137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209" name="Text Box 8"/>
            <p:cNvSpPr txBox="1"/>
            <p:nvPr/>
          </p:nvSpPr>
          <p:spPr>
            <a:xfrm>
              <a:off x="611107" y="2794805"/>
              <a:ext cx="904399" cy="107659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4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劳</a:t>
              </a:r>
              <a:endPara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5" name="组合 77"/>
          <p:cNvGrpSpPr/>
          <p:nvPr/>
        </p:nvGrpSpPr>
        <p:grpSpPr>
          <a:xfrm>
            <a:off x="3722688" y="3886200"/>
            <a:ext cx="1130300" cy="854075"/>
            <a:chOff x="539552" y="2794805"/>
            <a:chExt cx="1621560" cy="1298589"/>
          </a:xfrm>
        </p:grpSpPr>
        <p:pic>
          <p:nvPicPr>
            <p:cNvPr id="7211" name="图片 114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39552" y="2912016"/>
              <a:ext cx="1621560" cy="118137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212" name="Text Box 8"/>
            <p:cNvSpPr txBox="1"/>
            <p:nvPr/>
          </p:nvSpPr>
          <p:spPr>
            <a:xfrm>
              <a:off x="611107" y="2794805"/>
              <a:ext cx="904399" cy="107459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4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的</a:t>
              </a:r>
              <a:endPara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6" name="组合 80"/>
          <p:cNvGrpSpPr/>
          <p:nvPr/>
        </p:nvGrpSpPr>
        <p:grpSpPr>
          <a:xfrm>
            <a:off x="3948113" y="4816475"/>
            <a:ext cx="1128712" cy="854075"/>
            <a:chOff x="539552" y="2794805"/>
            <a:chExt cx="1621560" cy="1298589"/>
          </a:xfrm>
        </p:grpSpPr>
        <p:pic>
          <p:nvPicPr>
            <p:cNvPr id="7214" name="图片 114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39552" y="2912016"/>
              <a:ext cx="1621560" cy="118137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215" name="Text Box 8"/>
            <p:cNvSpPr txBox="1"/>
            <p:nvPr/>
          </p:nvSpPr>
          <p:spPr>
            <a:xfrm>
              <a:off x="611107" y="2794805"/>
              <a:ext cx="904399" cy="107459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4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应</a:t>
              </a:r>
              <a:endPara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7" name="组合 83"/>
          <p:cNvGrpSpPr/>
          <p:nvPr/>
        </p:nvGrpSpPr>
        <p:grpSpPr>
          <a:xfrm>
            <a:off x="1771650" y="4856163"/>
            <a:ext cx="1128713" cy="852487"/>
            <a:chOff x="539552" y="2794805"/>
            <a:chExt cx="1621560" cy="1298589"/>
          </a:xfrm>
        </p:grpSpPr>
        <p:pic>
          <p:nvPicPr>
            <p:cNvPr id="7217" name="图片 114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39552" y="2912016"/>
              <a:ext cx="1621560" cy="118137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218" name="Text Box 8"/>
            <p:cNvSpPr txBox="1"/>
            <p:nvPr/>
          </p:nvSpPr>
          <p:spPr>
            <a:xfrm>
              <a:off x="611107" y="2794805"/>
              <a:ext cx="904399" cy="107659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4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确</a:t>
              </a:r>
              <a:endPara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7219" name="文本框 17"/>
          <p:cNvSpPr txBox="1"/>
          <p:nvPr/>
        </p:nvSpPr>
        <p:spPr>
          <a:xfrm>
            <a:off x="65088" y="885825"/>
            <a:ext cx="4460875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en-US">
                <a:latin typeface="Arial" panose="020B0604020202020204" pitchFamily="34" charset="0"/>
              </a:rPr>
              <a:t>  </a:t>
            </a:r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4.32099E-6 L 0.59601 0.66482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800" y="33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7.40741E-7 L 0.50052 0.61728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000" y="30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1.97531E-6 L 0.34514 0.71728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300" y="35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1.97531E-6 L 0.22761 0.70895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400" y="35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022E-16 -3.7037E-7 L 0.05885 0.65556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00" y="32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-2.71605E-6 L 0.01962 0.65124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00" y="32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3.58025E-6 L 0.56232 0.4395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100" y="22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3.58025E-6 L 0.54583 0.44197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300" y="22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3.82716E-6 L 0.35955 0.46513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000" y="23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4.32099E-6 L 0.25104 0.33334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600" y="16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3.82716E-6 L 0.08091 0.34444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00" y="17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6.17284E-7 L 0.56232 0.18117 " pathEditMode="relative" rAng="0" ptsTypes="AA">
                                      <p:cBhvr>
                                        <p:cTn id="61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100" y="9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1.97531E-6 L 0.54132 0.15555 " pathEditMode="relative" rAng="0" ptsTypes="AA">
                                      <p:cBhvr>
                                        <p:cTn id="6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100" y="7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4.93827E-6 L 0.37118 0.11204 " pathEditMode="relative" rAng="0" ptsTypes="AA">
                                      <p:cBhvr>
                                        <p:cTn id="7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500" y="5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9.87654E-7 L 0.34983 -0.12624 " pathEditMode="relative" rAng="0" ptsTypes="AA">
                                      <p:cBhvr>
                                        <p:cTn id="7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600" y="-6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4.81481E-6 L 0.52952 -0.04538 " pathEditMode="relative" rAng="0" ptsTypes="AA">
                                      <p:cBhvr>
                                        <p:cTn id="81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500" y="-2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34340" y="2074545"/>
            <a:ext cx="8092440" cy="2584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5400" b="1"/>
              <a:t>这是我经常吃的米糕</a:t>
            </a:r>
            <a:r>
              <a:rPr lang="zh-CN" altLang="en-US" sz="5400" b="1">
                <a:solidFill>
                  <a:srgbClr val="FF0000"/>
                </a:solidFill>
              </a:rPr>
              <a:t>嘛</a:t>
            </a:r>
            <a:r>
              <a:rPr lang="zh-CN" altLang="en-US" sz="5400" b="1">
                <a:solidFill>
                  <a:schemeClr val="tx1"/>
                </a:solidFill>
              </a:rPr>
              <a:t>！</a:t>
            </a:r>
            <a:endParaRPr lang="zh-CN" altLang="en-US" sz="5400" b="1">
              <a:solidFill>
                <a:schemeClr val="tx1"/>
              </a:solidFill>
            </a:endParaRPr>
          </a:p>
          <a:p>
            <a:endParaRPr lang="zh-CN" altLang="en-US" sz="5400" b="1"/>
          </a:p>
          <a:p>
            <a:r>
              <a:rPr lang="zh-CN" altLang="en-US" sz="5400" b="1">
                <a:sym typeface="+mn-ea"/>
              </a:rPr>
              <a:t>我</a:t>
            </a:r>
            <a:r>
              <a:rPr lang="zh-CN" altLang="en-US" sz="5400" b="1">
                <a:solidFill>
                  <a:srgbClr val="FF0000"/>
                </a:solidFill>
                <a:sym typeface="+mn-ea"/>
              </a:rPr>
              <a:t>买</a:t>
            </a:r>
            <a:r>
              <a:rPr lang="zh-CN" altLang="en-US" sz="5400" b="1">
                <a:sym typeface="+mn-ea"/>
              </a:rPr>
              <a:t>过米</a:t>
            </a:r>
            <a:r>
              <a:rPr lang="zh-CN" altLang="en-US" sz="5400" b="1">
                <a:solidFill>
                  <a:srgbClr val="FF0000"/>
                </a:solidFill>
                <a:sym typeface="+mn-ea"/>
              </a:rPr>
              <a:t>糕</a:t>
            </a:r>
            <a:r>
              <a:rPr lang="zh-CN" altLang="en-US" sz="5400" b="1">
                <a:sym typeface="+mn-ea"/>
              </a:rPr>
              <a:t>，吃过米糕。</a:t>
            </a:r>
            <a:endParaRPr lang="zh-CN" altLang="en-US" sz="5400" b="1">
              <a:sym typeface="+mn-ea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28930" y="940435"/>
            <a:ext cx="8754110" cy="1938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6000" b="1">
                <a:sym typeface="+mn-ea"/>
              </a:rPr>
              <a:t>     </a:t>
            </a:r>
            <a:r>
              <a:rPr lang="zh-CN" altLang="en-US" sz="6000" b="1">
                <a:sym typeface="+mn-ea"/>
              </a:rPr>
              <a:t>米糕是把大米磨成</a:t>
            </a:r>
            <a:r>
              <a:rPr lang="zh-CN" altLang="en-US" sz="6000" b="1">
                <a:solidFill>
                  <a:srgbClr val="FF0000"/>
                </a:solidFill>
                <a:sym typeface="+mn-ea"/>
              </a:rPr>
              <a:t>粉</a:t>
            </a:r>
            <a:r>
              <a:rPr lang="zh-CN" altLang="en-US" sz="6000" b="1">
                <a:sym typeface="+mn-ea"/>
              </a:rPr>
              <a:t>做的,还加了</a:t>
            </a:r>
            <a:r>
              <a:rPr lang="zh-CN" altLang="en-US" sz="6000" b="1">
                <a:solidFill>
                  <a:srgbClr val="FF0000"/>
                </a:solidFill>
                <a:sym typeface="+mn-ea"/>
              </a:rPr>
              <a:t>糖</a:t>
            </a:r>
            <a:r>
              <a:rPr lang="zh-CN" altLang="en-US" sz="6000" b="1">
                <a:sym typeface="+mn-ea"/>
              </a:rPr>
              <a:t>。</a:t>
            </a:r>
            <a:endParaRPr lang="zh-CN" altLang="en-US" sz="6000" b="1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 2050"/>
          <p:cNvSpPr/>
          <p:nvPr/>
        </p:nvSpPr>
        <p:spPr bwMode="auto">
          <a:xfrm>
            <a:off x="6849110" y="817880"/>
            <a:ext cx="1482725" cy="996950"/>
          </a:xfrm>
          <a:custGeom>
            <a:avLst/>
            <a:gdLst>
              <a:gd name="T0" fmla="*/ 913166 w 4940"/>
              <a:gd name="T1" fmla="*/ 216832 h 3973"/>
              <a:gd name="T2" fmla="*/ 832184 w 4940"/>
              <a:gd name="T3" fmla="*/ 139667 h 3973"/>
              <a:gd name="T4" fmla="*/ 750431 w 4940"/>
              <a:gd name="T5" fmla="*/ 81408 h 3973"/>
              <a:gd name="T6" fmla="*/ 668293 w 4940"/>
              <a:gd name="T7" fmla="*/ 40897 h 3973"/>
              <a:gd name="T8" fmla="*/ 586925 w 4940"/>
              <a:gd name="T9" fmla="*/ 14661 h 3973"/>
              <a:gd name="T10" fmla="*/ 506715 w 4940"/>
              <a:gd name="T11" fmla="*/ 2315 h 3973"/>
              <a:gd name="T12" fmla="*/ 429203 w 4940"/>
              <a:gd name="T13" fmla="*/ 772 h 3973"/>
              <a:gd name="T14" fmla="*/ 354777 w 4940"/>
              <a:gd name="T15" fmla="*/ 8102 h 3973"/>
              <a:gd name="T16" fmla="*/ 285364 w 4940"/>
              <a:gd name="T17" fmla="*/ 22763 h 3973"/>
              <a:gd name="T18" fmla="*/ 220965 w 4940"/>
              <a:gd name="T19" fmla="*/ 42826 h 3973"/>
              <a:gd name="T20" fmla="*/ 136898 w 4940"/>
              <a:gd name="T21" fmla="*/ 77164 h 3973"/>
              <a:gd name="T22" fmla="*/ 52060 w 4940"/>
              <a:gd name="T23" fmla="*/ 123077 h 3973"/>
              <a:gd name="T24" fmla="*/ 0 w 4940"/>
              <a:gd name="T25" fmla="*/ 158573 h 3973"/>
              <a:gd name="T26" fmla="*/ 23523 w 4940"/>
              <a:gd name="T27" fmla="*/ 1411336 h 3973"/>
              <a:gd name="T28" fmla="*/ 90237 w 4940"/>
              <a:gd name="T29" fmla="*/ 1371211 h 3973"/>
              <a:gd name="T30" fmla="*/ 191271 w 4940"/>
              <a:gd name="T31" fmla="*/ 1323755 h 3973"/>
              <a:gd name="T32" fmla="*/ 252200 w 4940"/>
              <a:gd name="T33" fmla="*/ 1302149 h 3973"/>
              <a:gd name="T34" fmla="*/ 319300 w 4940"/>
              <a:gd name="T35" fmla="*/ 1284787 h 3973"/>
              <a:gd name="T36" fmla="*/ 391798 w 4940"/>
              <a:gd name="T37" fmla="*/ 1273212 h 3973"/>
              <a:gd name="T38" fmla="*/ 467381 w 4940"/>
              <a:gd name="T39" fmla="*/ 1270511 h 3973"/>
              <a:gd name="T40" fmla="*/ 546434 w 4940"/>
              <a:gd name="T41" fmla="*/ 1277070 h 3973"/>
              <a:gd name="T42" fmla="*/ 627802 w 4940"/>
              <a:gd name="T43" fmla="*/ 1295975 h 3973"/>
              <a:gd name="T44" fmla="*/ 709555 w 4940"/>
              <a:gd name="T45" fmla="*/ 1329156 h 3973"/>
              <a:gd name="T46" fmla="*/ 791693 w 4940"/>
              <a:gd name="T47" fmla="*/ 1378155 h 3973"/>
              <a:gd name="T48" fmla="*/ 873061 w 4940"/>
              <a:gd name="T49" fmla="*/ 1445288 h 3973"/>
              <a:gd name="T50" fmla="*/ 952500 w 4940"/>
              <a:gd name="T51" fmla="*/ 1532870 h 3973"/>
              <a:gd name="T52" fmla="*/ 1011887 w 4940"/>
              <a:gd name="T53" fmla="*/ 1465351 h 3973"/>
              <a:gd name="T54" fmla="*/ 1092868 w 4940"/>
              <a:gd name="T55" fmla="*/ 1393588 h 3973"/>
              <a:gd name="T56" fmla="*/ 1175007 w 4940"/>
              <a:gd name="T57" fmla="*/ 1339959 h 3973"/>
              <a:gd name="T58" fmla="*/ 1256760 w 4940"/>
              <a:gd name="T59" fmla="*/ 1302920 h 3973"/>
              <a:gd name="T60" fmla="*/ 1338128 w 4940"/>
              <a:gd name="T61" fmla="*/ 1280928 h 3973"/>
              <a:gd name="T62" fmla="*/ 1417952 w 4940"/>
              <a:gd name="T63" fmla="*/ 1270897 h 3973"/>
              <a:gd name="T64" fmla="*/ 1494692 w 4940"/>
              <a:gd name="T65" fmla="*/ 1271669 h 3973"/>
              <a:gd name="T66" fmla="*/ 1567962 w 4940"/>
              <a:gd name="T67" fmla="*/ 1281314 h 3973"/>
              <a:gd name="T68" fmla="*/ 1635832 w 4940"/>
              <a:gd name="T69" fmla="*/ 1297519 h 3973"/>
              <a:gd name="T70" fmla="*/ 1698689 w 4940"/>
              <a:gd name="T71" fmla="*/ 1318353 h 3973"/>
              <a:gd name="T72" fmla="*/ 1792397 w 4940"/>
              <a:gd name="T73" fmla="*/ 1359250 h 3973"/>
              <a:gd name="T74" fmla="*/ 1868365 w 4940"/>
              <a:gd name="T75" fmla="*/ 1402848 h 3973"/>
              <a:gd name="T76" fmla="*/ 1905000 w 4940"/>
              <a:gd name="T77" fmla="*/ 158573 h 3973"/>
              <a:gd name="T78" fmla="*/ 1868365 w 4940"/>
              <a:gd name="T79" fmla="*/ 133109 h 3973"/>
              <a:gd name="T80" fmla="*/ 1792397 w 4940"/>
              <a:gd name="T81" fmla="*/ 89511 h 3973"/>
              <a:gd name="T82" fmla="*/ 1698689 w 4940"/>
              <a:gd name="T83" fmla="*/ 47842 h 3973"/>
              <a:gd name="T84" fmla="*/ 1635832 w 4940"/>
              <a:gd name="T85" fmla="*/ 27393 h 3973"/>
              <a:gd name="T86" fmla="*/ 1567962 w 4940"/>
              <a:gd name="T87" fmla="*/ 11575 h 3973"/>
              <a:gd name="T88" fmla="*/ 1494692 w 4940"/>
              <a:gd name="T89" fmla="*/ 1929 h 3973"/>
              <a:gd name="T90" fmla="*/ 1417952 w 4940"/>
              <a:gd name="T91" fmla="*/ 1157 h 3973"/>
              <a:gd name="T92" fmla="*/ 1338128 w 4940"/>
              <a:gd name="T93" fmla="*/ 10417 h 3973"/>
              <a:gd name="T94" fmla="*/ 1256760 w 4940"/>
              <a:gd name="T95" fmla="*/ 33181 h 3973"/>
              <a:gd name="T96" fmla="*/ 1175007 w 4940"/>
              <a:gd name="T97" fmla="*/ 70220 h 3973"/>
              <a:gd name="T98" fmla="*/ 1092868 w 4940"/>
              <a:gd name="T99" fmla="*/ 123463 h 3973"/>
              <a:gd name="T100" fmla="*/ 1011887 w 4940"/>
              <a:gd name="T101" fmla="*/ 195612 h 3973"/>
              <a:gd name="T102" fmla="*/ 952500 w 4940"/>
              <a:gd name="T103" fmla="*/ 262745 h 3973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4940" h="3973">
                <a:moveTo>
                  <a:pt x="2470" y="681"/>
                </a:moveTo>
                <a:lnTo>
                  <a:pt x="2470" y="681"/>
                </a:lnTo>
                <a:lnTo>
                  <a:pt x="2419" y="619"/>
                </a:lnTo>
                <a:lnTo>
                  <a:pt x="2368" y="562"/>
                </a:lnTo>
                <a:lnTo>
                  <a:pt x="2315" y="507"/>
                </a:lnTo>
                <a:lnTo>
                  <a:pt x="2264" y="455"/>
                </a:lnTo>
                <a:lnTo>
                  <a:pt x="2211" y="407"/>
                </a:lnTo>
                <a:lnTo>
                  <a:pt x="2158" y="362"/>
                </a:lnTo>
                <a:lnTo>
                  <a:pt x="2106" y="320"/>
                </a:lnTo>
                <a:lnTo>
                  <a:pt x="2053" y="281"/>
                </a:lnTo>
                <a:lnTo>
                  <a:pt x="2000" y="244"/>
                </a:lnTo>
                <a:lnTo>
                  <a:pt x="1946" y="211"/>
                </a:lnTo>
                <a:lnTo>
                  <a:pt x="1894" y="182"/>
                </a:lnTo>
                <a:lnTo>
                  <a:pt x="1840" y="154"/>
                </a:lnTo>
                <a:lnTo>
                  <a:pt x="1787" y="128"/>
                </a:lnTo>
                <a:lnTo>
                  <a:pt x="1733" y="106"/>
                </a:lnTo>
                <a:lnTo>
                  <a:pt x="1680" y="86"/>
                </a:lnTo>
                <a:lnTo>
                  <a:pt x="1628" y="68"/>
                </a:lnTo>
                <a:lnTo>
                  <a:pt x="1575" y="52"/>
                </a:lnTo>
                <a:lnTo>
                  <a:pt x="1522" y="38"/>
                </a:lnTo>
                <a:lnTo>
                  <a:pt x="1469" y="27"/>
                </a:lnTo>
                <a:lnTo>
                  <a:pt x="1417" y="19"/>
                </a:lnTo>
                <a:lnTo>
                  <a:pt x="1365" y="11"/>
                </a:lnTo>
                <a:lnTo>
                  <a:pt x="1314" y="6"/>
                </a:lnTo>
                <a:lnTo>
                  <a:pt x="1264" y="3"/>
                </a:lnTo>
                <a:lnTo>
                  <a:pt x="1212" y="0"/>
                </a:lnTo>
                <a:lnTo>
                  <a:pt x="1163" y="0"/>
                </a:lnTo>
                <a:lnTo>
                  <a:pt x="1113" y="2"/>
                </a:lnTo>
                <a:lnTo>
                  <a:pt x="1064" y="5"/>
                </a:lnTo>
                <a:lnTo>
                  <a:pt x="1016" y="9"/>
                </a:lnTo>
                <a:lnTo>
                  <a:pt x="968" y="15"/>
                </a:lnTo>
                <a:lnTo>
                  <a:pt x="920" y="21"/>
                </a:lnTo>
                <a:lnTo>
                  <a:pt x="875" y="30"/>
                </a:lnTo>
                <a:lnTo>
                  <a:pt x="828" y="38"/>
                </a:lnTo>
                <a:lnTo>
                  <a:pt x="784" y="48"/>
                </a:lnTo>
                <a:lnTo>
                  <a:pt x="740" y="59"/>
                </a:lnTo>
                <a:lnTo>
                  <a:pt x="697" y="71"/>
                </a:lnTo>
                <a:lnTo>
                  <a:pt x="654" y="84"/>
                </a:lnTo>
                <a:lnTo>
                  <a:pt x="614" y="96"/>
                </a:lnTo>
                <a:lnTo>
                  <a:pt x="573" y="111"/>
                </a:lnTo>
                <a:lnTo>
                  <a:pt x="534" y="124"/>
                </a:lnTo>
                <a:lnTo>
                  <a:pt x="496" y="139"/>
                </a:lnTo>
                <a:lnTo>
                  <a:pt x="423" y="169"/>
                </a:lnTo>
                <a:lnTo>
                  <a:pt x="355" y="200"/>
                </a:lnTo>
                <a:lnTo>
                  <a:pt x="292" y="232"/>
                </a:lnTo>
                <a:lnTo>
                  <a:pt x="234" y="263"/>
                </a:lnTo>
                <a:lnTo>
                  <a:pt x="181" y="292"/>
                </a:lnTo>
                <a:lnTo>
                  <a:pt x="135" y="319"/>
                </a:lnTo>
                <a:lnTo>
                  <a:pt x="95" y="345"/>
                </a:lnTo>
                <a:lnTo>
                  <a:pt x="61" y="367"/>
                </a:lnTo>
                <a:lnTo>
                  <a:pt x="16" y="399"/>
                </a:lnTo>
                <a:lnTo>
                  <a:pt x="0" y="411"/>
                </a:lnTo>
                <a:lnTo>
                  <a:pt x="0" y="3702"/>
                </a:lnTo>
                <a:lnTo>
                  <a:pt x="16" y="3690"/>
                </a:lnTo>
                <a:lnTo>
                  <a:pt x="61" y="3658"/>
                </a:lnTo>
                <a:lnTo>
                  <a:pt x="95" y="3636"/>
                </a:lnTo>
                <a:lnTo>
                  <a:pt x="135" y="3612"/>
                </a:lnTo>
                <a:lnTo>
                  <a:pt x="181" y="3583"/>
                </a:lnTo>
                <a:lnTo>
                  <a:pt x="234" y="3554"/>
                </a:lnTo>
                <a:lnTo>
                  <a:pt x="292" y="3523"/>
                </a:lnTo>
                <a:lnTo>
                  <a:pt x="355" y="3493"/>
                </a:lnTo>
                <a:lnTo>
                  <a:pt x="423" y="3461"/>
                </a:lnTo>
                <a:lnTo>
                  <a:pt x="496" y="3431"/>
                </a:lnTo>
                <a:lnTo>
                  <a:pt x="534" y="3417"/>
                </a:lnTo>
                <a:lnTo>
                  <a:pt x="573" y="3402"/>
                </a:lnTo>
                <a:lnTo>
                  <a:pt x="614" y="3388"/>
                </a:lnTo>
                <a:lnTo>
                  <a:pt x="654" y="3375"/>
                </a:lnTo>
                <a:lnTo>
                  <a:pt x="697" y="3363"/>
                </a:lnTo>
                <a:lnTo>
                  <a:pt x="740" y="3350"/>
                </a:lnTo>
                <a:lnTo>
                  <a:pt x="784" y="3339"/>
                </a:lnTo>
                <a:lnTo>
                  <a:pt x="828" y="3330"/>
                </a:lnTo>
                <a:lnTo>
                  <a:pt x="875" y="3321"/>
                </a:lnTo>
                <a:lnTo>
                  <a:pt x="920" y="3312"/>
                </a:lnTo>
                <a:lnTo>
                  <a:pt x="968" y="3306"/>
                </a:lnTo>
                <a:lnTo>
                  <a:pt x="1016" y="3300"/>
                </a:lnTo>
                <a:lnTo>
                  <a:pt x="1064" y="3296"/>
                </a:lnTo>
                <a:lnTo>
                  <a:pt x="1113" y="3294"/>
                </a:lnTo>
                <a:lnTo>
                  <a:pt x="1163" y="3292"/>
                </a:lnTo>
                <a:lnTo>
                  <a:pt x="1212" y="3293"/>
                </a:lnTo>
                <a:lnTo>
                  <a:pt x="1264" y="3294"/>
                </a:lnTo>
                <a:lnTo>
                  <a:pt x="1314" y="3298"/>
                </a:lnTo>
                <a:lnTo>
                  <a:pt x="1365" y="3303"/>
                </a:lnTo>
                <a:lnTo>
                  <a:pt x="1417" y="3310"/>
                </a:lnTo>
                <a:lnTo>
                  <a:pt x="1469" y="3320"/>
                </a:lnTo>
                <a:lnTo>
                  <a:pt x="1522" y="3331"/>
                </a:lnTo>
                <a:lnTo>
                  <a:pt x="1575" y="3344"/>
                </a:lnTo>
                <a:lnTo>
                  <a:pt x="1628" y="3359"/>
                </a:lnTo>
                <a:lnTo>
                  <a:pt x="1680" y="3377"/>
                </a:lnTo>
                <a:lnTo>
                  <a:pt x="1733" y="3397"/>
                </a:lnTo>
                <a:lnTo>
                  <a:pt x="1787" y="3420"/>
                </a:lnTo>
                <a:lnTo>
                  <a:pt x="1840" y="3445"/>
                </a:lnTo>
                <a:lnTo>
                  <a:pt x="1894" y="3473"/>
                </a:lnTo>
                <a:lnTo>
                  <a:pt x="1946" y="3504"/>
                </a:lnTo>
                <a:lnTo>
                  <a:pt x="2000" y="3537"/>
                </a:lnTo>
                <a:lnTo>
                  <a:pt x="2053" y="3572"/>
                </a:lnTo>
                <a:lnTo>
                  <a:pt x="2106" y="3612"/>
                </a:lnTo>
                <a:lnTo>
                  <a:pt x="2158" y="3653"/>
                </a:lnTo>
                <a:lnTo>
                  <a:pt x="2211" y="3699"/>
                </a:lnTo>
                <a:lnTo>
                  <a:pt x="2264" y="3746"/>
                </a:lnTo>
                <a:lnTo>
                  <a:pt x="2315" y="3798"/>
                </a:lnTo>
                <a:lnTo>
                  <a:pt x="2368" y="3853"/>
                </a:lnTo>
                <a:lnTo>
                  <a:pt x="2419" y="3911"/>
                </a:lnTo>
                <a:lnTo>
                  <a:pt x="2470" y="3973"/>
                </a:lnTo>
                <a:lnTo>
                  <a:pt x="2521" y="3911"/>
                </a:lnTo>
                <a:lnTo>
                  <a:pt x="2573" y="3853"/>
                </a:lnTo>
                <a:lnTo>
                  <a:pt x="2624" y="3798"/>
                </a:lnTo>
                <a:lnTo>
                  <a:pt x="2676" y="3746"/>
                </a:lnTo>
                <a:lnTo>
                  <a:pt x="2728" y="3699"/>
                </a:lnTo>
                <a:lnTo>
                  <a:pt x="2781" y="3653"/>
                </a:lnTo>
                <a:lnTo>
                  <a:pt x="2834" y="3612"/>
                </a:lnTo>
                <a:lnTo>
                  <a:pt x="2886" y="3572"/>
                </a:lnTo>
                <a:lnTo>
                  <a:pt x="2940" y="3537"/>
                </a:lnTo>
                <a:lnTo>
                  <a:pt x="2993" y="3504"/>
                </a:lnTo>
                <a:lnTo>
                  <a:pt x="3047" y="3473"/>
                </a:lnTo>
                <a:lnTo>
                  <a:pt x="3100" y="3445"/>
                </a:lnTo>
                <a:lnTo>
                  <a:pt x="3154" y="3420"/>
                </a:lnTo>
                <a:lnTo>
                  <a:pt x="3206" y="3397"/>
                </a:lnTo>
                <a:lnTo>
                  <a:pt x="3259" y="3377"/>
                </a:lnTo>
                <a:lnTo>
                  <a:pt x="3313" y="3359"/>
                </a:lnTo>
                <a:lnTo>
                  <a:pt x="3366" y="3344"/>
                </a:lnTo>
                <a:lnTo>
                  <a:pt x="3418" y="3331"/>
                </a:lnTo>
                <a:lnTo>
                  <a:pt x="3470" y="3320"/>
                </a:lnTo>
                <a:lnTo>
                  <a:pt x="3523" y="3310"/>
                </a:lnTo>
                <a:lnTo>
                  <a:pt x="3574" y="3303"/>
                </a:lnTo>
                <a:lnTo>
                  <a:pt x="3626" y="3298"/>
                </a:lnTo>
                <a:lnTo>
                  <a:pt x="3677" y="3294"/>
                </a:lnTo>
                <a:lnTo>
                  <a:pt x="3727" y="3293"/>
                </a:lnTo>
                <a:lnTo>
                  <a:pt x="3778" y="3292"/>
                </a:lnTo>
                <a:lnTo>
                  <a:pt x="3827" y="3294"/>
                </a:lnTo>
                <a:lnTo>
                  <a:pt x="3876" y="3296"/>
                </a:lnTo>
                <a:lnTo>
                  <a:pt x="3925" y="3300"/>
                </a:lnTo>
                <a:lnTo>
                  <a:pt x="3973" y="3306"/>
                </a:lnTo>
                <a:lnTo>
                  <a:pt x="4019" y="3312"/>
                </a:lnTo>
                <a:lnTo>
                  <a:pt x="4066" y="3321"/>
                </a:lnTo>
                <a:lnTo>
                  <a:pt x="4111" y="3330"/>
                </a:lnTo>
                <a:lnTo>
                  <a:pt x="4155" y="3339"/>
                </a:lnTo>
                <a:lnTo>
                  <a:pt x="4199" y="3350"/>
                </a:lnTo>
                <a:lnTo>
                  <a:pt x="4242" y="3363"/>
                </a:lnTo>
                <a:lnTo>
                  <a:pt x="4285" y="3375"/>
                </a:lnTo>
                <a:lnTo>
                  <a:pt x="4327" y="3388"/>
                </a:lnTo>
                <a:lnTo>
                  <a:pt x="4366" y="3402"/>
                </a:lnTo>
                <a:lnTo>
                  <a:pt x="4405" y="3417"/>
                </a:lnTo>
                <a:lnTo>
                  <a:pt x="4444" y="3431"/>
                </a:lnTo>
                <a:lnTo>
                  <a:pt x="4517" y="3461"/>
                </a:lnTo>
                <a:lnTo>
                  <a:pt x="4585" y="3493"/>
                </a:lnTo>
                <a:lnTo>
                  <a:pt x="4648" y="3523"/>
                </a:lnTo>
                <a:lnTo>
                  <a:pt x="4707" y="3554"/>
                </a:lnTo>
                <a:lnTo>
                  <a:pt x="4758" y="3583"/>
                </a:lnTo>
                <a:lnTo>
                  <a:pt x="4805" y="3612"/>
                </a:lnTo>
                <a:lnTo>
                  <a:pt x="4845" y="3636"/>
                </a:lnTo>
                <a:lnTo>
                  <a:pt x="4878" y="3658"/>
                </a:lnTo>
                <a:lnTo>
                  <a:pt x="4924" y="3690"/>
                </a:lnTo>
                <a:lnTo>
                  <a:pt x="4940" y="3702"/>
                </a:lnTo>
                <a:lnTo>
                  <a:pt x="4940" y="411"/>
                </a:lnTo>
                <a:lnTo>
                  <a:pt x="4924" y="399"/>
                </a:lnTo>
                <a:lnTo>
                  <a:pt x="4878" y="367"/>
                </a:lnTo>
                <a:lnTo>
                  <a:pt x="4845" y="345"/>
                </a:lnTo>
                <a:lnTo>
                  <a:pt x="4805" y="319"/>
                </a:lnTo>
                <a:lnTo>
                  <a:pt x="4758" y="292"/>
                </a:lnTo>
                <a:lnTo>
                  <a:pt x="4707" y="263"/>
                </a:lnTo>
                <a:lnTo>
                  <a:pt x="4648" y="232"/>
                </a:lnTo>
                <a:lnTo>
                  <a:pt x="4585" y="200"/>
                </a:lnTo>
                <a:lnTo>
                  <a:pt x="4517" y="169"/>
                </a:lnTo>
                <a:lnTo>
                  <a:pt x="4444" y="139"/>
                </a:lnTo>
                <a:lnTo>
                  <a:pt x="4405" y="124"/>
                </a:lnTo>
                <a:lnTo>
                  <a:pt x="4366" y="111"/>
                </a:lnTo>
                <a:lnTo>
                  <a:pt x="4327" y="96"/>
                </a:lnTo>
                <a:lnTo>
                  <a:pt x="4285" y="84"/>
                </a:lnTo>
                <a:lnTo>
                  <a:pt x="4242" y="71"/>
                </a:lnTo>
                <a:lnTo>
                  <a:pt x="4199" y="59"/>
                </a:lnTo>
                <a:lnTo>
                  <a:pt x="4155" y="48"/>
                </a:lnTo>
                <a:lnTo>
                  <a:pt x="4111" y="38"/>
                </a:lnTo>
                <a:lnTo>
                  <a:pt x="4066" y="30"/>
                </a:lnTo>
                <a:lnTo>
                  <a:pt x="4019" y="21"/>
                </a:lnTo>
                <a:lnTo>
                  <a:pt x="3973" y="15"/>
                </a:lnTo>
                <a:lnTo>
                  <a:pt x="3925" y="9"/>
                </a:lnTo>
                <a:lnTo>
                  <a:pt x="3876" y="5"/>
                </a:lnTo>
                <a:lnTo>
                  <a:pt x="3827" y="2"/>
                </a:lnTo>
                <a:lnTo>
                  <a:pt x="3778" y="0"/>
                </a:lnTo>
                <a:lnTo>
                  <a:pt x="3727" y="0"/>
                </a:lnTo>
                <a:lnTo>
                  <a:pt x="3677" y="3"/>
                </a:lnTo>
                <a:lnTo>
                  <a:pt x="3626" y="6"/>
                </a:lnTo>
                <a:lnTo>
                  <a:pt x="3574" y="11"/>
                </a:lnTo>
                <a:lnTo>
                  <a:pt x="3523" y="19"/>
                </a:lnTo>
                <a:lnTo>
                  <a:pt x="3470" y="27"/>
                </a:lnTo>
                <a:lnTo>
                  <a:pt x="3418" y="38"/>
                </a:lnTo>
                <a:lnTo>
                  <a:pt x="3366" y="52"/>
                </a:lnTo>
                <a:lnTo>
                  <a:pt x="3313" y="68"/>
                </a:lnTo>
                <a:lnTo>
                  <a:pt x="3259" y="86"/>
                </a:lnTo>
                <a:lnTo>
                  <a:pt x="3206" y="106"/>
                </a:lnTo>
                <a:lnTo>
                  <a:pt x="3154" y="128"/>
                </a:lnTo>
                <a:lnTo>
                  <a:pt x="3100" y="154"/>
                </a:lnTo>
                <a:lnTo>
                  <a:pt x="3047" y="182"/>
                </a:lnTo>
                <a:lnTo>
                  <a:pt x="2993" y="211"/>
                </a:lnTo>
                <a:lnTo>
                  <a:pt x="2940" y="244"/>
                </a:lnTo>
                <a:lnTo>
                  <a:pt x="2886" y="281"/>
                </a:lnTo>
                <a:lnTo>
                  <a:pt x="2834" y="320"/>
                </a:lnTo>
                <a:lnTo>
                  <a:pt x="2781" y="362"/>
                </a:lnTo>
                <a:lnTo>
                  <a:pt x="2728" y="407"/>
                </a:lnTo>
                <a:lnTo>
                  <a:pt x="2676" y="455"/>
                </a:lnTo>
                <a:lnTo>
                  <a:pt x="2624" y="507"/>
                </a:lnTo>
                <a:lnTo>
                  <a:pt x="2573" y="562"/>
                </a:lnTo>
                <a:lnTo>
                  <a:pt x="2521" y="619"/>
                </a:lnTo>
                <a:lnTo>
                  <a:pt x="2470" y="681"/>
                </a:lnTo>
                <a:close/>
              </a:path>
            </a:pathLst>
          </a:custGeom>
          <a:solidFill>
            <a:srgbClr val="FFC000"/>
          </a:solidFill>
          <a:ln w="9525">
            <a:solidFill>
              <a:srgbClr val="FFC000"/>
            </a:solidFill>
            <a:round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" name=" 2050"/>
          <p:cNvSpPr/>
          <p:nvPr/>
        </p:nvSpPr>
        <p:spPr bwMode="auto">
          <a:xfrm>
            <a:off x="6389370" y="2060575"/>
            <a:ext cx="1559560" cy="996950"/>
          </a:xfrm>
          <a:custGeom>
            <a:avLst/>
            <a:gdLst>
              <a:gd name="T0" fmla="*/ 913166 w 4940"/>
              <a:gd name="T1" fmla="*/ 216832 h 3973"/>
              <a:gd name="T2" fmla="*/ 832184 w 4940"/>
              <a:gd name="T3" fmla="*/ 139667 h 3973"/>
              <a:gd name="T4" fmla="*/ 750431 w 4940"/>
              <a:gd name="T5" fmla="*/ 81408 h 3973"/>
              <a:gd name="T6" fmla="*/ 668293 w 4940"/>
              <a:gd name="T7" fmla="*/ 40897 h 3973"/>
              <a:gd name="T8" fmla="*/ 586925 w 4940"/>
              <a:gd name="T9" fmla="*/ 14661 h 3973"/>
              <a:gd name="T10" fmla="*/ 506715 w 4940"/>
              <a:gd name="T11" fmla="*/ 2315 h 3973"/>
              <a:gd name="T12" fmla="*/ 429203 w 4940"/>
              <a:gd name="T13" fmla="*/ 772 h 3973"/>
              <a:gd name="T14" fmla="*/ 354777 w 4940"/>
              <a:gd name="T15" fmla="*/ 8102 h 3973"/>
              <a:gd name="T16" fmla="*/ 285364 w 4940"/>
              <a:gd name="T17" fmla="*/ 22763 h 3973"/>
              <a:gd name="T18" fmla="*/ 220965 w 4940"/>
              <a:gd name="T19" fmla="*/ 42826 h 3973"/>
              <a:gd name="T20" fmla="*/ 136898 w 4940"/>
              <a:gd name="T21" fmla="*/ 77164 h 3973"/>
              <a:gd name="T22" fmla="*/ 52060 w 4940"/>
              <a:gd name="T23" fmla="*/ 123077 h 3973"/>
              <a:gd name="T24" fmla="*/ 0 w 4940"/>
              <a:gd name="T25" fmla="*/ 158573 h 3973"/>
              <a:gd name="T26" fmla="*/ 23523 w 4940"/>
              <a:gd name="T27" fmla="*/ 1411336 h 3973"/>
              <a:gd name="T28" fmla="*/ 90237 w 4940"/>
              <a:gd name="T29" fmla="*/ 1371211 h 3973"/>
              <a:gd name="T30" fmla="*/ 191271 w 4940"/>
              <a:gd name="T31" fmla="*/ 1323755 h 3973"/>
              <a:gd name="T32" fmla="*/ 252200 w 4940"/>
              <a:gd name="T33" fmla="*/ 1302149 h 3973"/>
              <a:gd name="T34" fmla="*/ 319300 w 4940"/>
              <a:gd name="T35" fmla="*/ 1284787 h 3973"/>
              <a:gd name="T36" fmla="*/ 391798 w 4940"/>
              <a:gd name="T37" fmla="*/ 1273212 h 3973"/>
              <a:gd name="T38" fmla="*/ 467381 w 4940"/>
              <a:gd name="T39" fmla="*/ 1270511 h 3973"/>
              <a:gd name="T40" fmla="*/ 546434 w 4940"/>
              <a:gd name="T41" fmla="*/ 1277070 h 3973"/>
              <a:gd name="T42" fmla="*/ 627802 w 4940"/>
              <a:gd name="T43" fmla="*/ 1295975 h 3973"/>
              <a:gd name="T44" fmla="*/ 709555 w 4940"/>
              <a:gd name="T45" fmla="*/ 1329156 h 3973"/>
              <a:gd name="T46" fmla="*/ 791693 w 4940"/>
              <a:gd name="T47" fmla="*/ 1378155 h 3973"/>
              <a:gd name="T48" fmla="*/ 873061 w 4940"/>
              <a:gd name="T49" fmla="*/ 1445288 h 3973"/>
              <a:gd name="T50" fmla="*/ 952500 w 4940"/>
              <a:gd name="T51" fmla="*/ 1532870 h 3973"/>
              <a:gd name="T52" fmla="*/ 1011887 w 4940"/>
              <a:gd name="T53" fmla="*/ 1465351 h 3973"/>
              <a:gd name="T54" fmla="*/ 1092868 w 4940"/>
              <a:gd name="T55" fmla="*/ 1393588 h 3973"/>
              <a:gd name="T56" fmla="*/ 1175007 w 4940"/>
              <a:gd name="T57" fmla="*/ 1339959 h 3973"/>
              <a:gd name="T58" fmla="*/ 1256760 w 4940"/>
              <a:gd name="T59" fmla="*/ 1302920 h 3973"/>
              <a:gd name="T60" fmla="*/ 1338128 w 4940"/>
              <a:gd name="T61" fmla="*/ 1280928 h 3973"/>
              <a:gd name="T62" fmla="*/ 1417952 w 4940"/>
              <a:gd name="T63" fmla="*/ 1270897 h 3973"/>
              <a:gd name="T64" fmla="*/ 1494692 w 4940"/>
              <a:gd name="T65" fmla="*/ 1271669 h 3973"/>
              <a:gd name="T66" fmla="*/ 1567962 w 4940"/>
              <a:gd name="T67" fmla="*/ 1281314 h 3973"/>
              <a:gd name="T68" fmla="*/ 1635832 w 4940"/>
              <a:gd name="T69" fmla="*/ 1297519 h 3973"/>
              <a:gd name="T70" fmla="*/ 1698689 w 4940"/>
              <a:gd name="T71" fmla="*/ 1318353 h 3973"/>
              <a:gd name="T72" fmla="*/ 1792397 w 4940"/>
              <a:gd name="T73" fmla="*/ 1359250 h 3973"/>
              <a:gd name="T74" fmla="*/ 1868365 w 4940"/>
              <a:gd name="T75" fmla="*/ 1402848 h 3973"/>
              <a:gd name="T76" fmla="*/ 1905000 w 4940"/>
              <a:gd name="T77" fmla="*/ 158573 h 3973"/>
              <a:gd name="T78" fmla="*/ 1868365 w 4940"/>
              <a:gd name="T79" fmla="*/ 133109 h 3973"/>
              <a:gd name="T80" fmla="*/ 1792397 w 4940"/>
              <a:gd name="T81" fmla="*/ 89511 h 3973"/>
              <a:gd name="T82" fmla="*/ 1698689 w 4940"/>
              <a:gd name="T83" fmla="*/ 47842 h 3973"/>
              <a:gd name="T84" fmla="*/ 1635832 w 4940"/>
              <a:gd name="T85" fmla="*/ 27393 h 3973"/>
              <a:gd name="T86" fmla="*/ 1567962 w 4940"/>
              <a:gd name="T87" fmla="*/ 11575 h 3973"/>
              <a:gd name="T88" fmla="*/ 1494692 w 4940"/>
              <a:gd name="T89" fmla="*/ 1929 h 3973"/>
              <a:gd name="T90" fmla="*/ 1417952 w 4940"/>
              <a:gd name="T91" fmla="*/ 1157 h 3973"/>
              <a:gd name="T92" fmla="*/ 1338128 w 4940"/>
              <a:gd name="T93" fmla="*/ 10417 h 3973"/>
              <a:gd name="T94" fmla="*/ 1256760 w 4940"/>
              <a:gd name="T95" fmla="*/ 33181 h 3973"/>
              <a:gd name="T96" fmla="*/ 1175007 w 4940"/>
              <a:gd name="T97" fmla="*/ 70220 h 3973"/>
              <a:gd name="T98" fmla="*/ 1092868 w 4940"/>
              <a:gd name="T99" fmla="*/ 123463 h 3973"/>
              <a:gd name="T100" fmla="*/ 1011887 w 4940"/>
              <a:gd name="T101" fmla="*/ 195612 h 3973"/>
              <a:gd name="T102" fmla="*/ 952500 w 4940"/>
              <a:gd name="T103" fmla="*/ 262745 h 3973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4940" h="3973">
                <a:moveTo>
                  <a:pt x="2470" y="681"/>
                </a:moveTo>
                <a:lnTo>
                  <a:pt x="2470" y="681"/>
                </a:lnTo>
                <a:lnTo>
                  <a:pt x="2419" y="619"/>
                </a:lnTo>
                <a:lnTo>
                  <a:pt x="2368" y="562"/>
                </a:lnTo>
                <a:lnTo>
                  <a:pt x="2315" y="507"/>
                </a:lnTo>
                <a:lnTo>
                  <a:pt x="2264" y="455"/>
                </a:lnTo>
                <a:lnTo>
                  <a:pt x="2211" y="407"/>
                </a:lnTo>
                <a:lnTo>
                  <a:pt x="2158" y="362"/>
                </a:lnTo>
                <a:lnTo>
                  <a:pt x="2106" y="320"/>
                </a:lnTo>
                <a:lnTo>
                  <a:pt x="2053" y="281"/>
                </a:lnTo>
                <a:lnTo>
                  <a:pt x="2000" y="244"/>
                </a:lnTo>
                <a:lnTo>
                  <a:pt x="1946" y="211"/>
                </a:lnTo>
                <a:lnTo>
                  <a:pt x="1894" y="182"/>
                </a:lnTo>
                <a:lnTo>
                  <a:pt x="1840" y="154"/>
                </a:lnTo>
                <a:lnTo>
                  <a:pt x="1787" y="128"/>
                </a:lnTo>
                <a:lnTo>
                  <a:pt x="1733" y="106"/>
                </a:lnTo>
                <a:lnTo>
                  <a:pt x="1680" y="86"/>
                </a:lnTo>
                <a:lnTo>
                  <a:pt x="1628" y="68"/>
                </a:lnTo>
                <a:lnTo>
                  <a:pt x="1575" y="52"/>
                </a:lnTo>
                <a:lnTo>
                  <a:pt x="1522" y="38"/>
                </a:lnTo>
                <a:lnTo>
                  <a:pt x="1469" y="27"/>
                </a:lnTo>
                <a:lnTo>
                  <a:pt x="1417" y="19"/>
                </a:lnTo>
                <a:lnTo>
                  <a:pt x="1365" y="11"/>
                </a:lnTo>
                <a:lnTo>
                  <a:pt x="1314" y="6"/>
                </a:lnTo>
                <a:lnTo>
                  <a:pt x="1264" y="3"/>
                </a:lnTo>
                <a:lnTo>
                  <a:pt x="1212" y="0"/>
                </a:lnTo>
                <a:lnTo>
                  <a:pt x="1163" y="0"/>
                </a:lnTo>
                <a:lnTo>
                  <a:pt x="1113" y="2"/>
                </a:lnTo>
                <a:lnTo>
                  <a:pt x="1064" y="5"/>
                </a:lnTo>
                <a:lnTo>
                  <a:pt x="1016" y="9"/>
                </a:lnTo>
                <a:lnTo>
                  <a:pt x="968" y="15"/>
                </a:lnTo>
                <a:lnTo>
                  <a:pt x="920" y="21"/>
                </a:lnTo>
                <a:lnTo>
                  <a:pt x="875" y="30"/>
                </a:lnTo>
                <a:lnTo>
                  <a:pt x="828" y="38"/>
                </a:lnTo>
                <a:lnTo>
                  <a:pt x="784" y="48"/>
                </a:lnTo>
                <a:lnTo>
                  <a:pt x="740" y="59"/>
                </a:lnTo>
                <a:lnTo>
                  <a:pt x="697" y="71"/>
                </a:lnTo>
                <a:lnTo>
                  <a:pt x="654" y="84"/>
                </a:lnTo>
                <a:lnTo>
                  <a:pt x="614" y="96"/>
                </a:lnTo>
                <a:lnTo>
                  <a:pt x="573" y="111"/>
                </a:lnTo>
                <a:lnTo>
                  <a:pt x="534" y="124"/>
                </a:lnTo>
                <a:lnTo>
                  <a:pt x="496" y="139"/>
                </a:lnTo>
                <a:lnTo>
                  <a:pt x="423" y="169"/>
                </a:lnTo>
                <a:lnTo>
                  <a:pt x="355" y="200"/>
                </a:lnTo>
                <a:lnTo>
                  <a:pt x="292" y="232"/>
                </a:lnTo>
                <a:lnTo>
                  <a:pt x="234" y="263"/>
                </a:lnTo>
                <a:lnTo>
                  <a:pt x="181" y="292"/>
                </a:lnTo>
                <a:lnTo>
                  <a:pt x="135" y="319"/>
                </a:lnTo>
                <a:lnTo>
                  <a:pt x="95" y="345"/>
                </a:lnTo>
                <a:lnTo>
                  <a:pt x="61" y="367"/>
                </a:lnTo>
                <a:lnTo>
                  <a:pt x="16" y="399"/>
                </a:lnTo>
                <a:lnTo>
                  <a:pt x="0" y="411"/>
                </a:lnTo>
                <a:lnTo>
                  <a:pt x="0" y="3702"/>
                </a:lnTo>
                <a:lnTo>
                  <a:pt x="16" y="3690"/>
                </a:lnTo>
                <a:lnTo>
                  <a:pt x="61" y="3658"/>
                </a:lnTo>
                <a:lnTo>
                  <a:pt x="95" y="3636"/>
                </a:lnTo>
                <a:lnTo>
                  <a:pt x="135" y="3612"/>
                </a:lnTo>
                <a:lnTo>
                  <a:pt x="181" y="3583"/>
                </a:lnTo>
                <a:lnTo>
                  <a:pt x="234" y="3554"/>
                </a:lnTo>
                <a:lnTo>
                  <a:pt x="292" y="3523"/>
                </a:lnTo>
                <a:lnTo>
                  <a:pt x="355" y="3493"/>
                </a:lnTo>
                <a:lnTo>
                  <a:pt x="423" y="3461"/>
                </a:lnTo>
                <a:lnTo>
                  <a:pt x="496" y="3431"/>
                </a:lnTo>
                <a:lnTo>
                  <a:pt x="534" y="3417"/>
                </a:lnTo>
                <a:lnTo>
                  <a:pt x="573" y="3402"/>
                </a:lnTo>
                <a:lnTo>
                  <a:pt x="614" y="3388"/>
                </a:lnTo>
                <a:lnTo>
                  <a:pt x="654" y="3375"/>
                </a:lnTo>
                <a:lnTo>
                  <a:pt x="697" y="3363"/>
                </a:lnTo>
                <a:lnTo>
                  <a:pt x="740" y="3350"/>
                </a:lnTo>
                <a:lnTo>
                  <a:pt x="784" y="3339"/>
                </a:lnTo>
                <a:lnTo>
                  <a:pt x="828" y="3330"/>
                </a:lnTo>
                <a:lnTo>
                  <a:pt x="875" y="3321"/>
                </a:lnTo>
                <a:lnTo>
                  <a:pt x="920" y="3312"/>
                </a:lnTo>
                <a:lnTo>
                  <a:pt x="968" y="3306"/>
                </a:lnTo>
                <a:lnTo>
                  <a:pt x="1016" y="3300"/>
                </a:lnTo>
                <a:lnTo>
                  <a:pt x="1064" y="3296"/>
                </a:lnTo>
                <a:lnTo>
                  <a:pt x="1113" y="3294"/>
                </a:lnTo>
                <a:lnTo>
                  <a:pt x="1163" y="3292"/>
                </a:lnTo>
                <a:lnTo>
                  <a:pt x="1212" y="3293"/>
                </a:lnTo>
                <a:lnTo>
                  <a:pt x="1264" y="3294"/>
                </a:lnTo>
                <a:lnTo>
                  <a:pt x="1314" y="3298"/>
                </a:lnTo>
                <a:lnTo>
                  <a:pt x="1365" y="3303"/>
                </a:lnTo>
                <a:lnTo>
                  <a:pt x="1417" y="3310"/>
                </a:lnTo>
                <a:lnTo>
                  <a:pt x="1469" y="3320"/>
                </a:lnTo>
                <a:lnTo>
                  <a:pt x="1522" y="3331"/>
                </a:lnTo>
                <a:lnTo>
                  <a:pt x="1575" y="3344"/>
                </a:lnTo>
                <a:lnTo>
                  <a:pt x="1628" y="3359"/>
                </a:lnTo>
                <a:lnTo>
                  <a:pt x="1680" y="3377"/>
                </a:lnTo>
                <a:lnTo>
                  <a:pt x="1733" y="3397"/>
                </a:lnTo>
                <a:lnTo>
                  <a:pt x="1787" y="3420"/>
                </a:lnTo>
                <a:lnTo>
                  <a:pt x="1840" y="3445"/>
                </a:lnTo>
                <a:lnTo>
                  <a:pt x="1894" y="3473"/>
                </a:lnTo>
                <a:lnTo>
                  <a:pt x="1946" y="3504"/>
                </a:lnTo>
                <a:lnTo>
                  <a:pt x="2000" y="3537"/>
                </a:lnTo>
                <a:lnTo>
                  <a:pt x="2053" y="3572"/>
                </a:lnTo>
                <a:lnTo>
                  <a:pt x="2106" y="3612"/>
                </a:lnTo>
                <a:lnTo>
                  <a:pt x="2158" y="3653"/>
                </a:lnTo>
                <a:lnTo>
                  <a:pt x="2211" y="3699"/>
                </a:lnTo>
                <a:lnTo>
                  <a:pt x="2264" y="3746"/>
                </a:lnTo>
                <a:lnTo>
                  <a:pt x="2315" y="3798"/>
                </a:lnTo>
                <a:lnTo>
                  <a:pt x="2368" y="3853"/>
                </a:lnTo>
                <a:lnTo>
                  <a:pt x="2419" y="3911"/>
                </a:lnTo>
                <a:lnTo>
                  <a:pt x="2470" y="3973"/>
                </a:lnTo>
                <a:lnTo>
                  <a:pt x="2521" y="3911"/>
                </a:lnTo>
                <a:lnTo>
                  <a:pt x="2573" y="3853"/>
                </a:lnTo>
                <a:lnTo>
                  <a:pt x="2624" y="3798"/>
                </a:lnTo>
                <a:lnTo>
                  <a:pt x="2676" y="3746"/>
                </a:lnTo>
                <a:lnTo>
                  <a:pt x="2728" y="3699"/>
                </a:lnTo>
                <a:lnTo>
                  <a:pt x="2781" y="3653"/>
                </a:lnTo>
                <a:lnTo>
                  <a:pt x="2834" y="3612"/>
                </a:lnTo>
                <a:lnTo>
                  <a:pt x="2886" y="3572"/>
                </a:lnTo>
                <a:lnTo>
                  <a:pt x="2940" y="3537"/>
                </a:lnTo>
                <a:lnTo>
                  <a:pt x="2993" y="3504"/>
                </a:lnTo>
                <a:lnTo>
                  <a:pt x="3047" y="3473"/>
                </a:lnTo>
                <a:lnTo>
                  <a:pt x="3100" y="3445"/>
                </a:lnTo>
                <a:lnTo>
                  <a:pt x="3154" y="3420"/>
                </a:lnTo>
                <a:lnTo>
                  <a:pt x="3206" y="3397"/>
                </a:lnTo>
                <a:lnTo>
                  <a:pt x="3259" y="3377"/>
                </a:lnTo>
                <a:lnTo>
                  <a:pt x="3313" y="3359"/>
                </a:lnTo>
                <a:lnTo>
                  <a:pt x="3366" y="3344"/>
                </a:lnTo>
                <a:lnTo>
                  <a:pt x="3418" y="3331"/>
                </a:lnTo>
                <a:lnTo>
                  <a:pt x="3470" y="3320"/>
                </a:lnTo>
                <a:lnTo>
                  <a:pt x="3523" y="3310"/>
                </a:lnTo>
                <a:lnTo>
                  <a:pt x="3574" y="3303"/>
                </a:lnTo>
                <a:lnTo>
                  <a:pt x="3626" y="3298"/>
                </a:lnTo>
                <a:lnTo>
                  <a:pt x="3677" y="3294"/>
                </a:lnTo>
                <a:lnTo>
                  <a:pt x="3727" y="3293"/>
                </a:lnTo>
                <a:lnTo>
                  <a:pt x="3778" y="3292"/>
                </a:lnTo>
                <a:lnTo>
                  <a:pt x="3827" y="3294"/>
                </a:lnTo>
                <a:lnTo>
                  <a:pt x="3876" y="3296"/>
                </a:lnTo>
                <a:lnTo>
                  <a:pt x="3925" y="3300"/>
                </a:lnTo>
                <a:lnTo>
                  <a:pt x="3973" y="3306"/>
                </a:lnTo>
                <a:lnTo>
                  <a:pt x="4019" y="3312"/>
                </a:lnTo>
                <a:lnTo>
                  <a:pt x="4066" y="3321"/>
                </a:lnTo>
                <a:lnTo>
                  <a:pt x="4111" y="3330"/>
                </a:lnTo>
                <a:lnTo>
                  <a:pt x="4155" y="3339"/>
                </a:lnTo>
                <a:lnTo>
                  <a:pt x="4199" y="3350"/>
                </a:lnTo>
                <a:lnTo>
                  <a:pt x="4242" y="3363"/>
                </a:lnTo>
                <a:lnTo>
                  <a:pt x="4285" y="3375"/>
                </a:lnTo>
                <a:lnTo>
                  <a:pt x="4327" y="3388"/>
                </a:lnTo>
                <a:lnTo>
                  <a:pt x="4366" y="3402"/>
                </a:lnTo>
                <a:lnTo>
                  <a:pt x="4405" y="3417"/>
                </a:lnTo>
                <a:lnTo>
                  <a:pt x="4444" y="3431"/>
                </a:lnTo>
                <a:lnTo>
                  <a:pt x="4517" y="3461"/>
                </a:lnTo>
                <a:lnTo>
                  <a:pt x="4585" y="3493"/>
                </a:lnTo>
                <a:lnTo>
                  <a:pt x="4648" y="3523"/>
                </a:lnTo>
                <a:lnTo>
                  <a:pt x="4707" y="3554"/>
                </a:lnTo>
                <a:lnTo>
                  <a:pt x="4758" y="3583"/>
                </a:lnTo>
                <a:lnTo>
                  <a:pt x="4805" y="3612"/>
                </a:lnTo>
                <a:lnTo>
                  <a:pt x="4845" y="3636"/>
                </a:lnTo>
                <a:lnTo>
                  <a:pt x="4878" y="3658"/>
                </a:lnTo>
                <a:lnTo>
                  <a:pt x="4924" y="3690"/>
                </a:lnTo>
                <a:lnTo>
                  <a:pt x="4940" y="3702"/>
                </a:lnTo>
                <a:lnTo>
                  <a:pt x="4940" y="411"/>
                </a:lnTo>
                <a:lnTo>
                  <a:pt x="4924" y="399"/>
                </a:lnTo>
                <a:lnTo>
                  <a:pt x="4878" y="367"/>
                </a:lnTo>
                <a:lnTo>
                  <a:pt x="4845" y="345"/>
                </a:lnTo>
                <a:lnTo>
                  <a:pt x="4805" y="319"/>
                </a:lnTo>
                <a:lnTo>
                  <a:pt x="4758" y="292"/>
                </a:lnTo>
                <a:lnTo>
                  <a:pt x="4707" y="263"/>
                </a:lnTo>
                <a:lnTo>
                  <a:pt x="4648" y="232"/>
                </a:lnTo>
                <a:lnTo>
                  <a:pt x="4585" y="200"/>
                </a:lnTo>
                <a:lnTo>
                  <a:pt x="4517" y="169"/>
                </a:lnTo>
                <a:lnTo>
                  <a:pt x="4444" y="139"/>
                </a:lnTo>
                <a:lnTo>
                  <a:pt x="4405" y="124"/>
                </a:lnTo>
                <a:lnTo>
                  <a:pt x="4366" y="111"/>
                </a:lnTo>
                <a:lnTo>
                  <a:pt x="4327" y="96"/>
                </a:lnTo>
                <a:lnTo>
                  <a:pt x="4285" y="84"/>
                </a:lnTo>
                <a:lnTo>
                  <a:pt x="4242" y="71"/>
                </a:lnTo>
                <a:lnTo>
                  <a:pt x="4199" y="59"/>
                </a:lnTo>
                <a:lnTo>
                  <a:pt x="4155" y="48"/>
                </a:lnTo>
                <a:lnTo>
                  <a:pt x="4111" y="38"/>
                </a:lnTo>
                <a:lnTo>
                  <a:pt x="4066" y="30"/>
                </a:lnTo>
                <a:lnTo>
                  <a:pt x="4019" y="21"/>
                </a:lnTo>
                <a:lnTo>
                  <a:pt x="3973" y="15"/>
                </a:lnTo>
                <a:lnTo>
                  <a:pt x="3925" y="9"/>
                </a:lnTo>
                <a:lnTo>
                  <a:pt x="3876" y="5"/>
                </a:lnTo>
                <a:lnTo>
                  <a:pt x="3827" y="2"/>
                </a:lnTo>
                <a:lnTo>
                  <a:pt x="3778" y="0"/>
                </a:lnTo>
                <a:lnTo>
                  <a:pt x="3727" y="0"/>
                </a:lnTo>
                <a:lnTo>
                  <a:pt x="3677" y="3"/>
                </a:lnTo>
                <a:lnTo>
                  <a:pt x="3626" y="6"/>
                </a:lnTo>
                <a:lnTo>
                  <a:pt x="3574" y="11"/>
                </a:lnTo>
                <a:lnTo>
                  <a:pt x="3523" y="19"/>
                </a:lnTo>
                <a:lnTo>
                  <a:pt x="3470" y="27"/>
                </a:lnTo>
                <a:lnTo>
                  <a:pt x="3418" y="38"/>
                </a:lnTo>
                <a:lnTo>
                  <a:pt x="3366" y="52"/>
                </a:lnTo>
                <a:lnTo>
                  <a:pt x="3313" y="68"/>
                </a:lnTo>
                <a:lnTo>
                  <a:pt x="3259" y="86"/>
                </a:lnTo>
                <a:lnTo>
                  <a:pt x="3206" y="106"/>
                </a:lnTo>
                <a:lnTo>
                  <a:pt x="3154" y="128"/>
                </a:lnTo>
                <a:lnTo>
                  <a:pt x="3100" y="154"/>
                </a:lnTo>
                <a:lnTo>
                  <a:pt x="3047" y="182"/>
                </a:lnTo>
                <a:lnTo>
                  <a:pt x="2993" y="211"/>
                </a:lnTo>
                <a:lnTo>
                  <a:pt x="2940" y="244"/>
                </a:lnTo>
                <a:lnTo>
                  <a:pt x="2886" y="281"/>
                </a:lnTo>
                <a:lnTo>
                  <a:pt x="2834" y="320"/>
                </a:lnTo>
                <a:lnTo>
                  <a:pt x="2781" y="362"/>
                </a:lnTo>
                <a:lnTo>
                  <a:pt x="2728" y="407"/>
                </a:lnTo>
                <a:lnTo>
                  <a:pt x="2676" y="455"/>
                </a:lnTo>
                <a:lnTo>
                  <a:pt x="2624" y="507"/>
                </a:lnTo>
                <a:lnTo>
                  <a:pt x="2573" y="562"/>
                </a:lnTo>
                <a:lnTo>
                  <a:pt x="2521" y="619"/>
                </a:lnTo>
                <a:lnTo>
                  <a:pt x="2470" y="681"/>
                </a:lnTo>
                <a:close/>
              </a:path>
            </a:pathLst>
          </a:custGeom>
          <a:solidFill>
            <a:srgbClr val="FFC000"/>
          </a:solidFill>
          <a:ln w="9525">
            <a:solidFill>
              <a:srgbClr val="FFC000"/>
            </a:solidFill>
            <a:round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050" name=" 2050"/>
          <p:cNvSpPr/>
          <p:nvPr/>
        </p:nvSpPr>
        <p:spPr bwMode="auto">
          <a:xfrm>
            <a:off x="1397635" y="817880"/>
            <a:ext cx="1593850" cy="996950"/>
          </a:xfrm>
          <a:custGeom>
            <a:avLst/>
            <a:gdLst>
              <a:gd name="T0" fmla="*/ 913166 w 4940"/>
              <a:gd name="T1" fmla="*/ 216832 h 3973"/>
              <a:gd name="T2" fmla="*/ 832184 w 4940"/>
              <a:gd name="T3" fmla="*/ 139667 h 3973"/>
              <a:gd name="T4" fmla="*/ 750431 w 4940"/>
              <a:gd name="T5" fmla="*/ 81408 h 3973"/>
              <a:gd name="T6" fmla="*/ 668293 w 4940"/>
              <a:gd name="T7" fmla="*/ 40897 h 3973"/>
              <a:gd name="T8" fmla="*/ 586925 w 4940"/>
              <a:gd name="T9" fmla="*/ 14661 h 3973"/>
              <a:gd name="T10" fmla="*/ 506715 w 4940"/>
              <a:gd name="T11" fmla="*/ 2315 h 3973"/>
              <a:gd name="T12" fmla="*/ 429203 w 4940"/>
              <a:gd name="T13" fmla="*/ 772 h 3973"/>
              <a:gd name="T14" fmla="*/ 354777 w 4940"/>
              <a:gd name="T15" fmla="*/ 8102 h 3973"/>
              <a:gd name="T16" fmla="*/ 285364 w 4940"/>
              <a:gd name="T17" fmla="*/ 22763 h 3973"/>
              <a:gd name="T18" fmla="*/ 220965 w 4940"/>
              <a:gd name="T19" fmla="*/ 42826 h 3973"/>
              <a:gd name="T20" fmla="*/ 136898 w 4940"/>
              <a:gd name="T21" fmla="*/ 77164 h 3973"/>
              <a:gd name="T22" fmla="*/ 52060 w 4940"/>
              <a:gd name="T23" fmla="*/ 123077 h 3973"/>
              <a:gd name="T24" fmla="*/ 0 w 4940"/>
              <a:gd name="T25" fmla="*/ 158573 h 3973"/>
              <a:gd name="T26" fmla="*/ 23523 w 4940"/>
              <a:gd name="T27" fmla="*/ 1411336 h 3973"/>
              <a:gd name="T28" fmla="*/ 90237 w 4940"/>
              <a:gd name="T29" fmla="*/ 1371211 h 3973"/>
              <a:gd name="T30" fmla="*/ 191271 w 4940"/>
              <a:gd name="T31" fmla="*/ 1323755 h 3973"/>
              <a:gd name="T32" fmla="*/ 252200 w 4940"/>
              <a:gd name="T33" fmla="*/ 1302149 h 3973"/>
              <a:gd name="T34" fmla="*/ 319300 w 4940"/>
              <a:gd name="T35" fmla="*/ 1284787 h 3973"/>
              <a:gd name="T36" fmla="*/ 391798 w 4940"/>
              <a:gd name="T37" fmla="*/ 1273212 h 3973"/>
              <a:gd name="T38" fmla="*/ 467381 w 4940"/>
              <a:gd name="T39" fmla="*/ 1270511 h 3973"/>
              <a:gd name="T40" fmla="*/ 546434 w 4940"/>
              <a:gd name="T41" fmla="*/ 1277070 h 3973"/>
              <a:gd name="T42" fmla="*/ 627802 w 4940"/>
              <a:gd name="T43" fmla="*/ 1295975 h 3973"/>
              <a:gd name="T44" fmla="*/ 709555 w 4940"/>
              <a:gd name="T45" fmla="*/ 1329156 h 3973"/>
              <a:gd name="T46" fmla="*/ 791693 w 4940"/>
              <a:gd name="T47" fmla="*/ 1378155 h 3973"/>
              <a:gd name="T48" fmla="*/ 873061 w 4940"/>
              <a:gd name="T49" fmla="*/ 1445288 h 3973"/>
              <a:gd name="T50" fmla="*/ 952500 w 4940"/>
              <a:gd name="T51" fmla="*/ 1532870 h 3973"/>
              <a:gd name="T52" fmla="*/ 1011887 w 4940"/>
              <a:gd name="T53" fmla="*/ 1465351 h 3973"/>
              <a:gd name="T54" fmla="*/ 1092868 w 4940"/>
              <a:gd name="T55" fmla="*/ 1393588 h 3973"/>
              <a:gd name="T56" fmla="*/ 1175007 w 4940"/>
              <a:gd name="T57" fmla="*/ 1339959 h 3973"/>
              <a:gd name="T58" fmla="*/ 1256760 w 4940"/>
              <a:gd name="T59" fmla="*/ 1302920 h 3973"/>
              <a:gd name="T60" fmla="*/ 1338128 w 4940"/>
              <a:gd name="T61" fmla="*/ 1280928 h 3973"/>
              <a:gd name="T62" fmla="*/ 1417952 w 4940"/>
              <a:gd name="T63" fmla="*/ 1270897 h 3973"/>
              <a:gd name="T64" fmla="*/ 1494692 w 4940"/>
              <a:gd name="T65" fmla="*/ 1271669 h 3973"/>
              <a:gd name="T66" fmla="*/ 1567962 w 4940"/>
              <a:gd name="T67" fmla="*/ 1281314 h 3973"/>
              <a:gd name="T68" fmla="*/ 1635832 w 4940"/>
              <a:gd name="T69" fmla="*/ 1297519 h 3973"/>
              <a:gd name="T70" fmla="*/ 1698689 w 4940"/>
              <a:gd name="T71" fmla="*/ 1318353 h 3973"/>
              <a:gd name="T72" fmla="*/ 1792397 w 4940"/>
              <a:gd name="T73" fmla="*/ 1359250 h 3973"/>
              <a:gd name="T74" fmla="*/ 1868365 w 4940"/>
              <a:gd name="T75" fmla="*/ 1402848 h 3973"/>
              <a:gd name="T76" fmla="*/ 1905000 w 4940"/>
              <a:gd name="T77" fmla="*/ 158573 h 3973"/>
              <a:gd name="T78" fmla="*/ 1868365 w 4940"/>
              <a:gd name="T79" fmla="*/ 133109 h 3973"/>
              <a:gd name="T80" fmla="*/ 1792397 w 4940"/>
              <a:gd name="T81" fmla="*/ 89511 h 3973"/>
              <a:gd name="T82" fmla="*/ 1698689 w 4940"/>
              <a:gd name="T83" fmla="*/ 47842 h 3973"/>
              <a:gd name="T84" fmla="*/ 1635832 w 4940"/>
              <a:gd name="T85" fmla="*/ 27393 h 3973"/>
              <a:gd name="T86" fmla="*/ 1567962 w 4940"/>
              <a:gd name="T87" fmla="*/ 11575 h 3973"/>
              <a:gd name="T88" fmla="*/ 1494692 w 4940"/>
              <a:gd name="T89" fmla="*/ 1929 h 3973"/>
              <a:gd name="T90" fmla="*/ 1417952 w 4940"/>
              <a:gd name="T91" fmla="*/ 1157 h 3973"/>
              <a:gd name="T92" fmla="*/ 1338128 w 4940"/>
              <a:gd name="T93" fmla="*/ 10417 h 3973"/>
              <a:gd name="T94" fmla="*/ 1256760 w 4940"/>
              <a:gd name="T95" fmla="*/ 33181 h 3973"/>
              <a:gd name="T96" fmla="*/ 1175007 w 4940"/>
              <a:gd name="T97" fmla="*/ 70220 h 3973"/>
              <a:gd name="T98" fmla="*/ 1092868 w 4940"/>
              <a:gd name="T99" fmla="*/ 123463 h 3973"/>
              <a:gd name="T100" fmla="*/ 1011887 w 4940"/>
              <a:gd name="T101" fmla="*/ 195612 h 3973"/>
              <a:gd name="T102" fmla="*/ 952500 w 4940"/>
              <a:gd name="T103" fmla="*/ 262745 h 3973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4940" h="3973">
                <a:moveTo>
                  <a:pt x="2470" y="681"/>
                </a:moveTo>
                <a:lnTo>
                  <a:pt x="2470" y="681"/>
                </a:lnTo>
                <a:lnTo>
                  <a:pt x="2419" y="619"/>
                </a:lnTo>
                <a:lnTo>
                  <a:pt x="2368" y="562"/>
                </a:lnTo>
                <a:lnTo>
                  <a:pt x="2315" y="507"/>
                </a:lnTo>
                <a:lnTo>
                  <a:pt x="2264" y="455"/>
                </a:lnTo>
                <a:lnTo>
                  <a:pt x="2211" y="407"/>
                </a:lnTo>
                <a:lnTo>
                  <a:pt x="2158" y="362"/>
                </a:lnTo>
                <a:lnTo>
                  <a:pt x="2106" y="320"/>
                </a:lnTo>
                <a:lnTo>
                  <a:pt x="2053" y="281"/>
                </a:lnTo>
                <a:lnTo>
                  <a:pt x="2000" y="244"/>
                </a:lnTo>
                <a:lnTo>
                  <a:pt x="1946" y="211"/>
                </a:lnTo>
                <a:lnTo>
                  <a:pt x="1894" y="182"/>
                </a:lnTo>
                <a:lnTo>
                  <a:pt x="1840" y="154"/>
                </a:lnTo>
                <a:lnTo>
                  <a:pt x="1787" y="128"/>
                </a:lnTo>
                <a:lnTo>
                  <a:pt x="1733" y="106"/>
                </a:lnTo>
                <a:lnTo>
                  <a:pt x="1680" y="86"/>
                </a:lnTo>
                <a:lnTo>
                  <a:pt x="1628" y="68"/>
                </a:lnTo>
                <a:lnTo>
                  <a:pt x="1575" y="52"/>
                </a:lnTo>
                <a:lnTo>
                  <a:pt x="1522" y="38"/>
                </a:lnTo>
                <a:lnTo>
                  <a:pt x="1469" y="27"/>
                </a:lnTo>
                <a:lnTo>
                  <a:pt x="1417" y="19"/>
                </a:lnTo>
                <a:lnTo>
                  <a:pt x="1365" y="11"/>
                </a:lnTo>
                <a:lnTo>
                  <a:pt x="1314" y="6"/>
                </a:lnTo>
                <a:lnTo>
                  <a:pt x="1264" y="3"/>
                </a:lnTo>
                <a:lnTo>
                  <a:pt x="1212" y="0"/>
                </a:lnTo>
                <a:lnTo>
                  <a:pt x="1163" y="0"/>
                </a:lnTo>
                <a:lnTo>
                  <a:pt x="1113" y="2"/>
                </a:lnTo>
                <a:lnTo>
                  <a:pt x="1064" y="5"/>
                </a:lnTo>
                <a:lnTo>
                  <a:pt x="1016" y="9"/>
                </a:lnTo>
                <a:lnTo>
                  <a:pt x="968" y="15"/>
                </a:lnTo>
                <a:lnTo>
                  <a:pt x="920" y="21"/>
                </a:lnTo>
                <a:lnTo>
                  <a:pt x="875" y="30"/>
                </a:lnTo>
                <a:lnTo>
                  <a:pt x="828" y="38"/>
                </a:lnTo>
                <a:lnTo>
                  <a:pt x="784" y="48"/>
                </a:lnTo>
                <a:lnTo>
                  <a:pt x="740" y="59"/>
                </a:lnTo>
                <a:lnTo>
                  <a:pt x="697" y="71"/>
                </a:lnTo>
                <a:lnTo>
                  <a:pt x="654" y="84"/>
                </a:lnTo>
                <a:lnTo>
                  <a:pt x="614" y="96"/>
                </a:lnTo>
                <a:lnTo>
                  <a:pt x="573" y="111"/>
                </a:lnTo>
                <a:lnTo>
                  <a:pt x="534" y="124"/>
                </a:lnTo>
                <a:lnTo>
                  <a:pt x="496" y="139"/>
                </a:lnTo>
                <a:lnTo>
                  <a:pt x="423" y="169"/>
                </a:lnTo>
                <a:lnTo>
                  <a:pt x="355" y="200"/>
                </a:lnTo>
                <a:lnTo>
                  <a:pt x="292" y="232"/>
                </a:lnTo>
                <a:lnTo>
                  <a:pt x="234" y="263"/>
                </a:lnTo>
                <a:lnTo>
                  <a:pt x="181" y="292"/>
                </a:lnTo>
                <a:lnTo>
                  <a:pt x="135" y="319"/>
                </a:lnTo>
                <a:lnTo>
                  <a:pt x="95" y="345"/>
                </a:lnTo>
                <a:lnTo>
                  <a:pt x="61" y="367"/>
                </a:lnTo>
                <a:lnTo>
                  <a:pt x="16" y="399"/>
                </a:lnTo>
                <a:lnTo>
                  <a:pt x="0" y="411"/>
                </a:lnTo>
                <a:lnTo>
                  <a:pt x="0" y="3702"/>
                </a:lnTo>
                <a:lnTo>
                  <a:pt x="16" y="3690"/>
                </a:lnTo>
                <a:lnTo>
                  <a:pt x="61" y="3658"/>
                </a:lnTo>
                <a:lnTo>
                  <a:pt x="95" y="3636"/>
                </a:lnTo>
                <a:lnTo>
                  <a:pt x="135" y="3612"/>
                </a:lnTo>
                <a:lnTo>
                  <a:pt x="181" y="3583"/>
                </a:lnTo>
                <a:lnTo>
                  <a:pt x="234" y="3554"/>
                </a:lnTo>
                <a:lnTo>
                  <a:pt x="292" y="3523"/>
                </a:lnTo>
                <a:lnTo>
                  <a:pt x="355" y="3493"/>
                </a:lnTo>
                <a:lnTo>
                  <a:pt x="423" y="3461"/>
                </a:lnTo>
                <a:lnTo>
                  <a:pt x="496" y="3431"/>
                </a:lnTo>
                <a:lnTo>
                  <a:pt x="534" y="3417"/>
                </a:lnTo>
                <a:lnTo>
                  <a:pt x="573" y="3402"/>
                </a:lnTo>
                <a:lnTo>
                  <a:pt x="614" y="3388"/>
                </a:lnTo>
                <a:lnTo>
                  <a:pt x="654" y="3375"/>
                </a:lnTo>
                <a:lnTo>
                  <a:pt x="697" y="3363"/>
                </a:lnTo>
                <a:lnTo>
                  <a:pt x="740" y="3350"/>
                </a:lnTo>
                <a:lnTo>
                  <a:pt x="784" y="3339"/>
                </a:lnTo>
                <a:lnTo>
                  <a:pt x="828" y="3330"/>
                </a:lnTo>
                <a:lnTo>
                  <a:pt x="875" y="3321"/>
                </a:lnTo>
                <a:lnTo>
                  <a:pt x="920" y="3312"/>
                </a:lnTo>
                <a:lnTo>
                  <a:pt x="968" y="3306"/>
                </a:lnTo>
                <a:lnTo>
                  <a:pt x="1016" y="3300"/>
                </a:lnTo>
                <a:lnTo>
                  <a:pt x="1064" y="3296"/>
                </a:lnTo>
                <a:lnTo>
                  <a:pt x="1113" y="3294"/>
                </a:lnTo>
                <a:lnTo>
                  <a:pt x="1163" y="3292"/>
                </a:lnTo>
                <a:lnTo>
                  <a:pt x="1212" y="3293"/>
                </a:lnTo>
                <a:lnTo>
                  <a:pt x="1264" y="3294"/>
                </a:lnTo>
                <a:lnTo>
                  <a:pt x="1314" y="3298"/>
                </a:lnTo>
                <a:lnTo>
                  <a:pt x="1365" y="3303"/>
                </a:lnTo>
                <a:lnTo>
                  <a:pt x="1417" y="3310"/>
                </a:lnTo>
                <a:lnTo>
                  <a:pt x="1469" y="3320"/>
                </a:lnTo>
                <a:lnTo>
                  <a:pt x="1522" y="3331"/>
                </a:lnTo>
                <a:lnTo>
                  <a:pt x="1575" y="3344"/>
                </a:lnTo>
                <a:lnTo>
                  <a:pt x="1628" y="3359"/>
                </a:lnTo>
                <a:lnTo>
                  <a:pt x="1680" y="3377"/>
                </a:lnTo>
                <a:lnTo>
                  <a:pt x="1733" y="3397"/>
                </a:lnTo>
                <a:lnTo>
                  <a:pt x="1787" y="3420"/>
                </a:lnTo>
                <a:lnTo>
                  <a:pt x="1840" y="3445"/>
                </a:lnTo>
                <a:lnTo>
                  <a:pt x="1894" y="3473"/>
                </a:lnTo>
                <a:lnTo>
                  <a:pt x="1946" y="3504"/>
                </a:lnTo>
                <a:lnTo>
                  <a:pt x="2000" y="3537"/>
                </a:lnTo>
                <a:lnTo>
                  <a:pt x="2053" y="3572"/>
                </a:lnTo>
                <a:lnTo>
                  <a:pt x="2106" y="3612"/>
                </a:lnTo>
                <a:lnTo>
                  <a:pt x="2158" y="3653"/>
                </a:lnTo>
                <a:lnTo>
                  <a:pt x="2211" y="3699"/>
                </a:lnTo>
                <a:lnTo>
                  <a:pt x="2264" y="3746"/>
                </a:lnTo>
                <a:lnTo>
                  <a:pt x="2315" y="3798"/>
                </a:lnTo>
                <a:lnTo>
                  <a:pt x="2368" y="3853"/>
                </a:lnTo>
                <a:lnTo>
                  <a:pt x="2419" y="3911"/>
                </a:lnTo>
                <a:lnTo>
                  <a:pt x="2470" y="3973"/>
                </a:lnTo>
                <a:lnTo>
                  <a:pt x="2521" y="3911"/>
                </a:lnTo>
                <a:lnTo>
                  <a:pt x="2573" y="3853"/>
                </a:lnTo>
                <a:lnTo>
                  <a:pt x="2624" y="3798"/>
                </a:lnTo>
                <a:lnTo>
                  <a:pt x="2676" y="3746"/>
                </a:lnTo>
                <a:lnTo>
                  <a:pt x="2728" y="3699"/>
                </a:lnTo>
                <a:lnTo>
                  <a:pt x="2781" y="3653"/>
                </a:lnTo>
                <a:lnTo>
                  <a:pt x="2834" y="3612"/>
                </a:lnTo>
                <a:lnTo>
                  <a:pt x="2886" y="3572"/>
                </a:lnTo>
                <a:lnTo>
                  <a:pt x="2940" y="3537"/>
                </a:lnTo>
                <a:lnTo>
                  <a:pt x="2993" y="3504"/>
                </a:lnTo>
                <a:lnTo>
                  <a:pt x="3047" y="3473"/>
                </a:lnTo>
                <a:lnTo>
                  <a:pt x="3100" y="3445"/>
                </a:lnTo>
                <a:lnTo>
                  <a:pt x="3154" y="3420"/>
                </a:lnTo>
                <a:lnTo>
                  <a:pt x="3206" y="3397"/>
                </a:lnTo>
                <a:lnTo>
                  <a:pt x="3259" y="3377"/>
                </a:lnTo>
                <a:lnTo>
                  <a:pt x="3313" y="3359"/>
                </a:lnTo>
                <a:lnTo>
                  <a:pt x="3366" y="3344"/>
                </a:lnTo>
                <a:lnTo>
                  <a:pt x="3418" y="3331"/>
                </a:lnTo>
                <a:lnTo>
                  <a:pt x="3470" y="3320"/>
                </a:lnTo>
                <a:lnTo>
                  <a:pt x="3523" y="3310"/>
                </a:lnTo>
                <a:lnTo>
                  <a:pt x="3574" y="3303"/>
                </a:lnTo>
                <a:lnTo>
                  <a:pt x="3626" y="3298"/>
                </a:lnTo>
                <a:lnTo>
                  <a:pt x="3677" y="3294"/>
                </a:lnTo>
                <a:lnTo>
                  <a:pt x="3727" y="3293"/>
                </a:lnTo>
                <a:lnTo>
                  <a:pt x="3778" y="3292"/>
                </a:lnTo>
                <a:lnTo>
                  <a:pt x="3827" y="3294"/>
                </a:lnTo>
                <a:lnTo>
                  <a:pt x="3876" y="3296"/>
                </a:lnTo>
                <a:lnTo>
                  <a:pt x="3925" y="3300"/>
                </a:lnTo>
                <a:lnTo>
                  <a:pt x="3973" y="3306"/>
                </a:lnTo>
                <a:lnTo>
                  <a:pt x="4019" y="3312"/>
                </a:lnTo>
                <a:lnTo>
                  <a:pt x="4066" y="3321"/>
                </a:lnTo>
                <a:lnTo>
                  <a:pt x="4111" y="3330"/>
                </a:lnTo>
                <a:lnTo>
                  <a:pt x="4155" y="3339"/>
                </a:lnTo>
                <a:lnTo>
                  <a:pt x="4199" y="3350"/>
                </a:lnTo>
                <a:lnTo>
                  <a:pt x="4242" y="3363"/>
                </a:lnTo>
                <a:lnTo>
                  <a:pt x="4285" y="3375"/>
                </a:lnTo>
                <a:lnTo>
                  <a:pt x="4327" y="3388"/>
                </a:lnTo>
                <a:lnTo>
                  <a:pt x="4366" y="3402"/>
                </a:lnTo>
                <a:lnTo>
                  <a:pt x="4405" y="3417"/>
                </a:lnTo>
                <a:lnTo>
                  <a:pt x="4444" y="3431"/>
                </a:lnTo>
                <a:lnTo>
                  <a:pt x="4517" y="3461"/>
                </a:lnTo>
                <a:lnTo>
                  <a:pt x="4585" y="3493"/>
                </a:lnTo>
                <a:lnTo>
                  <a:pt x="4648" y="3523"/>
                </a:lnTo>
                <a:lnTo>
                  <a:pt x="4707" y="3554"/>
                </a:lnTo>
                <a:lnTo>
                  <a:pt x="4758" y="3583"/>
                </a:lnTo>
                <a:lnTo>
                  <a:pt x="4805" y="3612"/>
                </a:lnTo>
                <a:lnTo>
                  <a:pt x="4845" y="3636"/>
                </a:lnTo>
                <a:lnTo>
                  <a:pt x="4878" y="3658"/>
                </a:lnTo>
                <a:lnTo>
                  <a:pt x="4924" y="3690"/>
                </a:lnTo>
                <a:lnTo>
                  <a:pt x="4940" y="3702"/>
                </a:lnTo>
                <a:lnTo>
                  <a:pt x="4940" y="411"/>
                </a:lnTo>
                <a:lnTo>
                  <a:pt x="4924" y="399"/>
                </a:lnTo>
                <a:lnTo>
                  <a:pt x="4878" y="367"/>
                </a:lnTo>
                <a:lnTo>
                  <a:pt x="4845" y="345"/>
                </a:lnTo>
                <a:lnTo>
                  <a:pt x="4805" y="319"/>
                </a:lnTo>
                <a:lnTo>
                  <a:pt x="4758" y="292"/>
                </a:lnTo>
                <a:lnTo>
                  <a:pt x="4707" y="263"/>
                </a:lnTo>
                <a:lnTo>
                  <a:pt x="4648" y="232"/>
                </a:lnTo>
                <a:lnTo>
                  <a:pt x="4585" y="200"/>
                </a:lnTo>
                <a:lnTo>
                  <a:pt x="4517" y="169"/>
                </a:lnTo>
                <a:lnTo>
                  <a:pt x="4444" y="139"/>
                </a:lnTo>
                <a:lnTo>
                  <a:pt x="4405" y="124"/>
                </a:lnTo>
                <a:lnTo>
                  <a:pt x="4366" y="111"/>
                </a:lnTo>
                <a:lnTo>
                  <a:pt x="4327" y="96"/>
                </a:lnTo>
                <a:lnTo>
                  <a:pt x="4285" y="84"/>
                </a:lnTo>
                <a:lnTo>
                  <a:pt x="4242" y="71"/>
                </a:lnTo>
                <a:lnTo>
                  <a:pt x="4199" y="59"/>
                </a:lnTo>
                <a:lnTo>
                  <a:pt x="4155" y="48"/>
                </a:lnTo>
                <a:lnTo>
                  <a:pt x="4111" y="38"/>
                </a:lnTo>
                <a:lnTo>
                  <a:pt x="4066" y="30"/>
                </a:lnTo>
                <a:lnTo>
                  <a:pt x="4019" y="21"/>
                </a:lnTo>
                <a:lnTo>
                  <a:pt x="3973" y="15"/>
                </a:lnTo>
                <a:lnTo>
                  <a:pt x="3925" y="9"/>
                </a:lnTo>
                <a:lnTo>
                  <a:pt x="3876" y="5"/>
                </a:lnTo>
                <a:lnTo>
                  <a:pt x="3827" y="2"/>
                </a:lnTo>
                <a:lnTo>
                  <a:pt x="3778" y="0"/>
                </a:lnTo>
                <a:lnTo>
                  <a:pt x="3727" y="0"/>
                </a:lnTo>
                <a:lnTo>
                  <a:pt x="3677" y="3"/>
                </a:lnTo>
                <a:lnTo>
                  <a:pt x="3626" y="6"/>
                </a:lnTo>
                <a:lnTo>
                  <a:pt x="3574" y="11"/>
                </a:lnTo>
                <a:lnTo>
                  <a:pt x="3523" y="19"/>
                </a:lnTo>
                <a:lnTo>
                  <a:pt x="3470" y="27"/>
                </a:lnTo>
                <a:lnTo>
                  <a:pt x="3418" y="38"/>
                </a:lnTo>
                <a:lnTo>
                  <a:pt x="3366" y="52"/>
                </a:lnTo>
                <a:lnTo>
                  <a:pt x="3313" y="68"/>
                </a:lnTo>
                <a:lnTo>
                  <a:pt x="3259" y="86"/>
                </a:lnTo>
                <a:lnTo>
                  <a:pt x="3206" y="106"/>
                </a:lnTo>
                <a:lnTo>
                  <a:pt x="3154" y="128"/>
                </a:lnTo>
                <a:lnTo>
                  <a:pt x="3100" y="154"/>
                </a:lnTo>
                <a:lnTo>
                  <a:pt x="3047" y="182"/>
                </a:lnTo>
                <a:lnTo>
                  <a:pt x="2993" y="211"/>
                </a:lnTo>
                <a:lnTo>
                  <a:pt x="2940" y="244"/>
                </a:lnTo>
                <a:lnTo>
                  <a:pt x="2886" y="281"/>
                </a:lnTo>
                <a:lnTo>
                  <a:pt x="2834" y="320"/>
                </a:lnTo>
                <a:lnTo>
                  <a:pt x="2781" y="362"/>
                </a:lnTo>
                <a:lnTo>
                  <a:pt x="2728" y="407"/>
                </a:lnTo>
                <a:lnTo>
                  <a:pt x="2676" y="455"/>
                </a:lnTo>
                <a:lnTo>
                  <a:pt x="2624" y="507"/>
                </a:lnTo>
                <a:lnTo>
                  <a:pt x="2573" y="562"/>
                </a:lnTo>
                <a:lnTo>
                  <a:pt x="2521" y="619"/>
                </a:lnTo>
                <a:lnTo>
                  <a:pt x="2470" y="681"/>
                </a:lnTo>
                <a:close/>
              </a:path>
            </a:pathLst>
          </a:custGeom>
          <a:solidFill>
            <a:srgbClr val="FFC000"/>
          </a:solidFill>
          <a:ln w="9525">
            <a:solidFill>
              <a:srgbClr val="FFC000"/>
            </a:solidFill>
            <a:round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55575" y="487680"/>
            <a:ext cx="8436610" cy="5220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ts val="10000"/>
              </a:lnSpc>
            </a:pPr>
            <a:r>
              <a:rPr lang="en-US" altLang="zh-CN" sz="6000" b="1">
                <a:sym typeface="+mn-ea"/>
              </a:rPr>
              <a:t>       </a:t>
            </a:r>
            <a:r>
              <a:rPr lang="zh-CN" altLang="en-US" sz="6000" b="1">
                <a:sym typeface="+mn-ea"/>
              </a:rPr>
              <a:t>大米是农民种的稻子加工出的。农民种稻子需要种子、农具、肥料、水….</a:t>
            </a:r>
            <a:endParaRPr lang="zh-CN" altLang="en-US" sz="6000" b="1"/>
          </a:p>
        </p:txBody>
      </p:sp>
      <p:sp>
        <p:nvSpPr>
          <p:cNvPr id="219" name=" 219"/>
          <p:cNvSpPr/>
          <p:nvPr/>
        </p:nvSpPr>
        <p:spPr>
          <a:xfrm>
            <a:off x="1908810" y="4156710"/>
            <a:ext cx="1499235" cy="137160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" name=" 219"/>
          <p:cNvSpPr/>
          <p:nvPr/>
        </p:nvSpPr>
        <p:spPr>
          <a:xfrm>
            <a:off x="4055745" y="4156710"/>
            <a:ext cx="1499235" cy="137160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" name=" 219"/>
          <p:cNvSpPr/>
          <p:nvPr/>
        </p:nvSpPr>
        <p:spPr>
          <a:xfrm>
            <a:off x="6330315" y="4293870"/>
            <a:ext cx="1499235" cy="137160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 bldLvl="0" animBg="1"/>
      <p:bldP spid="219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" name="图片 11"/>
          <p:cNvPicPr>
            <a:picLocks noChangeAspect="1"/>
          </p:cNvPicPr>
          <p:nvPr/>
        </p:nvPicPr>
        <p:blipFill>
          <a:blip r:embed="rId1"/>
          <a:srcRect l="27951" t="79597" r="15686" b="3189"/>
          <a:stretch>
            <a:fillRect/>
          </a:stretch>
        </p:blipFill>
        <p:spPr>
          <a:xfrm>
            <a:off x="4765675" y="4117340"/>
            <a:ext cx="1517650" cy="89090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1"/>
          <a:srcRect l="42761" t="58145" r="17187" b="20895"/>
          <a:stretch>
            <a:fillRect/>
          </a:stretch>
        </p:blipFill>
        <p:spPr>
          <a:xfrm>
            <a:off x="3213735" y="4003675"/>
            <a:ext cx="1283970" cy="101663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1"/>
          <a:srcRect l="17805" t="63105" r="56458" b="22657"/>
          <a:stretch>
            <a:fillRect/>
          </a:stretch>
        </p:blipFill>
        <p:spPr>
          <a:xfrm>
            <a:off x="1748790" y="4117975"/>
            <a:ext cx="1317625" cy="88963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rcRect l="49881" t="72195" r="6228" b="6856"/>
          <a:stretch>
            <a:fillRect/>
          </a:stretch>
        </p:blipFill>
        <p:spPr>
          <a:xfrm>
            <a:off x="287020" y="2323465"/>
            <a:ext cx="1461770" cy="8763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 l="21384" t="48806" r="32076" b="29083"/>
          <a:stretch>
            <a:fillRect/>
          </a:stretch>
        </p:blipFill>
        <p:spPr>
          <a:xfrm rot="5400000">
            <a:off x="738505" y="485140"/>
            <a:ext cx="1544320" cy="64960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88315" y="376555"/>
            <a:ext cx="7956550" cy="55391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ts val="7080"/>
              </a:lnSpc>
            </a:pPr>
            <a:r>
              <a:rPr lang="en-US" altLang="zh-CN" sz="4400" b="1">
                <a:sym typeface="+mn-ea"/>
              </a:rPr>
              <a:t>   </a:t>
            </a:r>
            <a:r>
              <a:rPr lang="en-US" altLang="zh-CN" sz="44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糖是用甘</a:t>
            </a:r>
            <a:r>
              <a:rPr lang="zh-CN" altLang="en-US" sz="4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蔗汁</a:t>
            </a:r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、甜</a:t>
            </a:r>
            <a:r>
              <a:rPr lang="zh-CN" altLang="en-US" sz="4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菜</a:t>
            </a:r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汁</a:t>
            </a:r>
            <a:r>
              <a:rPr lang="zh-CN" altLang="en-US" sz="4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熬</a:t>
            </a:r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出来的。甘蔗、甜菜也要有人种。熬糖的时候,要有工具,还得有火….…就</a:t>
            </a:r>
            <a:r>
              <a:rPr lang="zh-CN" altLang="en-US" sz="4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算</a:t>
            </a:r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米糕做好了,还得要人包装、送货、</a:t>
            </a:r>
            <a:r>
              <a:rPr lang="zh-CN" altLang="en-US" sz="4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销</a:t>
            </a:r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售,这些又需要很多人的</a:t>
            </a:r>
            <a:r>
              <a:rPr lang="zh-CN" altLang="en-US" sz="4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劳</a:t>
            </a:r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动。</a:t>
            </a:r>
            <a:endParaRPr lang="zh-CN" altLang="en-US" sz="4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9" name=" 219"/>
          <p:cNvSpPr/>
          <p:nvPr/>
        </p:nvSpPr>
        <p:spPr>
          <a:xfrm>
            <a:off x="3050540" y="1149350"/>
            <a:ext cx="1499235" cy="137160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" name=" 219"/>
          <p:cNvSpPr/>
          <p:nvPr/>
        </p:nvSpPr>
        <p:spPr>
          <a:xfrm>
            <a:off x="5205730" y="1149350"/>
            <a:ext cx="1499235" cy="137160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" name=" 219"/>
          <p:cNvSpPr/>
          <p:nvPr/>
        </p:nvSpPr>
        <p:spPr>
          <a:xfrm>
            <a:off x="2309495" y="2069465"/>
            <a:ext cx="2581275" cy="137160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8" name=" 219"/>
          <p:cNvSpPr/>
          <p:nvPr/>
        </p:nvSpPr>
        <p:spPr>
          <a:xfrm>
            <a:off x="4890770" y="3005455"/>
            <a:ext cx="800735" cy="137160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9" name=" 219"/>
          <p:cNvSpPr/>
          <p:nvPr/>
        </p:nvSpPr>
        <p:spPr>
          <a:xfrm>
            <a:off x="650240" y="3866515"/>
            <a:ext cx="1499235" cy="137160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9" grpId="0" bldLvl="0" animBg="1"/>
      <p:bldP spid="5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圆角矩形 5"/>
          <p:cNvSpPr/>
          <p:nvPr/>
        </p:nvSpPr>
        <p:spPr>
          <a:xfrm>
            <a:off x="4292600" y="744855"/>
            <a:ext cx="1410335" cy="835660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圆角矩形 4"/>
          <p:cNvSpPr/>
          <p:nvPr/>
        </p:nvSpPr>
        <p:spPr>
          <a:xfrm>
            <a:off x="2914650" y="745490"/>
            <a:ext cx="1321435" cy="835025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2" name="组合 5"/>
          <p:cNvGrpSpPr/>
          <p:nvPr/>
        </p:nvGrpSpPr>
        <p:grpSpPr>
          <a:xfrm>
            <a:off x="2824163" y="2406650"/>
            <a:ext cx="3432175" cy="1384300"/>
            <a:chOff x="2240504" y="4761545"/>
            <a:chExt cx="3432498" cy="1385569"/>
          </a:xfrm>
        </p:grpSpPr>
        <p:sp>
          <p:nvSpPr>
            <p:cNvPr id="15" name="左大括号 14"/>
            <p:cNvSpPr/>
            <p:nvPr/>
          </p:nvSpPr>
          <p:spPr>
            <a:xfrm>
              <a:off x="2240504" y="5033257"/>
              <a:ext cx="150826" cy="950195"/>
            </a:xfrm>
            <a:prstGeom prst="leftBrace">
              <a:avLst/>
            </a:prstGeom>
            <a:ln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4339" name="TextBox 15"/>
            <p:cNvSpPr txBox="1"/>
            <p:nvPr/>
          </p:nvSpPr>
          <p:spPr>
            <a:xfrm>
              <a:off x="2506012" y="4761545"/>
              <a:ext cx="3166990" cy="138556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lnSpc>
                  <a:spcPct val="150000"/>
                </a:lnSpc>
              </a:pPr>
              <a:r>
                <a:rPr lang="en-US" altLang="zh-CN" sz="2800" b="1" err="1">
                  <a:solidFill>
                    <a:srgbClr val="FF0000"/>
                  </a:solidFill>
                  <a:latin typeface="方正姚体" pitchFamily="2" charset="-122"/>
                  <a:ea typeface="方正姚体" pitchFamily="2" charset="-122"/>
                </a:rPr>
                <a:t>dí</a:t>
              </a:r>
              <a:r>
                <a: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（的确 ）                  </a:t>
              </a:r>
              <a:endPara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2800" b="1">
                  <a:solidFill>
                    <a:srgbClr val="FF0000"/>
                  </a:solidFill>
                  <a:latin typeface="方正姚体" pitchFamily="2" charset="-122"/>
                  <a:ea typeface="方正姚体" pitchFamily="2" charset="-122"/>
                </a:rPr>
                <a:t>de</a:t>
              </a:r>
              <a:r>
                <a: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（好的）</a:t>
              </a:r>
              <a:endPara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4340" name="TextBox 1"/>
          <p:cNvSpPr txBox="1"/>
          <p:nvPr/>
        </p:nvSpPr>
        <p:spPr>
          <a:xfrm>
            <a:off x="2249488" y="2908300"/>
            <a:ext cx="569912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" name="组合 5"/>
          <p:cNvGrpSpPr/>
          <p:nvPr/>
        </p:nvGrpSpPr>
        <p:grpSpPr>
          <a:xfrm>
            <a:off x="2859405" y="3790950"/>
            <a:ext cx="3433763" cy="1383665"/>
            <a:chOff x="2240504" y="4761539"/>
            <a:chExt cx="3432498" cy="1384484"/>
          </a:xfrm>
        </p:grpSpPr>
        <p:sp>
          <p:nvSpPr>
            <p:cNvPr id="12" name="左大括号 11"/>
            <p:cNvSpPr/>
            <p:nvPr/>
          </p:nvSpPr>
          <p:spPr>
            <a:xfrm>
              <a:off x="2240504" y="5033163"/>
              <a:ext cx="150757" cy="951475"/>
            </a:xfrm>
            <a:prstGeom prst="leftBrace">
              <a:avLst/>
            </a:prstGeom>
            <a:ln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4343" name="TextBox 15"/>
            <p:cNvSpPr txBox="1"/>
            <p:nvPr/>
          </p:nvSpPr>
          <p:spPr>
            <a:xfrm>
              <a:off x="2506012" y="4761539"/>
              <a:ext cx="3166990" cy="138448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lnSpc>
                  <a:spcPct val="150000"/>
                </a:lnSpc>
              </a:pPr>
              <a:r>
                <a:rPr lang="en-US" altLang="zh-CN" sz="2800" b="1" err="1">
                  <a:solidFill>
                    <a:srgbClr val="FF0000"/>
                  </a:solidFill>
                  <a:latin typeface="方正姚体" pitchFamily="2" charset="-122"/>
                  <a:ea typeface="方正姚体" pitchFamily="2" charset="-122"/>
                </a:rPr>
                <a:t>yīng</a:t>
              </a:r>
              <a:r>
                <a:rPr lang="en-US" altLang="zh-CN" sz="2800" b="1">
                  <a:solidFill>
                    <a:srgbClr val="FF0000"/>
                  </a:solidFill>
                  <a:latin typeface="方正姚体" pitchFamily="2" charset="-122"/>
                  <a:ea typeface="方正姚体" pitchFamily="2" charset="-122"/>
                </a:rPr>
                <a:t> </a:t>
              </a:r>
              <a:r>
                <a: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（应该 ）  </a:t>
              </a:r>
              <a:endParaRPr lang="zh-CN" altLang="en-US" sz="2800" b="1" dirty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2800" b="1" err="1">
                  <a:solidFill>
                    <a:srgbClr val="FF0000"/>
                  </a:solidFill>
                  <a:latin typeface="方正姚体" pitchFamily="2" charset="-122"/>
                  <a:ea typeface="方正姚体" pitchFamily="2" charset="-122"/>
                </a:rPr>
                <a:t>yìng</a:t>
              </a:r>
              <a:r>
                <a: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（答应 ）</a:t>
              </a:r>
              <a:endPara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4344" name="TextBox 1"/>
          <p:cNvSpPr txBox="1"/>
          <p:nvPr/>
        </p:nvSpPr>
        <p:spPr>
          <a:xfrm>
            <a:off x="2254568" y="4323398"/>
            <a:ext cx="569912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应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02285" y="653415"/>
            <a:ext cx="8140065" cy="1753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5400" b="1">
                <a:sym typeface="+mn-ea"/>
              </a:rPr>
              <a:t>      </a:t>
            </a:r>
            <a:r>
              <a:rPr lang="zh-CN" altLang="en-US" sz="5400" b="1">
                <a:sym typeface="+mn-ea"/>
              </a:rPr>
              <a:t>这糕</a:t>
            </a:r>
            <a:r>
              <a:rPr lang="zh-CN" altLang="en-US" sz="5400" b="1">
                <a:solidFill>
                  <a:srgbClr val="FF0000"/>
                </a:solidFill>
                <a:sym typeface="+mn-ea"/>
              </a:rPr>
              <a:t>的</a:t>
            </a:r>
            <a:r>
              <a:rPr lang="zh-CN" altLang="en-US" sz="5400" b="1">
                <a:sym typeface="+mn-ea"/>
              </a:rPr>
              <a:t>确</a:t>
            </a:r>
            <a:r>
              <a:rPr lang="zh-CN" altLang="en-US" sz="5400" b="1">
                <a:solidFill>
                  <a:srgbClr val="FF0000"/>
                </a:solidFill>
                <a:sym typeface="+mn-ea"/>
              </a:rPr>
              <a:t>应</a:t>
            </a:r>
            <a:r>
              <a:rPr lang="zh-CN" altLang="en-US" sz="5400" b="1">
                <a:sym typeface="+mn-ea"/>
              </a:rPr>
              <a:t>该叫‘千人糕’啊!”</a:t>
            </a:r>
            <a:endParaRPr lang="zh-CN" altLang="en-US" sz="5400" b="1">
              <a:sym typeface="+mn-ea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2859405" y="223203"/>
            <a:ext cx="1466850" cy="522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800" b="1" err="1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dí</a:t>
            </a:r>
            <a:endParaRPr lang="en-US" altLang="zh-CN" sz="2800" b="1">
              <a:solidFill>
                <a:srgbClr val="FF0000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4235768" y="305435"/>
            <a:ext cx="146685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800" b="1" err="1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yīn</a:t>
            </a:r>
            <a:r>
              <a:rPr lang="en-US" altLang="zh-CN" sz="2800" b="1" err="1">
                <a:solidFill>
                  <a:srgbClr val="FF0000"/>
                </a:solidFill>
                <a:latin typeface="Arial" panose="020B0604020202020204" pitchFamily="34" charset="0"/>
                <a:ea typeface="方正姚体" pitchFamily="2" charset="-122"/>
              </a:rPr>
              <a:t>g</a:t>
            </a:r>
            <a:endParaRPr lang="en-US" altLang="zh-CN" sz="2800" b="1" err="1">
              <a:solidFill>
                <a:srgbClr val="FF0000"/>
              </a:solidFill>
              <a:latin typeface="Arial" panose="020B0604020202020204" pitchFamily="34" charset="0"/>
              <a:ea typeface="方正姚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4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14340" grpId="0"/>
      <p:bldP spid="1434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7439" name="组合 2"/>
          <p:cNvGrpSpPr/>
          <p:nvPr/>
        </p:nvGrpSpPr>
        <p:grpSpPr>
          <a:xfrm>
            <a:off x="1924050" y="179070"/>
            <a:ext cx="2905125" cy="666750"/>
            <a:chOff x="730521" y="1200116"/>
            <a:chExt cx="2904854" cy="666750"/>
          </a:xfrm>
        </p:grpSpPr>
        <p:sp>
          <p:nvSpPr>
            <p:cNvPr id="36" name="圆角矩形 35"/>
            <p:cNvSpPr/>
            <p:nvPr/>
          </p:nvSpPr>
          <p:spPr>
            <a:xfrm>
              <a:off x="1546420" y="1338229"/>
              <a:ext cx="2088955" cy="44926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ADDBE9"/>
                </a:gs>
                <a:gs pos="100000">
                  <a:schemeClr val="bg1"/>
                </a:gs>
              </a:gsLst>
            </a:gradFill>
            <a:ln>
              <a:solidFill>
                <a:srgbClr val="8FCEE4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pic>
          <p:nvPicPr>
            <p:cNvPr id="17441" name="图片 9" descr="book.gif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730521" y="1200116"/>
              <a:ext cx="1087277" cy="66675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7442" name="文本框 16"/>
            <p:cNvSpPr txBox="1"/>
            <p:nvPr/>
          </p:nvSpPr>
          <p:spPr>
            <a:xfrm>
              <a:off x="1805798" y="1357279"/>
              <a:ext cx="1752600" cy="46196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zh-CN" altLang="en-US" sz="2400" b="1" dirty="0">
                  <a:latin typeface="Adobe 黑体 Std R" pitchFamily="34" charset="-122"/>
                  <a:ea typeface="Adobe 黑体 Std R" pitchFamily="34" charset="-122"/>
                </a:rPr>
                <a:t>我会写</a:t>
              </a:r>
              <a:endParaRPr lang="zh-CN" altLang="en-US" sz="2400" b="1" dirty="0">
                <a:latin typeface="Adobe 黑体 Std R" pitchFamily="34" charset="-122"/>
                <a:ea typeface="Adobe 黑体 Std R" pitchFamily="34" charset="-122"/>
              </a:endParaRPr>
            </a:p>
          </p:txBody>
        </p:sp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rcRect l="22243" t="28785" r="19282" b="43104"/>
          <a:stretch>
            <a:fillRect/>
          </a:stretch>
        </p:blipFill>
        <p:spPr>
          <a:xfrm>
            <a:off x="720090" y="1222375"/>
            <a:ext cx="7892415" cy="4832985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1074738" y="1015048"/>
            <a:ext cx="1258887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 b="1" err="1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néng</a:t>
            </a:r>
            <a:r>
              <a:rPr lang="en-US" altLang="zh-CN" sz="3200" b="1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  </a:t>
            </a:r>
            <a:endParaRPr lang="en-US" altLang="zh-CN" sz="3200" b="1">
              <a:solidFill>
                <a:srgbClr val="FF0000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63905" y="1108075"/>
            <a:ext cx="311150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2000" b="1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N</a:t>
            </a:r>
            <a:endParaRPr lang="zh-CN" altLang="en-US"/>
          </a:p>
        </p:txBody>
      </p:sp>
      <p:sp>
        <p:nvSpPr>
          <p:cNvPr id="6" name="TextBox 20"/>
          <p:cNvSpPr txBox="1"/>
          <p:nvPr/>
        </p:nvSpPr>
        <p:spPr>
          <a:xfrm>
            <a:off x="4752340" y="1015048"/>
            <a:ext cx="1166813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 b="1" err="1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zhuō</a:t>
            </a:r>
            <a:r>
              <a:rPr lang="en-US" altLang="zh-CN" sz="3200" b="1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  </a:t>
            </a:r>
            <a:endParaRPr lang="en-US" altLang="zh-CN" sz="3200" b="1">
              <a:solidFill>
                <a:srgbClr val="FF0000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518025" y="1015365"/>
            <a:ext cx="311150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2000" b="1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Z</a:t>
            </a:r>
            <a:endParaRPr lang="zh-CN" altLang="en-US"/>
          </a:p>
        </p:txBody>
      </p:sp>
      <p:sp>
        <p:nvSpPr>
          <p:cNvPr id="8" name="TextBox 20"/>
          <p:cNvSpPr txBox="1"/>
          <p:nvPr/>
        </p:nvSpPr>
        <p:spPr>
          <a:xfrm>
            <a:off x="1132523" y="2002473"/>
            <a:ext cx="955675" cy="581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 b="1" err="1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wèi</a:t>
            </a:r>
            <a:r>
              <a:rPr lang="en-US" altLang="zh-CN" sz="3200" b="1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  </a:t>
            </a:r>
            <a:endParaRPr lang="en-US" altLang="zh-CN" sz="3200" b="1">
              <a:solidFill>
                <a:srgbClr val="FF0000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92810" y="2094230"/>
            <a:ext cx="311150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2000" b="1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W</a:t>
            </a:r>
            <a:endParaRPr lang="zh-CN" altLang="en-US"/>
          </a:p>
        </p:txBody>
      </p:sp>
      <p:sp>
        <p:nvSpPr>
          <p:cNvPr id="10" name="TextBox 20"/>
          <p:cNvSpPr txBox="1"/>
          <p:nvPr/>
        </p:nvSpPr>
        <p:spPr>
          <a:xfrm>
            <a:off x="4752340" y="2002473"/>
            <a:ext cx="955675" cy="581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 b="1" err="1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mǎi</a:t>
            </a:r>
            <a:r>
              <a:rPr lang="en-US" altLang="zh-CN" sz="3200" b="1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  </a:t>
            </a:r>
            <a:endParaRPr lang="en-US" altLang="zh-CN" sz="3200" b="1">
              <a:solidFill>
                <a:srgbClr val="FF0000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518025" y="2094230"/>
            <a:ext cx="311150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2000" b="1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M</a:t>
            </a:r>
            <a:endParaRPr lang="zh-CN" altLang="en-US"/>
          </a:p>
        </p:txBody>
      </p:sp>
      <p:sp>
        <p:nvSpPr>
          <p:cNvPr id="12" name="TextBox 20"/>
          <p:cNvSpPr txBox="1"/>
          <p:nvPr/>
        </p:nvSpPr>
        <p:spPr>
          <a:xfrm>
            <a:off x="1132840" y="2933383"/>
            <a:ext cx="955675" cy="581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 b="1" err="1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jù</a:t>
            </a:r>
            <a:r>
              <a:rPr lang="en-US" altLang="zh-CN" sz="3200" b="1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  </a:t>
            </a:r>
            <a:endParaRPr lang="en-US" altLang="zh-CN" sz="3200" b="1">
              <a:solidFill>
                <a:srgbClr val="FF0000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016000" y="3024505"/>
            <a:ext cx="311150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2000" b="1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J</a:t>
            </a:r>
            <a:endParaRPr lang="zh-CN" altLang="en-US"/>
          </a:p>
        </p:txBody>
      </p:sp>
      <p:sp>
        <p:nvSpPr>
          <p:cNvPr id="14" name="TextBox 20"/>
          <p:cNvSpPr txBox="1"/>
          <p:nvPr/>
        </p:nvSpPr>
        <p:spPr>
          <a:xfrm>
            <a:off x="4656455" y="2932748"/>
            <a:ext cx="955675" cy="581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 b="1" err="1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gān</a:t>
            </a:r>
            <a:r>
              <a:rPr lang="en-US" altLang="zh-CN" sz="3200" b="1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  </a:t>
            </a:r>
            <a:endParaRPr lang="en-US" altLang="zh-CN" sz="3200" b="1">
              <a:solidFill>
                <a:srgbClr val="FF0000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441190" y="3023870"/>
            <a:ext cx="311150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2000" b="1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G</a:t>
            </a:r>
            <a:endParaRPr lang="zh-CN" altLang="en-US"/>
          </a:p>
        </p:txBody>
      </p:sp>
      <p:sp>
        <p:nvSpPr>
          <p:cNvPr id="16" name="TextBox 20"/>
          <p:cNvSpPr txBox="1"/>
          <p:nvPr/>
        </p:nvSpPr>
        <p:spPr>
          <a:xfrm>
            <a:off x="1009650" y="3888740"/>
            <a:ext cx="120205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3200" b="1" err="1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tián</a:t>
            </a:r>
            <a:r>
              <a:rPr lang="en-US" altLang="zh-CN" sz="3200" b="1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  </a:t>
            </a:r>
            <a:endParaRPr lang="en-US" altLang="zh-CN" sz="3200" b="1">
              <a:solidFill>
                <a:srgbClr val="FF0000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92810" y="3981450"/>
            <a:ext cx="311150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T</a:t>
            </a:r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20"/>
          <p:cNvSpPr txBox="1"/>
          <p:nvPr/>
        </p:nvSpPr>
        <p:spPr>
          <a:xfrm>
            <a:off x="4656455" y="3798888"/>
            <a:ext cx="955675" cy="581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 b="1" err="1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cài</a:t>
            </a:r>
            <a:r>
              <a:rPr lang="en-US" altLang="zh-CN" sz="3200" b="1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  </a:t>
            </a:r>
            <a:endParaRPr lang="en-US" altLang="zh-CN" sz="3200" b="1">
              <a:solidFill>
                <a:srgbClr val="FF0000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518025" y="3799205"/>
            <a:ext cx="311150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2000" b="1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C</a:t>
            </a:r>
            <a:endParaRPr lang="zh-CN" altLang="en-US"/>
          </a:p>
        </p:txBody>
      </p:sp>
      <p:sp>
        <p:nvSpPr>
          <p:cNvPr id="20" name="TextBox 20"/>
          <p:cNvSpPr txBox="1"/>
          <p:nvPr/>
        </p:nvSpPr>
        <p:spPr>
          <a:xfrm>
            <a:off x="1203960" y="4736148"/>
            <a:ext cx="955675" cy="581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 b="1" err="1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láo</a:t>
            </a:r>
            <a:r>
              <a:rPr lang="en-US" altLang="zh-CN" sz="3200" b="1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  </a:t>
            </a:r>
            <a:endParaRPr lang="en-US" altLang="zh-CN" sz="3200" b="1">
              <a:solidFill>
                <a:srgbClr val="FF0000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009650" y="4827270"/>
            <a:ext cx="311150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L</a:t>
            </a:r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09" name="TextBox 27"/>
          <p:cNvSpPr txBox="1"/>
          <p:nvPr/>
        </p:nvSpPr>
        <p:spPr>
          <a:xfrm>
            <a:off x="1009650" y="2546350"/>
            <a:ext cx="1336675" cy="1570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9600" b="1" dirty="0">
                <a:latin typeface="楷体_GB2312" pitchFamily="49" charset="-122"/>
                <a:ea typeface="楷体_GB2312" pitchFamily="49" charset="-122"/>
              </a:rPr>
              <a:t>能</a:t>
            </a:r>
            <a:endParaRPr lang="zh-CN" altLang="en-US" sz="96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214438" y="2027238"/>
            <a:ext cx="1258887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 b="1" err="1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néng</a:t>
            </a:r>
            <a:r>
              <a:rPr lang="en-US" altLang="zh-CN" sz="3200" b="1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  </a:t>
            </a:r>
            <a:endParaRPr lang="en-US" altLang="zh-CN" sz="3200" b="1">
              <a:solidFill>
                <a:srgbClr val="FF0000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592388" y="3100388"/>
            <a:ext cx="1727200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0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部首：</a:t>
            </a:r>
            <a:r>
              <a:rPr lang="zh-CN" altLang="en-US" sz="2000" b="1" dirty="0">
                <a:latin typeface="仿宋" panose="02010609060101010101" pitchFamily="49" charset="-122"/>
                <a:ea typeface="仿宋" panose="02010609060101010101" pitchFamily="49" charset="-122"/>
              </a:rPr>
              <a:t>⺝</a:t>
            </a:r>
            <a:endParaRPr lang="zh-CN" altLang="en-US" sz="20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7698740" y="2643505"/>
            <a:ext cx="131953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能做 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能够 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2135188" y="2643188"/>
            <a:ext cx="2008187" cy="400050"/>
          </a:xfrm>
          <a:prstGeom prst="rect">
            <a:avLst/>
          </a:prstGeom>
          <a:noFill/>
          <a:ln w="9525">
            <a:noFill/>
          </a:ln>
        </p:spPr>
        <p:txBody>
          <a:bodyPr anchor="ctr" anchorCtr="1">
            <a:spAutoFit/>
          </a:bodyPr>
          <a:p>
            <a:r>
              <a:rPr lang="zh-CN" altLang="en-US" sz="20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音序：</a:t>
            </a:r>
            <a:r>
              <a:rPr lang="en-US" altLang="zh-CN" sz="2000" b="1">
                <a:latin typeface="仿宋" panose="02010609060101010101" pitchFamily="49" charset="-122"/>
                <a:ea typeface="仿宋" panose="02010609060101010101" pitchFamily="49" charset="-122"/>
              </a:rPr>
              <a:t>N</a:t>
            </a:r>
            <a:endParaRPr lang="en-US" altLang="zh-CN" sz="2000" b="1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2214563" y="3571875"/>
            <a:ext cx="2078037" cy="400050"/>
          </a:xfrm>
          <a:prstGeom prst="rect">
            <a:avLst/>
          </a:prstGeom>
          <a:noFill/>
          <a:ln w="9525">
            <a:noFill/>
          </a:ln>
        </p:spPr>
        <p:txBody>
          <a:bodyPr anchor="ctr" anchorCtr="1">
            <a:spAutoFit/>
          </a:bodyPr>
          <a:p>
            <a:r>
              <a:rPr lang="zh-CN" altLang="en-US" sz="20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结构</a:t>
            </a:r>
            <a:r>
              <a:rPr lang="en-US" altLang="zh-CN" sz="2000" b="1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:</a:t>
            </a:r>
            <a:r>
              <a:rPr lang="zh-CN" altLang="en-US" sz="2000" b="1" dirty="0">
                <a:latin typeface="仿宋" panose="02010609060101010101" pitchFamily="49" charset="-122"/>
                <a:ea typeface="仿宋" panose="02010609060101010101" pitchFamily="49" charset="-122"/>
              </a:rPr>
              <a:t>左右</a:t>
            </a:r>
            <a:endParaRPr lang="zh-CN" altLang="en-US" sz="20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17428" name="Rectangle 34"/>
          <p:cNvSpPr/>
          <p:nvPr/>
        </p:nvSpPr>
        <p:spPr>
          <a:xfrm>
            <a:off x="5508625" y="2208213"/>
            <a:ext cx="31750" cy="152400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p>
            <a:pPr algn="just"/>
            <a:r>
              <a:rPr lang="en-US" altLang="zh-CN" sz="100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endParaRPr lang="en-US" altLang="zh-CN">
              <a:latin typeface="Calibri" panose="020F0502020204030204" pitchFamily="34" charset="0"/>
            </a:endParaRPr>
          </a:p>
        </p:txBody>
      </p:sp>
      <p:pic>
        <p:nvPicPr>
          <p:cNvPr id="3" name="图片 2" descr="1228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88105" y="1588135"/>
            <a:ext cx="3674745" cy="3674745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2947035" y="297180"/>
            <a:ext cx="5330825" cy="1227138"/>
            <a:chOff x="1835696" y="5616071"/>
            <a:chExt cx="5330062" cy="1227642"/>
          </a:xfrm>
        </p:grpSpPr>
        <p:sp>
          <p:nvSpPr>
            <p:cNvPr id="7" name="云形 6"/>
            <p:cNvSpPr/>
            <p:nvPr/>
          </p:nvSpPr>
          <p:spPr>
            <a:xfrm>
              <a:off x="3705235" y="5702300"/>
              <a:ext cx="3387045" cy="880269"/>
            </a:xfrm>
            <a:prstGeom prst="cloud">
              <a:avLst/>
            </a:prstGeom>
            <a:solidFill>
              <a:srgbClr val="4BACC6">
                <a:lumMod val="40000"/>
                <a:lumOff val="60000"/>
              </a:srgbClr>
            </a:solidFill>
            <a:ln w="25400" cap="flat" cmpd="sng" algn="ctr">
              <a:solidFill>
                <a:srgbClr val="4BACC6">
                  <a:lumMod val="60000"/>
                  <a:lumOff val="40000"/>
                </a:srgbClr>
              </a:solidFill>
              <a:prstDash val="solid"/>
            </a:ln>
            <a:effectLst/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ysClr val="window" lastClr="FFFFFF"/>
            </a:fontRef>
          </p:style>
          <p:txBody>
            <a:bodyPr rtlCol="0" anchor="ctr"/>
            <a:p>
              <a:pPr algn="ctr" fontAlgn="base"/>
              <a:endParaRPr lang="zh-CN" altLang="en-US" strike="noStrike" noProof="1"/>
            </a:p>
          </p:txBody>
        </p:sp>
        <p:sp>
          <p:nvSpPr>
            <p:cNvPr id="16403" name="TextBox 7"/>
            <p:cNvSpPr txBox="1"/>
            <p:nvPr/>
          </p:nvSpPr>
          <p:spPr>
            <a:xfrm>
              <a:off x="3631756" y="5819268"/>
              <a:ext cx="3534002" cy="79915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b="1" dirty="0">
                  <a:latin typeface="Arial" panose="020B0604020202020204" pitchFamily="34" charset="0"/>
                </a:rPr>
                <a:t>熟字换偏旁识记：</a:t>
              </a:r>
              <a:r>
                <a:rPr lang="zh-CN" altLang="en-US" sz="2800" b="1" dirty="0">
                  <a:solidFill>
                    <a:srgbClr val="FF0000"/>
                  </a:solidFill>
                  <a:latin typeface="Arial" panose="020B0604020202020204" pitchFamily="34" charset="0"/>
                </a:rPr>
                <a:t>熊</a:t>
              </a:r>
              <a:r>
                <a:rPr lang="zh-CN" altLang="en-US" sz="2800" b="1" dirty="0">
                  <a:latin typeface="Arial" panose="020B0604020202020204" pitchFamily="34" charset="0"/>
                </a:rPr>
                <a:t>（</a:t>
              </a:r>
              <a:r>
                <a:rPr lang="zh-CN" altLang="en-US" sz="2800" b="1" dirty="0">
                  <a:solidFill>
                    <a:srgbClr val="FF0000"/>
                  </a:solidFill>
                  <a:latin typeface="Arial" panose="020B0604020202020204" pitchFamily="34" charset="0"/>
                </a:rPr>
                <a:t>熊</a:t>
              </a:r>
              <a:r>
                <a:rPr lang="zh-CN" altLang="en-US" sz="2800" b="1" dirty="0">
                  <a:latin typeface="Arial" panose="020B0604020202020204" pitchFamily="34" charset="0"/>
                </a:rPr>
                <a:t>猫</a:t>
              </a:r>
              <a:r>
                <a:rPr lang="zh-CN" altLang="en-US" sz="2800" b="1" dirty="0">
                  <a:solidFill>
                    <a:schemeClr val="tx1"/>
                  </a:solidFill>
                  <a:latin typeface="Arial" panose="020B0604020202020204" pitchFamily="34" charset="0"/>
                </a:rPr>
                <a:t>）</a:t>
              </a:r>
              <a:endParaRPr lang="zh-CN" altLang="en-US" sz="2800" b="1" dirty="0">
                <a:solidFill>
                  <a:schemeClr val="tx1"/>
                </a:solidFill>
                <a:latin typeface="Arial" panose="020B0604020202020204" pitchFamily="34" charset="0"/>
              </a:endParaRPr>
            </a:p>
            <a:p>
              <a:r>
                <a:rPr lang="zh-CN" altLang="en-US" b="1" dirty="0">
                  <a:latin typeface="Arial" panose="020B0604020202020204" pitchFamily="34" charset="0"/>
                </a:rPr>
                <a:t>                             </a:t>
              </a:r>
              <a:endParaRPr lang="zh-CN" altLang="en-US" b="1" dirty="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49" charset="-122"/>
              </a:endParaRPr>
            </a:p>
          </p:txBody>
        </p:sp>
        <p:grpSp>
          <p:nvGrpSpPr>
            <p:cNvPr id="4" name="组合 1"/>
            <p:cNvGrpSpPr/>
            <p:nvPr/>
          </p:nvGrpSpPr>
          <p:grpSpPr>
            <a:xfrm>
              <a:off x="1835696" y="5616071"/>
              <a:ext cx="1665879" cy="1227642"/>
              <a:chOff x="1835696" y="5616071"/>
              <a:chExt cx="1665879" cy="1227642"/>
            </a:xfrm>
          </p:grpSpPr>
          <p:pic>
            <p:nvPicPr>
              <p:cNvPr id="16405" name="Picture 4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835696" y="5616071"/>
                <a:ext cx="1610357" cy="122764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0" name="TextBox 9"/>
              <p:cNvSpPr txBox="1"/>
              <p:nvPr/>
            </p:nvSpPr>
            <p:spPr>
              <a:xfrm>
                <a:off x="2021880" y="5884137"/>
                <a:ext cx="1479695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zh-CN" altLang="en-US" sz="1600" b="1" noProof="1" dirty="0" smtClean="0">
                    <a:ln w="12700">
                      <a:solidFill>
                        <a:srgbClr val="1F497D">
                          <a:satMod val="155000"/>
                        </a:srgbClr>
                      </a:solidFill>
                      <a:prstDash val="solid"/>
                    </a:ln>
                    <a:solidFill>
                      <a:srgbClr val="EEECE1">
                        <a:tint val="85000"/>
                        <a:satMod val="155000"/>
                      </a:srgbClr>
                    </a:solidFill>
                    <a:effectLst>
                      <a:outerShdw blurRad="41275" dist="20320" dir="1800000" algn="tl" rotWithShape="0">
                        <a:srgbClr val="000000">
                          <a:alpha val="40000"/>
                        </a:srgbClr>
                      </a:outerShdw>
                    </a:effectLst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rPr>
                  <a:t>识字小方法</a:t>
                </a:r>
                <a:endParaRPr lang="zh-CN" altLang="en-US" sz="1600" b="1" noProof="1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EEECE1">
                      <a:tint val="85000"/>
                      <a:satMod val="15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" grpId="0"/>
      <p:bldP spid="34" grpId="0"/>
      <p:bldP spid="31" grpId="0"/>
      <p:bldP spid="3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98575" y="680085"/>
            <a:ext cx="4133850" cy="408305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298575" y="5005070"/>
            <a:ext cx="652843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/>
              <a:t>我已经</a:t>
            </a:r>
            <a:r>
              <a:rPr lang="zh-CN" altLang="en-US" sz="4000" b="1">
                <a:solidFill>
                  <a:srgbClr val="FF0000"/>
                </a:solidFill>
              </a:rPr>
              <a:t>能</a:t>
            </a:r>
            <a:r>
              <a:rPr lang="zh-CN" altLang="en-US" sz="4000" b="1"/>
              <a:t>做作业了</a:t>
            </a:r>
            <a:endParaRPr lang="zh-CN" altLang="en-US" sz="40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075" name="标题 1"/>
          <p:cNvSpPr txBox="1"/>
          <p:nvPr/>
        </p:nvSpPr>
        <p:spPr>
          <a:xfrm>
            <a:off x="1346200" y="1096963"/>
            <a:ext cx="6918325" cy="777875"/>
          </a:xfrm>
          <a:prstGeom prst="rect">
            <a:avLst/>
          </a:prstGeom>
          <a:noFill/>
          <a:ln w="12700">
            <a:noFill/>
          </a:ln>
        </p:spPr>
        <p:txBody>
          <a:bodyPr/>
          <a:p>
            <a:pPr algn="ctr"/>
            <a:r>
              <a:rPr lang="en-US" altLang="zh-CN" sz="44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6 </a:t>
            </a:r>
            <a:r>
              <a:rPr lang="zh-CN" altLang="en-US" sz="4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千人糕  </a:t>
            </a:r>
            <a:endParaRPr lang="zh-CN" altLang="en-US" sz="44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 flipV="1">
            <a:off x="2301875" y="1900238"/>
            <a:ext cx="4824413" cy="0"/>
          </a:xfrm>
          <a:prstGeom prst="line">
            <a:avLst/>
          </a:prstGeom>
          <a:ln w="381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77" name="文本框 1"/>
          <p:cNvSpPr txBox="1"/>
          <p:nvPr/>
        </p:nvSpPr>
        <p:spPr>
          <a:xfrm>
            <a:off x="65088" y="885825"/>
            <a:ext cx="4460875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en-US">
                <a:latin typeface="Arial" panose="020B0604020202020204" pitchFamily="34" charset="0"/>
              </a:rPr>
              <a:t>   </a:t>
            </a:r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3078" name="文本框 2"/>
          <p:cNvSpPr txBox="1"/>
          <p:nvPr/>
        </p:nvSpPr>
        <p:spPr>
          <a:xfrm>
            <a:off x="962025" y="3063875"/>
            <a:ext cx="417830" cy="1111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lnSpc>
                <a:spcPct val="130000"/>
              </a:lnSpc>
            </a:pPr>
            <a:r>
              <a:rPr lang="zh-CN" altLang="en-US" sz="100">
                <a:solidFill>
                  <a:schemeClr val="bg1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绿色圃中小学教育http://www.LSPJY.com </a:t>
            </a:r>
            <a:endParaRPr lang="zh-CN" altLang="en-US" sz="1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3079" name="文本框 1"/>
          <p:cNvSpPr txBox="1"/>
          <p:nvPr/>
        </p:nvSpPr>
        <p:spPr>
          <a:xfrm>
            <a:off x="1089025" y="3190875"/>
            <a:ext cx="417830" cy="1111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lnSpc>
                <a:spcPct val="130000"/>
              </a:lnSpc>
            </a:pPr>
            <a:r>
              <a:rPr lang="zh-CN" altLang="en-US" sz="100">
                <a:solidFill>
                  <a:schemeClr val="bg1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绿色圃中小学教育http://www.LSPJY.com </a:t>
            </a:r>
            <a:endParaRPr lang="zh-CN" altLang="en-US" sz="1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3080" name="文本框 4"/>
          <p:cNvSpPr txBox="1"/>
          <p:nvPr/>
        </p:nvSpPr>
        <p:spPr>
          <a:xfrm>
            <a:off x="2479675" y="5251450"/>
            <a:ext cx="4032250" cy="3308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endParaRPr lang="zh-CN" altLang="en-US" sz="1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81" name="矩形 3080"/>
          <p:cNvSpPr/>
          <p:nvPr/>
        </p:nvSpPr>
        <p:spPr>
          <a:xfrm>
            <a:off x="7886700" y="5464175"/>
            <a:ext cx="1257300" cy="306388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normAutofit fontScale="90000"/>
            <a:scene3d>
              <a:camera prst="legacyPerspectiveFront">
                <a:rot lat="2052000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p>
            <a:pPr algn="ctr"/>
            <a:r>
              <a:rPr lang="zh-CN" altLang="en-US" sz="1600"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  <a:tileRect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www.xkb1.com</a:t>
            </a:r>
            <a:endParaRPr lang="zh-CN" altLang="en-US" sz="1600">
              <a:gradFill rotWithShape="0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  <a:tileRect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3" name="TextBox 27"/>
          <p:cNvSpPr txBox="1"/>
          <p:nvPr/>
        </p:nvSpPr>
        <p:spPr>
          <a:xfrm>
            <a:off x="1009650" y="2546350"/>
            <a:ext cx="1336675" cy="1570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9600" b="1" dirty="0">
                <a:latin typeface="楷体_GB2312" pitchFamily="49" charset="-122"/>
                <a:ea typeface="楷体_GB2312" pitchFamily="49" charset="-122"/>
              </a:rPr>
              <a:t>桌</a:t>
            </a:r>
            <a:endParaRPr lang="zh-CN" altLang="en-US" sz="96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181100" y="2027238"/>
            <a:ext cx="1166813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 b="1" err="1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zhuō</a:t>
            </a:r>
            <a:r>
              <a:rPr lang="en-US" altLang="zh-CN" sz="3200" b="1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  </a:t>
            </a:r>
            <a:endParaRPr lang="en-US" altLang="zh-CN" sz="3200" b="1">
              <a:solidFill>
                <a:srgbClr val="FF0000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579688" y="3100388"/>
            <a:ext cx="1727200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0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部首：</a:t>
            </a:r>
            <a:r>
              <a:rPr lang="zh-CN" altLang="en-US" sz="2000" b="1" dirty="0">
                <a:latin typeface="仿宋" panose="02010609060101010101" pitchFamily="49" charset="-122"/>
                <a:ea typeface="仿宋" panose="02010609060101010101" pitchFamily="49" charset="-122"/>
              </a:rPr>
              <a:t>木</a:t>
            </a:r>
            <a:endParaRPr lang="zh-CN" altLang="en-US" sz="20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7526020" y="2611755"/>
            <a:ext cx="1491615" cy="13220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桌子 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课桌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2135188" y="2643188"/>
            <a:ext cx="2008187" cy="400050"/>
          </a:xfrm>
          <a:prstGeom prst="rect">
            <a:avLst/>
          </a:prstGeom>
          <a:noFill/>
          <a:ln w="9525">
            <a:noFill/>
          </a:ln>
        </p:spPr>
        <p:txBody>
          <a:bodyPr anchor="ctr" anchorCtr="1">
            <a:spAutoFit/>
          </a:bodyPr>
          <a:p>
            <a:r>
              <a:rPr lang="zh-CN" altLang="en-US" sz="20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音序：</a:t>
            </a:r>
            <a:r>
              <a:rPr lang="en-US" altLang="zh-CN" sz="2000" b="1">
                <a:latin typeface="仿宋" panose="02010609060101010101" pitchFamily="49" charset="-122"/>
                <a:ea typeface="仿宋" panose="02010609060101010101" pitchFamily="49" charset="-122"/>
              </a:rPr>
              <a:t>Z</a:t>
            </a:r>
            <a:endParaRPr lang="en-US" altLang="zh-CN" sz="2000" b="1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2316163" y="3571875"/>
            <a:ext cx="2078037" cy="400050"/>
          </a:xfrm>
          <a:prstGeom prst="rect">
            <a:avLst/>
          </a:prstGeom>
          <a:noFill/>
          <a:ln w="9525">
            <a:noFill/>
          </a:ln>
        </p:spPr>
        <p:txBody>
          <a:bodyPr anchor="ctr" anchorCtr="1">
            <a:spAutoFit/>
          </a:bodyPr>
          <a:p>
            <a:r>
              <a:rPr lang="zh-CN" altLang="en-US" sz="20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结构</a:t>
            </a:r>
            <a:r>
              <a:rPr lang="en-US" altLang="zh-CN" sz="2000" b="1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:</a:t>
            </a:r>
            <a:r>
              <a:rPr lang="zh-CN" altLang="en-US" sz="2000" b="1" dirty="0">
                <a:latin typeface="仿宋" panose="02010609060101010101" pitchFamily="49" charset="-122"/>
                <a:ea typeface="仿宋" panose="02010609060101010101" pitchFamily="49" charset="-122"/>
              </a:rPr>
              <a:t>上中下</a:t>
            </a:r>
            <a:endParaRPr lang="zh-CN" altLang="en-US" sz="20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18452" name="Rectangle 27"/>
          <p:cNvSpPr/>
          <p:nvPr/>
        </p:nvSpPr>
        <p:spPr>
          <a:xfrm>
            <a:off x="3330575" y="2216150"/>
            <a:ext cx="31750" cy="152400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p>
            <a:pPr algn="just"/>
            <a:r>
              <a:rPr lang="en-US" altLang="zh-CN" sz="100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endParaRPr lang="en-US" altLang="zh-CN">
              <a:latin typeface="Calibri" panose="020F0502020204030204" pitchFamily="34" charset="0"/>
            </a:endParaRPr>
          </a:p>
        </p:txBody>
      </p:sp>
      <p:pic>
        <p:nvPicPr>
          <p:cNvPr id="3" name="图片 2" descr="1003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94200" y="1720215"/>
            <a:ext cx="3280410" cy="3280410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2947035" y="297180"/>
            <a:ext cx="5330825" cy="1227138"/>
            <a:chOff x="1835696" y="5616071"/>
            <a:chExt cx="5330062" cy="1227642"/>
          </a:xfrm>
        </p:grpSpPr>
        <p:sp>
          <p:nvSpPr>
            <p:cNvPr id="7" name="云形 6"/>
            <p:cNvSpPr/>
            <p:nvPr/>
          </p:nvSpPr>
          <p:spPr>
            <a:xfrm>
              <a:off x="3705235" y="5702300"/>
              <a:ext cx="3387045" cy="880269"/>
            </a:xfrm>
            <a:prstGeom prst="cloud">
              <a:avLst/>
            </a:prstGeom>
            <a:solidFill>
              <a:srgbClr val="4BACC6">
                <a:lumMod val="40000"/>
                <a:lumOff val="60000"/>
              </a:srgbClr>
            </a:solidFill>
            <a:ln w="25400" cap="flat" cmpd="sng" algn="ctr">
              <a:solidFill>
                <a:srgbClr val="4BACC6">
                  <a:lumMod val="60000"/>
                  <a:lumOff val="40000"/>
                </a:srgbClr>
              </a:solidFill>
              <a:prstDash val="solid"/>
            </a:ln>
            <a:effectLst/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ysClr val="window" lastClr="FFFFFF"/>
            </a:fontRef>
          </p:style>
          <p:txBody>
            <a:bodyPr rtlCol="0" anchor="ctr"/>
            <a:p>
              <a:pPr algn="ctr" fontAlgn="base"/>
              <a:endParaRPr lang="zh-CN" altLang="en-US" strike="noStrike" noProof="1"/>
            </a:p>
          </p:txBody>
        </p:sp>
        <p:sp>
          <p:nvSpPr>
            <p:cNvPr id="16403" name="TextBox 7"/>
            <p:cNvSpPr txBox="1"/>
            <p:nvPr/>
          </p:nvSpPr>
          <p:spPr>
            <a:xfrm>
              <a:off x="3631756" y="5819268"/>
              <a:ext cx="3534002" cy="79915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b="1" dirty="0">
                  <a:latin typeface="Arial" panose="020B0604020202020204" pitchFamily="34" charset="0"/>
                </a:rPr>
                <a:t>熟字换偏旁识记：</a:t>
              </a:r>
              <a:r>
                <a:rPr lang="zh-CN" altLang="en-US" sz="2800" b="1" dirty="0">
                  <a:solidFill>
                    <a:srgbClr val="FF0000"/>
                  </a:solidFill>
                  <a:latin typeface="Arial" panose="020B0604020202020204" pitchFamily="34" charset="0"/>
                </a:rPr>
                <a:t>掉</a:t>
              </a:r>
              <a:r>
                <a:rPr lang="zh-CN" altLang="en-US" sz="2800" b="1" dirty="0">
                  <a:latin typeface="Arial" panose="020B0604020202020204" pitchFamily="34" charset="0"/>
                </a:rPr>
                <a:t>（</a:t>
              </a:r>
              <a:r>
                <a:rPr lang="zh-CN" altLang="en-US" sz="2800" b="1" dirty="0">
                  <a:solidFill>
                    <a:srgbClr val="FF0000"/>
                  </a:solidFill>
                  <a:latin typeface="Arial" panose="020B0604020202020204" pitchFamily="34" charset="0"/>
                </a:rPr>
                <a:t>掉</a:t>
              </a:r>
              <a:r>
                <a:rPr lang="zh-CN" altLang="en-US" sz="2800" b="1" dirty="0">
                  <a:latin typeface="Arial" panose="020B0604020202020204" pitchFamily="34" charset="0"/>
                </a:rPr>
                <a:t>下</a:t>
              </a:r>
              <a:r>
                <a:rPr lang="zh-CN" altLang="en-US" sz="2800" b="1" dirty="0">
                  <a:solidFill>
                    <a:schemeClr val="tx1"/>
                  </a:solidFill>
                  <a:latin typeface="Arial" panose="020B0604020202020204" pitchFamily="34" charset="0"/>
                </a:rPr>
                <a:t>）</a:t>
              </a:r>
              <a:endParaRPr lang="zh-CN" altLang="en-US" sz="2800" b="1" dirty="0">
                <a:solidFill>
                  <a:schemeClr val="tx1"/>
                </a:solidFill>
                <a:latin typeface="Arial" panose="020B0604020202020204" pitchFamily="34" charset="0"/>
              </a:endParaRPr>
            </a:p>
            <a:p>
              <a:r>
                <a:rPr lang="zh-CN" altLang="en-US" b="1" dirty="0">
                  <a:latin typeface="Arial" panose="020B0604020202020204" pitchFamily="34" charset="0"/>
                </a:rPr>
                <a:t>                             </a:t>
              </a:r>
              <a:endParaRPr lang="zh-CN" altLang="en-US" b="1" dirty="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49" charset="-122"/>
              </a:endParaRPr>
            </a:p>
          </p:txBody>
        </p:sp>
        <p:grpSp>
          <p:nvGrpSpPr>
            <p:cNvPr id="4" name="组合 1"/>
            <p:cNvGrpSpPr/>
            <p:nvPr/>
          </p:nvGrpSpPr>
          <p:grpSpPr>
            <a:xfrm>
              <a:off x="1835696" y="5616071"/>
              <a:ext cx="1665879" cy="1227642"/>
              <a:chOff x="1835696" y="5616071"/>
              <a:chExt cx="1665879" cy="1227642"/>
            </a:xfrm>
          </p:grpSpPr>
          <p:pic>
            <p:nvPicPr>
              <p:cNvPr id="16405" name="Picture 4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835696" y="5616071"/>
                <a:ext cx="1610357" cy="122764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0" name="TextBox 9"/>
              <p:cNvSpPr txBox="1"/>
              <p:nvPr/>
            </p:nvSpPr>
            <p:spPr>
              <a:xfrm>
                <a:off x="2021880" y="5884137"/>
                <a:ext cx="1479695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zh-CN" altLang="en-US" sz="1600" b="1" noProof="1" dirty="0" smtClean="0">
                    <a:ln w="12700">
                      <a:solidFill>
                        <a:srgbClr val="1F497D">
                          <a:satMod val="155000"/>
                        </a:srgbClr>
                      </a:solidFill>
                      <a:prstDash val="solid"/>
                    </a:ln>
                    <a:solidFill>
                      <a:srgbClr val="EEECE1">
                        <a:tint val="85000"/>
                        <a:satMod val="155000"/>
                      </a:srgbClr>
                    </a:solidFill>
                    <a:effectLst>
                      <a:outerShdw blurRad="41275" dist="20320" dir="1800000" algn="tl" rotWithShape="0">
                        <a:srgbClr val="000000">
                          <a:alpha val="40000"/>
                        </a:srgbClr>
                      </a:outerShdw>
                    </a:effectLst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rPr>
                  <a:t>识字小方法</a:t>
                </a:r>
                <a:endParaRPr lang="zh-CN" altLang="en-US" sz="1600" b="1" noProof="1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EEECE1">
                      <a:tint val="85000"/>
                      <a:satMod val="15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" grpId="0"/>
      <p:bldP spid="34" grpId="0"/>
      <p:bldP spid="31" grpId="0"/>
      <p:bldP spid="3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06650" y="1627505"/>
            <a:ext cx="3999865" cy="2286000"/>
          </a:xfrm>
          <a:prstGeom prst="rect">
            <a:avLst/>
          </a:prstGeom>
        </p:spPr>
      </p:pic>
      <p:sp>
        <p:nvSpPr>
          <p:cNvPr id="35" name="TextBox 34"/>
          <p:cNvSpPr txBox="1"/>
          <p:nvPr/>
        </p:nvSpPr>
        <p:spPr>
          <a:xfrm>
            <a:off x="1236345" y="4739005"/>
            <a:ext cx="673227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造句：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我家买了一张新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桌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子。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7" name="TextBox 27"/>
          <p:cNvSpPr txBox="1"/>
          <p:nvPr/>
        </p:nvSpPr>
        <p:spPr>
          <a:xfrm>
            <a:off x="1009650" y="2546350"/>
            <a:ext cx="1336675" cy="1570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9600" b="1" dirty="0">
                <a:latin typeface="楷体_GB2312" pitchFamily="49" charset="-122"/>
                <a:ea typeface="楷体_GB2312" pitchFamily="49" charset="-122"/>
              </a:rPr>
              <a:t>味</a:t>
            </a:r>
            <a:endParaRPr lang="zh-CN" altLang="en-US" sz="96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401763" y="2027238"/>
            <a:ext cx="955675" cy="581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 b="1" err="1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wèi</a:t>
            </a:r>
            <a:r>
              <a:rPr lang="en-US" altLang="zh-CN" sz="3200" b="1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  </a:t>
            </a:r>
            <a:endParaRPr lang="en-US" altLang="zh-CN" sz="3200" b="1">
              <a:solidFill>
                <a:srgbClr val="FF0000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592388" y="3100388"/>
            <a:ext cx="1727200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0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部首：</a:t>
            </a:r>
            <a:r>
              <a:rPr lang="zh-CN" altLang="en-US" sz="2000" b="1" dirty="0">
                <a:latin typeface="仿宋" panose="02010609060101010101" pitchFamily="49" charset="-122"/>
                <a:ea typeface="仿宋" panose="02010609060101010101" pitchFamily="49" charset="-122"/>
              </a:rPr>
              <a:t>口</a:t>
            </a:r>
            <a:endParaRPr lang="zh-CN" altLang="en-US" sz="20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7537450" y="2850515"/>
            <a:ext cx="1586865" cy="13220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味道 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味精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2135188" y="2643188"/>
            <a:ext cx="2008187" cy="400050"/>
          </a:xfrm>
          <a:prstGeom prst="rect">
            <a:avLst/>
          </a:prstGeom>
          <a:noFill/>
          <a:ln w="9525">
            <a:noFill/>
          </a:ln>
        </p:spPr>
        <p:txBody>
          <a:bodyPr anchor="ctr" anchorCtr="1">
            <a:spAutoFit/>
          </a:bodyPr>
          <a:p>
            <a:r>
              <a:rPr lang="zh-CN" altLang="en-US" sz="20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音序：</a:t>
            </a:r>
            <a:r>
              <a:rPr lang="en-US" altLang="zh-CN" sz="2000" b="1">
                <a:latin typeface="仿宋" panose="02010609060101010101" pitchFamily="49" charset="-122"/>
                <a:ea typeface="仿宋" panose="02010609060101010101" pitchFamily="49" charset="-122"/>
              </a:rPr>
              <a:t>W</a:t>
            </a:r>
            <a:endParaRPr lang="en-US" altLang="zh-CN" sz="2000" b="1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2214563" y="3571875"/>
            <a:ext cx="2078037" cy="400050"/>
          </a:xfrm>
          <a:prstGeom prst="rect">
            <a:avLst/>
          </a:prstGeom>
          <a:noFill/>
          <a:ln w="9525">
            <a:noFill/>
          </a:ln>
        </p:spPr>
        <p:txBody>
          <a:bodyPr anchor="ctr" anchorCtr="1">
            <a:spAutoFit/>
          </a:bodyPr>
          <a:p>
            <a:r>
              <a:rPr lang="zh-CN" altLang="en-US" sz="20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结构</a:t>
            </a:r>
            <a:r>
              <a:rPr lang="en-US" altLang="zh-CN" sz="2000" b="1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:</a:t>
            </a:r>
            <a:r>
              <a:rPr lang="zh-CN" altLang="en-US" sz="2000" b="1" dirty="0">
                <a:latin typeface="仿宋" panose="02010609060101010101" pitchFamily="49" charset="-122"/>
                <a:ea typeface="仿宋" panose="02010609060101010101" pitchFamily="49" charset="-122"/>
              </a:rPr>
              <a:t>左右</a:t>
            </a:r>
            <a:endParaRPr lang="zh-CN" altLang="en-US" sz="20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19476" name="Rectangle 27"/>
          <p:cNvSpPr/>
          <p:nvPr/>
        </p:nvSpPr>
        <p:spPr>
          <a:xfrm>
            <a:off x="3475038" y="2144713"/>
            <a:ext cx="31750" cy="152400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p>
            <a:pPr algn="just"/>
            <a:r>
              <a:rPr lang="en-US" altLang="zh-CN" sz="100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endParaRPr lang="en-US" altLang="zh-CN">
              <a:latin typeface="Calibri" panose="020F0502020204030204" pitchFamily="34" charset="0"/>
            </a:endParaRPr>
          </a:p>
        </p:txBody>
      </p:sp>
      <p:pic>
        <p:nvPicPr>
          <p:cNvPr id="3" name="图片 2" descr="388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10075" y="1891030"/>
            <a:ext cx="3241040" cy="3241040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2947035" y="297180"/>
            <a:ext cx="5330825" cy="1227138"/>
            <a:chOff x="1835696" y="5616071"/>
            <a:chExt cx="5330062" cy="1227642"/>
          </a:xfrm>
        </p:grpSpPr>
        <p:sp>
          <p:nvSpPr>
            <p:cNvPr id="7" name="云形 6"/>
            <p:cNvSpPr/>
            <p:nvPr/>
          </p:nvSpPr>
          <p:spPr>
            <a:xfrm>
              <a:off x="3705235" y="5702300"/>
              <a:ext cx="3387045" cy="880269"/>
            </a:xfrm>
            <a:prstGeom prst="cloud">
              <a:avLst/>
            </a:prstGeom>
            <a:solidFill>
              <a:srgbClr val="4BACC6">
                <a:lumMod val="40000"/>
                <a:lumOff val="60000"/>
              </a:srgbClr>
            </a:solidFill>
            <a:ln w="25400" cap="flat" cmpd="sng" algn="ctr">
              <a:solidFill>
                <a:srgbClr val="4BACC6">
                  <a:lumMod val="60000"/>
                  <a:lumOff val="40000"/>
                </a:srgbClr>
              </a:solidFill>
              <a:prstDash val="solid"/>
            </a:ln>
            <a:effectLst/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ysClr val="window" lastClr="FFFFFF"/>
            </a:fontRef>
          </p:style>
          <p:txBody>
            <a:bodyPr rtlCol="0" anchor="ctr"/>
            <a:p>
              <a:pPr algn="ctr" fontAlgn="base"/>
              <a:endParaRPr lang="zh-CN" altLang="en-US" strike="noStrike" noProof="1"/>
            </a:p>
          </p:txBody>
        </p:sp>
        <p:sp>
          <p:nvSpPr>
            <p:cNvPr id="16403" name="TextBox 7"/>
            <p:cNvSpPr txBox="1"/>
            <p:nvPr/>
          </p:nvSpPr>
          <p:spPr>
            <a:xfrm>
              <a:off x="3631756" y="5819268"/>
              <a:ext cx="3534002" cy="79915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b="1" dirty="0">
                  <a:latin typeface="Arial" panose="020B0604020202020204" pitchFamily="34" charset="0"/>
                </a:rPr>
                <a:t>熟字换偏旁识记：</a:t>
              </a:r>
              <a:r>
                <a:rPr lang="zh-CN" altLang="en-US" sz="2800" b="1" dirty="0">
                  <a:solidFill>
                    <a:srgbClr val="FF0000"/>
                  </a:solidFill>
                  <a:latin typeface="Arial" panose="020B0604020202020204" pitchFamily="34" charset="0"/>
                </a:rPr>
                <a:t>未</a:t>
              </a:r>
              <a:r>
                <a:rPr lang="zh-CN" altLang="en-US" sz="2800" b="1" dirty="0">
                  <a:latin typeface="Arial" panose="020B0604020202020204" pitchFamily="34" charset="0"/>
                </a:rPr>
                <a:t>（</a:t>
              </a:r>
              <a:r>
                <a:rPr lang="zh-CN" altLang="en-US" sz="2800" b="1" dirty="0">
                  <a:solidFill>
                    <a:srgbClr val="FF0000"/>
                  </a:solidFill>
                  <a:latin typeface="Arial" panose="020B0604020202020204" pitchFamily="34" charset="0"/>
                </a:rPr>
                <a:t>未</a:t>
              </a:r>
              <a:r>
                <a:rPr lang="zh-CN" altLang="en-US" sz="2800" b="1" dirty="0">
                  <a:latin typeface="Arial" panose="020B0604020202020204" pitchFamily="34" charset="0"/>
                </a:rPr>
                <a:t>来</a:t>
              </a:r>
              <a:r>
                <a:rPr lang="zh-CN" altLang="en-US" sz="2800" b="1" dirty="0">
                  <a:solidFill>
                    <a:schemeClr val="tx1"/>
                  </a:solidFill>
                  <a:latin typeface="Arial" panose="020B0604020202020204" pitchFamily="34" charset="0"/>
                </a:rPr>
                <a:t>）</a:t>
              </a:r>
              <a:endParaRPr lang="zh-CN" altLang="en-US" sz="2800" b="1" dirty="0">
                <a:solidFill>
                  <a:schemeClr val="tx1"/>
                </a:solidFill>
                <a:latin typeface="Arial" panose="020B0604020202020204" pitchFamily="34" charset="0"/>
              </a:endParaRPr>
            </a:p>
            <a:p>
              <a:r>
                <a:rPr lang="zh-CN" altLang="en-US" b="1" dirty="0">
                  <a:latin typeface="Arial" panose="020B0604020202020204" pitchFamily="34" charset="0"/>
                </a:rPr>
                <a:t>                             </a:t>
              </a:r>
              <a:endParaRPr lang="zh-CN" altLang="en-US" b="1" dirty="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49" charset="-122"/>
              </a:endParaRPr>
            </a:p>
          </p:txBody>
        </p:sp>
        <p:grpSp>
          <p:nvGrpSpPr>
            <p:cNvPr id="4" name="组合 1"/>
            <p:cNvGrpSpPr/>
            <p:nvPr/>
          </p:nvGrpSpPr>
          <p:grpSpPr>
            <a:xfrm>
              <a:off x="1835696" y="5616071"/>
              <a:ext cx="1665879" cy="1227642"/>
              <a:chOff x="1835696" y="5616071"/>
              <a:chExt cx="1665879" cy="1227642"/>
            </a:xfrm>
          </p:grpSpPr>
          <p:pic>
            <p:nvPicPr>
              <p:cNvPr id="16405" name="Picture 4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835696" y="5616071"/>
                <a:ext cx="1610357" cy="122764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0" name="TextBox 9"/>
              <p:cNvSpPr txBox="1"/>
              <p:nvPr/>
            </p:nvSpPr>
            <p:spPr>
              <a:xfrm>
                <a:off x="2021880" y="5884137"/>
                <a:ext cx="1479695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zh-CN" altLang="en-US" sz="1600" b="1" noProof="1" dirty="0" smtClean="0">
                    <a:ln w="12700">
                      <a:solidFill>
                        <a:srgbClr val="1F497D">
                          <a:satMod val="155000"/>
                        </a:srgbClr>
                      </a:solidFill>
                      <a:prstDash val="solid"/>
                    </a:ln>
                    <a:solidFill>
                      <a:srgbClr val="EEECE1">
                        <a:tint val="85000"/>
                        <a:satMod val="155000"/>
                      </a:srgbClr>
                    </a:solidFill>
                    <a:effectLst>
                      <a:outerShdw blurRad="41275" dist="20320" dir="1800000" algn="tl" rotWithShape="0">
                        <a:srgbClr val="000000">
                          <a:alpha val="40000"/>
                        </a:srgbClr>
                      </a:outerShdw>
                    </a:effectLst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rPr>
                  <a:t>识字小方法</a:t>
                </a:r>
                <a:endParaRPr lang="zh-CN" altLang="en-US" sz="1600" b="1" noProof="1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EEECE1">
                      <a:tint val="85000"/>
                      <a:satMod val="15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" grpId="0"/>
      <p:bldP spid="34" grpId="0"/>
      <p:bldP spid="31" grpId="0"/>
      <p:bldP spid="3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25245" y="894715"/>
            <a:ext cx="4566920" cy="3594735"/>
          </a:xfrm>
          <a:prstGeom prst="rect">
            <a:avLst/>
          </a:prstGeom>
        </p:spPr>
      </p:pic>
      <p:sp>
        <p:nvSpPr>
          <p:cNvPr id="35" name="TextBox 34"/>
          <p:cNvSpPr txBox="1"/>
          <p:nvPr/>
        </p:nvSpPr>
        <p:spPr>
          <a:xfrm>
            <a:off x="770255" y="5132705"/>
            <a:ext cx="690753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造句：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这个花的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味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道很香。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TextBox 27"/>
          <p:cNvSpPr txBox="1"/>
          <p:nvPr/>
        </p:nvSpPr>
        <p:spPr>
          <a:xfrm>
            <a:off x="1009650" y="2546350"/>
            <a:ext cx="1336675" cy="1570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9600" b="1" dirty="0">
                <a:latin typeface="楷体_GB2312" pitchFamily="49" charset="-122"/>
                <a:ea typeface="楷体_GB2312" pitchFamily="49" charset="-122"/>
              </a:rPr>
              <a:t>买</a:t>
            </a:r>
            <a:endParaRPr lang="zh-CN" altLang="en-US" sz="96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384300" y="2027238"/>
            <a:ext cx="955675" cy="581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 b="1" err="1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mǎi</a:t>
            </a:r>
            <a:r>
              <a:rPr lang="en-US" altLang="zh-CN" sz="3200" b="1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  </a:t>
            </a:r>
            <a:endParaRPr lang="en-US" altLang="zh-CN" sz="3200" b="1">
              <a:solidFill>
                <a:srgbClr val="FF0000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579688" y="3100388"/>
            <a:ext cx="1727200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0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部首：</a:t>
            </a:r>
            <a:r>
              <a:rPr lang="zh-CN" altLang="en-US" sz="2000" b="1" dirty="0">
                <a:latin typeface="仿宋" panose="02010609060101010101" pitchFamily="49" charset="-122"/>
                <a:ea typeface="仿宋" panose="02010609060101010101" pitchFamily="49" charset="-122"/>
              </a:rPr>
              <a:t>乛</a:t>
            </a:r>
            <a:endParaRPr lang="zh-CN" altLang="en-US" sz="20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857250" y="4538663"/>
            <a:ext cx="3030538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组词：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买过  买卖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2135188" y="2643188"/>
            <a:ext cx="2008187" cy="400050"/>
          </a:xfrm>
          <a:prstGeom prst="rect">
            <a:avLst/>
          </a:prstGeom>
          <a:noFill/>
          <a:ln w="9525">
            <a:noFill/>
          </a:ln>
        </p:spPr>
        <p:txBody>
          <a:bodyPr anchor="ctr" anchorCtr="1">
            <a:spAutoFit/>
          </a:bodyPr>
          <a:p>
            <a:r>
              <a:rPr lang="zh-CN" altLang="en-US" sz="20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音序：</a:t>
            </a:r>
            <a:r>
              <a:rPr lang="en-US" altLang="zh-CN" sz="2000" b="1">
                <a:latin typeface="仿宋" panose="02010609060101010101" pitchFamily="49" charset="-122"/>
                <a:ea typeface="仿宋" panose="02010609060101010101" pitchFamily="49" charset="-122"/>
              </a:rPr>
              <a:t>M</a:t>
            </a:r>
            <a:endParaRPr lang="en-US" altLang="zh-CN" sz="2000" b="1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2214563" y="3571875"/>
            <a:ext cx="2078037" cy="400050"/>
          </a:xfrm>
          <a:prstGeom prst="rect">
            <a:avLst/>
          </a:prstGeom>
          <a:noFill/>
          <a:ln w="9525">
            <a:noFill/>
          </a:ln>
        </p:spPr>
        <p:txBody>
          <a:bodyPr anchor="ctr" anchorCtr="1">
            <a:spAutoFit/>
          </a:bodyPr>
          <a:p>
            <a:r>
              <a:rPr lang="zh-CN" altLang="en-US" sz="20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结构</a:t>
            </a:r>
            <a:r>
              <a:rPr lang="en-US" altLang="zh-CN" sz="2000" b="1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:</a:t>
            </a:r>
            <a:r>
              <a:rPr lang="zh-CN" altLang="en-US" sz="2000" b="1" dirty="0">
                <a:latin typeface="仿宋" panose="02010609060101010101" pitchFamily="49" charset="-122"/>
                <a:ea typeface="仿宋" panose="02010609060101010101" pitchFamily="49" charset="-122"/>
              </a:rPr>
              <a:t>左右</a:t>
            </a:r>
            <a:endParaRPr lang="zh-CN" altLang="en-US" sz="20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20501" name="Rectangle 27"/>
          <p:cNvSpPr/>
          <p:nvPr/>
        </p:nvSpPr>
        <p:spPr>
          <a:xfrm>
            <a:off x="5553075" y="2144713"/>
            <a:ext cx="31750" cy="152400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p>
            <a:pPr algn="just"/>
            <a:r>
              <a:rPr lang="en-US" altLang="zh-CN" sz="100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endParaRPr lang="en-US" altLang="zh-CN">
              <a:latin typeface="Calibri" panose="020F0502020204030204" pitchFamily="34" charset="0"/>
            </a:endParaRPr>
          </a:p>
        </p:txBody>
      </p:sp>
      <p:pic>
        <p:nvPicPr>
          <p:cNvPr id="3" name="图片 2" descr="11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26940" y="1501775"/>
            <a:ext cx="2818765" cy="2799715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2947035" y="297180"/>
            <a:ext cx="6128385" cy="1227138"/>
            <a:chOff x="1835696" y="5616071"/>
            <a:chExt cx="6127508" cy="1227642"/>
          </a:xfrm>
        </p:grpSpPr>
        <p:sp>
          <p:nvSpPr>
            <p:cNvPr id="7" name="云形 6"/>
            <p:cNvSpPr/>
            <p:nvPr/>
          </p:nvSpPr>
          <p:spPr>
            <a:xfrm>
              <a:off x="3705235" y="5702300"/>
              <a:ext cx="3387045" cy="880269"/>
            </a:xfrm>
            <a:prstGeom prst="cloud">
              <a:avLst/>
            </a:prstGeom>
            <a:solidFill>
              <a:srgbClr val="4BACC6">
                <a:lumMod val="40000"/>
                <a:lumOff val="60000"/>
              </a:srgbClr>
            </a:solidFill>
            <a:ln w="25400" cap="flat" cmpd="sng" algn="ctr">
              <a:solidFill>
                <a:srgbClr val="4BACC6">
                  <a:lumMod val="60000"/>
                  <a:lumOff val="40000"/>
                </a:srgbClr>
              </a:solidFill>
              <a:prstDash val="solid"/>
            </a:ln>
            <a:effectLst/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ysClr val="window" lastClr="FFFFFF"/>
            </a:fontRef>
          </p:style>
          <p:txBody>
            <a:bodyPr rtlCol="0" anchor="ctr"/>
            <a:p>
              <a:pPr algn="ctr" fontAlgn="base"/>
              <a:endParaRPr lang="zh-CN" altLang="en-US" strike="noStrike" noProof="1"/>
            </a:p>
          </p:txBody>
        </p:sp>
        <p:sp>
          <p:nvSpPr>
            <p:cNvPr id="16403" name="TextBox 7"/>
            <p:cNvSpPr txBox="1"/>
            <p:nvPr/>
          </p:nvSpPr>
          <p:spPr>
            <a:xfrm>
              <a:off x="3631854" y="5819354"/>
              <a:ext cx="4331350" cy="86077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r>
                <a:rPr lang="zh-CN" altLang="en-US" b="1" dirty="0">
                  <a:latin typeface="Arial" panose="020B0604020202020204" pitchFamily="34" charset="0"/>
                </a:rPr>
                <a:t>熟字换偏旁识记：</a:t>
              </a:r>
              <a:r>
                <a:rPr lang="zh-CN" altLang="en-US" sz="3200" b="1" dirty="0">
                  <a:solidFill>
                    <a:srgbClr val="FF0000"/>
                  </a:solidFill>
                  <a:latin typeface="Arial" panose="020B0604020202020204" pitchFamily="34" charset="0"/>
                </a:rPr>
                <a:t>卖</a:t>
              </a:r>
              <a:r>
                <a:rPr lang="zh-CN" altLang="en-US" sz="3200" b="1" dirty="0">
                  <a:latin typeface="Arial" panose="020B0604020202020204" pitchFamily="34" charset="0"/>
                </a:rPr>
                <a:t>（</a:t>
              </a:r>
              <a:r>
                <a:rPr lang="zh-CN" altLang="en-US" sz="3200" b="1" dirty="0">
                  <a:solidFill>
                    <a:srgbClr val="FF0000"/>
                  </a:solidFill>
                  <a:latin typeface="Arial" panose="020B0604020202020204" pitchFamily="34" charset="0"/>
                </a:rPr>
                <a:t>卖</a:t>
              </a:r>
              <a:r>
                <a:rPr lang="zh-CN" altLang="en-US" sz="3200" b="1" dirty="0">
                  <a:latin typeface="Arial" panose="020B0604020202020204" pitchFamily="34" charset="0"/>
                </a:rPr>
                <a:t>东西</a:t>
              </a:r>
              <a:r>
                <a:rPr lang="zh-CN" altLang="en-US" sz="3200" b="1" dirty="0">
                  <a:solidFill>
                    <a:schemeClr val="tx1"/>
                  </a:solidFill>
                  <a:latin typeface="Arial" panose="020B0604020202020204" pitchFamily="34" charset="0"/>
                </a:rPr>
                <a:t>）</a:t>
              </a:r>
              <a:endParaRPr lang="zh-CN" altLang="en-US" sz="3200" b="1" dirty="0">
                <a:solidFill>
                  <a:schemeClr val="tx1"/>
                </a:solidFill>
                <a:latin typeface="Arial" panose="020B0604020202020204" pitchFamily="34" charset="0"/>
              </a:endParaRPr>
            </a:p>
            <a:p>
              <a:r>
                <a:rPr lang="zh-CN" altLang="en-US" b="1" dirty="0">
                  <a:latin typeface="Arial" panose="020B0604020202020204" pitchFamily="34" charset="0"/>
                </a:rPr>
                <a:t>                             </a:t>
              </a:r>
              <a:endParaRPr lang="zh-CN" altLang="en-US" b="1" dirty="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49" charset="-122"/>
              </a:endParaRPr>
            </a:p>
          </p:txBody>
        </p:sp>
        <p:grpSp>
          <p:nvGrpSpPr>
            <p:cNvPr id="4" name="组合 1"/>
            <p:cNvGrpSpPr/>
            <p:nvPr/>
          </p:nvGrpSpPr>
          <p:grpSpPr>
            <a:xfrm>
              <a:off x="1835696" y="5616071"/>
              <a:ext cx="1665879" cy="1227642"/>
              <a:chOff x="1835696" y="5616071"/>
              <a:chExt cx="1665879" cy="1227642"/>
            </a:xfrm>
          </p:grpSpPr>
          <p:pic>
            <p:nvPicPr>
              <p:cNvPr id="16405" name="Picture 4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835696" y="5616071"/>
                <a:ext cx="1610357" cy="122764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0" name="TextBox 9"/>
              <p:cNvSpPr txBox="1"/>
              <p:nvPr/>
            </p:nvSpPr>
            <p:spPr>
              <a:xfrm>
                <a:off x="2021880" y="5884137"/>
                <a:ext cx="1479695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zh-CN" altLang="en-US" sz="1600" b="1" noProof="1" dirty="0" smtClean="0">
                    <a:ln w="12700">
                      <a:solidFill>
                        <a:srgbClr val="1F497D">
                          <a:satMod val="155000"/>
                        </a:srgbClr>
                      </a:solidFill>
                      <a:prstDash val="solid"/>
                    </a:ln>
                    <a:solidFill>
                      <a:srgbClr val="EEECE1">
                        <a:tint val="85000"/>
                        <a:satMod val="155000"/>
                      </a:srgbClr>
                    </a:solidFill>
                    <a:effectLst>
                      <a:outerShdw blurRad="41275" dist="20320" dir="1800000" algn="tl" rotWithShape="0">
                        <a:srgbClr val="000000">
                          <a:alpha val="40000"/>
                        </a:srgbClr>
                      </a:outerShdw>
                    </a:effectLst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rPr>
                  <a:t>识字小方法</a:t>
                </a:r>
                <a:endParaRPr lang="zh-CN" altLang="en-US" sz="1600" b="1" noProof="1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EEECE1">
                      <a:tint val="85000"/>
                      <a:satMod val="15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" grpId="0"/>
      <p:bldP spid="34" grpId="0"/>
      <p:bldP spid="31" grpId="0"/>
      <p:bldP spid="3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30680" y="1437640"/>
            <a:ext cx="2818765" cy="2286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94275" y="1627505"/>
            <a:ext cx="2447925" cy="2286000"/>
          </a:xfrm>
          <a:prstGeom prst="rect">
            <a:avLst/>
          </a:prstGeom>
        </p:spPr>
      </p:pic>
      <p:sp>
        <p:nvSpPr>
          <p:cNvPr id="35" name="TextBox 34"/>
          <p:cNvSpPr txBox="1"/>
          <p:nvPr/>
        </p:nvSpPr>
        <p:spPr>
          <a:xfrm>
            <a:off x="1079500" y="4187190"/>
            <a:ext cx="7155815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造句：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爸爸妈妈给去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买菜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 爸爸妈妈给去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买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衣服裤子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TextBox 27"/>
          <p:cNvSpPr txBox="1"/>
          <p:nvPr/>
        </p:nvSpPr>
        <p:spPr>
          <a:xfrm>
            <a:off x="1009650" y="2546350"/>
            <a:ext cx="1336675" cy="1570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9600" b="1" dirty="0">
                <a:latin typeface="楷体_GB2312" pitchFamily="49" charset="-122"/>
                <a:ea typeface="楷体_GB2312" pitchFamily="49" charset="-122"/>
              </a:rPr>
              <a:t>具</a:t>
            </a:r>
            <a:endParaRPr lang="zh-CN" altLang="en-US" sz="96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473200" y="2027238"/>
            <a:ext cx="955675" cy="581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 b="1" err="1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jù</a:t>
            </a:r>
            <a:r>
              <a:rPr lang="en-US" altLang="zh-CN" sz="3200" b="1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  </a:t>
            </a:r>
            <a:endParaRPr lang="en-US" altLang="zh-CN" sz="3200" b="1">
              <a:solidFill>
                <a:srgbClr val="FF0000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605088" y="3100388"/>
            <a:ext cx="1727200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0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部首：</a:t>
            </a:r>
            <a:r>
              <a:rPr lang="zh-CN" altLang="en-US" sz="2000" b="1" dirty="0">
                <a:latin typeface="仿宋" panose="02010609060101010101" pitchFamily="49" charset="-122"/>
                <a:ea typeface="仿宋" panose="02010609060101010101" pitchFamily="49" charset="-122"/>
              </a:rPr>
              <a:t>八</a:t>
            </a:r>
            <a:endParaRPr lang="zh-CN" altLang="en-US" sz="20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842963" y="4552950"/>
            <a:ext cx="3030537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组词：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农具  工具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2135188" y="2643188"/>
            <a:ext cx="2008187" cy="400050"/>
          </a:xfrm>
          <a:prstGeom prst="rect">
            <a:avLst/>
          </a:prstGeom>
          <a:noFill/>
          <a:ln w="9525">
            <a:noFill/>
          </a:ln>
        </p:spPr>
        <p:txBody>
          <a:bodyPr anchor="ctr" anchorCtr="1">
            <a:spAutoFit/>
          </a:bodyPr>
          <a:p>
            <a:r>
              <a:rPr lang="zh-CN" altLang="en-US" sz="20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音序：</a:t>
            </a:r>
            <a:r>
              <a:rPr lang="en-US" altLang="zh-CN" sz="2000" b="1">
                <a:latin typeface="仿宋" panose="02010609060101010101" pitchFamily="49" charset="-122"/>
                <a:ea typeface="仿宋" panose="02010609060101010101" pitchFamily="49" charset="-122"/>
              </a:rPr>
              <a:t>J</a:t>
            </a:r>
            <a:endParaRPr lang="en-US" altLang="zh-CN" sz="2000" b="1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2214563" y="3571875"/>
            <a:ext cx="2078037" cy="400050"/>
          </a:xfrm>
          <a:prstGeom prst="rect">
            <a:avLst/>
          </a:prstGeom>
          <a:noFill/>
          <a:ln w="9525">
            <a:noFill/>
          </a:ln>
        </p:spPr>
        <p:txBody>
          <a:bodyPr anchor="ctr" anchorCtr="1">
            <a:spAutoFit/>
          </a:bodyPr>
          <a:p>
            <a:r>
              <a:rPr lang="zh-CN" altLang="en-US" sz="20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结构</a:t>
            </a:r>
            <a:r>
              <a:rPr lang="en-US" altLang="zh-CN" sz="2000" b="1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:</a:t>
            </a:r>
            <a:r>
              <a:rPr lang="zh-CN" altLang="en-US" sz="2000" b="1" dirty="0">
                <a:latin typeface="仿宋" panose="02010609060101010101" pitchFamily="49" charset="-122"/>
                <a:ea typeface="仿宋" panose="02010609060101010101" pitchFamily="49" charset="-122"/>
              </a:rPr>
              <a:t>上下</a:t>
            </a:r>
            <a:endParaRPr lang="zh-CN" altLang="en-US" sz="20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21525" name="Rectangle 27"/>
          <p:cNvSpPr/>
          <p:nvPr/>
        </p:nvSpPr>
        <p:spPr>
          <a:xfrm>
            <a:off x="3394075" y="2279650"/>
            <a:ext cx="31750" cy="152400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p>
            <a:pPr algn="just"/>
            <a:r>
              <a:rPr lang="en-US" altLang="zh-CN" sz="100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endParaRPr lang="en-US" altLang="zh-CN">
              <a:latin typeface="Calibri" panose="020F0502020204030204" pitchFamily="34" charset="0"/>
            </a:endParaRPr>
          </a:p>
        </p:txBody>
      </p:sp>
      <p:pic>
        <p:nvPicPr>
          <p:cNvPr id="3" name="图片 2" descr="16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73500" y="1433830"/>
            <a:ext cx="2818765" cy="2818765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1830705" y="314325"/>
            <a:ext cx="5884545" cy="1227275"/>
            <a:chOff x="1835696" y="5616071"/>
            <a:chExt cx="5330062" cy="1227642"/>
          </a:xfrm>
        </p:grpSpPr>
        <p:sp>
          <p:nvSpPr>
            <p:cNvPr id="7" name="云形 6"/>
            <p:cNvSpPr/>
            <p:nvPr/>
          </p:nvSpPr>
          <p:spPr>
            <a:xfrm>
              <a:off x="3705235" y="5702300"/>
              <a:ext cx="3387045" cy="880269"/>
            </a:xfrm>
            <a:prstGeom prst="cloud">
              <a:avLst/>
            </a:prstGeom>
            <a:solidFill>
              <a:srgbClr val="4BACC6">
                <a:lumMod val="40000"/>
                <a:lumOff val="60000"/>
              </a:srgbClr>
            </a:solidFill>
            <a:ln w="25400" cap="flat" cmpd="sng" algn="ctr">
              <a:solidFill>
                <a:srgbClr val="4BACC6">
                  <a:lumMod val="60000"/>
                  <a:lumOff val="40000"/>
                </a:srgbClr>
              </a:solidFill>
              <a:prstDash val="solid"/>
            </a:ln>
            <a:effectLst/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ysClr val="window" lastClr="FFFFFF"/>
            </a:fontRef>
          </p:style>
          <p:txBody>
            <a:bodyPr rtlCol="0" anchor="ctr"/>
            <a:p>
              <a:pPr algn="ctr" fontAlgn="base"/>
              <a:endParaRPr lang="zh-CN" altLang="en-US" strike="noStrike" noProof="1"/>
            </a:p>
          </p:txBody>
        </p:sp>
        <p:sp>
          <p:nvSpPr>
            <p:cNvPr id="16403" name="TextBox 7"/>
            <p:cNvSpPr txBox="1"/>
            <p:nvPr/>
          </p:nvSpPr>
          <p:spPr>
            <a:xfrm>
              <a:off x="3631756" y="5819268"/>
              <a:ext cx="3534002" cy="79906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b="1" dirty="0">
                  <a:latin typeface="Arial" panose="020B0604020202020204" pitchFamily="34" charset="0"/>
                </a:rPr>
                <a:t>熟字换偏旁识记：</a:t>
              </a:r>
              <a:r>
                <a:rPr lang="zh-CN" altLang="en-US" sz="2800" b="1" dirty="0">
                  <a:solidFill>
                    <a:srgbClr val="FF0000"/>
                  </a:solidFill>
                  <a:latin typeface="Arial" panose="020B0604020202020204" pitchFamily="34" charset="0"/>
                </a:rPr>
                <a:t>俱</a:t>
              </a:r>
              <a:r>
                <a:rPr lang="zh-CN" altLang="en-US" sz="2800" b="1" dirty="0">
                  <a:latin typeface="Arial" panose="020B0604020202020204" pitchFamily="34" charset="0"/>
                </a:rPr>
                <a:t>（</a:t>
              </a:r>
              <a:r>
                <a:rPr lang="zh-CN" altLang="en-US" sz="2800" b="1" dirty="0">
                  <a:solidFill>
                    <a:srgbClr val="FF0000"/>
                  </a:solidFill>
                  <a:latin typeface="Arial" panose="020B0604020202020204" pitchFamily="34" charset="0"/>
                </a:rPr>
                <a:t>俱</a:t>
              </a:r>
              <a:r>
                <a:rPr lang="zh-CN" altLang="en-US" sz="2800" b="1" dirty="0">
                  <a:latin typeface="Arial" panose="020B0604020202020204" pitchFamily="34" charset="0"/>
                </a:rPr>
                <a:t>乐部</a:t>
              </a:r>
              <a:r>
                <a:rPr lang="zh-CN" altLang="en-US" sz="2800" b="1" dirty="0">
                  <a:solidFill>
                    <a:schemeClr val="tx1"/>
                  </a:solidFill>
                  <a:latin typeface="Arial" panose="020B0604020202020204" pitchFamily="34" charset="0"/>
                </a:rPr>
                <a:t>）</a:t>
              </a:r>
              <a:endParaRPr lang="zh-CN" altLang="en-US" sz="2800" b="1" dirty="0">
                <a:solidFill>
                  <a:schemeClr val="tx1"/>
                </a:solidFill>
                <a:latin typeface="Arial" panose="020B0604020202020204" pitchFamily="34" charset="0"/>
              </a:endParaRPr>
            </a:p>
            <a:p>
              <a:r>
                <a:rPr lang="zh-CN" altLang="en-US" b="1" dirty="0">
                  <a:latin typeface="Arial" panose="020B0604020202020204" pitchFamily="34" charset="0"/>
                </a:rPr>
                <a:t>                             </a:t>
              </a:r>
              <a:endParaRPr lang="zh-CN" altLang="en-US" b="1" dirty="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49" charset="-122"/>
              </a:endParaRPr>
            </a:p>
          </p:txBody>
        </p:sp>
        <p:grpSp>
          <p:nvGrpSpPr>
            <p:cNvPr id="4" name="组合 1"/>
            <p:cNvGrpSpPr/>
            <p:nvPr/>
          </p:nvGrpSpPr>
          <p:grpSpPr>
            <a:xfrm>
              <a:off x="1835696" y="5616071"/>
              <a:ext cx="1665879" cy="1227642"/>
              <a:chOff x="1835696" y="5616071"/>
              <a:chExt cx="1665879" cy="1227642"/>
            </a:xfrm>
          </p:grpSpPr>
          <p:pic>
            <p:nvPicPr>
              <p:cNvPr id="16405" name="Picture 4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835696" y="5616071"/>
                <a:ext cx="1610357" cy="122764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0" name="TextBox 9"/>
              <p:cNvSpPr txBox="1"/>
              <p:nvPr/>
            </p:nvSpPr>
            <p:spPr>
              <a:xfrm>
                <a:off x="2021880" y="5884137"/>
                <a:ext cx="1479695" cy="3372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zh-CN" altLang="en-US" sz="1600" b="1" noProof="1" dirty="0" smtClean="0">
                    <a:ln w="12700">
                      <a:solidFill>
                        <a:srgbClr val="1F497D">
                          <a:satMod val="155000"/>
                        </a:srgbClr>
                      </a:solidFill>
                      <a:prstDash val="solid"/>
                    </a:ln>
                    <a:solidFill>
                      <a:srgbClr val="EEECE1">
                        <a:tint val="85000"/>
                        <a:satMod val="155000"/>
                      </a:srgbClr>
                    </a:solidFill>
                    <a:effectLst>
                      <a:outerShdw blurRad="41275" dist="20320" dir="1800000" algn="tl" rotWithShape="0">
                        <a:srgbClr val="000000">
                          <a:alpha val="40000"/>
                        </a:srgbClr>
                      </a:outerShdw>
                    </a:effectLst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rPr>
                  <a:t>识字小方法</a:t>
                </a:r>
                <a:endParaRPr lang="zh-CN" altLang="en-US" sz="1600" b="1" noProof="1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EEECE1">
                      <a:tint val="85000"/>
                      <a:satMod val="15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" grpId="0"/>
      <p:bldP spid="34" grpId="0"/>
      <p:bldP spid="31" grpId="0"/>
      <p:bldP spid="3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37715" y="408940"/>
            <a:ext cx="3282315" cy="3282315"/>
          </a:xfrm>
          <a:prstGeom prst="rect">
            <a:avLst/>
          </a:prstGeom>
        </p:spPr>
      </p:pic>
      <p:sp>
        <p:nvSpPr>
          <p:cNvPr id="35" name="TextBox 34"/>
          <p:cNvSpPr txBox="1"/>
          <p:nvPr/>
        </p:nvSpPr>
        <p:spPr>
          <a:xfrm>
            <a:off x="563245" y="3884295"/>
            <a:ext cx="6489700" cy="13220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造句：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农民伯伯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劳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动离不开农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具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29" name="TextBox 27"/>
          <p:cNvSpPr txBox="1"/>
          <p:nvPr/>
        </p:nvSpPr>
        <p:spPr>
          <a:xfrm>
            <a:off x="1009650" y="2546350"/>
            <a:ext cx="1336675" cy="1570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9600" b="1" dirty="0">
                <a:latin typeface="楷体_GB2312" pitchFamily="49" charset="-122"/>
                <a:ea typeface="楷体_GB2312" pitchFamily="49" charset="-122"/>
              </a:rPr>
              <a:t>甘</a:t>
            </a:r>
            <a:endParaRPr lang="zh-CN" altLang="en-US" sz="96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330325" y="2027238"/>
            <a:ext cx="955675" cy="581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 b="1" err="1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gān</a:t>
            </a:r>
            <a:r>
              <a:rPr lang="en-US" altLang="zh-CN" sz="3200" b="1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  </a:t>
            </a:r>
            <a:endParaRPr lang="en-US" altLang="zh-CN" sz="3200" b="1">
              <a:solidFill>
                <a:srgbClr val="FF0000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4619625" y="4786313"/>
            <a:ext cx="4216400" cy="1200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书写指导：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笔画简单但是整体字形方正需要横平竖直、书写规范。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579688" y="3100388"/>
            <a:ext cx="1727200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0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部首：</a:t>
            </a:r>
            <a:r>
              <a:rPr lang="zh-CN" altLang="en-US" sz="2000" b="1" dirty="0">
                <a:latin typeface="仿宋" panose="02010609060101010101" pitchFamily="49" charset="-122"/>
                <a:ea typeface="仿宋" panose="02010609060101010101" pitchFamily="49" charset="-122"/>
              </a:rPr>
              <a:t>甘</a:t>
            </a:r>
            <a:endParaRPr lang="zh-CN" altLang="en-US" sz="20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857250" y="4538663"/>
            <a:ext cx="3530600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组词：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甘蔗汁  甘雨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857250" y="5073650"/>
            <a:ext cx="3640138" cy="8318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造句：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我最喜欢的饮料就是甘蔗汁。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2135188" y="2643188"/>
            <a:ext cx="2008187" cy="400050"/>
          </a:xfrm>
          <a:prstGeom prst="rect">
            <a:avLst/>
          </a:prstGeom>
          <a:noFill/>
          <a:ln w="9525">
            <a:noFill/>
          </a:ln>
        </p:spPr>
        <p:txBody>
          <a:bodyPr anchor="ctr" anchorCtr="1">
            <a:spAutoFit/>
          </a:bodyPr>
          <a:p>
            <a:r>
              <a:rPr lang="zh-CN" altLang="en-US" sz="20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音序：</a:t>
            </a:r>
            <a:r>
              <a:rPr lang="en-US" altLang="zh-CN" sz="2000" b="1">
                <a:latin typeface="仿宋" panose="02010609060101010101" pitchFamily="49" charset="-122"/>
                <a:ea typeface="仿宋" panose="02010609060101010101" pitchFamily="49" charset="-122"/>
              </a:rPr>
              <a:t>G</a:t>
            </a:r>
            <a:endParaRPr lang="en-US" altLang="zh-CN" sz="2000" b="1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2351088" y="3571875"/>
            <a:ext cx="2078037" cy="708025"/>
          </a:xfrm>
          <a:prstGeom prst="rect">
            <a:avLst/>
          </a:prstGeom>
          <a:noFill/>
          <a:ln w="9525">
            <a:noFill/>
          </a:ln>
        </p:spPr>
        <p:txBody>
          <a:bodyPr anchor="ctr" anchorCtr="1">
            <a:spAutoFit/>
          </a:bodyPr>
          <a:p>
            <a:r>
              <a:rPr lang="zh-CN" altLang="en-US" sz="20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结构</a:t>
            </a:r>
            <a:r>
              <a:rPr lang="en-US" altLang="zh-CN" sz="2000" b="1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:</a:t>
            </a:r>
            <a:r>
              <a:rPr lang="zh-CN" altLang="en-US" sz="2000" b="1" dirty="0">
                <a:latin typeface="仿宋" panose="02010609060101010101" pitchFamily="49" charset="-122"/>
                <a:ea typeface="仿宋" panose="02010609060101010101" pitchFamily="49" charset="-122"/>
              </a:rPr>
              <a:t>独体字</a:t>
            </a:r>
            <a:endParaRPr lang="zh-CN" altLang="en-US" sz="20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endParaRPr lang="zh-CN" altLang="en-US" sz="20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22548" name="Rectangle 27"/>
          <p:cNvSpPr/>
          <p:nvPr/>
        </p:nvSpPr>
        <p:spPr>
          <a:xfrm>
            <a:off x="5419725" y="2287588"/>
            <a:ext cx="31750" cy="152400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p>
            <a:pPr algn="just"/>
            <a:r>
              <a:rPr lang="en-US" altLang="zh-CN" sz="100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endParaRPr lang="en-US" altLang="zh-CN">
              <a:latin typeface="Calibri" panose="020F0502020204030204" pitchFamily="34" charset="0"/>
            </a:endParaRPr>
          </a:p>
        </p:txBody>
      </p:sp>
      <p:pic>
        <p:nvPicPr>
          <p:cNvPr id="3" name="图片 2" descr="1261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43375" y="1533525"/>
            <a:ext cx="2818765" cy="2818765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2947035" y="297180"/>
            <a:ext cx="5330825" cy="1227138"/>
            <a:chOff x="1835696" y="5616071"/>
            <a:chExt cx="5330062" cy="1227642"/>
          </a:xfrm>
        </p:grpSpPr>
        <p:sp>
          <p:nvSpPr>
            <p:cNvPr id="7" name="云形 6"/>
            <p:cNvSpPr/>
            <p:nvPr/>
          </p:nvSpPr>
          <p:spPr>
            <a:xfrm>
              <a:off x="3705235" y="5702300"/>
              <a:ext cx="3387045" cy="880269"/>
            </a:xfrm>
            <a:prstGeom prst="cloud">
              <a:avLst/>
            </a:prstGeom>
            <a:solidFill>
              <a:srgbClr val="4BACC6">
                <a:lumMod val="40000"/>
                <a:lumOff val="60000"/>
              </a:srgbClr>
            </a:solidFill>
            <a:ln w="25400" cap="flat" cmpd="sng" algn="ctr">
              <a:solidFill>
                <a:srgbClr val="4BACC6">
                  <a:lumMod val="60000"/>
                  <a:lumOff val="40000"/>
                </a:srgbClr>
              </a:solidFill>
              <a:prstDash val="solid"/>
            </a:ln>
            <a:effectLst/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ysClr val="window" lastClr="FFFFFF"/>
            </a:fontRef>
          </p:style>
          <p:txBody>
            <a:bodyPr rtlCol="0" anchor="ctr"/>
            <a:p>
              <a:pPr algn="ctr" fontAlgn="base"/>
              <a:endParaRPr lang="zh-CN" altLang="en-US" strike="noStrike" noProof="1"/>
            </a:p>
          </p:txBody>
        </p:sp>
        <p:sp>
          <p:nvSpPr>
            <p:cNvPr id="16403" name="TextBox 7"/>
            <p:cNvSpPr txBox="1"/>
            <p:nvPr/>
          </p:nvSpPr>
          <p:spPr>
            <a:xfrm>
              <a:off x="3631756" y="5819268"/>
              <a:ext cx="3534002" cy="79915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b="1" dirty="0">
                  <a:latin typeface="Arial" panose="020B0604020202020204" pitchFamily="34" charset="0"/>
                </a:rPr>
                <a:t>熟字换偏旁识记：</a:t>
              </a:r>
              <a:r>
                <a:rPr lang="zh-CN" altLang="en-US" sz="2800" b="1" dirty="0">
                  <a:solidFill>
                    <a:srgbClr val="FF0000"/>
                  </a:solidFill>
                  <a:latin typeface="Arial" panose="020B0604020202020204" pitchFamily="34" charset="0"/>
                </a:rPr>
                <a:t>世</a:t>
              </a:r>
              <a:r>
                <a:rPr lang="zh-CN" altLang="en-US" sz="2800" b="1" dirty="0">
                  <a:latin typeface="Arial" panose="020B0604020202020204" pitchFamily="34" charset="0"/>
                </a:rPr>
                <a:t>（</a:t>
              </a:r>
              <a:r>
                <a:rPr lang="zh-CN" altLang="en-US" sz="2800" b="1" dirty="0">
                  <a:solidFill>
                    <a:srgbClr val="FF0000"/>
                  </a:solidFill>
                  <a:latin typeface="Arial" panose="020B0604020202020204" pitchFamily="34" charset="0"/>
                </a:rPr>
                <a:t>世</a:t>
              </a:r>
              <a:r>
                <a:rPr lang="zh-CN" altLang="en-US" sz="2800" b="1" dirty="0">
                  <a:latin typeface="Arial" panose="020B0604020202020204" pitchFamily="34" charset="0"/>
                </a:rPr>
                <a:t>界</a:t>
              </a:r>
              <a:r>
                <a:rPr lang="zh-CN" altLang="en-US" sz="2800" b="1" dirty="0">
                  <a:solidFill>
                    <a:schemeClr val="tx1"/>
                  </a:solidFill>
                  <a:latin typeface="Arial" panose="020B0604020202020204" pitchFamily="34" charset="0"/>
                </a:rPr>
                <a:t>）</a:t>
              </a:r>
              <a:endParaRPr lang="zh-CN" altLang="en-US" sz="2800" b="1" dirty="0">
                <a:solidFill>
                  <a:schemeClr val="tx1"/>
                </a:solidFill>
                <a:latin typeface="Arial" panose="020B0604020202020204" pitchFamily="34" charset="0"/>
              </a:endParaRPr>
            </a:p>
            <a:p>
              <a:r>
                <a:rPr lang="zh-CN" altLang="en-US" b="1" dirty="0">
                  <a:latin typeface="Arial" panose="020B0604020202020204" pitchFamily="34" charset="0"/>
                </a:rPr>
                <a:t>                             </a:t>
              </a:r>
              <a:endParaRPr lang="zh-CN" altLang="en-US" b="1" dirty="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49" charset="-122"/>
              </a:endParaRPr>
            </a:p>
          </p:txBody>
        </p:sp>
        <p:grpSp>
          <p:nvGrpSpPr>
            <p:cNvPr id="4" name="组合 1"/>
            <p:cNvGrpSpPr/>
            <p:nvPr/>
          </p:nvGrpSpPr>
          <p:grpSpPr>
            <a:xfrm>
              <a:off x="1835696" y="5616071"/>
              <a:ext cx="1665879" cy="1227642"/>
              <a:chOff x="1835696" y="5616071"/>
              <a:chExt cx="1665879" cy="1227642"/>
            </a:xfrm>
          </p:grpSpPr>
          <p:pic>
            <p:nvPicPr>
              <p:cNvPr id="16405" name="Picture 4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835696" y="5616071"/>
                <a:ext cx="1610357" cy="122764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0" name="TextBox 9"/>
              <p:cNvSpPr txBox="1"/>
              <p:nvPr/>
            </p:nvSpPr>
            <p:spPr>
              <a:xfrm>
                <a:off x="2021880" y="5884137"/>
                <a:ext cx="1479695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zh-CN" altLang="en-US" sz="1600" b="1" noProof="1" dirty="0" smtClean="0">
                    <a:ln w="12700">
                      <a:solidFill>
                        <a:srgbClr val="1F497D">
                          <a:satMod val="155000"/>
                        </a:srgbClr>
                      </a:solidFill>
                      <a:prstDash val="solid"/>
                    </a:ln>
                    <a:solidFill>
                      <a:srgbClr val="EEECE1">
                        <a:tint val="85000"/>
                        <a:satMod val="155000"/>
                      </a:srgbClr>
                    </a:solidFill>
                    <a:effectLst>
                      <a:outerShdw blurRad="41275" dist="20320" dir="1800000" algn="tl" rotWithShape="0">
                        <a:srgbClr val="000000">
                          <a:alpha val="40000"/>
                        </a:srgbClr>
                      </a:outerShdw>
                    </a:effectLst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rPr>
                  <a:t>识字小方法</a:t>
                </a:r>
                <a:endParaRPr lang="zh-CN" altLang="en-US" sz="1600" b="1" noProof="1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EEECE1">
                      <a:tint val="85000"/>
                      <a:satMod val="15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58" grpId="0"/>
      <p:bldP spid="2" grpId="0"/>
      <p:bldP spid="34" grpId="0"/>
      <p:bldP spid="35" grpId="0"/>
      <p:bldP spid="31" grpId="0"/>
      <p:bldP spid="3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3" name="TextBox 27"/>
          <p:cNvSpPr txBox="1"/>
          <p:nvPr/>
        </p:nvSpPr>
        <p:spPr>
          <a:xfrm>
            <a:off x="1009650" y="2546350"/>
            <a:ext cx="1336675" cy="1570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9600" b="1" dirty="0">
                <a:latin typeface="楷体_GB2312" pitchFamily="49" charset="-122"/>
                <a:ea typeface="楷体_GB2312" pitchFamily="49" charset="-122"/>
              </a:rPr>
              <a:t>甜</a:t>
            </a:r>
            <a:endParaRPr lang="zh-CN" altLang="en-US" sz="96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285875" y="2027555"/>
            <a:ext cx="120205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3200" b="1" err="1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tián</a:t>
            </a:r>
            <a:r>
              <a:rPr lang="en-US" altLang="zh-CN" sz="3200" b="1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  </a:t>
            </a:r>
            <a:endParaRPr lang="en-US" altLang="zh-CN" sz="3200" b="1">
              <a:solidFill>
                <a:srgbClr val="FF0000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4619625" y="4973638"/>
            <a:ext cx="4216400" cy="8302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书写指导：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左右等宽，“舌”稍靠上些。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579688" y="3100388"/>
            <a:ext cx="1727200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0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部首：</a:t>
            </a:r>
            <a:r>
              <a:rPr lang="zh-CN" altLang="en-US" sz="2000" b="1" dirty="0">
                <a:latin typeface="仿宋" panose="02010609060101010101" pitchFamily="49" charset="-122"/>
                <a:ea typeface="仿宋" panose="02010609060101010101" pitchFamily="49" charset="-122"/>
              </a:rPr>
              <a:t>甘</a:t>
            </a:r>
            <a:endParaRPr lang="zh-CN" altLang="en-US" sz="20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857250" y="4538663"/>
            <a:ext cx="3030538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组词：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甜菜  甜水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857250" y="4943475"/>
            <a:ext cx="3640138" cy="830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造句：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甜菜是一种可以榨糖的植物。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2135188" y="2643188"/>
            <a:ext cx="2008187" cy="400050"/>
          </a:xfrm>
          <a:prstGeom prst="rect">
            <a:avLst/>
          </a:prstGeom>
          <a:noFill/>
          <a:ln w="9525">
            <a:noFill/>
          </a:ln>
        </p:spPr>
        <p:txBody>
          <a:bodyPr anchor="ctr" anchorCtr="1">
            <a:spAutoFit/>
          </a:bodyPr>
          <a:p>
            <a:r>
              <a:rPr lang="zh-CN" altLang="en-US" sz="20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音序：</a:t>
            </a:r>
            <a:r>
              <a:rPr lang="en-US" altLang="zh-CN" sz="2000" b="1">
                <a:latin typeface="仿宋" panose="02010609060101010101" pitchFamily="49" charset="-122"/>
                <a:ea typeface="仿宋" panose="02010609060101010101" pitchFamily="49" charset="-122"/>
              </a:rPr>
              <a:t>T</a:t>
            </a:r>
            <a:endParaRPr lang="en-US" altLang="zh-CN" sz="2000" b="1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2214563" y="3571875"/>
            <a:ext cx="2078037" cy="400050"/>
          </a:xfrm>
          <a:prstGeom prst="rect">
            <a:avLst/>
          </a:prstGeom>
          <a:noFill/>
          <a:ln w="9525">
            <a:noFill/>
          </a:ln>
        </p:spPr>
        <p:txBody>
          <a:bodyPr anchor="ctr" anchorCtr="1">
            <a:spAutoFit/>
          </a:bodyPr>
          <a:p>
            <a:r>
              <a:rPr lang="zh-CN" altLang="en-US" sz="20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结构</a:t>
            </a:r>
            <a:r>
              <a:rPr lang="en-US" altLang="zh-CN" sz="2000" b="1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:</a:t>
            </a:r>
            <a:r>
              <a:rPr lang="zh-CN" altLang="en-US" sz="2000" b="1" dirty="0">
                <a:latin typeface="仿宋" panose="02010609060101010101" pitchFamily="49" charset="-122"/>
                <a:ea typeface="仿宋" panose="02010609060101010101" pitchFamily="49" charset="-122"/>
              </a:rPr>
              <a:t>左右</a:t>
            </a:r>
            <a:endParaRPr lang="zh-CN" altLang="en-US" sz="20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23572" name="Rectangle 27"/>
          <p:cNvSpPr/>
          <p:nvPr/>
        </p:nvSpPr>
        <p:spPr>
          <a:xfrm>
            <a:off x="5419725" y="2208213"/>
            <a:ext cx="31750" cy="152400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p>
            <a:pPr algn="just"/>
            <a:r>
              <a:rPr lang="en-US" altLang="zh-CN" sz="100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endParaRPr lang="en-US" altLang="zh-CN">
              <a:latin typeface="Calibri" panose="020F0502020204030204" pitchFamily="34" charset="0"/>
            </a:endParaRPr>
          </a:p>
        </p:txBody>
      </p:sp>
      <p:pic>
        <p:nvPicPr>
          <p:cNvPr id="3" name="图片 2" descr="1262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97705" y="1022985"/>
            <a:ext cx="2818765" cy="2818765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2947035" y="297180"/>
            <a:ext cx="5330825" cy="1227138"/>
            <a:chOff x="1835696" y="5616071"/>
            <a:chExt cx="5330062" cy="1227642"/>
          </a:xfrm>
        </p:grpSpPr>
        <p:sp>
          <p:nvSpPr>
            <p:cNvPr id="7" name="云形 6"/>
            <p:cNvSpPr/>
            <p:nvPr/>
          </p:nvSpPr>
          <p:spPr>
            <a:xfrm>
              <a:off x="3705235" y="5702300"/>
              <a:ext cx="3387045" cy="880269"/>
            </a:xfrm>
            <a:prstGeom prst="cloud">
              <a:avLst/>
            </a:prstGeom>
            <a:solidFill>
              <a:srgbClr val="4BACC6">
                <a:lumMod val="40000"/>
                <a:lumOff val="60000"/>
              </a:srgbClr>
            </a:solidFill>
            <a:ln w="25400" cap="flat" cmpd="sng" algn="ctr">
              <a:solidFill>
                <a:srgbClr val="4BACC6">
                  <a:lumMod val="60000"/>
                  <a:lumOff val="40000"/>
                </a:srgbClr>
              </a:solidFill>
              <a:prstDash val="solid"/>
            </a:ln>
            <a:effectLst/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ysClr val="window" lastClr="FFFFFF"/>
            </a:fontRef>
          </p:style>
          <p:txBody>
            <a:bodyPr rtlCol="0" anchor="ctr"/>
            <a:p>
              <a:pPr algn="ctr" fontAlgn="base"/>
              <a:endParaRPr lang="zh-CN" altLang="en-US" strike="noStrike" noProof="1"/>
            </a:p>
          </p:txBody>
        </p:sp>
        <p:sp>
          <p:nvSpPr>
            <p:cNvPr id="16403" name="TextBox 7"/>
            <p:cNvSpPr txBox="1"/>
            <p:nvPr/>
          </p:nvSpPr>
          <p:spPr>
            <a:xfrm>
              <a:off x="3631756" y="5819268"/>
              <a:ext cx="3534002" cy="79915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b="1" dirty="0">
                  <a:latin typeface="Arial" panose="020B0604020202020204" pitchFamily="34" charset="0"/>
                </a:rPr>
                <a:t>熟字换偏旁识记：</a:t>
              </a:r>
              <a:r>
                <a:rPr lang="zh-CN" altLang="en-US" sz="2800" b="1" dirty="0">
                  <a:solidFill>
                    <a:srgbClr val="FF0000"/>
                  </a:solidFill>
                  <a:latin typeface="Arial" panose="020B0604020202020204" pitchFamily="34" charset="0"/>
                </a:rPr>
                <a:t>舌</a:t>
              </a:r>
              <a:r>
                <a:rPr lang="zh-CN" altLang="en-US" sz="2800" b="1" dirty="0">
                  <a:latin typeface="Arial" panose="020B0604020202020204" pitchFamily="34" charset="0"/>
                </a:rPr>
                <a:t>（</a:t>
              </a:r>
              <a:r>
                <a:rPr lang="zh-CN" altLang="en-US" sz="2800" b="1" dirty="0">
                  <a:solidFill>
                    <a:srgbClr val="FF0000"/>
                  </a:solidFill>
                  <a:latin typeface="Arial" panose="020B0604020202020204" pitchFamily="34" charset="0"/>
                </a:rPr>
                <a:t>舌</a:t>
              </a:r>
              <a:r>
                <a:rPr lang="zh-CN" altLang="en-US" sz="2800" b="1" dirty="0">
                  <a:latin typeface="Arial" panose="020B0604020202020204" pitchFamily="34" charset="0"/>
                </a:rPr>
                <a:t>头</a:t>
              </a:r>
              <a:r>
                <a:rPr lang="zh-CN" altLang="en-US" sz="2800" b="1" dirty="0">
                  <a:solidFill>
                    <a:schemeClr val="tx1"/>
                  </a:solidFill>
                  <a:latin typeface="Arial" panose="020B0604020202020204" pitchFamily="34" charset="0"/>
                </a:rPr>
                <a:t>）</a:t>
              </a:r>
              <a:endParaRPr lang="zh-CN" altLang="en-US" sz="2800" b="1" dirty="0">
                <a:solidFill>
                  <a:schemeClr val="tx1"/>
                </a:solidFill>
                <a:latin typeface="Arial" panose="020B0604020202020204" pitchFamily="34" charset="0"/>
              </a:endParaRPr>
            </a:p>
            <a:p>
              <a:r>
                <a:rPr lang="zh-CN" altLang="en-US" b="1" dirty="0">
                  <a:latin typeface="Arial" panose="020B0604020202020204" pitchFamily="34" charset="0"/>
                </a:rPr>
                <a:t>                             </a:t>
              </a:r>
              <a:endParaRPr lang="zh-CN" altLang="en-US" b="1" dirty="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49" charset="-122"/>
              </a:endParaRPr>
            </a:p>
          </p:txBody>
        </p:sp>
        <p:grpSp>
          <p:nvGrpSpPr>
            <p:cNvPr id="4" name="组合 1"/>
            <p:cNvGrpSpPr/>
            <p:nvPr/>
          </p:nvGrpSpPr>
          <p:grpSpPr>
            <a:xfrm>
              <a:off x="1835696" y="5616071"/>
              <a:ext cx="1665879" cy="1227642"/>
              <a:chOff x="1835696" y="5616071"/>
              <a:chExt cx="1665879" cy="1227642"/>
            </a:xfrm>
          </p:grpSpPr>
          <p:pic>
            <p:nvPicPr>
              <p:cNvPr id="16405" name="Picture 4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835696" y="5616071"/>
                <a:ext cx="1610357" cy="122764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0" name="TextBox 9"/>
              <p:cNvSpPr txBox="1"/>
              <p:nvPr/>
            </p:nvSpPr>
            <p:spPr>
              <a:xfrm>
                <a:off x="2021880" y="5884137"/>
                <a:ext cx="1479695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zh-CN" altLang="en-US" sz="1600" b="1" noProof="1" dirty="0" smtClean="0">
                    <a:ln w="12700">
                      <a:solidFill>
                        <a:srgbClr val="1F497D">
                          <a:satMod val="155000"/>
                        </a:srgbClr>
                      </a:solidFill>
                      <a:prstDash val="solid"/>
                    </a:ln>
                    <a:solidFill>
                      <a:srgbClr val="EEECE1">
                        <a:tint val="85000"/>
                        <a:satMod val="155000"/>
                      </a:srgbClr>
                    </a:solidFill>
                    <a:effectLst>
                      <a:outerShdw blurRad="41275" dist="20320" dir="1800000" algn="tl" rotWithShape="0">
                        <a:srgbClr val="000000">
                          <a:alpha val="40000"/>
                        </a:srgbClr>
                      </a:outerShdw>
                    </a:effectLst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rPr>
                  <a:t>识字小方法</a:t>
                </a:r>
                <a:endParaRPr lang="zh-CN" altLang="en-US" sz="1600" b="1" noProof="1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EEECE1">
                      <a:tint val="85000"/>
                      <a:satMod val="15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58" grpId="0"/>
      <p:bldP spid="2" grpId="0"/>
      <p:bldP spid="34" grpId="0"/>
      <p:bldP spid="35" grpId="0"/>
      <p:bldP spid="31" grpId="0"/>
      <p:bldP spid="3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4"/>
          <p:cNvSpPr>
            <a:spLocks noChangeArrowheads="1"/>
          </p:cNvSpPr>
          <p:nvPr/>
        </p:nvSpPr>
        <p:spPr bwMode="auto">
          <a:xfrm>
            <a:off x="931863" y="2084388"/>
            <a:ext cx="7486650" cy="2862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米糕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62738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中国汉族传统小吃食品之一，拥有很悠久的历史。米糕是用黏性大的米或米粉来蒸成的糕，加工制作方便，耐贮藏，食用方法多样，所以很受大众欢迎。汉朝对米糕就有“稻饼”、“饵”、“糍”等多种称呼。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pic>
        <p:nvPicPr>
          <p:cNvPr id="6" name="Picture 2" descr="C:\Users\Administrator\Desktop\3333\助读资料.pn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200400" y="241300"/>
            <a:ext cx="2713038" cy="712788"/>
          </a:xfrm>
          <a:prstGeom prst="rect">
            <a:avLst/>
          </a:prstGeom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pSp>
        <p:nvGrpSpPr>
          <p:cNvPr id="7171" name="组合 2"/>
          <p:cNvGrpSpPr/>
          <p:nvPr/>
        </p:nvGrpSpPr>
        <p:grpSpPr>
          <a:xfrm>
            <a:off x="614363" y="1127125"/>
            <a:ext cx="2905125" cy="666750"/>
            <a:chOff x="730521" y="1200116"/>
            <a:chExt cx="2904854" cy="666750"/>
          </a:xfrm>
        </p:grpSpPr>
        <p:sp>
          <p:nvSpPr>
            <p:cNvPr id="8" name="圆角矩形 7"/>
            <p:cNvSpPr/>
            <p:nvPr/>
          </p:nvSpPr>
          <p:spPr>
            <a:xfrm>
              <a:off x="1546420" y="1338229"/>
              <a:ext cx="2088955" cy="44926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ADDBE9"/>
                </a:gs>
                <a:gs pos="100000">
                  <a:schemeClr val="bg1"/>
                </a:gs>
              </a:gsLst>
            </a:gradFill>
            <a:ln>
              <a:solidFill>
                <a:srgbClr val="8FCEE4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pic>
          <p:nvPicPr>
            <p:cNvPr id="7173" name="图片 9" descr="book.gif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30521" y="1200116"/>
              <a:ext cx="1087277" cy="66675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174" name="文本框 16"/>
            <p:cNvSpPr txBox="1"/>
            <p:nvPr/>
          </p:nvSpPr>
          <p:spPr>
            <a:xfrm>
              <a:off x="1805798" y="1357279"/>
              <a:ext cx="1752600" cy="46196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zh-CN" altLang="en-US" sz="2400" b="1" dirty="0">
                  <a:latin typeface="Adobe 黑体 Std R" pitchFamily="34" charset="-122"/>
                  <a:ea typeface="Adobe 黑体 Std R" pitchFamily="34" charset="-122"/>
                </a:rPr>
                <a:t>相关资料</a:t>
              </a:r>
              <a:endParaRPr lang="zh-CN" altLang="en-US" sz="2400" b="1" dirty="0">
                <a:latin typeface="Adobe 黑体 Std R" pitchFamily="34" charset="-122"/>
                <a:ea typeface="Adobe 黑体 Std R" pitchFamily="34" charset="-122"/>
              </a:endParaRPr>
            </a:p>
          </p:txBody>
        </p:sp>
      </p:grp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09090" y="1183005"/>
            <a:ext cx="5194935" cy="338899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089150" y="5235575"/>
            <a:ext cx="577977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 b="1"/>
              <a:t>甘甜的水果</a:t>
            </a:r>
            <a:endParaRPr lang="zh-CN" altLang="en-US" sz="4400" b="1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8" name="TextBox 27"/>
          <p:cNvSpPr txBox="1"/>
          <p:nvPr/>
        </p:nvSpPr>
        <p:spPr>
          <a:xfrm>
            <a:off x="1009650" y="2546350"/>
            <a:ext cx="1336675" cy="1570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9600" b="1" dirty="0">
                <a:latin typeface="楷体_GB2312" pitchFamily="49" charset="-122"/>
                <a:ea typeface="楷体_GB2312" pitchFamily="49" charset="-122"/>
              </a:rPr>
              <a:t>菜</a:t>
            </a:r>
            <a:endParaRPr lang="zh-CN" altLang="en-US" sz="96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384300" y="2027238"/>
            <a:ext cx="955675" cy="581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 b="1" err="1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cài</a:t>
            </a:r>
            <a:r>
              <a:rPr lang="en-US" altLang="zh-CN" sz="3200" b="1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  </a:t>
            </a:r>
            <a:endParaRPr lang="en-US" altLang="zh-CN" sz="3200" b="1">
              <a:solidFill>
                <a:srgbClr val="FF0000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4619625" y="4857750"/>
            <a:ext cx="4216400" cy="830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书写指导：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第一笔横长，竖在舒张线上，撇捺舒展。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579688" y="3100388"/>
            <a:ext cx="1727200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0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部首：</a:t>
            </a:r>
            <a:r>
              <a:rPr lang="zh-CN" altLang="en-US" sz="2000" b="1" dirty="0">
                <a:latin typeface="仿宋" panose="02010609060101010101" pitchFamily="49" charset="-122"/>
                <a:ea typeface="仿宋" panose="02010609060101010101" pitchFamily="49" charset="-122"/>
              </a:rPr>
              <a:t>艹</a:t>
            </a:r>
            <a:endParaRPr lang="zh-CN" altLang="en-US" sz="20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857250" y="4538663"/>
            <a:ext cx="3030538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组词：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甜菜  蔬菜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857250" y="5030788"/>
            <a:ext cx="3640138" cy="8302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造句：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甜菜是一种可以榨糖的植物。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2135188" y="2643188"/>
            <a:ext cx="2008187" cy="400050"/>
          </a:xfrm>
          <a:prstGeom prst="rect">
            <a:avLst/>
          </a:prstGeom>
          <a:noFill/>
          <a:ln w="9525">
            <a:noFill/>
          </a:ln>
        </p:spPr>
        <p:txBody>
          <a:bodyPr anchor="ctr" anchorCtr="1">
            <a:spAutoFit/>
          </a:bodyPr>
          <a:p>
            <a:r>
              <a:rPr lang="zh-CN" altLang="en-US" sz="20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音序：</a:t>
            </a:r>
            <a:r>
              <a:rPr lang="en-US" altLang="zh-CN" sz="2000" b="1">
                <a:latin typeface="仿宋" panose="02010609060101010101" pitchFamily="49" charset="-122"/>
                <a:ea typeface="仿宋" panose="02010609060101010101" pitchFamily="49" charset="-122"/>
              </a:rPr>
              <a:t>C</a:t>
            </a:r>
            <a:endParaRPr lang="en-US" altLang="zh-CN" sz="2000" b="1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2214563" y="3571875"/>
            <a:ext cx="2078037" cy="400050"/>
          </a:xfrm>
          <a:prstGeom prst="rect">
            <a:avLst/>
          </a:prstGeom>
          <a:noFill/>
          <a:ln w="9525">
            <a:noFill/>
          </a:ln>
        </p:spPr>
        <p:txBody>
          <a:bodyPr anchor="ctr" anchorCtr="1">
            <a:spAutoFit/>
          </a:bodyPr>
          <a:p>
            <a:r>
              <a:rPr lang="zh-CN" altLang="en-US" sz="20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结构</a:t>
            </a:r>
            <a:r>
              <a:rPr lang="en-US" altLang="zh-CN" sz="2000" b="1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:</a:t>
            </a:r>
            <a:r>
              <a:rPr lang="zh-CN" altLang="en-US" sz="2000" b="1" dirty="0">
                <a:latin typeface="仿宋" panose="02010609060101010101" pitchFamily="49" charset="-122"/>
                <a:ea typeface="仿宋" panose="02010609060101010101" pitchFamily="49" charset="-122"/>
              </a:rPr>
              <a:t>上下</a:t>
            </a:r>
            <a:endParaRPr lang="zh-CN" altLang="en-US" sz="20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24597" name="Rectangle 27"/>
          <p:cNvSpPr/>
          <p:nvPr/>
        </p:nvSpPr>
        <p:spPr>
          <a:xfrm>
            <a:off x="3419475" y="2208213"/>
            <a:ext cx="31750" cy="152400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p>
            <a:pPr algn="just"/>
            <a:r>
              <a:rPr lang="en-US" altLang="zh-CN" sz="100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endParaRPr lang="en-US" altLang="zh-CN">
              <a:latin typeface="Calibri" panose="020F0502020204030204" pitchFamily="34" charset="0"/>
            </a:endParaRPr>
          </a:p>
        </p:txBody>
      </p:sp>
      <p:pic>
        <p:nvPicPr>
          <p:cNvPr id="3" name="图片 2" descr="233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92600" y="1631950"/>
            <a:ext cx="2818765" cy="2818765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2947035" y="297180"/>
            <a:ext cx="5330825" cy="1227138"/>
            <a:chOff x="1835696" y="5616071"/>
            <a:chExt cx="5330062" cy="1227642"/>
          </a:xfrm>
        </p:grpSpPr>
        <p:sp>
          <p:nvSpPr>
            <p:cNvPr id="7" name="云形 6"/>
            <p:cNvSpPr/>
            <p:nvPr/>
          </p:nvSpPr>
          <p:spPr>
            <a:xfrm>
              <a:off x="3705235" y="5702300"/>
              <a:ext cx="3387045" cy="880269"/>
            </a:xfrm>
            <a:prstGeom prst="cloud">
              <a:avLst/>
            </a:prstGeom>
            <a:solidFill>
              <a:srgbClr val="4BACC6">
                <a:lumMod val="40000"/>
                <a:lumOff val="60000"/>
              </a:srgbClr>
            </a:solidFill>
            <a:ln w="25400" cap="flat" cmpd="sng" algn="ctr">
              <a:solidFill>
                <a:srgbClr val="4BACC6">
                  <a:lumMod val="60000"/>
                  <a:lumOff val="40000"/>
                </a:srgbClr>
              </a:solidFill>
              <a:prstDash val="solid"/>
            </a:ln>
            <a:effectLst/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ysClr val="window" lastClr="FFFFFF"/>
            </a:fontRef>
          </p:style>
          <p:txBody>
            <a:bodyPr rtlCol="0" anchor="ctr"/>
            <a:p>
              <a:pPr algn="ctr" fontAlgn="base"/>
              <a:endParaRPr lang="zh-CN" altLang="en-US" strike="noStrike" noProof="1"/>
            </a:p>
          </p:txBody>
        </p:sp>
        <p:sp>
          <p:nvSpPr>
            <p:cNvPr id="16403" name="TextBox 7"/>
            <p:cNvSpPr txBox="1"/>
            <p:nvPr/>
          </p:nvSpPr>
          <p:spPr>
            <a:xfrm>
              <a:off x="3631756" y="5819268"/>
              <a:ext cx="3534002" cy="79915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b="1" dirty="0">
                  <a:latin typeface="Arial" panose="020B0604020202020204" pitchFamily="34" charset="0"/>
                </a:rPr>
                <a:t>熟字换偏旁识记：</a:t>
              </a:r>
              <a:r>
                <a:rPr lang="zh-CN" altLang="en-US" sz="2800" b="1" dirty="0">
                  <a:solidFill>
                    <a:srgbClr val="FF0000"/>
                  </a:solidFill>
                  <a:latin typeface="Arial" panose="020B0604020202020204" pitchFamily="34" charset="0"/>
                </a:rPr>
                <a:t>采</a:t>
              </a:r>
              <a:r>
                <a:rPr lang="zh-CN" altLang="en-US" sz="2800" b="1" dirty="0">
                  <a:latin typeface="Arial" panose="020B0604020202020204" pitchFamily="34" charset="0"/>
                </a:rPr>
                <a:t>（</a:t>
              </a:r>
              <a:r>
                <a:rPr lang="zh-CN" altLang="en-US" sz="2800" b="1" dirty="0">
                  <a:solidFill>
                    <a:srgbClr val="FF0000"/>
                  </a:solidFill>
                  <a:latin typeface="Arial" panose="020B0604020202020204" pitchFamily="34" charset="0"/>
                </a:rPr>
                <a:t>采</a:t>
              </a:r>
              <a:r>
                <a:rPr lang="zh-CN" altLang="en-US" sz="2800" b="1" dirty="0">
                  <a:latin typeface="Arial" panose="020B0604020202020204" pitchFamily="34" charset="0"/>
                </a:rPr>
                <a:t>茶</a:t>
              </a:r>
              <a:r>
                <a:rPr lang="zh-CN" altLang="en-US" sz="2800" b="1" dirty="0">
                  <a:solidFill>
                    <a:schemeClr val="tx1"/>
                  </a:solidFill>
                  <a:latin typeface="Arial" panose="020B0604020202020204" pitchFamily="34" charset="0"/>
                </a:rPr>
                <a:t>）</a:t>
              </a:r>
              <a:endParaRPr lang="zh-CN" altLang="en-US" sz="2800" b="1" dirty="0">
                <a:solidFill>
                  <a:schemeClr val="tx1"/>
                </a:solidFill>
                <a:latin typeface="Arial" panose="020B0604020202020204" pitchFamily="34" charset="0"/>
              </a:endParaRPr>
            </a:p>
            <a:p>
              <a:r>
                <a:rPr lang="zh-CN" altLang="en-US" b="1" dirty="0">
                  <a:latin typeface="Arial" panose="020B0604020202020204" pitchFamily="34" charset="0"/>
                </a:rPr>
                <a:t>                             </a:t>
              </a:r>
              <a:endParaRPr lang="zh-CN" altLang="en-US" b="1" dirty="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49" charset="-122"/>
              </a:endParaRPr>
            </a:p>
          </p:txBody>
        </p:sp>
        <p:grpSp>
          <p:nvGrpSpPr>
            <p:cNvPr id="4" name="组合 1"/>
            <p:cNvGrpSpPr/>
            <p:nvPr/>
          </p:nvGrpSpPr>
          <p:grpSpPr>
            <a:xfrm>
              <a:off x="1835696" y="5616071"/>
              <a:ext cx="1665879" cy="1227642"/>
              <a:chOff x="1835696" y="5616071"/>
              <a:chExt cx="1665879" cy="1227642"/>
            </a:xfrm>
          </p:grpSpPr>
          <p:pic>
            <p:nvPicPr>
              <p:cNvPr id="16405" name="Picture 4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835696" y="5616071"/>
                <a:ext cx="1610357" cy="122764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0" name="TextBox 9"/>
              <p:cNvSpPr txBox="1"/>
              <p:nvPr/>
            </p:nvSpPr>
            <p:spPr>
              <a:xfrm>
                <a:off x="2021880" y="5884137"/>
                <a:ext cx="1479695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zh-CN" altLang="en-US" sz="1600" b="1" noProof="1" dirty="0" smtClean="0">
                    <a:ln w="12700">
                      <a:solidFill>
                        <a:srgbClr val="1F497D">
                          <a:satMod val="155000"/>
                        </a:srgbClr>
                      </a:solidFill>
                      <a:prstDash val="solid"/>
                    </a:ln>
                    <a:solidFill>
                      <a:srgbClr val="EEECE1">
                        <a:tint val="85000"/>
                        <a:satMod val="155000"/>
                      </a:srgbClr>
                    </a:solidFill>
                    <a:effectLst>
                      <a:outerShdw blurRad="41275" dist="20320" dir="1800000" algn="tl" rotWithShape="0">
                        <a:srgbClr val="000000">
                          <a:alpha val="40000"/>
                        </a:srgbClr>
                      </a:outerShdw>
                    </a:effectLst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rPr>
                  <a:t>识字小方法</a:t>
                </a:r>
                <a:endParaRPr lang="zh-CN" altLang="en-US" sz="1600" b="1" noProof="1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EEECE1">
                      <a:tint val="85000"/>
                      <a:satMod val="15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58" grpId="0"/>
      <p:bldP spid="2" grpId="0"/>
      <p:bldP spid="34" grpId="0"/>
      <p:bldP spid="35" grpId="0"/>
      <p:bldP spid="31" grpId="0"/>
      <p:bldP spid="3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TextBox 27"/>
          <p:cNvSpPr txBox="1"/>
          <p:nvPr/>
        </p:nvSpPr>
        <p:spPr>
          <a:xfrm>
            <a:off x="1009650" y="2546350"/>
            <a:ext cx="1336675" cy="1570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9600" b="1" dirty="0">
                <a:latin typeface="楷体_GB2312" pitchFamily="49" charset="-122"/>
                <a:ea typeface="楷体_GB2312" pitchFamily="49" charset="-122"/>
              </a:rPr>
              <a:t>劳</a:t>
            </a:r>
            <a:endParaRPr lang="zh-CN" altLang="en-US" sz="96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384300" y="2027238"/>
            <a:ext cx="955675" cy="581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 b="1" err="1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láo</a:t>
            </a:r>
            <a:r>
              <a:rPr lang="en-US" altLang="zh-CN" sz="3200" b="1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  </a:t>
            </a:r>
            <a:endParaRPr lang="en-US" altLang="zh-CN" sz="3200" b="1">
              <a:solidFill>
                <a:srgbClr val="FF0000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4619625" y="4857750"/>
            <a:ext cx="4216400" cy="1200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书写指导：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整体略扁，最后一笔撇画舒展。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592388" y="3100388"/>
            <a:ext cx="1727200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0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部首：</a:t>
            </a:r>
            <a:r>
              <a:rPr lang="zh-CN" altLang="en-US" sz="2000" b="1" dirty="0">
                <a:latin typeface="仿宋" panose="02010609060101010101" pitchFamily="49" charset="-122"/>
                <a:ea typeface="仿宋" panose="02010609060101010101" pitchFamily="49" charset="-122"/>
              </a:rPr>
              <a:t>力</a:t>
            </a:r>
            <a:endParaRPr lang="zh-CN" altLang="en-US" sz="20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842963" y="4538663"/>
            <a:ext cx="3030537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组词：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劳力  劳动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2135188" y="2643188"/>
            <a:ext cx="2008187" cy="400050"/>
          </a:xfrm>
          <a:prstGeom prst="rect">
            <a:avLst/>
          </a:prstGeom>
          <a:noFill/>
          <a:ln w="9525">
            <a:noFill/>
          </a:ln>
        </p:spPr>
        <p:txBody>
          <a:bodyPr anchor="ctr" anchorCtr="1">
            <a:spAutoFit/>
          </a:bodyPr>
          <a:p>
            <a:r>
              <a:rPr lang="zh-CN" altLang="en-US" sz="20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音序：</a:t>
            </a:r>
            <a:r>
              <a:rPr lang="en-US" altLang="zh-CN" sz="2000" b="1">
                <a:latin typeface="仿宋" panose="02010609060101010101" pitchFamily="49" charset="-122"/>
                <a:ea typeface="仿宋" panose="02010609060101010101" pitchFamily="49" charset="-122"/>
              </a:rPr>
              <a:t>L</a:t>
            </a:r>
            <a:endParaRPr lang="en-US" altLang="zh-CN" sz="2000" b="1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2214563" y="3571875"/>
            <a:ext cx="2078037" cy="400050"/>
          </a:xfrm>
          <a:prstGeom prst="rect">
            <a:avLst/>
          </a:prstGeom>
          <a:noFill/>
          <a:ln w="9525">
            <a:noFill/>
          </a:ln>
        </p:spPr>
        <p:txBody>
          <a:bodyPr anchor="ctr" anchorCtr="1">
            <a:spAutoFit/>
          </a:bodyPr>
          <a:p>
            <a:r>
              <a:rPr lang="zh-CN" altLang="en-US" sz="20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结构</a:t>
            </a:r>
            <a:r>
              <a:rPr lang="en-US" altLang="zh-CN" sz="2000" b="1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:</a:t>
            </a:r>
            <a:r>
              <a:rPr lang="zh-CN" altLang="en-US" sz="2000" b="1" dirty="0">
                <a:latin typeface="仿宋" panose="02010609060101010101" pitchFamily="49" charset="-122"/>
                <a:ea typeface="仿宋" panose="02010609060101010101" pitchFamily="49" charset="-122"/>
              </a:rPr>
              <a:t>上下</a:t>
            </a:r>
            <a:endParaRPr lang="zh-CN" altLang="en-US" sz="20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25621" name="Rectangle 28"/>
          <p:cNvSpPr/>
          <p:nvPr/>
        </p:nvSpPr>
        <p:spPr>
          <a:xfrm>
            <a:off x="5427663" y="2152650"/>
            <a:ext cx="31750" cy="152400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p>
            <a:pPr algn="just"/>
            <a:r>
              <a:rPr lang="en-US" altLang="zh-CN" sz="100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endParaRPr lang="en-US" altLang="zh-CN">
              <a:latin typeface="Calibri" panose="020F0502020204030204" pitchFamily="34" charset="0"/>
            </a:endParaRPr>
          </a:p>
        </p:txBody>
      </p:sp>
      <p:pic>
        <p:nvPicPr>
          <p:cNvPr id="3" name="图片 2" descr="97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34155" y="1624330"/>
            <a:ext cx="2818765" cy="2818765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2947035" y="297180"/>
            <a:ext cx="5330825" cy="1227138"/>
            <a:chOff x="1835696" y="5616071"/>
            <a:chExt cx="5330062" cy="1227642"/>
          </a:xfrm>
        </p:grpSpPr>
        <p:sp>
          <p:nvSpPr>
            <p:cNvPr id="7" name="云形 6"/>
            <p:cNvSpPr/>
            <p:nvPr/>
          </p:nvSpPr>
          <p:spPr>
            <a:xfrm>
              <a:off x="3705235" y="5702300"/>
              <a:ext cx="3387045" cy="880269"/>
            </a:xfrm>
            <a:prstGeom prst="cloud">
              <a:avLst/>
            </a:prstGeom>
            <a:solidFill>
              <a:srgbClr val="4BACC6">
                <a:lumMod val="40000"/>
                <a:lumOff val="60000"/>
              </a:srgbClr>
            </a:solidFill>
            <a:ln w="25400" cap="flat" cmpd="sng" algn="ctr">
              <a:solidFill>
                <a:srgbClr val="4BACC6">
                  <a:lumMod val="60000"/>
                  <a:lumOff val="40000"/>
                </a:srgbClr>
              </a:solidFill>
              <a:prstDash val="solid"/>
            </a:ln>
            <a:effectLst/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ysClr val="window" lastClr="FFFFFF"/>
            </a:fontRef>
          </p:style>
          <p:txBody>
            <a:bodyPr rtlCol="0" anchor="ctr"/>
            <a:p>
              <a:pPr algn="ctr" fontAlgn="base"/>
              <a:endParaRPr lang="zh-CN" altLang="en-US" strike="noStrike" noProof="1"/>
            </a:p>
          </p:txBody>
        </p:sp>
        <p:sp>
          <p:nvSpPr>
            <p:cNvPr id="16403" name="TextBox 7"/>
            <p:cNvSpPr txBox="1"/>
            <p:nvPr/>
          </p:nvSpPr>
          <p:spPr>
            <a:xfrm>
              <a:off x="3631756" y="5819268"/>
              <a:ext cx="3534002" cy="79915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b="1" dirty="0">
                  <a:latin typeface="Arial" panose="020B0604020202020204" pitchFamily="34" charset="0"/>
                </a:rPr>
                <a:t>熟字换偏旁识记：</a:t>
              </a:r>
              <a:r>
                <a:rPr lang="zh-CN" altLang="en-US" sz="2800" b="1" dirty="0">
                  <a:solidFill>
                    <a:srgbClr val="FF0000"/>
                  </a:solidFill>
                  <a:latin typeface="Arial" panose="020B0604020202020204" pitchFamily="34" charset="0"/>
                </a:rPr>
                <a:t>力</a:t>
              </a:r>
              <a:r>
                <a:rPr lang="zh-CN" altLang="en-US" sz="2800" b="1" dirty="0">
                  <a:latin typeface="Arial" panose="020B0604020202020204" pitchFamily="34" charset="0"/>
                </a:rPr>
                <a:t>（大</a:t>
              </a:r>
              <a:r>
                <a:rPr lang="zh-CN" altLang="en-US" sz="2800" b="1" dirty="0">
                  <a:solidFill>
                    <a:srgbClr val="FF0000"/>
                  </a:solidFill>
                  <a:latin typeface="Arial" panose="020B0604020202020204" pitchFamily="34" charset="0"/>
                </a:rPr>
                <a:t>力</a:t>
              </a:r>
              <a:r>
                <a:rPr lang="zh-CN" altLang="en-US" sz="2800" b="1" dirty="0">
                  <a:solidFill>
                    <a:schemeClr val="tx1"/>
                  </a:solidFill>
                  <a:latin typeface="Arial" panose="020B0604020202020204" pitchFamily="34" charset="0"/>
                </a:rPr>
                <a:t>）</a:t>
              </a:r>
              <a:endParaRPr lang="zh-CN" altLang="en-US" sz="2800" b="1" dirty="0">
                <a:solidFill>
                  <a:schemeClr val="tx1"/>
                </a:solidFill>
                <a:latin typeface="Arial" panose="020B0604020202020204" pitchFamily="34" charset="0"/>
              </a:endParaRPr>
            </a:p>
            <a:p>
              <a:r>
                <a:rPr lang="zh-CN" altLang="en-US" b="1" dirty="0">
                  <a:latin typeface="Arial" panose="020B0604020202020204" pitchFamily="34" charset="0"/>
                </a:rPr>
                <a:t>                             </a:t>
              </a:r>
              <a:endParaRPr lang="zh-CN" altLang="en-US" b="1" dirty="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49" charset="-122"/>
              </a:endParaRPr>
            </a:p>
          </p:txBody>
        </p:sp>
        <p:grpSp>
          <p:nvGrpSpPr>
            <p:cNvPr id="4" name="组合 1"/>
            <p:cNvGrpSpPr/>
            <p:nvPr/>
          </p:nvGrpSpPr>
          <p:grpSpPr>
            <a:xfrm>
              <a:off x="1835696" y="5616071"/>
              <a:ext cx="1665879" cy="1227642"/>
              <a:chOff x="1835696" y="5616071"/>
              <a:chExt cx="1665879" cy="1227642"/>
            </a:xfrm>
          </p:grpSpPr>
          <p:pic>
            <p:nvPicPr>
              <p:cNvPr id="16405" name="Picture 4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835696" y="5616071"/>
                <a:ext cx="1610357" cy="122764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0" name="TextBox 9"/>
              <p:cNvSpPr txBox="1"/>
              <p:nvPr/>
            </p:nvSpPr>
            <p:spPr>
              <a:xfrm>
                <a:off x="2021880" y="5884137"/>
                <a:ext cx="1479695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zh-CN" altLang="en-US" sz="1600" b="1" noProof="1" dirty="0" smtClean="0">
                    <a:ln w="12700">
                      <a:solidFill>
                        <a:srgbClr val="1F497D">
                          <a:satMod val="155000"/>
                        </a:srgbClr>
                      </a:solidFill>
                      <a:prstDash val="solid"/>
                    </a:ln>
                    <a:solidFill>
                      <a:srgbClr val="EEECE1">
                        <a:tint val="85000"/>
                        <a:satMod val="155000"/>
                      </a:srgbClr>
                    </a:solidFill>
                    <a:effectLst>
                      <a:outerShdw blurRad="41275" dist="20320" dir="1800000" algn="tl" rotWithShape="0">
                        <a:srgbClr val="000000">
                          <a:alpha val="40000"/>
                        </a:srgbClr>
                      </a:outerShdw>
                    </a:effectLst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rPr>
                  <a:t>识字小方法</a:t>
                </a:r>
                <a:endParaRPr lang="zh-CN" altLang="en-US" sz="1600" b="1" noProof="1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solidFill>
                    <a:srgbClr val="EEECE1">
                      <a:tint val="85000"/>
                      <a:satMod val="155000"/>
                    </a:srgb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58" grpId="0"/>
      <p:bldP spid="2" grpId="0"/>
      <p:bldP spid="34" grpId="0"/>
      <p:bldP spid="31" grpId="0"/>
      <p:bldP spid="3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0390" y="558165"/>
            <a:ext cx="4217670" cy="299339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8060" y="558165"/>
            <a:ext cx="3528060" cy="2993390"/>
          </a:xfrm>
          <a:prstGeom prst="rect">
            <a:avLst/>
          </a:prstGeom>
        </p:spPr>
      </p:pic>
      <p:sp>
        <p:nvSpPr>
          <p:cNvPr id="35" name="TextBox 34"/>
          <p:cNvSpPr txBox="1"/>
          <p:nvPr/>
        </p:nvSpPr>
        <p:spPr>
          <a:xfrm>
            <a:off x="316865" y="4304030"/>
            <a:ext cx="7887335" cy="13220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妈妈到地里去劳动。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造句：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小明参加劳动活动特别积极。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" name="矩形 11"/>
          <p:cNvSpPr>
            <a:spLocks noChangeArrowheads="1"/>
          </p:cNvSpPr>
          <p:nvPr/>
        </p:nvSpPr>
        <p:spPr bwMode="auto">
          <a:xfrm>
            <a:off x="611188" y="1668463"/>
            <a:ext cx="8064500" cy="34150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3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．比一比，再组词。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0" marR="0" lvl="0" indent="62738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能（　　　　）  味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ea"/>
                <a:ea typeface="宋体" panose="02010600030101010101" pitchFamily="2" charset="-122"/>
                <a:cs typeface="+mn-cs"/>
              </a:rPr>
              <a:t>（　　　　）  具（　　　　）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0" marR="0" lvl="0" indent="62738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熊（　　　　）  未（　　　　）  真（　　　　）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0" marR="0" lvl="0" indent="62738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0" marR="0" lvl="0" indent="62738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桌（　　　　）  采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ea"/>
                <a:ea typeface="宋体" panose="02010600030101010101" pitchFamily="2" charset="-122"/>
                <a:cs typeface="+mn-cs"/>
              </a:rPr>
              <a:t>（　　　　）  买（　　　　）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0" marR="0" lvl="0" indent="62738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掉（　　　　）  菜（　　　　）  卖（　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　　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　）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786245" y="4438650"/>
            <a:ext cx="182435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Calibri" panose="020F0502020204030204" pitchFamily="34" charset="0"/>
              </a:rPr>
              <a:t>卖东西</a:t>
            </a:r>
            <a:endParaRPr lang="zh-CN" altLang="en-US" sz="3600" b="1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3" name="左大括号 2"/>
          <p:cNvSpPr/>
          <p:nvPr/>
        </p:nvSpPr>
        <p:spPr>
          <a:xfrm>
            <a:off x="1258888" y="2438400"/>
            <a:ext cx="46038" cy="815975"/>
          </a:xfrm>
          <a:prstGeom prst="leftBrac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左大括号 13"/>
          <p:cNvSpPr/>
          <p:nvPr/>
        </p:nvSpPr>
        <p:spPr>
          <a:xfrm>
            <a:off x="3687763" y="2465388"/>
            <a:ext cx="46038" cy="815975"/>
          </a:xfrm>
          <a:prstGeom prst="leftBrac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8" name="左大括号 17"/>
          <p:cNvSpPr/>
          <p:nvPr/>
        </p:nvSpPr>
        <p:spPr>
          <a:xfrm>
            <a:off x="6156325" y="2452688"/>
            <a:ext cx="46038" cy="814388"/>
          </a:xfrm>
          <a:prstGeom prst="leftBrac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9" name="左大括号 18"/>
          <p:cNvSpPr/>
          <p:nvPr/>
        </p:nvSpPr>
        <p:spPr>
          <a:xfrm>
            <a:off x="1227138" y="4103688"/>
            <a:ext cx="46038" cy="815975"/>
          </a:xfrm>
          <a:prstGeom prst="leftBrac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" name="左大括号 19"/>
          <p:cNvSpPr/>
          <p:nvPr/>
        </p:nvSpPr>
        <p:spPr>
          <a:xfrm>
            <a:off x="3719513" y="4103688"/>
            <a:ext cx="46038" cy="815975"/>
          </a:xfrm>
          <a:prstGeom prst="leftBrac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1" name="左大括号 20"/>
          <p:cNvSpPr/>
          <p:nvPr/>
        </p:nvSpPr>
        <p:spPr>
          <a:xfrm>
            <a:off x="6143625" y="4103688"/>
            <a:ext cx="46038" cy="815975"/>
          </a:xfrm>
          <a:prstGeom prst="leftBrac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030095" y="2166303"/>
            <a:ext cx="1101090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Calibri" panose="020F0502020204030204" pitchFamily="34" charset="0"/>
              </a:rPr>
              <a:t>可能</a:t>
            </a:r>
            <a:endParaRPr lang="zh-CN" altLang="en-US" sz="3600" b="1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931353" y="2749550"/>
            <a:ext cx="1101090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Calibri" panose="020F0502020204030204" pitchFamily="34" charset="0"/>
              </a:rPr>
              <a:t>小熊</a:t>
            </a:r>
            <a:endParaRPr lang="zh-CN" altLang="en-US" sz="3600" b="1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457700" y="2104390"/>
            <a:ext cx="1101090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Calibri" panose="020F0502020204030204" pitchFamily="34" charset="0"/>
              </a:rPr>
              <a:t>味道</a:t>
            </a:r>
            <a:endParaRPr lang="zh-CN" altLang="en-US" sz="3600" b="1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457700" y="2811780"/>
            <a:ext cx="1101090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Calibri" panose="020F0502020204030204" pitchFamily="34" charset="0"/>
              </a:rPr>
              <a:t>未来</a:t>
            </a:r>
            <a:endParaRPr lang="zh-CN" altLang="en-US" sz="3600" b="1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918008" y="2231390"/>
            <a:ext cx="1101090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Calibri" panose="020F0502020204030204" pitchFamily="34" charset="0"/>
              </a:rPr>
              <a:t>工具</a:t>
            </a:r>
            <a:endParaRPr lang="zh-CN" altLang="en-US" sz="3600" b="1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953568" y="2749233"/>
            <a:ext cx="1101090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Calibri" panose="020F0502020204030204" pitchFamily="34" charset="0"/>
              </a:rPr>
              <a:t>真好</a:t>
            </a:r>
            <a:endParaRPr lang="zh-CN" altLang="en-US" sz="3600" b="1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2030095" y="3835400"/>
            <a:ext cx="1101090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Calibri" panose="020F0502020204030204" pitchFamily="34" charset="0"/>
              </a:rPr>
              <a:t>桌子</a:t>
            </a:r>
            <a:endParaRPr lang="zh-CN" altLang="en-US" sz="3600" b="1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2030095" y="4525963"/>
            <a:ext cx="1101090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Calibri" panose="020F0502020204030204" pitchFamily="34" charset="0"/>
              </a:rPr>
              <a:t>掉下</a:t>
            </a:r>
            <a:endParaRPr lang="zh-CN" altLang="en-US" sz="3600" b="1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4400550" y="3835400"/>
            <a:ext cx="1101090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Calibri" panose="020F0502020204030204" pitchFamily="34" charset="0"/>
              </a:rPr>
              <a:t>采茶</a:t>
            </a:r>
            <a:endParaRPr lang="zh-CN" altLang="en-US" sz="3600" b="1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4400233" y="4438333"/>
            <a:ext cx="1101090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Calibri" panose="020F0502020204030204" pitchFamily="34" charset="0"/>
              </a:rPr>
              <a:t>白菜</a:t>
            </a:r>
            <a:endParaRPr lang="zh-CN" altLang="en-US" sz="3600" b="1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6918008" y="3880803"/>
            <a:ext cx="1560195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Calibri" panose="020F0502020204030204" pitchFamily="34" charset="0"/>
              </a:rPr>
              <a:t>买东西</a:t>
            </a:r>
            <a:endParaRPr lang="zh-CN" altLang="en-US" sz="3600" b="1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4" grpId="0"/>
      <p:bldP spid="5" grpId="0"/>
      <p:bldP spid="6" grpId="0"/>
      <p:bldP spid="7" grpId="0"/>
      <p:bldP spid="8" grpId="0"/>
      <p:bldP spid="22" grpId="0"/>
      <p:bldP spid="23" grpId="0"/>
      <p:bldP spid="24" grpId="0"/>
      <p:bldP spid="25" grpId="0"/>
      <p:bldP spid="26" grpId="0"/>
      <p:bldP spid="27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7" name="表格 26"/>
          <p:cNvGraphicFramePr>
            <a:graphicFrameLocks noGrp="1"/>
          </p:cNvGraphicFramePr>
          <p:nvPr/>
        </p:nvGraphicFramePr>
        <p:xfrm>
          <a:off x="5654675" y="4379913"/>
          <a:ext cx="1441450" cy="7318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0363"/>
                <a:gridCol w="360363"/>
                <a:gridCol w="360363"/>
                <a:gridCol w="360363"/>
              </a:tblGrid>
              <a:tr h="365919"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490" marR="91490" marT="45668" marB="4566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490" marR="91490" marT="45668" marB="45668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490" marR="91490" marT="45668" marB="4566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490" marR="91490" marT="45668" marB="45668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65919"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490" marR="91490" marT="45668" marB="4566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490" marR="91490" marT="45668" marB="45668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490" marR="91490" marT="45668" marB="4566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490" marR="91490" marT="45668" marB="45668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19" name="表格 18"/>
          <p:cNvGraphicFramePr>
            <a:graphicFrameLocks noGrp="1"/>
          </p:cNvGraphicFramePr>
          <p:nvPr/>
        </p:nvGraphicFramePr>
        <p:xfrm>
          <a:off x="3636963" y="2719388"/>
          <a:ext cx="1439863" cy="7318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9966"/>
                <a:gridCol w="359966"/>
                <a:gridCol w="359966"/>
                <a:gridCol w="359966"/>
              </a:tblGrid>
              <a:tr h="365919"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389" marR="91389" marT="45668" marB="4566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389" marR="91389" marT="45668" marB="45668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389" marR="91389" marT="45668" marB="4566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389" marR="91389" marT="45668" marB="45668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65919"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389" marR="91389" marT="45668" marB="4566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389" marR="91389" marT="45668" marB="45668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389" marR="91389" marT="45668" marB="4566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389" marR="91389" marT="45668" marB="45668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20" name="表格 19"/>
          <p:cNvGraphicFramePr>
            <a:graphicFrameLocks noGrp="1"/>
          </p:cNvGraphicFramePr>
          <p:nvPr/>
        </p:nvGraphicFramePr>
        <p:xfrm>
          <a:off x="3636963" y="4379913"/>
          <a:ext cx="1439863" cy="7318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9966"/>
                <a:gridCol w="359966"/>
                <a:gridCol w="359966"/>
                <a:gridCol w="359966"/>
              </a:tblGrid>
              <a:tr h="365919"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65919"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17" name="表格 16"/>
          <p:cNvGraphicFramePr>
            <a:graphicFrameLocks noGrp="1"/>
          </p:cNvGraphicFramePr>
          <p:nvPr/>
        </p:nvGraphicFramePr>
        <p:xfrm>
          <a:off x="1547813" y="4379913"/>
          <a:ext cx="1439863" cy="7318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9966"/>
                <a:gridCol w="359966"/>
                <a:gridCol w="359966"/>
                <a:gridCol w="359966"/>
              </a:tblGrid>
              <a:tr h="365919"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65919"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33861" name="矩形 3"/>
          <p:cNvSpPr/>
          <p:nvPr/>
        </p:nvSpPr>
        <p:spPr>
          <a:xfrm>
            <a:off x="971550" y="2189163"/>
            <a:ext cx="7561263" cy="23069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2400" b="1" dirty="0">
                <a:latin typeface="方正姚体" pitchFamily="2" charset="-122"/>
                <a:ea typeface="方正姚体" pitchFamily="2" charset="-122"/>
              </a:rPr>
              <a:t>　  </a:t>
            </a:r>
            <a:r>
              <a:rPr lang="en-US" altLang="zh-CN" sz="2400" b="1" err="1">
                <a:latin typeface="方正姚体" pitchFamily="2" charset="-122"/>
                <a:ea typeface="方正姚体" pitchFamily="2" charset="-122"/>
              </a:rPr>
              <a:t>néng</a:t>
            </a:r>
            <a:r>
              <a:rPr lang="en-US" altLang="zh-CN" sz="2400" b="1">
                <a:latin typeface="方正姚体" pitchFamily="2" charset="-122"/>
                <a:ea typeface="方正姚体" pitchFamily="2" charset="-122"/>
              </a:rPr>
              <a:t>  </a:t>
            </a:r>
            <a:r>
              <a:rPr lang="en-US" altLang="zh-CN" sz="2400" b="1" err="1">
                <a:latin typeface="方正姚体" pitchFamily="2" charset="-122"/>
                <a:ea typeface="方正姚体" pitchFamily="2" charset="-122"/>
              </a:rPr>
              <a:t>gòu</a:t>
            </a:r>
            <a:r>
              <a:rPr lang="en-US" altLang="zh-CN" sz="2400" b="1">
                <a:latin typeface="方正姚体" pitchFamily="2" charset="-122"/>
                <a:ea typeface="方正姚体" pitchFamily="2" charset="-122"/>
              </a:rPr>
              <a:t>     </a:t>
            </a:r>
            <a:r>
              <a:rPr lang="en-US" altLang="zh-CN" sz="2400" b="1" err="1">
                <a:latin typeface="方正姚体" pitchFamily="2" charset="-122"/>
                <a:ea typeface="方正姚体" pitchFamily="2" charset="-122"/>
              </a:rPr>
              <a:t>mǎi</a:t>
            </a:r>
            <a:r>
              <a:rPr lang="en-US" altLang="zh-CN" sz="2400" b="1">
                <a:latin typeface="方正姚体" pitchFamily="2" charset="-122"/>
                <a:ea typeface="方正姚体" pitchFamily="2" charset="-122"/>
              </a:rPr>
              <a:t>   </a:t>
            </a:r>
            <a:r>
              <a:rPr lang="en-US" altLang="zh-CN" sz="2400" b="1" err="1">
                <a:latin typeface="方正姚体" pitchFamily="2" charset="-122"/>
                <a:ea typeface="方正姚体" pitchFamily="2" charset="-122"/>
              </a:rPr>
              <a:t>dào</a:t>
            </a:r>
            <a:r>
              <a:rPr lang="en-US" altLang="zh-CN" sz="2400" b="1">
                <a:latin typeface="方正姚体" pitchFamily="2" charset="-122"/>
                <a:ea typeface="方正姚体" pitchFamily="2" charset="-122"/>
              </a:rPr>
              <a:t>   </a:t>
            </a:r>
            <a:r>
              <a:rPr lang="en-US" altLang="zh-CN" sz="2400" b="1" err="1">
                <a:latin typeface="方正姚体" pitchFamily="2" charset="-122"/>
                <a:ea typeface="方正姚体" pitchFamily="2" charset="-122"/>
              </a:rPr>
              <a:t>gān</a:t>
            </a:r>
            <a:r>
              <a:rPr lang="en-US" altLang="zh-CN" sz="2400" b="1">
                <a:latin typeface="方正姚体" pitchFamily="2" charset="-122"/>
                <a:ea typeface="方正姚体" pitchFamily="2" charset="-122"/>
              </a:rPr>
              <a:t>  </a:t>
            </a:r>
            <a:r>
              <a:rPr lang="en-US" altLang="zh-CN" sz="2400" b="1" err="1">
                <a:latin typeface="方正姚体" pitchFamily="2" charset="-122"/>
                <a:ea typeface="方正姚体" pitchFamily="2" charset="-122"/>
              </a:rPr>
              <a:t>tián</a:t>
            </a:r>
            <a:endParaRPr lang="en-US" altLang="zh-CN" sz="2400" b="1">
              <a:latin typeface="方正姚体" pitchFamily="2" charset="-122"/>
              <a:ea typeface="方正姚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>
                <a:latin typeface="方正姚体" pitchFamily="2" charset="-122"/>
                <a:ea typeface="方正姚体" pitchFamily="2" charset="-122"/>
              </a:rPr>
              <a:t>	</a:t>
            </a:r>
            <a:endParaRPr lang="en-US" altLang="zh-CN" sz="2400" b="1">
              <a:latin typeface="方正姚体" pitchFamily="2" charset="-122"/>
              <a:ea typeface="方正姚体" pitchFamily="2" charset="-122"/>
            </a:endParaRPr>
          </a:p>
          <a:p>
            <a:pPr>
              <a:lnSpc>
                <a:spcPct val="150000"/>
              </a:lnSpc>
            </a:pPr>
            <a:endParaRPr lang="en-US" altLang="zh-CN" sz="2400" b="1">
              <a:latin typeface="方正姚体" pitchFamily="2" charset="-122"/>
              <a:ea typeface="方正姚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>
                <a:latin typeface="方正姚体" pitchFamily="2" charset="-122"/>
                <a:ea typeface="方正姚体" pitchFamily="2" charset="-122"/>
              </a:rPr>
              <a:t>   </a:t>
            </a:r>
            <a:r>
              <a:rPr lang="en-US" altLang="zh-CN" sz="2400" b="1" err="1">
                <a:latin typeface="方正姚体" pitchFamily="2" charset="-122"/>
                <a:ea typeface="方正姚体" pitchFamily="2" charset="-122"/>
              </a:rPr>
              <a:t>láo</a:t>
            </a:r>
            <a:r>
              <a:rPr lang="en-US" altLang="zh-CN" sz="2400" b="1">
                <a:latin typeface="方正姚体" pitchFamily="2" charset="-122"/>
                <a:ea typeface="方正姚体" pitchFamily="2" charset="-122"/>
              </a:rPr>
              <a:t>   </a:t>
            </a:r>
            <a:r>
              <a:rPr lang="en-US" altLang="zh-CN" sz="2400" b="1" err="1">
                <a:latin typeface="方正姚体" pitchFamily="2" charset="-122"/>
                <a:ea typeface="方正姚体" pitchFamily="2" charset="-122"/>
              </a:rPr>
              <a:t>dòng</a:t>
            </a:r>
            <a:r>
              <a:rPr lang="en-US" altLang="zh-CN" sz="2400" b="1">
                <a:latin typeface="方正姚体" pitchFamily="2" charset="-122"/>
                <a:ea typeface="方正姚体" pitchFamily="2" charset="-122"/>
              </a:rPr>
              <a:t>   </a:t>
            </a:r>
            <a:r>
              <a:rPr lang="en-US" altLang="zh-CN" sz="2400" b="1" err="1">
                <a:latin typeface="方正姚体" pitchFamily="2" charset="-122"/>
                <a:ea typeface="方正姚体" pitchFamily="2" charset="-122"/>
              </a:rPr>
              <a:t>qīng</a:t>
            </a:r>
            <a:r>
              <a:rPr lang="en-US" altLang="zh-CN" sz="2400" b="1">
                <a:latin typeface="方正姚体" pitchFamily="2" charset="-122"/>
                <a:ea typeface="方正姚体" pitchFamily="2" charset="-122"/>
              </a:rPr>
              <a:t>   </a:t>
            </a:r>
            <a:r>
              <a:rPr lang="en-US" altLang="zh-CN" sz="2400" b="1" err="1">
                <a:latin typeface="方正姚体" pitchFamily="2" charset="-122"/>
                <a:ea typeface="方正姚体" pitchFamily="2" charset="-122"/>
              </a:rPr>
              <a:t>cài</a:t>
            </a:r>
            <a:r>
              <a:rPr lang="en-US" altLang="zh-CN" sz="2400" b="1">
                <a:latin typeface="方正姚体" pitchFamily="2" charset="-122"/>
                <a:ea typeface="方正姚体" pitchFamily="2" charset="-122"/>
              </a:rPr>
              <a:t>    </a:t>
            </a:r>
            <a:r>
              <a:rPr lang="en-US" altLang="zh-CN" sz="2400" b="1" err="1">
                <a:latin typeface="方正姚体" pitchFamily="2" charset="-122"/>
                <a:ea typeface="方正姚体" pitchFamily="2" charset="-122"/>
              </a:rPr>
              <a:t>wèi</a:t>
            </a:r>
            <a:r>
              <a:rPr lang="en-US" altLang="zh-CN" sz="2400" b="1">
                <a:latin typeface="方正姚体" pitchFamily="2" charset="-122"/>
                <a:ea typeface="方正姚体" pitchFamily="2" charset="-122"/>
              </a:rPr>
              <a:t>  </a:t>
            </a:r>
            <a:r>
              <a:rPr lang="en-US" altLang="zh-CN" sz="2400" b="1" err="1">
                <a:latin typeface="方正姚体" pitchFamily="2" charset="-122"/>
                <a:ea typeface="方正姚体" pitchFamily="2" charset="-122"/>
              </a:rPr>
              <a:t>dào</a:t>
            </a:r>
            <a:endParaRPr lang="en-US" altLang="zh-CN" sz="2400" b="1"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33862" name="矩形 17"/>
          <p:cNvSpPr/>
          <p:nvPr/>
        </p:nvSpPr>
        <p:spPr>
          <a:xfrm>
            <a:off x="906463" y="1125538"/>
            <a:ext cx="7986712" cy="1200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endParaRPr lang="en-US" altLang="zh-CN" sz="2400" b="1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>
                <a:latin typeface="宋体" panose="02010600030101010101" pitchFamily="2" charset="-122"/>
              </a:rPr>
              <a:t>2</a:t>
            </a:r>
            <a:r>
              <a:rPr lang="zh-CN" altLang="en-US" sz="2400" b="1" dirty="0">
                <a:latin typeface="宋体" panose="02010600030101010101" pitchFamily="2" charset="-122"/>
              </a:rPr>
              <a:t>．看拼音，写词语。</a:t>
            </a:r>
            <a:r>
              <a:rPr lang="en-US" altLang="zh-CN" sz="2400" b="1">
                <a:latin typeface="宋体" panose="02010600030101010101" pitchFamily="2" charset="-122"/>
              </a:rPr>
              <a:t>	</a:t>
            </a:r>
            <a:r>
              <a:rPr lang="zh-CN" altLang="en-US" sz="2400" b="1" dirty="0">
                <a:latin typeface="宋体" panose="02010600030101010101" pitchFamily="2" charset="-122"/>
              </a:rPr>
              <a:t>　	　</a:t>
            </a:r>
            <a:endParaRPr lang="en-US" altLang="zh-CN" sz="2400" b="1">
              <a:latin typeface="宋体" panose="02010600030101010101" pitchFamily="2" charset="-122"/>
            </a:endParaRPr>
          </a:p>
        </p:txBody>
      </p:sp>
      <p:graphicFrame>
        <p:nvGraphicFramePr>
          <p:cNvPr id="22" name="表格 21"/>
          <p:cNvGraphicFramePr>
            <a:graphicFrameLocks noGrp="1"/>
          </p:cNvGraphicFramePr>
          <p:nvPr/>
        </p:nvGraphicFramePr>
        <p:xfrm>
          <a:off x="5653088" y="2719388"/>
          <a:ext cx="1439863" cy="7318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9966"/>
                <a:gridCol w="359966"/>
                <a:gridCol w="359966"/>
                <a:gridCol w="359966"/>
              </a:tblGrid>
              <a:tr h="365919"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389" marR="91389" marT="45668" marB="4566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389" marR="91389" marT="45668" marB="45668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389" marR="91389" marT="45668" marB="4566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389" marR="91389" marT="45668" marB="45668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65919"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389" marR="91389" marT="45668" marB="4566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389" marR="91389" marT="45668" marB="45668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389" marR="91389" marT="45668" marB="4566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389" marR="91389" marT="45668" marB="45668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26" name="表格 25"/>
          <p:cNvGraphicFramePr>
            <a:graphicFrameLocks noGrp="1"/>
          </p:cNvGraphicFramePr>
          <p:nvPr/>
        </p:nvGraphicFramePr>
        <p:xfrm>
          <a:off x="1555750" y="2719388"/>
          <a:ext cx="1439863" cy="7318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9966"/>
                <a:gridCol w="359966"/>
                <a:gridCol w="359966"/>
                <a:gridCol w="359966"/>
              </a:tblGrid>
              <a:tr h="365919"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389" marR="91389" marT="45668" marB="4566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389" marR="91389" marT="45668" marB="45668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389" marR="91389" marT="45668" marB="4566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389" marR="91389" marT="45668" marB="45668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65919"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389" marR="91389" marT="45668" marB="4566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389" marR="91389" marT="45668" marB="45668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389" marR="91389" marT="45668" marB="4566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389" marR="91389" marT="45668" marB="45668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15" name="矩形 14"/>
          <p:cNvSpPr/>
          <p:nvPr/>
        </p:nvSpPr>
        <p:spPr>
          <a:xfrm>
            <a:off x="5710238" y="4435475"/>
            <a:ext cx="1531937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味 道</a:t>
            </a:r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619250" y="2755900"/>
            <a:ext cx="1344613" cy="646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能 够</a:t>
            </a:r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684588" y="2776538"/>
            <a:ext cx="1343025" cy="6461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买 到</a:t>
            </a:r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707063" y="2755900"/>
            <a:ext cx="1343025" cy="646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甘 甜</a:t>
            </a:r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606550" y="4414838"/>
            <a:ext cx="1343025" cy="6461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劳 动</a:t>
            </a:r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684588" y="4429125"/>
            <a:ext cx="1343025" cy="646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青 菜</a:t>
            </a:r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0" grpId="0"/>
      <p:bldP spid="11" grpId="0"/>
      <p:bldP spid="12" grpId="0"/>
      <p:bldP spid="14" grpId="0"/>
      <p:bldP spid="16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rcRect l="15637" t="57728" r="9353" b="4240"/>
          <a:stretch>
            <a:fillRect/>
          </a:stretch>
        </p:blipFill>
        <p:spPr>
          <a:xfrm>
            <a:off x="-36195" y="-51435"/>
            <a:ext cx="8936355" cy="6698615"/>
          </a:xfrm>
          <a:prstGeom prst="rect">
            <a:avLst/>
          </a:prstGeo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351915" y="1047115"/>
            <a:ext cx="2540000" cy="43999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000"/>
              <a:t>一天,爸爸对孩子说:“今天我们来吃千人糕吧”</a:t>
            </a:r>
            <a:endParaRPr lang="zh-CN" altLang="en-US" sz="1000"/>
          </a:p>
          <a:p>
            <a:r>
              <a:rPr lang="zh-CN" altLang="en-US" sz="1000"/>
              <a:t>       “爸爸,什么是千人糕?”孩子好奇地问。</a:t>
            </a:r>
            <a:endParaRPr lang="zh-CN" altLang="en-US" sz="1000"/>
          </a:p>
          <a:p>
            <a:r>
              <a:rPr lang="zh-CN" altLang="en-US" sz="1000"/>
              <a:t>       “需要很多很多人才能做成的糕。”爸爸回答。</a:t>
            </a:r>
            <a:endParaRPr lang="zh-CN" altLang="en-US" sz="1000"/>
          </a:p>
          <a:p>
            <a:r>
              <a:rPr lang="zh-CN" altLang="en-US" sz="1000"/>
              <a:t>       孩子想:这糕要很多很多人才能做成,一定特别大,也许比桌子还大吧?</a:t>
            </a:r>
            <a:endParaRPr lang="zh-CN" altLang="en-US" sz="1000"/>
          </a:p>
          <a:p>
            <a:r>
              <a:rPr lang="zh-CN" altLang="en-US" sz="1000"/>
              <a:t>       爸爸端来一块糕,那糕看上去跟平时吃的糕没有什么两样。难道它的味道很特别吗?孩子急忙尝了尝,笑了:“这就是平常吃过的米糕嘛!您给我买过。”</a:t>
            </a:r>
            <a:endParaRPr lang="zh-CN" altLang="en-US" sz="1000"/>
          </a:p>
          <a:p>
            <a:r>
              <a:rPr lang="zh-CN" altLang="en-US" sz="1000"/>
              <a:t>       爸爸说:“是的,就是平常吃的米糕。你知道这糕是怎么做成的吗?”</a:t>
            </a:r>
            <a:endParaRPr lang="zh-CN" altLang="en-US" sz="1000"/>
          </a:p>
          <a:p>
            <a:r>
              <a:rPr lang="zh-CN" altLang="en-US" sz="1000"/>
              <a:t>       孩子说:“是把大米磨成粉做的,还加了糖。” （本资料来自Puxuewang.com）</a:t>
            </a:r>
            <a:endParaRPr lang="zh-CN" altLang="en-US" sz="1000"/>
          </a:p>
          <a:p>
            <a:r>
              <a:rPr lang="zh-CN" altLang="en-US" sz="1000"/>
              <a:t>       爸爸说:“是啊,大米是农民种的稻子加工出的。农民种稻子需要种子、农具、肥料、水….”</a:t>
            </a:r>
            <a:endParaRPr lang="zh-CN" altLang="en-US" sz="1000"/>
          </a:p>
          <a:p>
            <a:r>
              <a:rPr lang="zh-CN" altLang="en-US" sz="1000"/>
              <a:t>       爸爸接着说:“糖呢,是用甘蔗汁、甜菜汁熬出来的。甘蔗、甜菜也要有人种。熬糖的时候,要有工具,还得有火….…就算米糕做好了,还得要人包装、送货、销售,这些又需要很多人的劳动。”</a:t>
            </a:r>
            <a:endParaRPr lang="zh-CN" altLang="en-US" sz="1000"/>
          </a:p>
          <a:p>
            <a:r>
              <a:rPr lang="zh-CN" altLang="en-US" sz="1000"/>
              <a:t>       爸爸拿起面前的糕,说:“你想想,一块平平常常的糕,经过很多很多人的劳动,才能摆在我们面前。</a:t>
            </a:r>
            <a:endParaRPr lang="zh-CN" altLang="en-US" sz="1000"/>
          </a:p>
          <a:p>
            <a:r>
              <a:rPr lang="zh-CN" altLang="en-US" sz="1000"/>
              <a:t>       孩子听了爸爸的话,仔细想了想,说:“爸爸这糕的确应该叫‘千人糕’啊!”</a:t>
            </a:r>
            <a:endParaRPr lang="zh-CN" altLang="en-US" sz="1000"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09" name="TextBox 27"/>
          <p:cNvSpPr txBox="1"/>
          <p:nvPr/>
        </p:nvSpPr>
        <p:spPr>
          <a:xfrm>
            <a:off x="1009650" y="2546350"/>
            <a:ext cx="1336675" cy="1570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9600" b="1" dirty="0">
                <a:latin typeface="楷体_GB2312" pitchFamily="49" charset="-122"/>
                <a:ea typeface="楷体_GB2312" pitchFamily="49" charset="-122"/>
              </a:rPr>
              <a:t>能</a:t>
            </a:r>
            <a:endParaRPr lang="zh-CN" altLang="en-US" sz="96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214438" y="2027238"/>
            <a:ext cx="1258887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 b="1" err="1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néng</a:t>
            </a:r>
            <a:r>
              <a:rPr lang="en-US" altLang="zh-CN" sz="3200" b="1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  </a:t>
            </a:r>
            <a:endParaRPr lang="en-US" altLang="zh-CN" sz="3200" b="1">
              <a:solidFill>
                <a:srgbClr val="FF0000"/>
              </a:solidFill>
              <a:latin typeface="方正姚体" pitchFamily="2" charset="-122"/>
              <a:ea typeface="方正姚体" pitchFamily="2" charset="-122"/>
            </a:endParaRPr>
          </a:p>
        </p:txBody>
      </p:sp>
      <p:grpSp>
        <p:nvGrpSpPr>
          <p:cNvPr id="17411" name="Group 4"/>
          <p:cNvGrpSpPr/>
          <p:nvPr/>
        </p:nvGrpSpPr>
        <p:grpSpPr>
          <a:xfrm>
            <a:off x="4932363" y="1700213"/>
            <a:ext cx="2879725" cy="2879725"/>
            <a:chOff x="1474" y="663"/>
            <a:chExt cx="2948" cy="2835"/>
          </a:xfrm>
        </p:grpSpPr>
        <p:sp>
          <p:nvSpPr>
            <p:cNvPr id="17412" name="Rectangle 5"/>
            <p:cNvSpPr/>
            <p:nvPr/>
          </p:nvSpPr>
          <p:spPr>
            <a:xfrm>
              <a:off x="2948" y="2069"/>
              <a:ext cx="1474" cy="1429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>
                <a:spcBef>
                  <a:spcPct val="20000"/>
                </a:spcBef>
              </a:pPr>
              <a:endParaRPr lang="zh-CN" altLang="zh-CN" sz="2800" dirty="0">
                <a:latin typeface="Calibri" panose="020F0502020204030204" pitchFamily="34" charset="0"/>
              </a:endParaRPr>
            </a:p>
          </p:txBody>
        </p:sp>
        <p:sp>
          <p:nvSpPr>
            <p:cNvPr id="17413" name="Rectangle 6"/>
            <p:cNvSpPr/>
            <p:nvPr/>
          </p:nvSpPr>
          <p:spPr>
            <a:xfrm>
              <a:off x="1474" y="2069"/>
              <a:ext cx="1474" cy="1429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>
                <a:spcBef>
                  <a:spcPct val="20000"/>
                </a:spcBef>
              </a:pPr>
              <a:endParaRPr lang="zh-CN" altLang="zh-CN" sz="2800" dirty="0">
                <a:latin typeface="Calibri" panose="020F0502020204030204" pitchFamily="34" charset="0"/>
              </a:endParaRPr>
            </a:p>
          </p:txBody>
        </p:sp>
        <p:sp>
          <p:nvSpPr>
            <p:cNvPr id="17414" name="Rectangle 7"/>
            <p:cNvSpPr/>
            <p:nvPr/>
          </p:nvSpPr>
          <p:spPr>
            <a:xfrm>
              <a:off x="2948" y="663"/>
              <a:ext cx="1474" cy="1406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>
                <a:spcBef>
                  <a:spcPct val="20000"/>
                </a:spcBef>
              </a:pPr>
              <a:endParaRPr lang="zh-CN" altLang="zh-CN" sz="2800" dirty="0">
                <a:latin typeface="Calibri" panose="020F0502020204030204" pitchFamily="34" charset="0"/>
              </a:endParaRPr>
            </a:p>
          </p:txBody>
        </p:sp>
        <p:sp>
          <p:nvSpPr>
            <p:cNvPr id="17415" name="Rectangle 8"/>
            <p:cNvSpPr/>
            <p:nvPr/>
          </p:nvSpPr>
          <p:spPr>
            <a:xfrm>
              <a:off x="1474" y="663"/>
              <a:ext cx="1474" cy="1406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>
                <a:spcBef>
                  <a:spcPct val="20000"/>
                </a:spcBef>
              </a:pPr>
              <a:endParaRPr lang="zh-CN" altLang="zh-CN" sz="2800" dirty="0">
                <a:latin typeface="Calibri" panose="020F0502020204030204" pitchFamily="34" charset="0"/>
              </a:endParaRPr>
            </a:p>
          </p:txBody>
        </p:sp>
        <p:sp>
          <p:nvSpPr>
            <p:cNvPr id="17416" name="Line 9"/>
            <p:cNvSpPr/>
            <p:nvPr/>
          </p:nvSpPr>
          <p:spPr>
            <a:xfrm>
              <a:off x="1474" y="663"/>
              <a:ext cx="2948" cy="0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7417" name="Line 10"/>
            <p:cNvSpPr/>
            <p:nvPr/>
          </p:nvSpPr>
          <p:spPr>
            <a:xfrm>
              <a:off x="1474" y="3498"/>
              <a:ext cx="2948" cy="0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7418" name="Line 11"/>
            <p:cNvSpPr/>
            <p:nvPr/>
          </p:nvSpPr>
          <p:spPr>
            <a:xfrm>
              <a:off x="1474" y="663"/>
              <a:ext cx="0" cy="2835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7419" name="Line 12"/>
            <p:cNvSpPr/>
            <p:nvPr/>
          </p:nvSpPr>
          <p:spPr>
            <a:xfrm>
              <a:off x="4422" y="663"/>
              <a:ext cx="0" cy="2835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7420" name="Line 13"/>
            <p:cNvSpPr/>
            <p:nvPr/>
          </p:nvSpPr>
          <p:spPr>
            <a:xfrm>
              <a:off x="1474" y="2069"/>
              <a:ext cx="2948" cy="0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7421" name="Line 14"/>
            <p:cNvSpPr/>
            <p:nvPr/>
          </p:nvSpPr>
          <p:spPr>
            <a:xfrm>
              <a:off x="2948" y="663"/>
              <a:ext cx="0" cy="2835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58" name="TextBox 57"/>
          <p:cNvSpPr txBox="1"/>
          <p:nvPr/>
        </p:nvSpPr>
        <p:spPr>
          <a:xfrm>
            <a:off x="4560888" y="4914900"/>
            <a:ext cx="3973512" cy="8318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书写</a:t>
            </a:r>
            <a:r>
              <a:rPr lang="zh-CN" altLang="en-US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指导：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左右基本等宽，最后一笔竖弯钩舒展。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592388" y="3100388"/>
            <a:ext cx="1727200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0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部首：</a:t>
            </a:r>
            <a:r>
              <a:rPr lang="zh-CN" altLang="en-US" sz="2000" b="1" dirty="0">
                <a:latin typeface="仿宋" panose="02010609060101010101" pitchFamily="49" charset="-122"/>
                <a:ea typeface="仿宋" panose="02010609060101010101" pitchFamily="49" charset="-122"/>
              </a:rPr>
              <a:t>⺝</a:t>
            </a:r>
            <a:endParaRPr lang="zh-CN" altLang="en-US" sz="20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857250" y="4538663"/>
            <a:ext cx="3030538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组词：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能做  能够 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857250" y="4899025"/>
            <a:ext cx="3640138" cy="8318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造句：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我们要把能做的事情做好。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2135188" y="2643188"/>
            <a:ext cx="2008187" cy="400050"/>
          </a:xfrm>
          <a:prstGeom prst="rect">
            <a:avLst/>
          </a:prstGeom>
          <a:noFill/>
          <a:ln w="9525">
            <a:noFill/>
          </a:ln>
        </p:spPr>
        <p:txBody>
          <a:bodyPr anchor="ctr" anchorCtr="1">
            <a:spAutoFit/>
          </a:bodyPr>
          <a:p>
            <a:r>
              <a:rPr lang="zh-CN" altLang="en-US" sz="20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音序：</a:t>
            </a:r>
            <a:r>
              <a:rPr lang="en-US" altLang="zh-CN" sz="2000" b="1">
                <a:latin typeface="仿宋" panose="02010609060101010101" pitchFamily="49" charset="-122"/>
                <a:ea typeface="仿宋" panose="02010609060101010101" pitchFamily="49" charset="-122"/>
              </a:rPr>
              <a:t>N</a:t>
            </a:r>
            <a:endParaRPr lang="en-US" altLang="zh-CN" sz="2000" b="1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2214563" y="3571875"/>
            <a:ext cx="2078037" cy="400050"/>
          </a:xfrm>
          <a:prstGeom prst="rect">
            <a:avLst/>
          </a:prstGeom>
          <a:noFill/>
          <a:ln w="9525">
            <a:noFill/>
          </a:ln>
        </p:spPr>
        <p:txBody>
          <a:bodyPr anchor="ctr" anchorCtr="1">
            <a:spAutoFit/>
          </a:bodyPr>
          <a:p>
            <a:r>
              <a:rPr lang="zh-CN" altLang="en-US" sz="20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结构</a:t>
            </a:r>
            <a:r>
              <a:rPr lang="en-US" altLang="zh-CN" sz="2000" b="1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:</a:t>
            </a:r>
            <a:r>
              <a:rPr lang="zh-CN" altLang="en-US" sz="2000" b="1" dirty="0">
                <a:latin typeface="仿宋" panose="02010609060101010101" pitchFamily="49" charset="-122"/>
                <a:ea typeface="仿宋" panose="02010609060101010101" pitchFamily="49" charset="-122"/>
              </a:rPr>
              <a:t>左右</a:t>
            </a:r>
            <a:endParaRPr lang="zh-CN" altLang="en-US" sz="20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17428" name="Rectangle 34"/>
          <p:cNvSpPr/>
          <p:nvPr/>
        </p:nvSpPr>
        <p:spPr>
          <a:xfrm>
            <a:off x="5508625" y="2208213"/>
            <a:ext cx="31750" cy="152400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p>
            <a:pPr algn="just"/>
            <a:r>
              <a:rPr lang="en-US" altLang="zh-CN" sz="100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endParaRPr lang="en-US" altLang="zh-CN">
              <a:latin typeface="Calibri" panose="020F0502020204030204" pitchFamily="34" charset="0"/>
            </a:endParaRPr>
          </a:p>
        </p:txBody>
      </p:sp>
      <p:sp>
        <p:nvSpPr>
          <p:cNvPr id="18472" name="Freeform 40"/>
          <p:cNvSpPr/>
          <p:nvPr/>
        </p:nvSpPr>
        <p:spPr>
          <a:xfrm>
            <a:off x="6488113" y="3248025"/>
            <a:ext cx="473075" cy="311150"/>
          </a:xfrm>
          <a:custGeom>
            <a:avLst/>
            <a:gdLst/>
            <a:ahLst/>
            <a:cxnLst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</a:cxnLst>
            <a:pathLst>
              <a:path w="745" h="490">
                <a:moveTo>
                  <a:pt x="0" y="422"/>
                </a:moveTo>
                <a:lnTo>
                  <a:pt x="84" y="371"/>
                </a:lnTo>
                <a:lnTo>
                  <a:pt x="169" y="338"/>
                </a:lnTo>
                <a:lnTo>
                  <a:pt x="254" y="304"/>
                </a:lnTo>
                <a:lnTo>
                  <a:pt x="305" y="270"/>
                </a:lnTo>
                <a:lnTo>
                  <a:pt x="372" y="236"/>
                </a:lnTo>
                <a:lnTo>
                  <a:pt x="406" y="203"/>
                </a:lnTo>
                <a:lnTo>
                  <a:pt x="440" y="186"/>
                </a:lnTo>
                <a:lnTo>
                  <a:pt x="474" y="169"/>
                </a:lnTo>
                <a:lnTo>
                  <a:pt x="508" y="135"/>
                </a:lnTo>
                <a:lnTo>
                  <a:pt x="525" y="101"/>
                </a:lnTo>
                <a:lnTo>
                  <a:pt x="525" y="67"/>
                </a:lnTo>
                <a:lnTo>
                  <a:pt x="525" y="50"/>
                </a:lnTo>
                <a:lnTo>
                  <a:pt x="525" y="17"/>
                </a:lnTo>
                <a:lnTo>
                  <a:pt x="525" y="0"/>
                </a:lnTo>
                <a:lnTo>
                  <a:pt x="559" y="0"/>
                </a:lnTo>
                <a:lnTo>
                  <a:pt x="576" y="0"/>
                </a:lnTo>
                <a:lnTo>
                  <a:pt x="610" y="17"/>
                </a:lnTo>
                <a:lnTo>
                  <a:pt x="644" y="34"/>
                </a:lnTo>
                <a:lnTo>
                  <a:pt x="677" y="67"/>
                </a:lnTo>
                <a:lnTo>
                  <a:pt x="728" y="135"/>
                </a:lnTo>
                <a:lnTo>
                  <a:pt x="745" y="169"/>
                </a:lnTo>
                <a:lnTo>
                  <a:pt x="745" y="203"/>
                </a:lnTo>
                <a:lnTo>
                  <a:pt x="728" y="236"/>
                </a:lnTo>
                <a:lnTo>
                  <a:pt x="711" y="253"/>
                </a:lnTo>
                <a:lnTo>
                  <a:pt x="644" y="287"/>
                </a:lnTo>
                <a:lnTo>
                  <a:pt x="576" y="321"/>
                </a:lnTo>
                <a:lnTo>
                  <a:pt x="525" y="338"/>
                </a:lnTo>
                <a:lnTo>
                  <a:pt x="474" y="355"/>
                </a:lnTo>
                <a:lnTo>
                  <a:pt x="356" y="388"/>
                </a:lnTo>
                <a:lnTo>
                  <a:pt x="203" y="439"/>
                </a:lnTo>
                <a:lnTo>
                  <a:pt x="34" y="490"/>
                </a:lnTo>
                <a:lnTo>
                  <a:pt x="0" y="422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8473" name="Freeform 41"/>
          <p:cNvSpPr/>
          <p:nvPr/>
        </p:nvSpPr>
        <p:spPr>
          <a:xfrm>
            <a:off x="5616575" y="3108325"/>
            <a:ext cx="150813" cy="912813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238" h="1436">
                <a:moveTo>
                  <a:pt x="68" y="102"/>
                </a:moveTo>
                <a:lnTo>
                  <a:pt x="51" y="51"/>
                </a:lnTo>
                <a:lnTo>
                  <a:pt x="68" y="17"/>
                </a:lnTo>
                <a:lnTo>
                  <a:pt x="85" y="0"/>
                </a:lnTo>
                <a:lnTo>
                  <a:pt x="119" y="0"/>
                </a:lnTo>
                <a:lnTo>
                  <a:pt x="170" y="17"/>
                </a:lnTo>
                <a:lnTo>
                  <a:pt x="238" y="17"/>
                </a:lnTo>
                <a:lnTo>
                  <a:pt x="238" y="51"/>
                </a:lnTo>
                <a:lnTo>
                  <a:pt x="238" y="85"/>
                </a:lnTo>
                <a:lnTo>
                  <a:pt x="238" y="135"/>
                </a:lnTo>
                <a:lnTo>
                  <a:pt x="238" y="203"/>
                </a:lnTo>
                <a:lnTo>
                  <a:pt x="221" y="270"/>
                </a:lnTo>
                <a:lnTo>
                  <a:pt x="221" y="355"/>
                </a:lnTo>
                <a:lnTo>
                  <a:pt x="221" y="456"/>
                </a:lnTo>
                <a:lnTo>
                  <a:pt x="221" y="558"/>
                </a:lnTo>
                <a:lnTo>
                  <a:pt x="204" y="676"/>
                </a:lnTo>
                <a:lnTo>
                  <a:pt x="204" y="777"/>
                </a:lnTo>
                <a:lnTo>
                  <a:pt x="187" y="862"/>
                </a:lnTo>
                <a:lnTo>
                  <a:pt x="187" y="946"/>
                </a:lnTo>
                <a:lnTo>
                  <a:pt x="170" y="1031"/>
                </a:lnTo>
                <a:lnTo>
                  <a:pt x="170" y="1098"/>
                </a:lnTo>
                <a:lnTo>
                  <a:pt x="153" y="1166"/>
                </a:lnTo>
                <a:lnTo>
                  <a:pt x="153" y="1217"/>
                </a:lnTo>
                <a:lnTo>
                  <a:pt x="136" y="1267"/>
                </a:lnTo>
                <a:lnTo>
                  <a:pt x="136" y="1318"/>
                </a:lnTo>
                <a:lnTo>
                  <a:pt x="119" y="1386"/>
                </a:lnTo>
                <a:lnTo>
                  <a:pt x="102" y="1419"/>
                </a:lnTo>
                <a:lnTo>
                  <a:pt x="102" y="1436"/>
                </a:lnTo>
                <a:lnTo>
                  <a:pt x="85" y="1419"/>
                </a:lnTo>
                <a:lnTo>
                  <a:pt x="68" y="1419"/>
                </a:lnTo>
                <a:lnTo>
                  <a:pt x="51" y="1386"/>
                </a:lnTo>
                <a:lnTo>
                  <a:pt x="34" y="1369"/>
                </a:lnTo>
                <a:lnTo>
                  <a:pt x="17" y="1335"/>
                </a:lnTo>
                <a:lnTo>
                  <a:pt x="0" y="1301"/>
                </a:lnTo>
                <a:lnTo>
                  <a:pt x="0" y="1284"/>
                </a:lnTo>
                <a:lnTo>
                  <a:pt x="0" y="1267"/>
                </a:lnTo>
                <a:lnTo>
                  <a:pt x="0" y="1234"/>
                </a:lnTo>
                <a:lnTo>
                  <a:pt x="0" y="1183"/>
                </a:lnTo>
                <a:lnTo>
                  <a:pt x="17" y="1115"/>
                </a:lnTo>
                <a:lnTo>
                  <a:pt x="34" y="1031"/>
                </a:lnTo>
                <a:lnTo>
                  <a:pt x="51" y="929"/>
                </a:lnTo>
                <a:lnTo>
                  <a:pt x="68" y="811"/>
                </a:lnTo>
                <a:lnTo>
                  <a:pt x="68" y="676"/>
                </a:lnTo>
                <a:lnTo>
                  <a:pt x="85" y="524"/>
                </a:lnTo>
                <a:lnTo>
                  <a:pt x="85" y="389"/>
                </a:lnTo>
                <a:lnTo>
                  <a:pt x="85" y="270"/>
                </a:lnTo>
                <a:lnTo>
                  <a:pt x="85" y="186"/>
                </a:lnTo>
                <a:lnTo>
                  <a:pt x="68" y="102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8474" name="Freeform 42"/>
          <p:cNvSpPr/>
          <p:nvPr/>
        </p:nvSpPr>
        <p:spPr>
          <a:xfrm>
            <a:off x="5724525" y="3302000"/>
            <a:ext cx="257175" cy="85725"/>
          </a:xfrm>
          <a:custGeom>
            <a:avLst/>
            <a:gdLst/>
            <a:ahLst/>
            <a:cxnLst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</a:cxnLst>
            <a:pathLst>
              <a:path w="406" h="135">
                <a:moveTo>
                  <a:pt x="0" y="34"/>
                </a:moveTo>
                <a:lnTo>
                  <a:pt x="68" y="34"/>
                </a:lnTo>
                <a:lnTo>
                  <a:pt x="118" y="34"/>
                </a:lnTo>
                <a:lnTo>
                  <a:pt x="169" y="17"/>
                </a:lnTo>
                <a:lnTo>
                  <a:pt x="203" y="17"/>
                </a:lnTo>
                <a:lnTo>
                  <a:pt x="254" y="0"/>
                </a:lnTo>
                <a:lnTo>
                  <a:pt x="288" y="0"/>
                </a:lnTo>
                <a:lnTo>
                  <a:pt x="339" y="0"/>
                </a:lnTo>
                <a:lnTo>
                  <a:pt x="373" y="0"/>
                </a:lnTo>
                <a:lnTo>
                  <a:pt x="390" y="17"/>
                </a:lnTo>
                <a:lnTo>
                  <a:pt x="406" y="34"/>
                </a:lnTo>
                <a:lnTo>
                  <a:pt x="406" y="68"/>
                </a:lnTo>
                <a:lnTo>
                  <a:pt x="406" y="85"/>
                </a:lnTo>
                <a:lnTo>
                  <a:pt x="373" y="85"/>
                </a:lnTo>
                <a:lnTo>
                  <a:pt x="339" y="102"/>
                </a:lnTo>
                <a:lnTo>
                  <a:pt x="305" y="119"/>
                </a:lnTo>
                <a:lnTo>
                  <a:pt x="254" y="119"/>
                </a:lnTo>
                <a:lnTo>
                  <a:pt x="186" y="119"/>
                </a:lnTo>
                <a:lnTo>
                  <a:pt x="101" y="135"/>
                </a:lnTo>
                <a:lnTo>
                  <a:pt x="0" y="135"/>
                </a:lnTo>
                <a:lnTo>
                  <a:pt x="0" y="34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8475" name="Freeform 43"/>
          <p:cNvSpPr/>
          <p:nvPr/>
        </p:nvSpPr>
        <p:spPr>
          <a:xfrm>
            <a:off x="5713413" y="3022600"/>
            <a:ext cx="515937" cy="1019175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813" h="1605">
                <a:moveTo>
                  <a:pt x="525" y="1521"/>
                </a:moveTo>
                <a:lnTo>
                  <a:pt x="508" y="1487"/>
                </a:lnTo>
                <a:lnTo>
                  <a:pt x="491" y="1453"/>
                </a:lnTo>
                <a:lnTo>
                  <a:pt x="474" y="1402"/>
                </a:lnTo>
                <a:lnTo>
                  <a:pt x="423" y="1352"/>
                </a:lnTo>
                <a:lnTo>
                  <a:pt x="390" y="1318"/>
                </a:lnTo>
                <a:lnTo>
                  <a:pt x="356" y="1284"/>
                </a:lnTo>
                <a:lnTo>
                  <a:pt x="339" y="1267"/>
                </a:lnTo>
                <a:lnTo>
                  <a:pt x="339" y="1250"/>
                </a:lnTo>
                <a:lnTo>
                  <a:pt x="356" y="1250"/>
                </a:lnTo>
                <a:lnTo>
                  <a:pt x="390" y="1250"/>
                </a:lnTo>
                <a:lnTo>
                  <a:pt x="423" y="1250"/>
                </a:lnTo>
                <a:lnTo>
                  <a:pt x="474" y="1267"/>
                </a:lnTo>
                <a:lnTo>
                  <a:pt x="508" y="1267"/>
                </a:lnTo>
                <a:lnTo>
                  <a:pt x="525" y="1267"/>
                </a:lnTo>
                <a:lnTo>
                  <a:pt x="542" y="1250"/>
                </a:lnTo>
                <a:lnTo>
                  <a:pt x="559" y="1233"/>
                </a:lnTo>
                <a:lnTo>
                  <a:pt x="576" y="1183"/>
                </a:lnTo>
                <a:lnTo>
                  <a:pt x="576" y="1132"/>
                </a:lnTo>
                <a:lnTo>
                  <a:pt x="593" y="1047"/>
                </a:lnTo>
                <a:lnTo>
                  <a:pt x="593" y="963"/>
                </a:lnTo>
                <a:lnTo>
                  <a:pt x="593" y="862"/>
                </a:lnTo>
                <a:lnTo>
                  <a:pt x="593" y="743"/>
                </a:lnTo>
                <a:lnTo>
                  <a:pt x="576" y="541"/>
                </a:lnTo>
                <a:lnTo>
                  <a:pt x="576" y="355"/>
                </a:lnTo>
                <a:lnTo>
                  <a:pt x="576" y="287"/>
                </a:lnTo>
                <a:lnTo>
                  <a:pt x="559" y="237"/>
                </a:lnTo>
                <a:lnTo>
                  <a:pt x="559" y="203"/>
                </a:lnTo>
                <a:lnTo>
                  <a:pt x="542" y="186"/>
                </a:lnTo>
                <a:lnTo>
                  <a:pt x="491" y="186"/>
                </a:lnTo>
                <a:lnTo>
                  <a:pt x="423" y="186"/>
                </a:lnTo>
                <a:lnTo>
                  <a:pt x="407" y="186"/>
                </a:lnTo>
                <a:lnTo>
                  <a:pt x="373" y="186"/>
                </a:lnTo>
                <a:lnTo>
                  <a:pt x="322" y="186"/>
                </a:lnTo>
                <a:lnTo>
                  <a:pt x="271" y="203"/>
                </a:lnTo>
                <a:lnTo>
                  <a:pt x="220" y="203"/>
                </a:lnTo>
                <a:lnTo>
                  <a:pt x="152" y="220"/>
                </a:lnTo>
                <a:lnTo>
                  <a:pt x="85" y="237"/>
                </a:lnTo>
                <a:lnTo>
                  <a:pt x="0" y="237"/>
                </a:lnTo>
                <a:lnTo>
                  <a:pt x="0" y="152"/>
                </a:lnTo>
                <a:lnTo>
                  <a:pt x="118" y="135"/>
                </a:lnTo>
                <a:lnTo>
                  <a:pt x="220" y="101"/>
                </a:lnTo>
                <a:lnTo>
                  <a:pt x="305" y="84"/>
                </a:lnTo>
                <a:lnTo>
                  <a:pt x="390" y="68"/>
                </a:lnTo>
                <a:lnTo>
                  <a:pt x="440" y="51"/>
                </a:lnTo>
                <a:lnTo>
                  <a:pt x="491" y="51"/>
                </a:lnTo>
                <a:lnTo>
                  <a:pt x="525" y="34"/>
                </a:lnTo>
                <a:lnTo>
                  <a:pt x="542" y="17"/>
                </a:lnTo>
                <a:lnTo>
                  <a:pt x="576" y="0"/>
                </a:lnTo>
                <a:lnTo>
                  <a:pt x="610" y="0"/>
                </a:lnTo>
                <a:lnTo>
                  <a:pt x="627" y="17"/>
                </a:lnTo>
                <a:lnTo>
                  <a:pt x="661" y="34"/>
                </a:lnTo>
                <a:lnTo>
                  <a:pt x="711" y="68"/>
                </a:lnTo>
                <a:lnTo>
                  <a:pt x="745" y="118"/>
                </a:lnTo>
                <a:lnTo>
                  <a:pt x="779" y="135"/>
                </a:lnTo>
                <a:lnTo>
                  <a:pt x="796" y="152"/>
                </a:lnTo>
                <a:lnTo>
                  <a:pt x="813" y="169"/>
                </a:lnTo>
                <a:lnTo>
                  <a:pt x="796" y="186"/>
                </a:lnTo>
                <a:lnTo>
                  <a:pt x="762" y="220"/>
                </a:lnTo>
                <a:lnTo>
                  <a:pt x="745" y="237"/>
                </a:lnTo>
                <a:lnTo>
                  <a:pt x="728" y="270"/>
                </a:lnTo>
                <a:lnTo>
                  <a:pt x="728" y="321"/>
                </a:lnTo>
                <a:lnTo>
                  <a:pt x="711" y="389"/>
                </a:lnTo>
                <a:lnTo>
                  <a:pt x="711" y="422"/>
                </a:lnTo>
                <a:lnTo>
                  <a:pt x="711" y="473"/>
                </a:lnTo>
                <a:lnTo>
                  <a:pt x="728" y="524"/>
                </a:lnTo>
                <a:lnTo>
                  <a:pt x="728" y="591"/>
                </a:lnTo>
                <a:lnTo>
                  <a:pt x="728" y="659"/>
                </a:lnTo>
                <a:lnTo>
                  <a:pt x="728" y="726"/>
                </a:lnTo>
                <a:lnTo>
                  <a:pt x="728" y="828"/>
                </a:lnTo>
                <a:lnTo>
                  <a:pt x="728" y="912"/>
                </a:lnTo>
                <a:lnTo>
                  <a:pt x="728" y="1014"/>
                </a:lnTo>
                <a:lnTo>
                  <a:pt x="728" y="1098"/>
                </a:lnTo>
                <a:lnTo>
                  <a:pt x="728" y="1183"/>
                </a:lnTo>
                <a:lnTo>
                  <a:pt x="728" y="1250"/>
                </a:lnTo>
                <a:lnTo>
                  <a:pt x="728" y="1318"/>
                </a:lnTo>
                <a:lnTo>
                  <a:pt x="711" y="1385"/>
                </a:lnTo>
                <a:lnTo>
                  <a:pt x="711" y="1419"/>
                </a:lnTo>
                <a:lnTo>
                  <a:pt x="695" y="1470"/>
                </a:lnTo>
                <a:lnTo>
                  <a:pt x="661" y="1521"/>
                </a:lnTo>
                <a:lnTo>
                  <a:pt x="644" y="1571"/>
                </a:lnTo>
                <a:lnTo>
                  <a:pt x="610" y="1588"/>
                </a:lnTo>
                <a:lnTo>
                  <a:pt x="576" y="1605"/>
                </a:lnTo>
                <a:lnTo>
                  <a:pt x="559" y="1605"/>
                </a:lnTo>
                <a:lnTo>
                  <a:pt x="542" y="1588"/>
                </a:lnTo>
                <a:lnTo>
                  <a:pt x="525" y="1554"/>
                </a:lnTo>
                <a:lnTo>
                  <a:pt x="525" y="1521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8476" name="Freeform 44"/>
          <p:cNvSpPr/>
          <p:nvPr/>
        </p:nvSpPr>
        <p:spPr>
          <a:xfrm>
            <a:off x="5713413" y="3549650"/>
            <a:ext cx="279400" cy="85725"/>
          </a:xfrm>
          <a:custGeom>
            <a:avLst/>
            <a:gdLst/>
            <a:ahLst/>
            <a:cxnLst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</a:cxnLst>
            <a:pathLst>
              <a:path w="440" h="135">
                <a:moveTo>
                  <a:pt x="0" y="34"/>
                </a:moveTo>
                <a:lnTo>
                  <a:pt x="68" y="34"/>
                </a:lnTo>
                <a:lnTo>
                  <a:pt x="135" y="34"/>
                </a:lnTo>
                <a:lnTo>
                  <a:pt x="186" y="17"/>
                </a:lnTo>
                <a:lnTo>
                  <a:pt x="220" y="17"/>
                </a:lnTo>
                <a:lnTo>
                  <a:pt x="271" y="0"/>
                </a:lnTo>
                <a:lnTo>
                  <a:pt x="305" y="0"/>
                </a:lnTo>
                <a:lnTo>
                  <a:pt x="356" y="0"/>
                </a:lnTo>
                <a:lnTo>
                  <a:pt x="390" y="0"/>
                </a:lnTo>
                <a:lnTo>
                  <a:pt x="423" y="17"/>
                </a:lnTo>
                <a:lnTo>
                  <a:pt x="440" y="17"/>
                </a:lnTo>
                <a:lnTo>
                  <a:pt x="440" y="34"/>
                </a:lnTo>
                <a:lnTo>
                  <a:pt x="423" y="67"/>
                </a:lnTo>
                <a:lnTo>
                  <a:pt x="407" y="84"/>
                </a:lnTo>
                <a:lnTo>
                  <a:pt x="390" y="101"/>
                </a:lnTo>
                <a:lnTo>
                  <a:pt x="373" y="101"/>
                </a:lnTo>
                <a:lnTo>
                  <a:pt x="339" y="118"/>
                </a:lnTo>
                <a:lnTo>
                  <a:pt x="305" y="118"/>
                </a:lnTo>
                <a:lnTo>
                  <a:pt x="271" y="118"/>
                </a:lnTo>
                <a:lnTo>
                  <a:pt x="203" y="118"/>
                </a:lnTo>
                <a:lnTo>
                  <a:pt x="152" y="135"/>
                </a:lnTo>
                <a:lnTo>
                  <a:pt x="85" y="135"/>
                </a:lnTo>
                <a:lnTo>
                  <a:pt x="0" y="135"/>
                </a:lnTo>
                <a:lnTo>
                  <a:pt x="0" y="34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8477" name="Freeform 45"/>
          <p:cNvSpPr/>
          <p:nvPr/>
        </p:nvSpPr>
        <p:spPr>
          <a:xfrm>
            <a:off x="5508625" y="2305050"/>
            <a:ext cx="688975" cy="717550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1084" h="1132">
                <a:moveTo>
                  <a:pt x="559" y="912"/>
                </a:moveTo>
                <a:lnTo>
                  <a:pt x="491" y="946"/>
                </a:lnTo>
                <a:lnTo>
                  <a:pt x="424" y="963"/>
                </a:lnTo>
                <a:lnTo>
                  <a:pt x="356" y="980"/>
                </a:lnTo>
                <a:lnTo>
                  <a:pt x="305" y="1014"/>
                </a:lnTo>
                <a:lnTo>
                  <a:pt x="271" y="1031"/>
                </a:lnTo>
                <a:lnTo>
                  <a:pt x="237" y="1047"/>
                </a:lnTo>
                <a:lnTo>
                  <a:pt x="203" y="1064"/>
                </a:lnTo>
                <a:lnTo>
                  <a:pt x="186" y="1081"/>
                </a:lnTo>
                <a:lnTo>
                  <a:pt x="169" y="1098"/>
                </a:lnTo>
                <a:lnTo>
                  <a:pt x="136" y="1115"/>
                </a:lnTo>
                <a:lnTo>
                  <a:pt x="119" y="1132"/>
                </a:lnTo>
                <a:lnTo>
                  <a:pt x="102" y="1132"/>
                </a:lnTo>
                <a:lnTo>
                  <a:pt x="85" y="1132"/>
                </a:lnTo>
                <a:lnTo>
                  <a:pt x="51" y="1115"/>
                </a:lnTo>
                <a:lnTo>
                  <a:pt x="34" y="1098"/>
                </a:lnTo>
                <a:lnTo>
                  <a:pt x="34" y="1047"/>
                </a:lnTo>
                <a:lnTo>
                  <a:pt x="17" y="980"/>
                </a:lnTo>
                <a:lnTo>
                  <a:pt x="0" y="929"/>
                </a:lnTo>
                <a:lnTo>
                  <a:pt x="17" y="912"/>
                </a:lnTo>
                <a:lnTo>
                  <a:pt x="68" y="879"/>
                </a:lnTo>
                <a:lnTo>
                  <a:pt x="102" y="845"/>
                </a:lnTo>
                <a:lnTo>
                  <a:pt x="152" y="794"/>
                </a:lnTo>
                <a:lnTo>
                  <a:pt x="203" y="726"/>
                </a:lnTo>
                <a:lnTo>
                  <a:pt x="288" y="625"/>
                </a:lnTo>
                <a:lnTo>
                  <a:pt x="356" y="524"/>
                </a:lnTo>
                <a:lnTo>
                  <a:pt x="424" y="439"/>
                </a:lnTo>
                <a:lnTo>
                  <a:pt x="525" y="253"/>
                </a:lnTo>
                <a:lnTo>
                  <a:pt x="559" y="186"/>
                </a:lnTo>
                <a:lnTo>
                  <a:pt x="576" y="135"/>
                </a:lnTo>
                <a:lnTo>
                  <a:pt x="576" y="101"/>
                </a:lnTo>
                <a:lnTo>
                  <a:pt x="559" y="68"/>
                </a:lnTo>
                <a:lnTo>
                  <a:pt x="542" y="51"/>
                </a:lnTo>
                <a:lnTo>
                  <a:pt x="525" y="34"/>
                </a:lnTo>
                <a:lnTo>
                  <a:pt x="525" y="17"/>
                </a:lnTo>
                <a:lnTo>
                  <a:pt x="542" y="0"/>
                </a:lnTo>
                <a:lnTo>
                  <a:pt x="576" y="0"/>
                </a:lnTo>
                <a:lnTo>
                  <a:pt x="610" y="0"/>
                </a:lnTo>
                <a:lnTo>
                  <a:pt x="661" y="0"/>
                </a:lnTo>
                <a:lnTo>
                  <a:pt x="712" y="34"/>
                </a:lnTo>
                <a:lnTo>
                  <a:pt x="762" y="51"/>
                </a:lnTo>
                <a:lnTo>
                  <a:pt x="796" y="84"/>
                </a:lnTo>
                <a:lnTo>
                  <a:pt x="813" y="118"/>
                </a:lnTo>
                <a:lnTo>
                  <a:pt x="830" y="152"/>
                </a:lnTo>
                <a:lnTo>
                  <a:pt x="813" y="169"/>
                </a:lnTo>
                <a:lnTo>
                  <a:pt x="813" y="186"/>
                </a:lnTo>
                <a:lnTo>
                  <a:pt x="779" y="220"/>
                </a:lnTo>
                <a:lnTo>
                  <a:pt x="762" y="253"/>
                </a:lnTo>
                <a:lnTo>
                  <a:pt x="729" y="304"/>
                </a:lnTo>
                <a:lnTo>
                  <a:pt x="678" y="355"/>
                </a:lnTo>
                <a:lnTo>
                  <a:pt x="627" y="422"/>
                </a:lnTo>
                <a:lnTo>
                  <a:pt x="559" y="490"/>
                </a:lnTo>
                <a:lnTo>
                  <a:pt x="491" y="558"/>
                </a:lnTo>
                <a:lnTo>
                  <a:pt x="440" y="625"/>
                </a:lnTo>
                <a:lnTo>
                  <a:pt x="390" y="676"/>
                </a:lnTo>
                <a:lnTo>
                  <a:pt x="356" y="726"/>
                </a:lnTo>
                <a:lnTo>
                  <a:pt x="339" y="760"/>
                </a:lnTo>
                <a:lnTo>
                  <a:pt x="322" y="777"/>
                </a:lnTo>
                <a:lnTo>
                  <a:pt x="305" y="794"/>
                </a:lnTo>
                <a:lnTo>
                  <a:pt x="305" y="811"/>
                </a:lnTo>
                <a:lnTo>
                  <a:pt x="322" y="811"/>
                </a:lnTo>
                <a:lnTo>
                  <a:pt x="339" y="811"/>
                </a:lnTo>
                <a:lnTo>
                  <a:pt x="356" y="811"/>
                </a:lnTo>
                <a:lnTo>
                  <a:pt x="390" y="811"/>
                </a:lnTo>
                <a:lnTo>
                  <a:pt x="440" y="794"/>
                </a:lnTo>
                <a:lnTo>
                  <a:pt x="491" y="794"/>
                </a:lnTo>
                <a:lnTo>
                  <a:pt x="559" y="777"/>
                </a:lnTo>
                <a:lnTo>
                  <a:pt x="627" y="760"/>
                </a:lnTo>
                <a:lnTo>
                  <a:pt x="762" y="726"/>
                </a:lnTo>
                <a:lnTo>
                  <a:pt x="898" y="710"/>
                </a:lnTo>
                <a:lnTo>
                  <a:pt x="1000" y="693"/>
                </a:lnTo>
                <a:lnTo>
                  <a:pt x="1084" y="693"/>
                </a:lnTo>
                <a:lnTo>
                  <a:pt x="1084" y="777"/>
                </a:lnTo>
                <a:lnTo>
                  <a:pt x="983" y="794"/>
                </a:lnTo>
                <a:lnTo>
                  <a:pt x="847" y="811"/>
                </a:lnTo>
                <a:lnTo>
                  <a:pt x="712" y="845"/>
                </a:lnTo>
                <a:lnTo>
                  <a:pt x="559" y="912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8478" name="Freeform 46"/>
          <p:cNvSpPr/>
          <p:nvPr/>
        </p:nvSpPr>
        <p:spPr>
          <a:xfrm>
            <a:off x="6434138" y="2400300"/>
            <a:ext cx="473075" cy="344488"/>
          </a:xfrm>
          <a:custGeom>
            <a:avLst/>
            <a:gdLst/>
            <a:ahLst/>
            <a:cxnLst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</a:cxnLst>
            <a:pathLst>
              <a:path w="745" h="541">
                <a:moveTo>
                  <a:pt x="0" y="473"/>
                </a:moveTo>
                <a:lnTo>
                  <a:pt x="102" y="422"/>
                </a:lnTo>
                <a:lnTo>
                  <a:pt x="186" y="372"/>
                </a:lnTo>
                <a:lnTo>
                  <a:pt x="254" y="338"/>
                </a:lnTo>
                <a:lnTo>
                  <a:pt x="322" y="287"/>
                </a:lnTo>
                <a:lnTo>
                  <a:pt x="373" y="253"/>
                </a:lnTo>
                <a:lnTo>
                  <a:pt x="424" y="220"/>
                </a:lnTo>
                <a:lnTo>
                  <a:pt x="457" y="203"/>
                </a:lnTo>
                <a:lnTo>
                  <a:pt x="491" y="169"/>
                </a:lnTo>
                <a:lnTo>
                  <a:pt x="525" y="135"/>
                </a:lnTo>
                <a:lnTo>
                  <a:pt x="559" y="101"/>
                </a:lnTo>
                <a:lnTo>
                  <a:pt x="576" y="68"/>
                </a:lnTo>
                <a:lnTo>
                  <a:pt x="576" y="51"/>
                </a:lnTo>
                <a:lnTo>
                  <a:pt x="576" y="17"/>
                </a:lnTo>
                <a:lnTo>
                  <a:pt x="576" y="0"/>
                </a:lnTo>
                <a:lnTo>
                  <a:pt x="593" y="0"/>
                </a:lnTo>
                <a:lnTo>
                  <a:pt x="610" y="0"/>
                </a:lnTo>
                <a:lnTo>
                  <a:pt x="627" y="0"/>
                </a:lnTo>
                <a:lnTo>
                  <a:pt x="644" y="17"/>
                </a:lnTo>
                <a:lnTo>
                  <a:pt x="678" y="34"/>
                </a:lnTo>
                <a:lnTo>
                  <a:pt x="695" y="68"/>
                </a:lnTo>
                <a:lnTo>
                  <a:pt x="729" y="118"/>
                </a:lnTo>
                <a:lnTo>
                  <a:pt x="745" y="152"/>
                </a:lnTo>
                <a:lnTo>
                  <a:pt x="745" y="186"/>
                </a:lnTo>
                <a:lnTo>
                  <a:pt x="745" y="203"/>
                </a:lnTo>
                <a:lnTo>
                  <a:pt x="745" y="220"/>
                </a:lnTo>
                <a:lnTo>
                  <a:pt x="695" y="253"/>
                </a:lnTo>
                <a:lnTo>
                  <a:pt x="627" y="304"/>
                </a:lnTo>
                <a:lnTo>
                  <a:pt x="542" y="338"/>
                </a:lnTo>
                <a:lnTo>
                  <a:pt x="424" y="389"/>
                </a:lnTo>
                <a:lnTo>
                  <a:pt x="288" y="439"/>
                </a:lnTo>
                <a:lnTo>
                  <a:pt x="17" y="541"/>
                </a:lnTo>
                <a:lnTo>
                  <a:pt x="0" y="473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8469" name="Freeform 37"/>
          <p:cNvSpPr/>
          <p:nvPr/>
        </p:nvSpPr>
        <p:spPr>
          <a:xfrm>
            <a:off x="6046788" y="2582863"/>
            <a:ext cx="214312" cy="311150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339" h="490">
                <a:moveTo>
                  <a:pt x="254" y="490"/>
                </a:moveTo>
                <a:lnTo>
                  <a:pt x="254" y="490"/>
                </a:lnTo>
                <a:lnTo>
                  <a:pt x="237" y="490"/>
                </a:lnTo>
                <a:lnTo>
                  <a:pt x="220" y="456"/>
                </a:lnTo>
                <a:lnTo>
                  <a:pt x="203" y="440"/>
                </a:lnTo>
                <a:lnTo>
                  <a:pt x="186" y="406"/>
                </a:lnTo>
                <a:lnTo>
                  <a:pt x="170" y="372"/>
                </a:lnTo>
                <a:lnTo>
                  <a:pt x="153" y="321"/>
                </a:lnTo>
                <a:lnTo>
                  <a:pt x="119" y="271"/>
                </a:lnTo>
                <a:lnTo>
                  <a:pt x="68" y="152"/>
                </a:lnTo>
                <a:lnTo>
                  <a:pt x="34" y="85"/>
                </a:lnTo>
                <a:lnTo>
                  <a:pt x="17" y="34"/>
                </a:lnTo>
                <a:lnTo>
                  <a:pt x="0" y="17"/>
                </a:lnTo>
                <a:lnTo>
                  <a:pt x="0" y="0"/>
                </a:lnTo>
                <a:lnTo>
                  <a:pt x="17" y="0"/>
                </a:lnTo>
                <a:lnTo>
                  <a:pt x="51" y="0"/>
                </a:lnTo>
                <a:lnTo>
                  <a:pt x="85" y="0"/>
                </a:lnTo>
                <a:lnTo>
                  <a:pt x="136" y="17"/>
                </a:lnTo>
                <a:lnTo>
                  <a:pt x="186" y="34"/>
                </a:lnTo>
                <a:lnTo>
                  <a:pt x="220" y="68"/>
                </a:lnTo>
                <a:lnTo>
                  <a:pt x="254" y="102"/>
                </a:lnTo>
                <a:lnTo>
                  <a:pt x="305" y="186"/>
                </a:lnTo>
                <a:lnTo>
                  <a:pt x="339" y="271"/>
                </a:lnTo>
                <a:lnTo>
                  <a:pt x="339" y="304"/>
                </a:lnTo>
                <a:lnTo>
                  <a:pt x="339" y="338"/>
                </a:lnTo>
                <a:lnTo>
                  <a:pt x="322" y="423"/>
                </a:lnTo>
                <a:lnTo>
                  <a:pt x="305" y="456"/>
                </a:lnTo>
                <a:lnTo>
                  <a:pt x="288" y="473"/>
                </a:lnTo>
                <a:lnTo>
                  <a:pt x="271" y="490"/>
                </a:lnTo>
                <a:lnTo>
                  <a:pt x="254" y="490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8471" name="Freeform 39"/>
          <p:cNvSpPr/>
          <p:nvPr/>
        </p:nvSpPr>
        <p:spPr>
          <a:xfrm>
            <a:off x="6411913" y="3108325"/>
            <a:ext cx="828675" cy="869950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1305" h="1369">
                <a:moveTo>
                  <a:pt x="1084" y="811"/>
                </a:moveTo>
                <a:lnTo>
                  <a:pt x="1101" y="744"/>
                </a:lnTo>
                <a:lnTo>
                  <a:pt x="1118" y="693"/>
                </a:lnTo>
                <a:lnTo>
                  <a:pt x="1135" y="659"/>
                </a:lnTo>
                <a:lnTo>
                  <a:pt x="1135" y="625"/>
                </a:lnTo>
                <a:lnTo>
                  <a:pt x="1152" y="591"/>
                </a:lnTo>
                <a:lnTo>
                  <a:pt x="1152" y="575"/>
                </a:lnTo>
                <a:lnTo>
                  <a:pt x="1169" y="575"/>
                </a:lnTo>
                <a:lnTo>
                  <a:pt x="1186" y="558"/>
                </a:lnTo>
                <a:lnTo>
                  <a:pt x="1186" y="575"/>
                </a:lnTo>
                <a:lnTo>
                  <a:pt x="1203" y="608"/>
                </a:lnTo>
                <a:lnTo>
                  <a:pt x="1220" y="676"/>
                </a:lnTo>
                <a:lnTo>
                  <a:pt x="1220" y="727"/>
                </a:lnTo>
                <a:lnTo>
                  <a:pt x="1237" y="777"/>
                </a:lnTo>
                <a:lnTo>
                  <a:pt x="1237" y="862"/>
                </a:lnTo>
                <a:lnTo>
                  <a:pt x="1254" y="946"/>
                </a:lnTo>
                <a:lnTo>
                  <a:pt x="1271" y="1014"/>
                </a:lnTo>
                <a:lnTo>
                  <a:pt x="1288" y="1065"/>
                </a:lnTo>
                <a:lnTo>
                  <a:pt x="1305" y="1098"/>
                </a:lnTo>
                <a:lnTo>
                  <a:pt x="1305" y="1132"/>
                </a:lnTo>
                <a:lnTo>
                  <a:pt x="1288" y="1166"/>
                </a:lnTo>
                <a:lnTo>
                  <a:pt x="1254" y="1200"/>
                </a:lnTo>
                <a:lnTo>
                  <a:pt x="1220" y="1234"/>
                </a:lnTo>
                <a:lnTo>
                  <a:pt x="1169" y="1267"/>
                </a:lnTo>
                <a:lnTo>
                  <a:pt x="1118" y="1284"/>
                </a:lnTo>
                <a:lnTo>
                  <a:pt x="1051" y="1318"/>
                </a:lnTo>
                <a:lnTo>
                  <a:pt x="966" y="1335"/>
                </a:lnTo>
                <a:lnTo>
                  <a:pt x="881" y="1352"/>
                </a:lnTo>
                <a:lnTo>
                  <a:pt x="746" y="1352"/>
                </a:lnTo>
                <a:lnTo>
                  <a:pt x="610" y="1369"/>
                </a:lnTo>
                <a:lnTo>
                  <a:pt x="458" y="1352"/>
                </a:lnTo>
                <a:lnTo>
                  <a:pt x="339" y="1335"/>
                </a:lnTo>
                <a:lnTo>
                  <a:pt x="237" y="1301"/>
                </a:lnTo>
                <a:lnTo>
                  <a:pt x="170" y="1250"/>
                </a:lnTo>
                <a:lnTo>
                  <a:pt x="102" y="1183"/>
                </a:lnTo>
                <a:lnTo>
                  <a:pt x="68" y="1081"/>
                </a:lnTo>
                <a:lnTo>
                  <a:pt x="51" y="963"/>
                </a:lnTo>
                <a:lnTo>
                  <a:pt x="51" y="828"/>
                </a:lnTo>
                <a:lnTo>
                  <a:pt x="51" y="676"/>
                </a:lnTo>
                <a:lnTo>
                  <a:pt x="51" y="558"/>
                </a:lnTo>
                <a:lnTo>
                  <a:pt x="51" y="439"/>
                </a:lnTo>
                <a:lnTo>
                  <a:pt x="51" y="321"/>
                </a:lnTo>
                <a:lnTo>
                  <a:pt x="51" y="237"/>
                </a:lnTo>
                <a:lnTo>
                  <a:pt x="34" y="169"/>
                </a:lnTo>
                <a:lnTo>
                  <a:pt x="34" y="118"/>
                </a:lnTo>
                <a:lnTo>
                  <a:pt x="17" y="85"/>
                </a:lnTo>
                <a:lnTo>
                  <a:pt x="0" y="51"/>
                </a:lnTo>
                <a:lnTo>
                  <a:pt x="0" y="34"/>
                </a:lnTo>
                <a:lnTo>
                  <a:pt x="0" y="17"/>
                </a:lnTo>
                <a:lnTo>
                  <a:pt x="17" y="0"/>
                </a:lnTo>
                <a:lnTo>
                  <a:pt x="34" y="0"/>
                </a:lnTo>
                <a:lnTo>
                  <a:pt x="51" y="0"/>
                </a:lnTo>
                <a:lnTo>
                  <a:pt x="85" y="17"/>
                </a:lnTo>
                <a:lnTo>
                  <a:pt x="119" y="51"/>
                </a:lnTo>
                <a:lnTo>
                  <a:pt x="170" y="68"/>
                </a:lnTo>
                <a:lnTo>
                  <a:pt x="187" y="85"/>
                </a:lnTo>
                <a:lnTo>
                  <a:pt x="203" y="118"/>
                </a:lnTo>
                <a:lnTo>
                  <a:pt x="220" y="118"/>
                </a:lnTo>
                <a:lnTo>
                  <a:pt x="220" y="135"/>
                </a:lnTo>
                <a:lnTo>
                  <a:pt x="203" y="186"/>
                </a:lnTo>
                <a:lnTo>
                  <a:pt x="203" y="254"/>
                </a:lnTo>
                <a:lnTo>
                  <a:pt x="187" y="321"/>
                </a:lnTo>
                <a:lnTo>
                  <a:pt x="170" y="507"/>
                </a:lnTo>
                <a:lnTo>
                  <a:pt x="170" y="608"/>
                </a:lnTo>
                <a:lnTo>
                  <a:pt x="170" y="727"/>
                </a:lnTo>
                <a:lnTo>
                  <a:pt x="187" y="811"/>
                </a:lnTo>
                <a:lnTo>
                  <a:pt x="187" y="896"/>
                </a:lnTo>
                <a:lnTo>
                  <a:pt x="203" y="963"/>
                </a:lnTo>
                <a:lnTo>
                  <a:pt x="220" y="1014"/>
                </a:lnTo>
                <a:lnTo>
                  <a:pt x="220" y="1048"/>
                </a:lnTo>
                <a:lnTo>
                  <a:pt x="254" y="1081"/>
                </a:lnTo>
                <a:lnTo>
                  <a:pt x="322" y="1132"/>
                </a:lnTo>
                <a:lnTo>
                  <a:pt x="356" y="1149"/>
                </a:lnTo>
                <a:lnTo>
                  <a:pt x="390" y="1166"/>
                </a:lnTo>
                <a:lnTo>
                  <a:pt x="475" y="1166"/>
                </a:lnTo>
                <a:lnTo>
                  <a:pt x="525" y="1166"/>
                </a:lnTo>
                <a:lnTo>
                  <a:pt x="593" y="1166"/>
                </a:lnTo>
                <a:lnTo>
                  <a:pt x="729" y="1166"/>
                </a:lnTo>
                <a:lnTo>
                  <a:pt x="864" y="1132"/>
                </a:lnTo>
                <a:lnTo>
                  <a:pt x="915" y="1115"/>
                </a:lnTo>
                <a:lnTo>
                  <a:pt x="966" y="1098"/>
                </a:lnTo>
                <a:lnTo>
                  <a:pt x="1000" y="1065"/>
                </a:lnTo>
                <a:lnTo>
                  <a:pt x="1034" y="997"/>
                </a:lnTo>
                <a:lnTo>
                  <a:pt x="1067" y="912"/>
                </a:lnTo>
                <a:lnTo>
                  <a:pt x="1084" y="862"/>
                </a:lnTo>
                <a:lnTo>
                  <a:pt x="1084" y="811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8470" name="Freeform 38"/>
          <p:cNvSpPr/>
          <p:nvPr/>
        </p:nvSpPr>
        <p:spPr>
          <a:xfrm>
            <a:off x="6369050" y="2197100"/>
            <a:ext cx="688975" cy="847725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1085" h="1335">
                <a:moveTo>
                  <a:pt x="932" y="929"/>
                </a:moveTo>
                <a:lnTo>
                  <a:pt x="949" y="862"/>
                </a:lnTo>
                <a:lnTo>
                  <a:pt x="983" y="794"/>
                </a:lnTo>
                <a:lnTo>
                  <a:pt x="1000" y="760"/>
                </a:lnTo>
                <a:lnTo>
                  <a:pt x="1017" y="760"/>
                </a:lnTo>
                <a:lnTo>
                  <a:pt x="1017" y="794"/>
                </a:lnTo>
                <a:lnTo>
                  <a:pt x="1017" y="845"/>
                </a:lnTo>
                <a:lnTo>
                  <a:pt x="1034" y="912"/>
                </a:lnTo>
                <a:lnTo>
                  <a:pt x="1034" y="980"/>
                </a:lnTo>
                <a:lnTo>
                  <a:pt x="1051" y="1048"/>
                </a:lnTo>
                <a:lnTo>
                  <a:pt x="1068" y="1098"/>
                </a:lnTo>
                <a:lnTo>
                  <a:pt x="1085" y="1132"/>
                </a:lnTo>
                <a:lnTo>
                  <a:pt x="1085" y="1166"/>
                </a:lnTo>
                <a:lnTo>
                  <a:pt x="1085" y="1200"/>
                </a:lnTo>
                <a:lnTo>
                  <a:pt x="1051" y="1233"/>
                </a:lnTo>
                <a:lnTo>
                  <a:pt x="1000" y="1267"/>
                </a:lnTo>
                <a:lnTo>
                  <a:pt x="949" y="1284"/>
                </a:lnTo>
                <a:lnTo>
                  <a:pt x="864" y="1301"/>
                </a:lnTo>
                <a:lnTo>
                  <a:pt x="763" y="1318"/>
                </a:lnTo>
                <a:lnTo>
                  <a:pt x="644" y="1318"/>
                </a:lnTo>
                <a:lnTo>
                  <a:pt x="543" y="1335"/>
                </a:lnTo>
                <a:lnTo>
                  <a:pt x="441" y="1335"/>
                </a:lnTo>
                <a:lnTo>
                  <a:pt x="356" y="1318"/>
                </a:lnTo>
                <a:lnTo>
                  <a:pt x="288" y="1301"/>
                </a:lnTo>
                <a:lnTo>
                  <a:pt x="221" y="1284"/>
                </a:lnTo>
                <a:lnTo>
                  <a:pt x="170" y="1250"/>
                </a:lnTo>
                <a:lnTo>
                  <a:pt x="136" y="1183"/>
                </a:lnTo>
                <a:lnTo>
                  <a:pt x="119" y="1115"/>
                </a:lnTo>
                <a:lnTo>
                  <a:pt x="102" y="1031"/>
                </a:lnTo>
                <a:lnTo>
                  <a:pt x="85" y="912"/>
                </a:lnTo>
                <a:lnTo>
                  <a:pt x="68" y="777"/>
                </a:lnTo>
                <a:lnTo>
                  <a:pt x="68" y="625"/>
                </a:lnTo>
                <a:lnTo>
                  <a:pt x="68" y="541"/>
                </a:lnTo>
                <a:lnTo>
                  <a:pt x="68" y="473"/>
                </a:lnTo>
                <a:lnTo>
                  <a:pt x="51" y="405"/>
                </a:lnTo>
                <a:lnTo>
                  <a:pt x="51" y="355"/>
                </a:lnTo>
                <a:lnTo>
                  <a:pt x="51" y="304"/>
                </a:lnTo>
                <a:lnTo>
                  <a:pt x="51" y="253"/>
                </a:lnTo>
                <a:lnTo>
                  <a:pt x="51" y="220"/>
                </a:lnTo>
                <a:lnTo>
                  <a:pt x="51" y="203"/>
                </a:lnTo>
                <a:lnTo>
                  <a:pt x="51" y="135"/>
                </a:lnTo>
                <a:lnTo>
                  <a:pt x="17" y="84"/>
                </a:lnTo>
                <a:lnTo>
                  <a:pt x="0" y="68"/>
                </a:lnTo>
                <a:lnTo>
                  <a:pt x="0" y="51"/>
                </a:lnTo>
                <a:lnTo>
                  <a:pt x="0" y="17"/>
                </a:lnTo>
                <a:lnTo>
                  <a:pt x="17" y="0"/>
                </a:lnTo>
                <a:lnTo>
                  <a:pt x="34" y="0"/>
                </a:lnTo>
                <a:lnTo>
                  <a:pt x="68" y="0"/>
                </a:lnTo>
                <a:lnTo>
                  <a:pt x="102" y="17"/>
                </a:lnTo>
                <a:lnTo>
                  <a:pt x="170" y="51"/>
                </a:lnTo>
                <a:lnTo>
                  <a:pt x="238" y="101"/>
                </a:lnTo>
                <a:lnTo>
                  <a:pt x="255" y="135"/>
                </a:lnTo>
                <a:lnTo>
                  <a:pt x="255" y="169"/>
                </a:lnTo>
                <a:lnTo>
                  <a:pt x="255" y="203"/>
                </a:lnTo>
                <a:lnTo>
                  <a:pt x="255" y="237"/>
                </a:lnTo>
                <a:lnTo>
                  <a:pt x="238" y="270"/>
                </a:lnTo>
                <a:lnTo>
                  <a:pt x="221" y="321"/>
                </a:lnTo>
                <a:lnTo>
                  <a:pt x="221" y="372"/>
                </a:lnTo>
                <a:lnTo>
                  <a:pt x="204" y="507"/>
                </a:lnTo>
                <a:lnTo>
                  <a:pt x="187" y="625"/>
                </a:lnTo>
                <a:lnTo>
                  <a:pt x="187" y="760"/>
                </a:lnTo>
                <a:lnTo>
                  <a:pt x="187" y="895"/>
                </a:lnTo>
                <a:lnTo>
                  <a:pt x="204" y="963"/>
                </a:lnTo>
                <a:lnTo>
                  <a:pt x="221" y="1031"/>
                </a:lnTo>
                <a:lnTo>
                  <a:pt x="238" y="1064"/>
                </a:lnTo>
                <a:lnTo>
                  <a:pt x="255" y="1098"/>
                </a:lnTo>
                <a:lnTo>
                  <a:pt x="288" y="1132"/>
                </a:lnTo>
                <a:lnTo>
                  <a:pt x="339" y="1149"/>
                </a:lnTo>
                <a:lnTo>
                  <a:pt x="424" y="1166"/>
                </a:lnTo>
                <a:lnTo>
                  <a:pt x="509" y="1166"/>
                </a:lnTo>
                <a:lnTo>
                  <a:pt x="593" y="1183"/>
                </a:lnTo>
                <a:lnTo>
                  <a:pt x="678" y="1166"/>
                </a:lnTo>
                <a:lnTo>
                  <a:pt x="746" y="1166"/>
                </a:lnTo>
                <a:lnTo>
                  <a:pt x="797" y="1149"/>
                </a:lnTo>
                <a:lnTo>
                  <a:pt x="847" y="1115"/>
                </a:lnTo>
                <a:lnTo>
                  <a:pt x="881" y="1081"/>
                </a:lnTo>
                <a:lnTo>
                  <a:pt x="915" y="1014"/>
                </a:lnTo>
                <a:lnTo>
                  <a:pt x="932" y="929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grpSp>
        <p:nvGrpSpPr>
          <p:cNvPr id="17439" name="组合 2"/>
          <p:cNvGrpSpPr/>
          <p:nvPr/>
        </p:nvGrpSpPr>
        <p:grpSpPr>
          <a:xfrm>
            <a:off x="730250" y="1200150"/>
            <a:ext cx="2905125" cy="666750"/>
            <a:chOff x="730521" y="1200116"/>
            <a:chExt cx="2904854" cy="666750"/>
          </a:xfrm>
        </p:grpSpPr>
        <p:sp>
          <p:nvSpPr>
            <p:cNvPr id="36" name="圆角矩形 35"/>
            <p:cNvSpPr/>
            <p:nvPr/>
          </p:nvSpPr>
          <p:spPr>
            <a:xfrm>
              <a:off x="1546420" y="1338229"/>
              <a:ext cx="2088955" cy="44926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ADDBE9"/>
                </a:gs>
                <a:gs pos="100000">
                  <a:schemeClr val="bg1"/>
                </a:gs>
              </a:gsLst>
            </a:gradFill>
            <a:ln>
              <a:solidFill>
                <a:srgbClr val="8FCEE4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pic>
          <p:nvPicPr>
            <p:cNvPr id="17441" name="图片 9" descr="book.gif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730521" y="1200116"/>
              <a:ext cx="1087277" cy="66675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7442" name="文本框 16"/>
            <p:cNvSpPr txBox="1"/>
            <p:nvPr/>
          </p:nvSpPr>
          <p:spPr>
            <a:xfrm>
              <a:off x="1805798" y="1357279"/>
              <a:ext cx="1752600" cy="46196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zh-CN" altLang="en-US" sz="2400" b="1" dirty="0">
                  <a:latin typeface="Adobe 黑体 Std R" pitchFamily="34" charset="-122"/>
                  <a:ea typeface="Adobe 黑体 Std R" pitchFamily="34" charset="-122"/>
                </a:rPr>
                <a:t>我会写</a:t>
              </a:r>
              <a:endParaRPr lang="zh-CN" altLang="en-US" sz="2400" b="1" dirty="0">
                <a:latin typeface="Adobe 黑体 Std R" pitchFamily="34" charset="-122"/>
                <a:ea typeface="Adobe 黑体 Std R" pitchFamily="34" charset="-122"/>
              </a:endParaRPr>
            </a:p>
          </p:txBody>
        </p:sp>
      </p:grpSp>
      <p:pic>
        <p:nvPicPr>
          <p:cNvPr id="39" name="Picture 2" descr="C:\Users\Administrator\Desktop\新归类\2017秋原稿\张存霞老师课件\课件模板（老师修改）\小学语文课件模板（老师修改）4.20\可改图标\学习字词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86125" y="249238"/>
            <a:ext cx="2641600" cy="693738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84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8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84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84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8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84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8" dur="500"/>
                                        <p:tgtEl>
                                          <p:spTgt spid="184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8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8" dur="500"/>
                                        <p:tgtEl>
                                          <p:spTgt spid="184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18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58" grpId="0"/>
      <p:bldP spid="2" grpId="0"/>
      <p:bldP spid="34" grpId="0"/>
      <p:bldP spid="35" grpId="0"/>
      <p:bldP spid="31" grpId="0"/>
      <p:bldP spid="3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90170" y="37465"/>
            <a:ext cx="8924290" cy="6757670"/>
            <a:chOff x="1567" y="1587"/>
            <a:chExt cx="10555" cy="672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rcRect l="10503" t="11256" r="6228" b="2734"/>
            <a:stretch>
              <a:fillRect/>
            </a:stretch>
          </p:blipFill>
          <p:spPr>
            <a:xfrm>
              <a:off x="1567" y="1587"/>
              <a:ext cx="5114" cy="6729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rcRect l="8142" t="10423" r="9199" b="3189"/>
            <a:stretch>
              <a:fillRect/>
            </a:stretch>
          </p:blipFill>
          <p:spPr>
            <a:xfrm>
              <a:off x="7117" y="1587"/>
              <a:ext cx="5005" cy="6664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3" name="TextBox 27"/>
          <p:cNvSpPr txBox="1"/>
          <p:nvPr/>
        </p:nvSpPr>
        <p:spPr>
          <a:xfrm>
            <a:off x="1009650" y="2546350"/>
            <a:ext cx="1336675" cy="1570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9600" b="1" dirty="0">
                <a:latin typeface="楷体_GB2312" pitchFamily="49" charset="-122"/>
                <a:ea typeface="楷体_GB2312" pitchFamily="49" charset="-122"/>
              </a:rPr>
              <a:t>桌</a:t>
            </a:r>
            <a:endParaRPr lang="zh-CN" altLang="en-US" sz="96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181100" y="2027238"/>
            <a:ext cx="1166813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 b="1" err="1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zhuō</a:t>
            </a:r>
            <a:r>
              <a:rPr lang="en-US" altLang="zh-CN" sz="3200" b="1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  </a:t>
            </a:r>
            <a:endParaRPr lang="en-US" altLang="zh-CN" sz="3200" b="1">
              <a:solidFill>
                <a:srgbClr val="FF0000"/>
              </a:solidFill>
              <a:latin typeface="方正姚体" pitchFamily="2" charset="-122"/>
              <a:ea typeface="方正姚体" pitchFamily="2" charset="-122"/>
            </a:endParaRPr>
          </a:p>
        </p:txBody>
      </p:sp>
      <p:grpSp>
        <p:nvGrpSpPr>
          <p:cNvPr id="18435" name="Group 4"/>
          <p:cNvGrpSpPr/>
          <p:nvPr/>
        </p:nvGrpSpPr>
        <p:grpSpPr>
          <a:xfrm>
            <a:off x="4932363" y="1700213"/>
            <a:ext cx="2879725" cy="2879725"/>
            <a:chOff x="1474" y="663"/>
            <a:chExt cx="2948" cy="2835"/>
          </a:xfrm>
        </p:grpSpPr>
        <p:sp>
          <p:nvSpPr>
            <p:cNvPr id="18436" name="Rectangle 5"/>
            <p:cNvSpPr/>
            <p:nvPr/>
          </p:nvSpPr>
          <p:spPr>
            <a:xfrm>
              <a:off x="2948" y="2069"/>
              <a:ext cx="1474" cy="1429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>
                <a:spcBef>
                  <a:spcPct val="20000"/>
                </a:spcBef>
              </a:pPr>
              <a:endParaRPr lang="zh-CN" altLang="zh-CN" sz="2800" dirty="0">
                <a:latin typeface="Calibri" panose="020F0502020204030204" pitchFamily="34" charset="0"/>
              </a:endParaRPr>
            </a:p>
          </p:txBody>
        </p:sp>
        <p:sp>
          <p:nvSpPr>
            <p:cNvPr id="18437" name="Rectangle 6"/>
            <p:cNvSpPr/>
            <p:nvPr/>
          </p:nvSpPr>
          <p:spPr>
            <a:xfrm>
              <a:off x="1474" y="2069"/>
              <a:ext cx="1474" cy="1429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>
                <a:spcBef>
                  <a:spcPct val="20000"/>
                </a:spcBef>
              </a:pPr>
              <a:endParaRPr lang="zh-CN" altLang="zh-CN" sz="2800" dirty="0">
                <a:latin typeface="Calibri" panose="020F0502020204030204" pitchFamily="34" charset="0"/>
              </a:endParaRPr>
            </a:p>
          </p:txBody>
        </p:sp>
        <p:sp>
          <p:nvSpPr>
            <p:cNvPr id="18438" name="Rectangle 7"/>
            <p:cNvSpPr/>
            <p:nvPr/>
          </p:nvSpPr>
          <p:spPr>
            <a:xfrm>
              <a:off x="2948" y="663"/>
              <a:ext cx="1474" cy="1406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>
                <a:spcBef>
                  <a:spcPct val="20000"/>
                </a:spcBef>
              </a:pPr>
              <a:endParaRPr lang="zh-CN" altLang="zh-CN" sz="2800" dirty="0">
                <a:latin typeface="Calibri" panose="020F0502020204030204" pitchFamily="34" charset="0"/>
              </a:endParaRPr>
            </a:p>
          </p:txBody>
        </p:sp>
        <p:sp>
          <p:nvSpPr>
            <p:cNvPr id="18439" name="Rectangle 8"/>
            <p:cNvSpPr/>
            <p:nvPr/>
          </p:nvSpPr>
          <p:spPr>
            <a:xfrm>
              <a:off x="1474" y="663"/>
              <a:ext cx="1474" cy="1406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>
                <a:spcBef>
                  <a:spcPct val="20000"/>
                </a:spcBef>
              </a:pPr>
              <a:endParaRPr lang="zh-CN" altLang="zh-CN" sz="2800" dirty="0">
                <a:latin typeface="Calibri" panose="020F0502020204030204" pitchFamily="34" charset="0"/>
              </a:endParaRPr>
            </a:p>
          </p:txBody>
        </p:sp>
        <p:sp>
          <p:nvSpPr>
            <p:cNvPr id="18440" name="Line 9"/>
            <p:cNvSpPr/>
            <p:nvPr/>
          </p:nvSpPr>
          <p:spPr>
            <a:xfrm>
              <a:off x="1474" y="663"/>
              <a:ext cx="2948" cy="0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8441" name="Line 10"/>
            <p:cNvSpPr/>
            <p:nvPr/>
          </p:nvSpPr>
          <p:spPr>
            <a:xfrm>
              <a:off x="1474" y="3498"/>
              <a:ext cx="2948" cy="0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8442" name="Line 11"/>
            <p:cNvSpPr/>
            <p:nvPr/>
          </p:nvSpPr>
          <p:spPr>
            <a:xfrm>
              <a:off x="1474" y="663"/>
              <a:ext cx="0" cy="2835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8443" name="Line 12"/>
            <p:cNvSpPr/>
            <p:nvPr/>
          </p:nvSpPr>
          <p:spPr>
            <a:xfrm>
              <a:off x="4422" y="663"/>
              <a:ext cx="0" cy="2835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8444" name="Line 13"/>
            <p:cNvSpPr/>
            <p:nvPr/>
          </p:nvSpPr>
          <p:spPr>
            <a:xfrm>
              <a:off x="1474" y="2069"/>
              <a:ext cx="2948" cy="0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8445" name="Line 14"/>
            <p:cNvSpPr/>
            <p:nvPr/>
          </p:nvSpPr>
          <p:spPr>
            <a:xfrm>
              <a:off x="2948" y="663"/>
              <a:ext cx="0" cy="2835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58" name="TextBox 57"/>
          <p:cNvSpPr txBox="1"/>
          <p:nvPr/>
        </p:nvSpPr>
        <p:spPr>
          <a:xfrm>
            <a:off x="4822825" y="5002213"/>
            <a:ext cx="3973513" cy="8318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书写</a:t>
            </a:r>
            <a:r>
              <a:rPr lang="zh-CN" altLang="en-US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指导：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“木”横稍长，撇、捺舒展有力。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579688" y="3100388"/>
            <a:ext cx="1727200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0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部首：</a:t>
            </a:r>
            <a:r>
              <a:rPr lang="zh-CN" altLang="en-US" sz="2000" b="1" dirty="0">
                <a:latin typeface="仿宋" panose="02010609060101010101" pitchFamily="49" charset="-122"/>
                <a:ea typeface="仿宋" panose="02010609060101010101" pitchFamily="49" charset="-122"/>
              </a:rPr>
              <a:t>木</a:t>
            </a:r>
            <a:endParaRPr lang="zh-CN" altLang="en-US" sz="20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857250" y="4538663"/>
            <a:ext cx="3387725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组词：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桌子  课桌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857250" y="5002213"/>
            <a:ext cx="3875088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造句：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我家买了一张新桌子。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2135188" y="2643188"/>
            <a:ext cx="2008187" cy="400050"/>
          </a:xfrm>
          <a:prstGeom prst="rect">
            <a:avLst/>
          </a:prstGeom>
          <a:noFill/>
          <a:ln w="9525">
            <a:noFill/>
          </a:ln>
        </p:spPr>
        <p:txBody>
          <a:bodyPr anchor="ctr" anchorCtr="1">
            <a:spAutoFit/>
          </a:bodyPr>
          <a:p>
            <a:r>
              <a:rPr lang="zh-CN" altLang="en-US" sz="20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音序：</a:t>
            </a:r>
            <a:r>
              <a:rPr lang="en-US" altLang="zh-CN" sz="2000" b="1">
                <a:latin typeface="仿宋" panose="02010609060101010101" pitchFamily="49" charset="-122"/>
                <a:ea typeface="仿宋" panose="02010609060101010101" pitchFamily="49" charset="-122"/>
              </a:rPr>
              <a:t>Z</a:t>
            </a:r>
            <a:endParaRPr lang="en-US" altLang="zh-CN" sz="2000" b="1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2316163" y="3571875"/>
            <a:ext cx="2078037" cy="400050"/>
          </a:xfrm>
          <a:prstGeom prst="rect">
            <a:avLst/>
          </a:prstGeom>
          <a:noFill/>
          <a:ln w="9525">
            <a:noFill/>
          </a:ln>
        </p:spPr>
        <p:txBody>
          <a:bodyPr anchor="ctr" anchorCtr="1">
            <a:spAutoFit/>
          </a:bodyPr>
          <a:p>
            <a:r>
              <a:rPr lang="zh-CN" altLang="en-US" sz="20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结构</a:t>
            </a:r>
            <a:r>
              <a:rPr lang="en-US" altLang="zh-CN" sz="2000" b="1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:</a:t>
            </a:r>
            <a:r>
              <a:rPr lang="zh-CN" altLang="en-US" sz="2000" b="1" dirty="0">
                <a:latin typeface="仿宋" panose="02010609060101010101" pitchFamily="49" charset="-122"/>
                <a:ea typeface="仿宋" panose="02010609060101010101" pitchFamily="49" charset="-122"/>
              </a:rPr>
              <a:t>上中下</a:t>
            </a:r>
            <a:endParaRPr lang="zh-CN" altLang="en-US" sz="20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18452" name="Rectangle 27"/>
          <p:cNvSpPr/>
          <p:nvPr/>
        </p:nvSpPr>
        <p:spPr>
          <a:xfrm>
            <a:off x="3330575" y="2216150"/>
            <a:ext cx="31750" cy="152400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p>
            <a:pPr algn="just"/>
            <a:r>
              <a:rPr lang="en-US" altLang="zh-CN" sz="100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endParaRPr lang="en-US" altLang="zh-CN">
              <a:latin typeface="Calibri" panose="020F0502020204030204" pitchFamily="34" charset="0"/>
            </a:endParaRPr>
          </a:p>
        </p:txBody>
      </p:sp>
      <p:sp>
        <p:nvSpPr>
          <p:cNvPr id="27" name="Freeform 21"/>
          <p:cNvSpPr/>
          <p:nvPr/>
        </p:nvSpPr>
        <p:spPr>
          <a:xfrm>
            <a:off x="6192838" y="1962150"/>
            <a:ext cx="227012" cy="652463"/>
          </a:xfrm>
          <a:custGeom>
            <a:avLst/>
            <a:gdLst/>
            <a:ahLst/>
            <a:cxnLst>
              <a:cxn ang="0">
                <a:pos x="72454134" y="499621558"/>
              </a:cxn>
              <a:cxn ang="0">
                <a:pos x="69933983" y="446698236"/>
              </a:cxn>
              <a:cxn ang="0">
                <a:pos x="68674305" y="396925310"/>
              </a:cxn>
              <a:cxn ang="0">
                <a:pos x="67413833" y="352192701"/>
              </a:cxn>
              <a:cxn ang="0">
                <a:pos x="64893682" y="311239932"/>
              </a:cxn>
              <a:cxn ang="0">
                <a:pos x="63634004" y="274067798"/>
              </a:cxn>
              <a:cxn ang="0">
                <a:pos x="61744089" y="241304947"/>
              </a:cxn>
              <a:cxn ang="0">
                <a:pos x="60483617" y="211063049"/>
              </a:cxn>
              <a:cxn ang="0">
                <a:pos x="57963466" y="185861467"/>
              </a:cxn>
              <a:cxn ang="0">
                <a:pos x="55443315" y="164440520"/>
              </a:cxn>
              <a:cxn ang="0">
                <a:pos x="54183637" y="146169175"/>
              </a:cxn>
              <a:cxn ang="0">
                <a:pos x="49143336" y="121597831"/>
              </a:cxn>
              <a:cxn ang="0">
                <a:pos x="44732476" y="97655931"/>
              </a:cxn>
              <a:cxn ang="0">
                <a:pos x="37172024" y="78755142"/>
              </a:cxn>
              <a:cxn ang="0">
                <a:pos x="30241808" y="64264430"/>
              </a:cxn>
              <a:cxn ang="0">
                <a:pos x="22681356" y="54183798"/>
              </a:cxn>
              <a:cxn ang="0">
                <a:pos x="11970517" y="47252767"/>
              </a:cxn>
              <a:cxn ang="0">
                <a:pos x="1260472" y="35912453"/>
              </a:cxn>
              <a:cxn ang="0">
                <a:pos x="0" y="21421741"/>
              </a:cxn>
              <a:cxn ang="0">
                <a:pos x="4410065" y="10710871"/>
              </a:cxn>
              <a:cxn ang="0">
                <a:pos x="11970517" y="5040316"/>
              </a:cxn>
              <a:cxn ang="0">
                <a:pos x="22681356" y="1260476"/>
              </a:cxn>
              <a:cxn ang="0">
                <a:pos x="38432497" y="0"/>
              </a:cxn>
              <a:cxn ang="0">
                <a:pos x="57963466" y="1260476"/>
              </a:cxn>
              <a:cxn ang="0">
                <a:pos x="88205274" y="6300792"/>
              </a:cxn>
              <a:cxn ang="0">
                <a:pos x="126637771" y="17010869"/>
              </a:cxn>
              <a:cxn ang="0">
                <a:pos x="155619901" y="30241898"/>
              </a:cxn>
              <a:cxn ang="0">
                <a:pos x="168850097" y="39692293"/>
              </a:cxn>
              <a:cxn ang="0">
                <a:pos x="176410549" y="49772926"/>
              </a:cxn>
              <a:cxn ang="0">
                <a:pos x="180191172" y="59224114"/>
              </a:cxn>
              <a:cxn ang="0">
                <a:pos x="180191172" y="71194667"/>
              </a:cxn>
              <a:cxn ang="0">
                <a:pos x="178930700" y="84425696"/>
              </a:cxn>
              <a:cxn ang="0">
                <a:pos x="173890398" y="96396249"/>
              </a:cxn>
              <a:cxn ang="0">
                <a:pos x="171370248" y="108366802"/>
              </a:cxn>
              <a:cxn ang="0">
                <a:pos x="168850097" y="127897829"/>
              </a:cxn>
              <a:cxn ang="0">
                <a:pos x="166960182" y="151839729"/>
              </a:cxn>
              <a:cxn ang="0">
                <a:pos x="164440032" y="182081627"/>
              </a:cxn>
              <a:cxn ang="0">
                <a:pos x="163180353" y="219884000"/>
              </a:cxn>
              <a:cxn ang="0">
                <a:pos x="161919881" y="262096451"/>
              </a:cxn>
              <a:cxn ang="0">
                <a:pos x="160660202" y="311239932"/>
              </a:cxn>
              <a:cxn ang="0">
                <a:pos x="160660202" y="366053174"/>
              </a:cxn>
              <a:cxn ang="0">
                <a:pos x="159399730" y="427167209"/>
              </a:cxn>
              <a:cxn ang="0">
                <a:pos x="159399730" y="493951004"/>
              </a:cxn>
              <a:cxn ang="0">
                <a:pos x="159399730" y="517892903"/>
              </a:cxn>
            </a:cxnLst>
            <a:pathLst>
              <a:path w="286" h="822">
                <a:moveTo>
                  <a:pt x="253" y="822"/>
                </a:moveTo>
                <a:lnTo>
                  <a:pt x="115" y="822"/>
                </a:lnTo>
                <a:lnTo>
                  <a:pt x="115" y="793"/>
                </a:lnTo>
                <a:lnTo>
                  <a:pt x="113" y="764"/>
                </a:lnTo>
                <a:lnTo>
                  <a:pt x="113" y="736"/>
                </a:lnTo>
                <a:lnTo>
                  <a:pt x="111" y="709"/>
                </a:lnTo>
                <a:lnTo>
                  <a:pt x="111" y="682"/>
                </a:lnTo>
                <a:lnTo>
                  <a:pt x="111" y="657"/>
                </a:lnTo>
                <a:lnTo>
                  <a:pt x="109" y="630"/>
                </a:lnTo>
                <a:lnTo>
                  <a:pt x="109" y="607"/>
                </a:lnTo>
                <a:lnTo>
                  <a:pt x="107" y="582"/>
                </a:lnTo>
                <a:lnTo>
                  <a:pt x="107" y="559"/>
                </a:lnTo>
                <a:lnTo>
                  <a:pt x="105" y="536"/>
                </a:lnTo>
                <a:lnTo>
                  <a:pt x="105" y="515"/>
                </a:lnTo>
                <a:lnTo>
                  <a:pt x="103" y="494"/>
                </a:lnTo>
                <a:lnTo>
                  <a:pt x="103" y="473"/>
                </a:lnTo>
                <a:lnTo>
                  <a:pt x="101" y="454"/>
                </a:lnTo>
                <a:lnTo>
                  <a:pt x="101" y="435"/>
                </a:lnTo>
                <a:lnTo>
                  <a:pt x="99" y="418"/>
                </a:lnTo>
                <a:lnTo>
                  <a:pt x="99" y="399"/>
                </a:lnTo>
                <a:lnTo>
                  <a:pt x="98" y="383"/>
                </a:lnTo>
                <a:lnTo>
                  <a:pt x="98" y="366"/>
                </a:lnTo>
                <a:lnTo>
                  <a:pt x="96" y="351"/>
                </a:lnTo>
                <a:lnTo>
                  <a:pt x="96" y="335"/>
                </a:lnTo>
                <a:lnTo>
                  <a:pt x="94" y="322"/>
                </a:lnTo>
                <a:lnTo>
                  <a:pt x="92" y="308"/>
                </a:lnTo>
                <a:lnTo>
                  <a:pt x="92" y="295"/>
                </a:lnTo>
                <a:lnTo>
                  <a:pt x="90" y="284"/>
                </a:lnTo>
                <a:lnTo>
                  <a:pt x="90" y="272"/>
                </a:lnTo>
                <a:lnTo>
                  <a:pt x="88" y="261"/>
                </a:lnTo>
                <a:lnTo>
                  <a:pt x="88" y="251"/>
                </a:lnTo>
                <a:lnTo>
                  <a:pt x="86" y="241"/>
                </a:lnTo>
                <a:lnTo>
                  <a:pt x="86" y="232"/>
                </a:lnTo>
                <a:lnTo>
                  <a:pt x="84" y="224"/>
                </a:lnTo>
                <a:lnTo>
                  <a:pt x="82" y="209"/>
                </a:lnTo>
                <a:lnTo>
                  <a:pt x="78" y="193"/>
                </a:lnTo>
                <a:lnTo>
                  <a:pt x="76" y="180"/>
                </a:lnTo>
                <a:lnTo>
                  <a:pt x="73" y="169"/>
                </a:lnTo>
                <a:lnTo>
                  <a:pt x="71" y="155"/>
                </a:lnTo>
                <a:lnTo>
                  <a:pt x="67" y="146"/>
                </a:lnTo>
                <a:lnTo>
                  <a:pt x="63" y="134"/>
                </a:lnTo>
                <a:lnTo>
                  <a:pt x="59" y="125"/>
                </a:lnTo>
                <a:lnTo>
                  <a:pt x="55" y="117"/>
                </a:lnTo>
                <a:lnTo>
                  <a:pt x="51" y="109"/>
                </a:lnTo>
                <a:lnTo>
                  <a:pt x="48" y="102"/>
                </a:lnTo>
                <a:lnTo>
                  <a:pt x="44" y="96"/>
                </a:lnTo>
                <a:lnTo>
                  <a:pt x="40" y="90"/>
                </a:lnTo>
                <a:lnTo>
                  <a:pt x="36" y="86"/>
                </a:lnTo>
                <a:lnTo>
                  <a:pt x="30" y="82"/>
                </a:lnTo>
                <a:lnTo>
                  <a:pt x="26" y="80"/>
                </a:lnTo>
                <a:lnTo>
                  <a:pt x="19" y="75"/>
                </a:lnTo>
                <a:lnTo>
                  <a:pt x="11" y="69"/>
                </a:lnTo>
                <a:lnTo>
                  <a:pt x="5" y="63"/>
                </a:lnTo>
                <a:lnTo>
                  <a:pt x="2" y="57"/>
                </a:lnTo>
                <a:lnTo>
                  <a:pt x="0" y="50"/>
                </a:lnTo>
                <a:lnTo>
                  <a:pt x="0" y="42"/>
                </a:lnTo>
                <a:lnTo>
                  <a:pt x="0" y="34"/>
                </a:lnTo>
                <a:lnTo>
                  <a:pt x="2" y="25"/>
                </a:lnTo>
                <a:lnTo>
                  <a:pt x="3" y="21"/>
                </a:lnTo>
                <a:lnTo>
                  <a:pt x="7" y="17"/>
                </a:lnTo>
                <a:lnTo>
                  <a:pt x="9" y="13"/>
                </a:lnTo>
                <a:lnTo>
                  <a:pt x="13" y="10"/>
                </a:lnTo>
                <a:lnTo>
                  <a:pt x="19" y="8"/>
                </a:lnTo>
                <a:lnTo>
                  <a:pt x="25" y="4"/>
                </a:lnTo>
                <a:lnTo>
                  <a:pt x="30" y="2"/>
                </a:lnTo>
                <a:lnTo>
                  <a:pt x="36" y="2"/>
                </a:lnTo>
                <a:lnTo>
                  <a:pt x="44" y="0"/>
                </a:lnTo>
                <a:lnTo>
                  <a:pt x="51" y="0"/>
                </a:lnTo>
                <a:lnTo>
                  <a:pt x="61" y="0"/>
                </a:lnTo>
                <a:lnTo>
                  <a:pt x="71" y="0"/>
                </a:lnTo>
                <a:lnTo>
                  <a:pt x="80" y="0"/>
                </a:lnTo>
                <a:lnTo>
                  <a:pt x="92" y="2"/>
                </a:lnTo>
                <a:lnTo>
                  <a:pt x="103" y="4"/>
                </a:lnTo>
                <a:lnTo>
                  <a:pt x="115" y="6"/>
                </a:lnTo>
                <a:lnTo>
                  <a:pt x="140" y="10"/>
                </a:lnTo>
                <a:lnTo>
                  <a:pt x="161" y="15"/>
                </a:lnTo>
                <a:lnTo>
                  <a:pt x="182" y="21"/>
                </a:lnTo>
                <a:lnTo>
                  <a:pt x="201" y="27"/>
                </a:lnTo>
                <a:lnTo>
                  <a:pt x="218" y="34"/>
                </a:lnTo>
                <a:lnTo>
                  <a:pt x="234" y="40"/>
                </a:lnTo>
                <a:lnTo>
                  <a:pt x="247" y="48"/>
                </a:lnTo>
                <a:lnTo>
                  <a:pt x="259" y="56"/>
                </a:lnTo>
                <a:lnTo>
                  <a:pt x="265" y="59"/>
                </a:lnTo>
                <a:lnTo>
                  <a:pt x="268" y="63"/>
                </a:lnTo>
                <a:lnTo>
                  <a:pt x="272" y="69"/>
                </a:lnTo>
                <a:lnTo>
                  <a:pt x="276" y="73"/>
                </a:lnTo>
                <a:lnTo>
                  <a:pt x="280" y="79"/>
                </a:lnTo>
                <a:lnTo>
                  <a:pt x="282" y="84"/>
                </a:lnTo>
                <a:lnTo>
                  <a:pt x="284" y="88"/>
                </a:lnTo>
                <a:lnTo>
                  <a:pt x="286" y="94"/>
                </a:lnTo>
                <a:lnTo>
                  <a:pt x="286" y="102"/>
                </a:lnTo>
                <a:lnTo>
                  <a:pt x="286" y="107"/>
                </a:lnTo>
                <a:lnTo>
                  <a:pt x="286" y="113"/>
                </a:lnTo>
                <a:lnTo>
                  <a:pt x="286" y="121"/>
                </a:lnTo>
                <a:lnTo>
                  <a:pt x="284" y="126"/>
                </a:lnTo>
                <a:lnTo>
                  <a:pt x="284" y="134"/>
                </a:lnTo>
                <a:lnTo>
                  <a:pt x="280" y="142"/>
                </a:lnTo>
                <a:lnTo>
                  <a:pt x="278" y="149"/>
                </a:lnTo>
                <a:lnTo>
                  <a:pt x="276" y="153"/>
                </a:lnTo>
                <a:lnTo>
                  <a:pt x="274" y="159"/>
                </a:lnTo>
                <a:lnTo>
                  <a:pt x="274" y="165"/>
                </a:lnTo>
                <a:lnTo>
                  <a:pt x="272" y="172"/>
                </a:lnTo>
                <a:lnTo>
                  <a:pt x="270" y="182"/>
                </a:lnTo>
                <a:lnTo>
                  <a:pt x="268" y="192"/>
                </a:lnTo>
                <a:lnTo>
                  <a:pt x="268" y="203"/>
                </a:lnTo>
                <a:lnTo>
                  <a:pt x="266" y="215"/>
                </a:lnTo>
                <a:lnTo>
                  <a:pt x="266" y="228"/>
                </a:lnTo>
                <a:lnTo>
                  <a:pt x="265" y="241"/>
                </a:lnTo>
                <a:lnTo>
                  <a:pt x="263" y="257"/>
                </a:lnTo>
                <a:lnTo>
                  <a:pt x="263" y="272"/>
                </a:lnTo>
                <a:lnTo>
                  <a:pt x="261" y="289"/>
                </a:lnTo>
                <a:lnTo>
                  <a:pt x="261" y="308"/>
                </a:lnTo>
                <a:lnTo>
                  <a:pt x="261" y="328"/>
                </a:lnTo>
                <a:lnTo>
                  <a:pt x="259" y="349"/>
                </a:lnTo>
                <a:lnTo>
                  <a:pt x="259" y="370"/>
                </a:lnTo>
                <a:lnTo>
                  <a:pt x="257" y="393"/>
                </a:lnTo>
                <a:lnTo>
                  <a:pt x="257" y="416"/>
                </a:lnTo>
                <a:lnTo>
                  <a:pt x="257" y="441"/>
                </a:lnTo>
                <a:lnTo>
                  <a:pt x="255" y="467"/>
                </a:lnTo>
                <a:lnTo>
                  <a:pt x="255" y="494"/>
                </a:lnTo>
                <a:lnTo>
                  <a:pt x="255" y="523"/>
                </a:lnTo>
                <a:lnTo>
                  <a:pt x="255" y="552"/>
                </a:lnTo>
                <a:lnTo>
                  <a:pt x="255" y="581"/>
                </a:lnTo>
                <a:lnTo>
                  <a:pt x="253" y="613"/>
                </a:lnTo>
                <a:lnTo>
                  <a:pt x="253" y="646"/>
                </a:lnTo>
                <a:lnTo>
                  <a:pt x="253" y="678"/>
                </a:lnTo>
                <a:lnTo>
                  <a:pt x="253" y="713"/>
                </a:lnTo>
                <a:lnTo>
                  <a:pt x="253" y="747"/>
                </a:lnTo>
                <a:lnTo>
                  <a:pt x="253" y="784"/>
                </a:lnTo>
                <a:lnTo>
                  <a:pt x="253" y="822"/>
                </a:lnTo>
              </a:path>
            </a:pathLst>
          </a:custGeom>
          <a:solidFill>
            <a:srgbClr val="FF0000"/>
          </a:solidFill>
          <a:ln w="1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8" name="Freeform 22"/>
          <p:cNvSpPr/>
          <p:nvPr/>
        </p:nvSpPr>
        <p:spPr>
          <a:xfrm>
            <a:off x="6343650" y="2130425"/>
            <a:ext cx="604838" cy="158750"/>
          </a:xfrm>
          <a:custGeom>
            <a:avLst/>
            <a:gdLst/>
            <a:ahLst/>
            <a:cxnLst>
              <a:cxn ang="0">
                <a:pos x="316910506" y="103730760"/>
              </a:cxn>
              <a:cxn ang="0">
                <a:pos x="277847655" y="109458524"/>
              </a:cxn>
              <a:cxn ang="0">
                <a:pos x="239415042" y="114549692"/>
              </a:cxn>
              <a:cxn ang="0">
                <a:pos x="197832826" y="118367670"/>
              </a:cxn>
              <a:cxn ang="0">
                <a:pos x="156880055" y="121549849"/>
              </a:cxn>
              <a:cxn ang="0">
                <a:pos x="113407125" y="124095433"/>
              </a:cxn>
              <a:cxn ang="0">
                <a:pos x="68674513" y="125368624"/>
              </a:cxn>
              <a:cxn ang="0">
                <a:pos x="22681425" y="126641018"/>
              </a:cxn>
              <a:cxn ang="0">
                <a:pos x="0" y="63002211"/>
              </a:cxn>
              <a:cxn ang="0">
                <a:pos x="17010870" y="63002211"/>
              </a:cxn>
              <a:cxn ang="0">
                <a:pos x="34651979" y="61093222"/>
              </a:cxn>
              <a:cxn ang="0">
                <a:pos x="56703959" y="59820031"/>
              </a:cxn>
              <a:cxn ang="0">
                <a:pos x="78124908" y="56002054"/>
              </a:cxn>
              <a:cxn ang="0">
                <a:pos x="103956730" y="50910886"/>
              </a:cxn>
              <a:cxn ang="0">
                <a:pos x="129158313" y="46456313"/>
              </a:cxn>
              <a:cxn ang="0">
                <a:pos x="158139737" y="38819560"/>
              </a:cxn>
              <a:cxn ang="0">
                <a:pos x="188381637" y="31819403"/>
              </a:cxn>
              <a:cxn ang="0">
                <a:pos x="218623537" y="24182651"/>
              </a:cxn>
              <a:cxn ang="0">
                <a:pos x="246346072" y="17819089"/>
              </a:cxn>
              <a:cxn ang="0">
                <a:pos x="272177100" y="12091325"/>
              </a:cxn>
              <a:cxn ang="0">
                <a:pos x="293598843" y="8273348"/>
              </a:cxn>
              <a:cxn ang="0">
                <a:pos x="314390347" y="4454573"/>
              </a:cxn>
              <a:cxn ang="0">
                <a:pos x="331401218" y="2545584"/>
              </a:cxn>
              <a:cxn ang="0">
                <a:pos x="345891930" y="0"/>
              </a:cxn>
              <a:cxn ang="0">
                <a:pos x="357862483" y="0"/>
              </a:cxn>
              <a:cxn ang="0">
                <a:pos x="379284226" y="1272393"/>
              </a:cxn>
              <a:cxn ang="0">
                <a:pos x="400075731" y="4454573"/>
              </a:cxn>
              <a:cxn ang="0">
                <a:pos x="420866442" y="12091325"/>
              </a:cxn>
              <a:cxn ang="0">
                <a:pos x="441027708" y="20364673"/>
              </a:cxn>
              <a:cxn ang="0">
                <a:pos x="458039372" y="30546212"/>
              </a:cxn>
              <a:cxn ang="0">
                <a:pos x="470009926" y="38819560"/>
              </a:cxn>
              <a:cxn ang="0">
                <a:pos x="476309925" y="45183122"/>
              </a:cxn>
              <a:cxn ang="0">
                <a:pos x="478830083" y="49638492"/>
              </a:cxn>
              <a:cxn ang="0">
                <a:pos x="480090559" y="53456470"/>
              </a:cxn>
              <a:cxn ang="0">
                <a:pos x="480090559" y="58547638"/>
              </a:cxn>
              <a:cxn ang="0">
                <a:pos x="475050243" y="61729818"/>
              </a:cxn>
              <a:cxn ang="0">
                <a:pos x="465599847" y="66820986"/>
              </a:cxn>
              <a:cxn ang="0">
                <a:pos x="452368818" y="71911357"/>
              </a:cxn>
              <a:cxn ang="0">
                <a:pos x="434097471" y="77639121"/>
              </a:cxn>
              <a:cxn ang="0">
                <a:pos x="410785808" y="82730289"/>
              </a:cxn>
              <a:cxn ang="0">
                <a:pos x="384324543" y="90367041"/>
              </a:cxn>
              <a:cxn ang="0">
                <a:pos x="352822167" y="96094805"/>
              </a:cxn>
              <a:cxn ang="0">
                <a:pos x="334551614" y="99912783"/>
              </a:cxn>
            </a:cxnLst>
            <a:pathLst>
              <a:path w="762" h="199">
                <a:moveTo>
                  <a:pt x="531" y="157"/>
                </a:moveTo>
                <a:lnTo>
                  <a:pt x="503" y="163"/>
                </a:lnTo>
                <a:lnTo>
                  <a:pt x="472" y="166"/>
                </a:lnTo>
                <a:lnTo>
                  <a:pt x="441" y="172"/>
                </a:lnTo>
                <a:lnTo>
                  <a:pt x="410" y="176"/>
                </a:lnTo>
                <a:lnTo>
                  <a:pt x="380" y="180"/>
                </a:lnTo>
                <a:lnTo>
                  <a:pt x="347" y="184"/>
                </a:lnTo>
                <a:lnTo>
                  <a:pt x="314" y="186"/>
                </a:lnTo>
                <a:lnTo>
                  <a:pt x="282" y="189"/>
                </a:lnTo>
                <a:lnTo>
                  <a:pt x="249" y="191"/>
                </a:lnTo>
                <a:lnTo>
                  <a:pt x="215" y="193"/>
                </a:lnTo>
                <a:lnTo>
                  <a:pt x="180" y="195"/>
                </a:lnTo>
                <a:lnTo>
                  <a:pt x="146" y="197"/>
                </a:lnTo>
                <a:lnTo>
                  <a:pt x="109" y="197"/>
                </a:lnTo>
                <a:lnTo>
                  <a:pt x="73" y="199"/>
                </a:lnTo>
                <a:lnTo>
                  <a:pt x="36" y="199"/>
                </a:lnTo>
                <a:lnTo>
                  <a:pt x="0" y="199"/>
                </a:lnTo>
                <a:lnTo>
                  <a:pt x="0" y="99"/>
                </a:lnTo>
                <a:lnTo>
                  <a:pt x="13" y="99"/>
                </a:lnTo>
                <a:lnTo>
                  <a:pt x="27" y="99"/>
                </a:lnTo>
                <a:lnTo>
                  <a:pt x="42" y="97"/>
                </a:lnTo>
                <a:lnTo>
                  <a:pt x="55" y="96"/>
                </a:lnTo>
                <a:lnTo>
                  <a:pt x="73" y="96"/>
                </a:lnTo>
                <a:lnTo>
                  <a:pt x="90" y="94"/>
                </a:lnTo>
                <a:lnTo>
                  <a:pt x="107" y="90"/>
                </a:lnTo>
                <a:lnTo>
                  <a:pt x="124" y="88"/>
                </a:lnTo>
                <a:lnTo>
                  <a:pt x="144" y="84"/>
                </a:lnTo>
                <a:lnTo>
                  <a:pt x="165" y="80"/>
                </a:lnTo>
                <a:lnTo>
                  <a:pt x="184" y="76"/>
                </a:lnTo>
                <a:lnTo>
                  <a:pt x="205" y="73"/>
                </a:lnTo>
                <a:lnTo>
                  <a:pt x="228" y="67"/>
                </a:lnTo>
                <a:lnTo>
                  <a:pt x="251" y="61"/>
                </a:lnTo>
                <a:lnTo>
                  <a:pt x="274" y="55"/>
                </a:lnTo>
                <a:lnTo>
                  <a:pt x="299" y="50"/>
                </a:lnTo>
                <a:lnTo>
                  <a:pt x="324" y="44"/>
                </a:lnTo>
                <a:lnTo>
                  <a:pt x="347" y="38"/>
                </a:lnTo>
                <a:lnTo>
                  <a:pt x="370" y="32"/>
                </a:lnTo>
                <a:lnTo>
                  <a:pt x="391" y="28"/>
                </a:lnTo>
                <a:lnTo>
                  <a:pt x="412" y="23"/>
                </a:lnTo>
                <a:lnTo>
                  <a:pt x="432" y="19"/>
                </a:lnTo>
                <a:lnTo>
                  <a:pt x="449" y="15"/>
                </a:lnTo>
                <a:lnTo>
                  <a:pt x="466" y="13"/>
                </a:lnTo>
                <a:lnTo>
                  <a:pt x="483" y="9"/>
                </a:lnTo>
                <a:lnTo>
                  <a:pt x="499" y="7"/>
                </a:lnTo>
                <a:lnTo>
                  <a:pt x="512" y="5"/>
                </a:lnTo>
                <a:lnTo>
                  <a:pt x="526" y="4"/>
                </a:lnTo>
                <a:lnTo>
                  <a:pt x="537" y="2"/>
                </a:lnTo>
                <a:lnTo>
                  <a:pt x="549" y="0"/>
                </a:lnTo>
                <a:lnTo>
                  <a:pt x="558" y="0"/>
                </a:lnTo>
                <a:lnTo>
                  <a:pt x="568" y="0"/>
                </a:lnTo>
                <a:lnTo>
                  <a:pt x="585" y="0"/>
                </a:lnTo>
                <a:lnTo>
                  <a:pt x="602" y="2"/>
                </a:lnTo>
                <a:lnTo>
                  <a:pt x="620" y="4"/>
                </a:lnTo>
                <a:lnTo>
                  <a:pt x="635" y="7"/>
                </a:lnTo>
                <a:lnTo>
                  <a:pt x="652" y="13"/>
                </a:lnTo>
                <a:lnTo>
                  <a:pt x="668" y="19"/>
                </a:lnTo>
                <a:lnTo>
                  <a:pt x="685" y="25"/>
                </a:lnTo>
                <a:lnTo>
                  <a:pt x="700" y="32"/>
                </a:lnTo>
                <a:lnTo>
                  <a:pt x="714" y="40"/>
                </a:lnTo>
                <a:lnTo>
                  <a:pt x="727" y="48"/>
                </a:lnTo>
                <a:lnTo>
                  <a:pt x="737" y="53"/>
                </a:lnTo>
                <a:lnTo>
                  <a:pt x="746" y="61"/>
                </a:lnTo>
                <a:lnTo>
                  <a:pt x="752" y="69"/>
                </a:lnTo>
                <a:lnTo>
                  <a:pt x="756" y="71"/>
                </a:lnTo>
                <a:lnTo>
                  <a:pt x="758" y="74"/>
                </a:lnTo>
                <a:lnTo>
                  <a:pt x="760" y="78"/>
                </a:lnTo>
                <a:lnTo>
                  <a:pt x="762" y="82"/>
                </a:lnTo>
                <a:lnTo>
                  <a:pt x="762" y="84"/>
                </a:lnTo>
                <a:lnTo>
                  <a:pt x="762" y="88"/>
                </a:lnTo>
                <a:lnTo>
                  <a:pt x="762" y="92"/>
                </a:lnTo>
                <a:lnTo>
                  <a:pt x="758" y="94"/>
                </a:lnTo>
                <a:lnTo>
                  <a:pt x="754" y="97"/>
                </a:lnTo>
                <a:lnTo>
                  <a:pt x="748" y="101"/>
                </a:lnTo>
                <a:lnTo>
                  <a:pt x="739" y="105"/>
                </a:lnTo>
                <a:lnTo>
                  <a:pt x="729" y="109"/>
                </a:lnTo>
                <a:lnTo>
                  <a:pt x="718" y="113"/>
                </a:lnTo>
                <a:lnTo>
                  <a:pt x="704" y="117"/>
                </a:lnTo>
                <a:lnTo>
                  <a:pt x="689" y="122"/>
                </a:lnTo>
                <a:lnTo>
                  <a:pt x="672" y="126"/>
                </a:lnTo>
                <a:lnTo>
                  <a:pt x="652" y="130"/>
                </a:lnTo>
                <a:lnTo>
                  <a:pt x="633" y="136"/>
                </a:lnTo>
                <a:lnTo>
                  <a:pt x="610" y="142"/>
                </a:lnTo>
                <a:lnTo>
                  <a:pt x="585" y="145"/>
                </a:lnTo>
                <a:lnTo>
                  <a:pt x="560" y="151"/>
                </a:lnTo>
                <a:lnTo>
                  <a:pt x="531" y="157"/>
                </a:lnTo>
              </a:path>
            </a:pathLst>
          </a:custGeom>
          <a:solidFill>
            <a:srgbClr val="FF0000"/>
          </a:solidFill>
          <a:ln w="1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9" name="Freeform 23"/>
          <p:cNvSpPr/>
          <p:nvPr/>
        </p:nvSpPr>
        <p:spPr>
          <a:xfrm>
            <a:off x="5762625" y="2622550"/>
            <a:ext cx="284163" cy="617538"/>
          </a:xfrm>
          <a:custGeom>
            <a:avLst/>
            <a:gdLst/>
            <a:ahLst/>
            <a:cxnLst>
              <a:cxn ang="0">
                <a:pos x="164095775" y="39795039"/>
              </a:cxn>
              <a:cxn ang="0">
                <a:pos x="167897350" y="80852971"/>
              </a:cxn>
              <a:cxn ang="0">
                <a:pos x="174233310" y="115594053"/>
              </a:cxn>
              <a:cxn ang="0">
                <a:pos x="178668481" y="136439338"/>
              </a:cxn>
              <a:cxn ang="0">
                <a:pos x="185004441" y="164232522"/>
              </a:cxn>
              <a:cxn ang="0">
                <a:pos x="192606796" y="202132030"/>
              </a:cxn>
              <a:cxn ang="0">
                <a:pos x="199576351" y="245085493"/>
              </a:cxn>
              <a:cxn ang="0">
                <a:pos x="208446694" y="297513436"/>
              </a:cxn>
              <a:cxn ang="0">
                <a:pos x="215415453" y="354362697"/>
              </a:cxn>
              <a:cxn ang="0">
                <a:pos x="221751413" y="401737478"/>
              </a:cxn>
              <a:cxn ang="0">
                <a:pos x="224919392" y="437742248"/>
              </a:cxn>
              <a:cxn ang="0">
                <a:pos x="226186584" y="463008851"/>
              </a:cxn>
              <a:cxn ang="0">
                <a:pos x="223652200" y="478800180"/>
              </a:cxn>
              <a:cxn ang="0">
                <a:pos x="215415453" y="486380718"/>
              </a:cxn>
              <a:cxn ang="0">
                <a:pos x="198309159" y="490802035"/>
              </a:cxn>
              <a:cxn ang="0">
                <a:pos x="192606796" y="490170191"/>
              </a:cxn>
              <a:cxn ang="0">
                <a:pos x="188805220" y="486380718"/>
              </a:cxn>
              <a:cxn ang="0">
                <a:pos x="185004441" y="478800180"/>
              </a:cxn>
              <a:cxn ang="0">
                <a:pos x="179935673" y="469325701"/>
              </a:cxn>
              <a:cxn ang="0">
                <a:pos x="174233310" y="456060953"/>
              </a:cxn>
              <a:cxn ang="0">
                <a:pos x="169164542" y="439005936"/>
              </a:cxn>
              <a:cxn ang="0">
                <a:pos x="162195783" y="418160651"/>
              </a:cxn>
              <a:cxn ang="0">
                <a:pos x="154592632" y="395420629"/>
              </a:cxn>
              <a:cxn ang="0">
                <a:pos x="147623076" y="368891133"/>
              </a:cxn>
              <a:cxn ang="0">
                <a:pos x="138752733" y="338571368"/>
              </a:cxn>
              <a:cxn ang="0">
                <a:pos x="130516782" y="305725022"/>
              </a:cxn>
              <a:cxn ang="0">
                <a:pos x="113409692" y="241927068"/>
              </a:cxn>
              <a:cxn ang="0">
                <a:pos x="95036206" y="188235438"/>
              </a:cxn>
              <a:cxn ang="0">
                <a:pos x="77929912" y="144650925"/>
              </a:cxn>
              <a:cxn ang="0">
                <a:pos x="62090809" y="112435628"/>
              </a:cxn>
              <a:cxn ang="0">
                <a:pos x="44983719" y="89064557"/>
              </a:cxn>
              <a:cxn ang="0">
                <a:pos x="30411809" y="75799809"/>
              </a:cxn>
              <a:cxn ang="0">
                <a:pos x="17106294" y="62534266"/>
              </a:cxn>
              <a:cxn ang="0">
                <a:pos x="8870343" y="50533206"/>
              </a:cxn>
              <a:cxn ang="0">
                <a:pos x="2534384" y="37268458"/>
              </a:cxn>
              <a:cxn ang="0">
                <a:pos x="0" y="25266603"/>
              </a:cxn>
              <a:cxn ang="0">
                <a:pos x="0" y="15160280"/>
              </a:cxn>
              <a:cxn ang="0">
                <a:pos x="3801576" y="10738167"/>
              </a:cxn>
              <a:cxn ang="0">
                <a:pos x="8870343" y="6947899"/>
              </a:cxn>
              <a:cxn ang="0">
                <a:pos x="17106294" y="3158425"/>
              </a:cxn>
              <a:cxn ang="0">
                <a:pos x="32946193" y="631844"/>
              </a:cxn>
              <a:cxn ang="0">
                <a:pos x="65891589" y="0"/>
              </a:cxn>
              <a:cxn ang="0">
                <a:pos x="109608912" y="1894737"/>
              </a:cxn>
              <a:cxn ang="0">
                <a:pos x="163462179" y="9475274"/>
              </a:cxn>
            </a:cxnLst>
            <a:pathLst>
              <a:path w="357" h="777">
                <a:moveTo>
                  <a:pt x="258" y="15"/>
                </a:moveTo>
                <a:lnTo>
                  <a:pt x="258" y="40"/>
                </a:lnTo>
                <a:lnTo>
                  <a:pt x="259" y="63"/>
                </a:lnTo>
                <a:lnTo>
                  <a:pt x="259" y="86"/>
                </a:lnTo>
                <a:lnTo>
                  <a:pt x="261" y="107"/>
                </a:lnTo>
                <a:lnTo>
                  <a:pt x="265" y="128"/>
                </a:lnTo>
                <a:lnTo>
                  <a:pt x="267" y="147"/>
                </a:lnTo>
                <a:lnTo>
                  <a:pt x="271" y="166"/>
                </a:lnTo>
                <a:lnTo>
                  <a:pt x="275" y="183"/>
                </a:lnTo>
                <a:lnTo>
                  <a:pt x="277" y="193"/>
                </a:lnTo>
                <a:lnTo>
                  <a:pt x="281" y="205"/>
                </a:lnTo>
                <a:lnTo>
                  <a:pt x="282" y="216"/>
                </a:lnTo>
                <a:lnTo>
                  <a:pt x="286" y="229"/>
                </a:lnTo>
                <a:lnTo>
                  <a:pt x="288" y="245"/>
                </a:lnTo>
                <a:lnTo>
                  <a:pt x="292" y="260"/>
                </a:lnTo>
                <a:lnTo>
                  <a:pt x="296" y="279"/>
                </a:lnTo>
                <a:lnTo>
                  <a:pt x="300" y="298"/>
                </a:lnTo>
                <a:lnTo>
                  <a:pt x="304" y="320"/>
                </a:lnTo>
                <a:lnTo>
                  <a:pt x="307" y="341"/>
                </a:lnTo>
                <a:lnTo>
                  <a:pt x="311" y="364"/>
                </a:lnTo>
                <a:lnTo>
                  <a:pt x="315" y="388"/>
                </a:lnTo>
                <a:lnTo>
                  <a:pt x="319" y="415"/>
                </a:lnTo>
                <a:lnTo>
                  <a:pt x="323" y="442"/>
                </a:lnTo>
                <a:lnTo>
                  <a:pt x="329" y="471"/>
                </a:lnTo>
                <a:lnTo>
                  <a:pt x="332" y="502"/>
                </a:lnTo>
                <a:lnTo>
                  <a:pt x="336" y="532"/>
                </a:lnTo>
                <a:lnTo>
                  <a:pt x="340" y="561"/>
                </a:lnTo>
                <a:lnTo>
                  <a:pt x="344" y="588"/>
                </a:lnTo>
                <a:lnTo>
                  <a:pt x="348" y="613"/>
                </a:lnTo>
                <a:lnTo>
                  <a:pt x="350" y="636"/>
                </a:lnTo>
                <a:lnTo>
                  <a:pt x="352" y="657"/>
                </a:lnTo>
                <a:lnTo>
                  <a:pt x="353" y="676"/>
                </a:lnTo>
                <a:lnTo>
                  <a:pt x="355" y="693"/>
                </a:lnTo>
                <a:lnTo>
                  <a:pt x="355" y="708"/>
                </a:lnTo>
                <a:lnTo>
                  <a:pt x="357" y="722"/>
                </a:lnTo>
                <a:lnTo>
                  <a:pt x="357" y="733"/>
                </a:lnTo>
                <a:lnTo>
                  <a:pt x="355" y="743"/>
                </a:lnTo>
                <a:lnTo>
                  <a:pt x="355" y="751"/>
                </a:lnTo>
                <a:lnTo>
                  <a:pt x="353" y="758"/>
                </a:lnTo>
                <a:lnTo>
                  <a:pt x="352" y="762"/>
                </a:lnTo>
                <a:lnTo>
                  <a:pt x="350" y="764"/>
                </a:lnTo>
                <a:lnTo>
                  <a:pt x="340" y="770"/>
                </a:lnTo>
                <a:lnTo>
                  <a:pt x="330" y="774"/>
                </a:lnTo>
                <a:lnTo>
                  <a:pt x="319" y="776"/>
                </a:lnTo>
                <a:lnTo>
                  <a:pt x="313" y="777"/>
                </a:lnTo>
                <a:lnTo>
                  <a:pt x="307" y="777"/>
                </a:lnTo>
                <a:lnTo>
                  <a:pt x="305" y="777"/>
                </a:lnTo>
                <a:lnTo>
                  <a:pt x="304" y="776"/>
                </a:lnTo>
                <a:lnTo>
                  <a:pt x="302" y="776"/>
                </a:lnTo>
                <a:lnTo>
                  <a:pt x="300" y="774"/>
                </a:lnTo>
                <a:lnTo>
                  <a:pt x="298" y="770"/>
                </a:lnTo>
                <a:lnTo>
                  <a:pt x="296" y="768"/>
                </a:lnTo>
                <a:lnTo>
                  <a:pt x="294" y="764"/>
                </a:lnTo>
                <a:lnTo>
                  <a:pt x="292" y="758"/>
                </a:lnTo>
                <a:lnTo>
                  <a:pt x="288" y="754"/>
                </a:lnTo>
                <a:lnTo>
                  <a:pt x="286" y="749"/>
                </a:lnTo>
                <a:lnTo>
                  <a:pt x="284" y="743"/>
                </a:lnTo>
                <a:lnTo>
                  <a:pt x="281" y="737"/>
                </a:lnTo>
                <a:lnTo>
                  <a:pt x="279" y="730"/>
                </a:lnTo>
                <a:lnTo>
                  <a:pt x="275" y="722"/>
                </a:lnTo>
                <a:lnTo>
                  <a:pt x="273" y="712"/>
                </a:lnTo>
                <a:lnTo>
                  <a:pt x="269" y="705"/>
                </a:lnTo>
                <a:lnTo>
                  <a:pt x="267" y="695"/>
                </a:lnTo>
                <a:lnTo>
                  <a:pt x="263" y="685"/>
                </a:lnTo>
                <a:lnTo>
                  <a:pt x="259" y="674"/>
                </a:lnTo>
                <a:lnTo>
                  <a:pt x="256" y="662"/>
                </a:lnTo>
                <a:lnTo>
                  <a:pt x="252" y="651"/>
                </a:lnTo>
                <a:lnTo>
                  <a:pt x="248" y="639"/>
                </a:lnTo>
                <a:lnTo>
                  <a:pt x="244" y="626"/>
                </a:lnTo>
                <a:lnTo>
                  <a:pt x="240" y="613"/>
                </a:lnTo>
                <a:lnTo>
                  <a:pt x="236" y="599"/>
                </a:lnTo>
                <a:lnTo>
                  <a:pt x="233" y="584"/>
                </a:lnTo>
                <a:lnTo>
                  <a:pt x="229" y="569"/>
                </a:lnTo>
                <a:lnTo>
                  <a:pt x="225" y="553"/>
                </a:lnTo>
                <a:lnTo>
                  <a:pt x="219" y="536"/>
                </a:lnTo>
                <a:lnTo>
                  <a:pt x="215" y="521"/>
                </a:lnTo>
                <a:lnTo>
                  <a:pt x="211" y="502"/>
                </a:lnTo>
                <a:lnTo>
                  <a:pt x="206" y="484"/>
                </a:lnTo>
                <a:lnTo>
                  <a:pt x="196" y="448"/>
                </a:lnTo>
                <a:lnTo>
                  <a:pt x="186" y="415"/>
                </a:lnTo>
                <a:lnTo>
                  <a:pt x="179" y="383"/>
                </a:lnTo>
                <a:lnTo>
                  <a:pt x="169" y="352"/>
                </a:lnTo>
                <a:lnTo>
                  <a:pt x="160" y="323"/>
                </a:lnTo>
                <a:lnTo>
                  <a:pt x="150" y="298"/>
                </a:lnTo>
                <a:lnTo>
                  <a:pt x="142" y="274"/>
                </a:lnTo>
                <a:lnTo>
                  <a:pt x="133" y="251"/>
                </a:lnTo>
                <a:lnTo>
                  <a:pt x="123" y="229"/>
                </a:lnTo>
                <a:lnTo>
                  <a:pt x="115" y="210"/>
                </a:lnTo>
                <a:lnTo>
                  <a:pt x="106" y="193"/>
                </a:lnTo>
                <a:lnTo>
                  <a:pt x="98" y="178"/>
                </a:lnTo>
                <a:lnTo>
                  <a:pt x="89" y="164"/>
                </a:lnTo>
                <a:lnTo>
                  <a:pt x="81" y="151"/>
                </a:lnTo>
                <a:lnTo>
                  <a:pt x="71" y="141"/>
                </a:lnTo>
                <a:lnTo>
                  <a:pt x="64" y="134"/>
                </a:lnTo>
                <a:lnTo>
                  <a:pt x="56" y="126"/>
                </a:lnTo>
                <a:lnTo>
                  <a:pt x="48" y="120"/>
                </a:lnTo>
                <a:lnTo>
                  <a:pt x="41" y="113"/>
                </a:lnTo>
                <a:lnTo>
                  <a:pt x="33" y="107"/>
                </a:lnTo>
                <a:lnTo>
                  <a:pt x="27" y="99"/>
                </a:lnTo>
                <a:lnTo>
                  <a:pt x="23" y="93"/>
                </a:lnTo>
                <a:lnTo>
                  <a:pt x="18" y="86"/>
                </a:lnTo>
                <a:lnTo>
                  <a:pt x="14" y="80"/>
                </a:lnTo>
                <a:lnTo>
                  <a:pt x="10" y="72"/>
                </a:lnTo>
                <a:lnTo>
                  <a:pt x="6" y="67"/>
                </a:lnTo>
                <a:lnTo>
                  <a:pt x="4" y="59"/>
                </a:lnTo>
                <a:lnTo>
                  <a:pt x="2" y="53"/>
                </a:lnTo>
                <a:lnTo>
                  <a:pt x="0" y="47"/>
                </a:lnTo>
                <a:lnTo>
                  <a:pt x="0" y="40"/>
                </a:lnTo>
                <a:lnTo>
                  <a:pt x="0" y="34"/>
                </a:lnTo>
                <a:lnTo>
                  <a:pt x="0" y="28"/>
                </a:lnTo>
                <a:lnTo>
                  <a:pt x="0" y="24"/>
                </a:lnTo>
                <a:lnTo>
                  <a:pt x="2" y="23"/>
                </a:lnTo>
                <a:lnTo>
                  <a:pt x="4" y="21"/>
                </a:lnTo>
                <a:lnTo>
                  <a:pt x="6" y="17"/>
                </a:lnTo>
                <a:lnTo>
                  <a:pt x="8" y="15"/>
                </a:lnTo>
                <a:lnTo>
                  <a:pt x="12" y="13"/>
                </a:lnTo>
                <a:lnTo>
                  <a:pt x="14" y="11"/>
                </a:lnTo>
                <a:lnTo>
                  <a:pt x="19" y="9"/>
                </a:lnTo>
                <a:lnTo>
                  <a:pt x="23" y="7"/>
                </a:lnTo>
                <a:lnTo>
                  <a:pt x="27" y="5"/>
                </a:lnTo>
                <a:lnTo>
                  <a:pt x="33" y="5"/>
                </a:lnTo>
                <a:lnTo>
                  <a:pt x="39" y="3"/>
                </a:lnTo>
                <a:lnTo>
                  <a:pt x="52" y="1"/>
                </a:lnTo>
                <a:lnTo>
                  <a:pt x="67" y="0"/>
                </a:lnTo>
                <a:lnTo>
                  <a:pt x="85" y="0"/>
                </a:lnTo>
                <a:lnTo>
                  <a:pt x="104" y="0"/>
                </a:lnTo>
                <a:lnTo>
                  <a:pt x="125" y="0"/>
                </a:lnTo>
                <a:lnTo>
                  <a:pt x="148" y="1"/>
                </a:lnTo>
                <a:lnTo>
                  <a:pt x="173" y="3"/>
                </a:lnTo>
                <a:lnTo>
                  <a:pt x="198" y="7"/>
                </a:lnTo>
                <a:lnTo>
                  <a:pt x="227" y="11"/>
                </a:lnTo>
                <a:lnTo>
                  <a:pt x="258" y="15"/>
                </a:lnTo>
              </a:path>
            </a:pathLst>
          </a:custGeom>
          <a:solidFill>
            <a:srgbClr val="FF0000"/>
          </a:solidFill>
          <a:ln w="1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0" name="Freeform 24"/>
          <p:cNvSpPr/>
          <p:nvPr/>
        </p:nvSpPr>
        <p:spPr>
          <a:xfrm>
            <a:off x="5886450" y="2476500"/>
            <a:ext cx="1190625" cy="682625"/>
          </a:xfrm>
          <a:custGeom>
            <a:avLst/>
            <a:gdLst/>
            <a:ahLst/>
            <a:cxnLst>
              <a:cxn ang="0">
                <a:pos x="761961132" y="405114919"/>
              </a:cxn>
              <a:cxn ang="0">
                <a:pos x="738051066" y="452368444"/>
              </a:cxn>
              <a:cxn ang="0">
                <a:pos x="712253927" y="488910313"/>
              </a:cxn>
              <a:cxn ang="0">
                <a:pos x="688344654" y="516632031"/>
              </a:cxn>
              <a:cxn ang="0">
                <a:pos x="665064405" y="533013444"/>
              </a:cxn>
              <a:cxn ang="0">
                <a:pos x="642413181" y="541833594"/>
              </a:cxn>
              <a:cxn ang="0">
                <a:pos x="641154339" y="499621175"/>
              </a:cxn>
              <a:cxn ang="0">
                <a:pos x="668839345" y="403225000"/>
              </a:cxn>
              <a:cxn ang="0">
                <a:pos x="692119593" y="321949763"/>
              </a:cxn>
              <a:cxn ang="0">
                <a:pos x="709108011" y="257055938"/>
              </a:cxn>
              <a:cxn ang="0">
                <a:pos x="722321490" y="208542731"/>
              </a:cxn>
              <a:cxn ang="0">
                <a:pos x="729242345" y="174521019"/>
              </a:cxn>
              <a:cxn ang="0">
                <a:pos x="731759236" y="156879925"/>
              </a:cxn>
              <a:cxn ang="0">
                <a:pos x="719804599" y="124117894"/>
              </a:cxn>
              <a:cxn ang="0">
                <a:pos x="692119593" y="105846563"/>
              </a:cxn>
              <a:cxn ang="0">
                <a:pos x="663176539" y="103326406"/>
              </a:cxn>
              <a:cxn ang="0">
                <a:pos x="624165921" y="107107038"/>
              </a:cxn>
              <a:cxn ang="0">
                <a:pos x="580751339" y="115927188"/>
              </a:cxn>
              <a:cxn ang="0">
                <a:pos x="541111696" y="124117894"/>
              </a:cxn>
              <a:cxn ang="0">
                <a:pos x="479450647" y="134828756"/>
              </a:cxn>
              <a:cxn ang="0">
                <a:pos x="398283496" y="148058981"/>
              </a:cxn>
              <a:cxn ang="0">
                <a:pos x="296982012" y="165070631"/>
              </a:cxn>
              <a:cxn ang="0">
                <a:pos x="173659121" y="184601644"/>
              </a:cxn>
              <a:cxn ang="0">
                <a:pos x="31459945" y="207283050"/>
              </a:cxn>
              <a:cxn ang="0">
                <a:pos x="42156533" y="124117894"/>
              </a:cxn>
              <a:cxn ang="0">
                <a:pos x="126468806" y="117817106"/>
              </a:cxn>
              <a:cxn ang="0">
                <a:pos x="231545230" y="104586881"/>
              </a:cxn>
              <a:cxn ang="0">
                <a:pos x="351093182" y="86945788"/>
              </a:cxn>
              <a:cxn ang="0">
                <a:pos x="456169606" y="68674456"/>
              </a:cxn>
              <a:cxn ang="0">
                <a:pos x="539853648" y="54183756"/>
              </a:cxn>
              <a:cxn ang="0">
                <a:pos x="601514696" y="40952738"/>
              </a:cxn>
              <a:cxn ang="0">
                <a:pos x="646188120" y="29611638"/>
              </a:cxn>
              <a:cxn ang="0">
                <a:pos x="676390017" y="18901569"/>
              </a:cxn>
              <a:cxn ang="0">
                <a:pos x="692119593" y="11970544"/>
              </a:cxn>
              <a:cxn ang="0">
                <a:pos x="714770817" y="1260475"/>
              </a:cxn>
              <a:cxn ang="0">
                <a:pos x="739309908" y="1260475"/>
              </a:cxn>
              <a:cxn ang="0">
                <a:pos x="765736072" y="9450388"/>
              </a:cxn>
              <a:cxn ang="0">
                <a:pos x="807892605" y="28982194"/>
              </a:cxn>
              <a:cxn ang="0">
                <a:pos x="860745726" y="57963594"/>
              </a:cxn>
              <a:cxn ang="0">
                <a:pos x="907935247" y="85685313"/>
              </a:cxn>
              <a:cxn ang="0">
                <a:pos x="934991229" y="108366719"/>
              </a:cxn>
              <a:cxn ang="0">
                <a:pos x="944428974" y="125377575"/>
              </a:cxn>
              <a:cxn ang="0">
                <a:pos x="940654035" y="138608594"/>
              </a:cxn>
              <a:cxn ang="0">
                <a:pos x="928698605" y="150579138"/>
              </a:cxn>
              <a:cxn ang="0">
                <a:pos x="909194089" y="160030319"/>
              </a:cxn>
              <a:cxn ang="0">
                <a:pos x="894722562" y="167590788"/>
              </a:cxn>
              <a:cxn ang="0">
                <a:pos x="878992193" y="182081488"/>
              </a:cxn>
              <a:cxn ang="0">
                <a:pos x="862003775" y="204762894"/>
              </a:cxn>
              <a:cxn ang="0">
                <a:pos x="843127490" y="237524925"/>
              </a:cxn>
              <a:cxn ang="0">
                <a:pos x="821106083" y="278477663"/>
              </a:cxn>
              <a:cxn ang="0">
                <a:pos x="798454859" y="328250550"/>
              </a:cxn>
              <a:cxn ang="0">
                <a:pos x="782724490" y="361642819"/>
              </a:cxn>
            </a:cxnLst>
            <a:pathLst>
              <a:path w="1501" h="860">
                <a:moveTo>
                  <a:pt x="1244" y="574"/>
                </a:moveTo>
                <a:lnTo>
                  <a:pt x="1236" y="594"/>
                </a:lnTo>
                <a:lnTo>
                  <a:pt x="1228" y="611"/>
                </a:lnTo>
                <a:lnTo>
                  <a:pt x="1219" y="628"/>
                </a:lnTo>
                <a:lnTo>
                  <a:pt x="1211" y="643"/>
                </a:lnTo>
                <a:lnTo>
                  <a:pt x="1203" y="661"/>
                </a:lnTo>
                <a:lnTo>
                  <a:pt x="1196" y="676"/>
                </a:lnTo>
                <a:lnTo>
                  <a:pt x="1188" y="691"/>
                </a:lnTo>
                <a:lnTo>
                  <a:pt x="1180" y="705"/>
                </a:lnTo>
                <a:lnTo>
                  <a:pt x="1173" y="718"/>
                </a:lnTo>
                <a:lnTo>
                  <a:pt x="1163" y="732"/>
                </a:lnTo>
                <a:lnTo>
                  <a:pt x="1155" y="743"/>
                </a:lnTo>
                <a:lnTo>
                  <a:pt x="1148" y="755"/>
                </a:lnTo>
                <a:lnTo>
                  <a:pt x="1140" y="766"/>
                </a:lnTo>
                <a:lnTo>
                  <a:pt x="1132" y="776"/>
                </a:lnTo>
                <a:lnTo>
                  <a:pt x="1125" y="787"/>
                </a:lnTo>
                <a:lnTo>
                  <a:pt x="1117" y="795"/>
                </a:lnTo>
                <a:lnTo>
                  <a:pt x="1109" y="804"/>
                </a:lnTo>
                <a:lnTo>
                  <a:pt x="1102" y="812"/>
                </a:lnTo>
                <a:lnTo>
                  <a:pt x="1094" y="820"/>
                </a:lnTo>
                <a:lnTo>
                  <a:pt x="1086" y="825"/>
                </a:lnTo>
                <a:lnTo>
                  <a:pt x="1081" y="833"/>
                </a:lnTo>
                <a:lnTo>
                  <a:pt x="1073" y="839"/>
                </a:lnTo>
                <a:lnTo>
                  <a:pt x="1065" y="843"/>
                </a:lnTo>
                <a:lnTo>
                  <a:pt x="1057" y="846"/>
                </a:lnTo>
                <a:lnTo>
                  <a:pt x="1050" y="850"/>
                </a:lnTo>
                <a:lnTo>
                  <a:pt x="1042" y="854"/>
                </a:lnTo>
                <a:lnTo>
                  <a:pt x="1036" y="856"/>
                </a:lnTo>
                <a:lnTo>
                  <a:pt x="1029" y="858"/>
                </a:lnTo>
                <a:lnTo>
                  <a:pt x="1021" y="860"/>
                </a:lnTo>
                <a:lnTo>
                  <a:pt x="1013" y="860"/>
                </a:lnTo>
                <a:lnTo>
                  <a:pt x="1008" y="860"/>
                </a:lnTo>
                <a:lnTo>
                  <a:pt x="1000" y="860"/>
                </a:lnTo>
                <a:lnTo>
                  <a:pt x="1010" y="825"/>
                </a:lnTo>
                <a:lnTo>
                  <a:pt x="1019" y="793"/>
                </a:lnTo>
                <a:lnTo>
                  <a:pt x="1029" y="760"/>
                </a:lnTo>
                <a:lnTo>
                  <a:pt x="1038" y="728"/>
                </a:lnTo>
                <a:lnTo>
                  <a:pt x="1048" y="697"/>
                </a:lnTo>
                <a:lnTo>
                  <a:pt x="1056" y="668"/>
                </a:lnTo>
                <a:lnTo>
                  <a:pt x="1063" y="640"/>
                </a:lnTo>
                <a:lnTo>
                  <a:pt x="1071" y="611"/>
                </a:lnTo>
                <a:lnTo>
                  <a:pt x="1079" y="586"/>
                </a:lnTo>
                <a:lnTo>
                  <a:pt x="1086" y="559"/>
                </a:lnTo>
                <a:lnTo>
                  <a:pt x="1094" y="534"/>
                </a:lnTo>
                <a:lnTo>
                  <a:pt x="1100" y="511"/>
                </a:lnTo>
                <a:lnTo>
                  <a:pt x="1105" y="488"/>
                </a:lnTo>
                <a:lnTo>
                  <a:pt x="1111" y="467"/>
                </a:lnTo>
                <a:lnTo>
                  <a:pt x="1117" y="446"/>
                </a:lnTo>
                <a:lnTo>
                  <a:pt x="1123" y="427"/>
                </a:lnTo>
                <a:lnTo>
                  <a:pt x="1127" y="408"/>
                </a:lnTo>
                <a:lnTo>
                  <a:pt x="1132" y="390"/>
                </a:lnTo>
                <a:lnTo>
                  <a:pt x="1136" y="375"/>
                </a:lnTo>
                <a:lnTo>
                  <a:pt x="1140" y="358"/>
                </a:lnTo>
                <a:lnTo>
                  <a:pt x="1144" y="344"/>
                </a:lnTo>
                <a:lnTo>
                  <a:pt x="1148" y="331"/>
                </a:lnTo>
                <a:lnTo>
                  <a:pt x="1150" y="318"/>
                </a:lnTo>
                <a:lnTo>
                  <a:pt x="1153" y="306"/>
                </a:lnTo>
                <a:lnTo>
                  <a:pt x="1155" y="295"/>
                </a:lnTo>
                <a:lnTo>
                  <a:pt x="1157" y="285"/>
                </a:lnTo>
                <a:lnTo>
                  <a:pt x="1159" y="277"/>
                </a:lnTo>
                <a:lnTo>
                  <a:pt x="1161" y="270"/>
                </a:lnTo>
                <a:lnTo>
                  <a:pt x="1161" y="262"/>
                </a:lnTo>
                <a:lnTo>
                  <a:pt x="1163" y="256"/>
                </a:lnTo>
                <a:lnTo>
                  <a:pt x="1163" y="253"/>
                </a:lnTo>
                <a:lnTo>
                  <a:pt x="1163" y="249"/>
                </a:lnTo>
                <a:lnTo>
                  <a:pt x="1163" y="237"/>
                </a:lnTo>
                <a:lnTo>
                  <a:pt x="1159" y="226"/>
                </a:lnTo>
                <a:lnTo>
                  <a:pt x="1155" y="216"/>
                </a:lnTo>
                <a:lnTo>
                  <a:pt x="1150" y="207"/>
                </a:lnTo>
                <a:lnTo>
                  <a:pt x="1144" y="197"/>
                </a:lnTo>
                <a:lnTo>
                  <a:pt x="1134" y="189"/>
                </a:lnTo>
                <a:lnTo>
                  <a:pt x="1125" y="182"/>
                </a:lnTo>
                <a:lnTo>
                  <a:pt x="1113" y="174"/>
                </a:lnTo>
                <a:lnTo>
                  <a:pt x="1107" y="172"/>
                </a:lnTo>
                <a:lnTo>
                  <a:pt x="1100" y="168"/>
                </a:lnTo>
                <a:lnTo>
                  <a:pt x="1092" y="166"/>
                </a:lnTo>
                <a:lnTo>
                  <a:pt x="1082" y="166"/>
                </a:lnTo>
                <a:lnTo>
                  <a:pt x="1075" y="164"/>
                </a:lnTo>
                <a:lnTo>
                  <a:pt x="1065" y="164"/>
                </a:lnTo>
                <a:lnTo>
                  <a:pt x="1054" y="164"/>
                </a:lnTo>
                <a:lnTo>
                  <a:pt x="1044" y="164"/>
                </a:lnTo>
                <a:lnTo>
                  <a:pt x="1031" y="164"/>
                </a:lnTo>
                <a:lnTo>
                  <a:pt x="1019" y="166"/>
                </a:lnTo>
                <a:lnTo>
                  <a:pt x="1006" y="168"/>
                </a:lnTo>
                <a:lnTo>
                  <a:pt x="992" y="170"/>
                </a:lnTo>
                <a:lnTo>
                  <a:pt x="979" y="172"/>
                </a:lnTo>
                <a:lnTo>
                  <a:pt x="963" y="174"/>
                </a:lnTo>
                <a:lnTo>
                  <a:pt x="948" y="178"/>
                </a:lnTo>
                <a:lnTo>
                  <a:pt x="933" y="182"/>
                </a:lnTo>
                <a:lnTo>
                  <a:pt x="923" y="184"/>
                </a:lnTo>
                <a:lnTo>
                  <a:pt x="914" y="185"/>
                </a:lnTo>
                <a:lnTo>
                  <a:pt x="902" y="187"/>
                </a:lnTo>
                <a:lnTo>
                  <a:pt x="889" y="191"/>
                </a:lnTo>
                <a:lnTo>
                  <a:pt x="875" y="193"/>
                </a:lnTo>
                <a:lnTo>
                  <a:pt x="860" y="197"/>
                </a:lnTo>
                <a:lnTo>
                  <a:pt x="842" y="199"/>
                </a:lnTo>
                <a:lnTo>
                  <a:pt x="825" y="203"/>
                </a:lnTo>
                <a:lnTo>
                  <a:pt x="806" y="207"/>
                </a:lnTo>
                <a:lnTo>
                  <a:pt x="785" y="210"/>
                </a:lnTo>
                <a:lnTo>
                  <a:pt x="762" y="214"/>
                </a:lnTo>
                <a:lnTo>
                  <a:pt x="739" y="218"/>
                </a:lnTo>
                <a:lnTo>
                  <a:pt x="716" y="222"/>
                </a:lnTo>
                <a:lnTo>
                  <a:pt x="689" y="226"/>
                </a:lnTo>
                <a:lnTo>
                  <a:pt x="662" y="231"/>
                </a:lnTo>
                <a:lnTo>
                  <a:pt x="633" y="235"/>
                </a:lnTo>
                <a:lnTo>
                  <a:pt x="603" y="241"/>
                </a:lnTo>
                <a:lnTo>
                  <a:pt x="572" y="245"/>
                </a:lnTo>
                <a:lnTo>
                  <a:pt x="539" y="251"/>
                </a:lnTo>
                <a:lnTo>
                  <a:pt x="507" y="256"/>
                </a:lnTo>
                <a:lnTo>
                  <a:pt x="472" y="262"/>
                </a:lnTo>
                <a:lnTo>
                  <a:pt x="436" y="268"/>
                </a:lnTo>
                <a:lnTo>
                  <a:pt x="397" y="274"/>
                </a:lnTo>
                <a:lnTo>
                  <a:pt x="359" y="281"/>
                </a:lnTo>
                <a:lnTo>
                  <a:pt x="318" y="287"/>
                </a:lnTo>
                <a:lnTo>
                  <a:pt x="276" y="293"/>
                </a:lnTo>
                <a:lnTo>
                  <a:pt x="234" y="300"/>
                </a:lnTo>
                <a:lnTo>
                  <a:pt x="190" y="308"/>
                </a:lnTo>
                <a:lnTo>
                  <a:pt x="144" y="314"/>
                </a:lnTo>
                <a:lnTo>
                  <a:pt x="98" y="321"/>
                </a:lnTo>
                <a:lnTo>
                  <a:pt x="50" y="329"/>
                </a:lnTo>
                <a:lnTo>
                  <a:pt x="0" y="337"/>
                </a:lnTo>
                <a:lnTo>
                  <a:pt x="0" y="199"/>
                </a:lnTo>
                <a:lnTo>
                  <a:pt x="21" y="199"/>
                </a:lnTo>
                <a:lnTo>
                  <a:pt x="44" y="199"/>
                </a:lnTo>
                <a:lnTo>
                  <a:pt x="67" y="197"/>
                </a:lnTo>
                <a:lnTo>
                  <a:pt x="92" y="195"/>
                </a:lnTo>
                <a:lnTo>
                  <a:pt x="117" y="195"/>
                </a:lnTo>
                <a:lnTo>
                  <a:pt x="144" y="193"/>
                </a:lnTo>
                <a:lnTo>
                  <a:pt x="173" y="189"/>
                </a:lnTo>
                <a:lnTo>
                  <a:pt x="201" y="187"/>
                </a:lnTo>
                <a:lnTo>
                  <a:pt x="232" y="184"/>
                </a:lnTo>
                <a:lnTo>
                  <a:pt x="265" y="180"/>
                </a:lnTo>
                <a:lnTo>
                  <a:pt x="297" y="176"/>
                </a:lnTo>
                <a:lnTo>
                  <a:pt x="332" y="172"/>
                </a:lnTo>
                <a:lnTo>
                  <a:pt x="368" y="166"/>
                </a:lnTo>
                <a:lnTo>
                  <a:pt x="405" y="161"/>
                </a:lnTo>
                <a:lnTo>
                  <a:pt x="443" y="155"/>
                </a:lnTo>
                <a:lnTo>
                  <a:pt x="482" y="149"/>
                </a:lnTo>
                <a:lnTo>
                  <a:pt x="520" y="143"/>
                </a:lnTo>
                <a:lnTo>
                  <a:pt x="558" y="138"/>
                </a:lnTo>
                <a:lnTo>
                  <a:pt x="595" y="132"/>
                </a:lnTo>
                <a:lnTo>
                  <a:pt x="629" y="126"/>
                </a:lnTo>
                <a:lnTo>
                  <a:pt x="664" y="120"/>
                </a:lnTo>
                <a:lnTo>
                  <a:pt x="695" y="115"/>
                </a:lnTo>
                <a:lnTo>
                  <a:pt x="725" y="109"/>
                </a:lnTo>
                <a:lnTo>
                  <a:pt x="756" y="105"/>
                </a:lnTo>
                <a:lnTo>
                  <a:pt x="783" y="99"/>
                </a:lnTo>
                <a:lnTo>
                  <a:pt x="810" y="95"/>
                </a:lnTo>
                <a:lnTo>
                  <a:pt x="835" y="90"/>
                </a:lnTo>
                <a:lnTo>
                  <a:pt x="858" y="86"/>
                </a:lnTo>
                <a:lnTo>
                  <a:pt x="881" y="82"/>
                </a:lnTo>
                <a:lnTo>
                  <a:pt x="902" y="76"/>
                </a:lnTo>
                <a:lnTo>
                  <a:pt x="921" y="72"/>
                </a:lnTo>
                <a:lnTo>
                  <a:pt x="938" y="69"/>
                </a:lnTo>
                <a:lnTo>
                  <a:pt x="956" y="65"/>
                </a:lnTo>
                <a:lnTo>
                  <a:pt x="971" y="61"/>
                </a:lnTo>
                <a:lnTo>
                  <a:pt x="986" y="57"/>
                </a:lnTo>
                <a:lnTo>
                  <a:pt x="1000" y="53"/>
                </a:lnTo>
                <a:lnTo>
                  <a:pt x="1013" y="49"/>
                </a:lnTo>
                <a:lnTo>
                  <a:pt x="1027" y="47"/>
                </a:lnTo>
                <a:lnTo>
                  <a:pt x="1038" y="44"/>
                </a:lnTo>
                <a:lnTo>
                  <a:pt x="1048" y="40"/>
                </a:lnTo>
                <a:lnTo>
                  <a:pt x="1057" y="38"/>
                </a:lnTo>
                <a:lnTo>
                  <a:pt x="1067" y="34"/>
                </a:lnTo>
                <a:lnTo>
                  <a:pt x="1075" y="30"/>
                </a:lnTo>
                <a:lnTo>
                  <a:pt x="1081" y="28"/>
                </a:lnTo>
                <a:lnTo>
                  <a:pt x="1086" y="26"/>
                </a:lnTo>
                <a:lnTo>
                  <a:pt x="1092" y="23"/>
                </a:lnTo>
                <a:lnTo>
                  <a:pt x="1096" y="21"/>
                </a:lnTo>
                <a:lnTo>
                  <a:pt x="1100" y="19"/>
                </a:lnTo>
                <a:lnTo>
                  <a:pt x="1105" y="15"/>
                </a:lnTo>
                <a:lnTo>
                  <a:pt x="1113" y="11"/>
                </a:lnTo>
                <a:lnTo>
                  <a:pt x="1121" y="7"/>
                </a:lnTo>
                <a:lnTo>
                  <a:pt x="1129" y="3"/>
                </a:lnTo>
                <a:lnTo>
                  <a:pt x="1136" y="2"/>
                </a:lnTo>
                <a:lnTo>
                  <a:pt x="1146" y="2"/>
                </a:lnTo>
                <a:lnTo>
                  <a:pt x="1153" y="0"/>
                </a:lnTo>
                <a:lnTo>
                  <a:pt x="1163" y="0"/>
                </a:lnTo>
                <a:lnTo>
                  <a:pt x="1169" y="0"/>
                </a:lnTo>
                <a:lnTo>
                  <a:pt x="1175" y="2"/>
                </a:lnTo>
                <a:lnTo>
                  <a:pt x="1180" y="3"/>
                </a:lnTo>
                <a:lnTo>
                  <a:pt x="1190" y="5"/>
                </a:lnTo>
                <a:lnTo>
                  <a:pt x="1198" y="7"/>
                </a:lnTo>
                <a:lnTo>
                  <a:pt x="1207" y="11"/>
                </a:lnTo>
                <a:lnTo>
                  <a:pt x="1217" y="15"/>
                </a:lnTo>
                <a:lnTo>
                  <a:pt x="1228" y="21"/>
                </a:lnTo>
                <a:lnTo>
                  <a:pt x="1242" y="25"/>
                </a:lnTo>
                <a:lnTo>
                  <a:pt x="1255" y="32"/>
                </a:lnTo>
                <a:lnTo>
                  <a:pt x="1269" y="38"/>
                </a:lnTo>
                <a:lnTo>
                  <a:pt x="1284" y="46"/>
                </a:lnTo>
                <a:lnTo>
                  <a:pt x="1299" y="53"/>
                </a:lnTo>
                <a:lnTo>
                  <a:pt x="1315" y="63"/>
                </a:lnTo>
                <a:lnTo>
                  <a:pt x="1332" y="72"/>
                </a:lnTo>
                <a:lnTo>
                  <a:pt x="1351" y="82"/>
                </a:lnTo>
                <a:lnTo>
                  <a:pt x="1368" y="92"/>
                </a:lnTo>
                <a:lnTo>
                  <a:pt x="1386" y="101"/>
                </a:lnTo>
                <a:lnTo>
                  <a:pt x="1403" y="111"/>
                </a:lnTo>
                <a:lnTo>
                  <a:pt x="1416" y="120"/>
                </a:lnTo>
                <a:lnTo>
                  <a:pt x="1430" y="128"/>
                </a:lnTo>
                <a:lnTo>
                  <a:pt x="1443" y="136"/>
                </a:lnTo>
                <a:lnTo>
                  <a:pt x="1453" y="143"/>
                </a:lnTo>
                <a:lnTo>
                  <a:pt x="1464" y="151"/>
                </a:lnTo>
                <a:lnTo>
                  <a:pt x="1472" y="159"/>
                </a:lnTo>
                <a:lnTo>
                  <a:pt x="1480" y="164"/>
                </a:lnTo>
                <a:lnTo>
                  <a:pt x="1486" y="172"/>
                </a:lnTo>
                <a:lnTo>
                  <a:pt x="1491" y="178"/>
                </a:lnTo>
                <a:lnTo>
                  <a:pt x="1495" y="184"/>
                </a:lnTo>
                <a:lnTo>
                  <a:pt x="1499" y="189"/>
                </a:lnTo>
                <a:lnTo>
                  <a:pt x="1501" y="195"/>
                </a:lnTo>
                <a:lnTo>
                  <a:pt x="1501" y="199"/>
                </a:lnTo>
                <a:lnTo>
                  <a:pt x="1501" y="203"/>
                </a:lnTo>
                <a:lnTo>
                  <a:pt x="1501" y="208"/>
                </a:lnTo>
                <a:lnTo>
                  <a:pt x="1499" y="212"/>
                </a:lnTo>
                <a:lnTo>
                  <a:pt x="1497" y="216"/>
                </a:lnTo>
                <a:lnTo>
                  <a:pt x="1495" y="220"/>
                </a:lnTo>
                <a:lnTo>
                  <a:pt x="1491" y="224"/>
                </a:lnTo>
                <a:lnTo>
                  <a:pt x="1489" y="228"/>
                </a:lnTo>
                <a:lnTo>
                  <a:pt x="1486" y="231"/>
                </a:lnTo>
                <a:lnTo>
                  <a:pt x="1482" y="235"/>
                </a:lnTo>
                <a:lnTo>
                  <a:pt x="1476" y="239"/>
                </a:lnTo>
                <a:lnTo>
                  <a:pt x="1470" y="243"/>
                </a:lnTo>
                <a:lnTo>
                  <a:pt x="1464" y="245"/>
                </a:lnTo>
                <a:lnTo>
                  <a:pt x="1459" y="249"/>
                </a:lnTo>
                <a:lnTo>
                  <a:pt x="1453" y="251"/>
                </a:lnTo>
                <a:lnTo>
                  <a:pt x="1445" y="254"/>
                </a:lnTo>
                <a:lnTo>
                  <a:pt x="1438" y="256"/>
                </a:lnTo>
                <a:lnTo>
                  <a:pt x="1434" y="258"/>
                </a:lnTo>
                <a:lnTo>
                  <a:pt x="1430" y="260"/>
                </a:lnTo>
                <a:lnTo>
                  <a:pt x="1426" y="262"/>
                </a:lnTo>
                <a:lnTo>
                  <a:pt x="1422" y="266"/>
                </a:lnTo>
                <a:lnTo>
                  <a:pt x="1416" y="268"/>
                </a:lnTo>
                <a:lnTo>
                  <a:pt x="1413" y="274"/>
                </a:lnTo>
                <a:lnTo>
                  <a:pt x="1407" y="277"/>
                </a:lnTo>
                <a:lnTo>
                  <a:pt x="1403" y="283"/>
                </a:lnTo>
                <a:lnTo>
                  <a:pt x="1397" y="289"/>
                </a:lnTo>
                <a:lnTo>
                  <a:pt x="1393" y="295"/>
                </a:lnTo>
                <a:lnTo>
                  <a:pt x="1388" y="302"/>
                </a:lnTo>
                <a:lnTo>
                  <a:pt x="1382" y="310"/>
                </a:lnTo>
                <a:lnTo>
                  <a:pt x="1376" y="318"/>
                </a:lnTo>
                <a:lnTo>
                  <a:pt x="1370" y="325"/>
                </a:lnTo>
                <a:lnTo>
                  <a:pt x="1365" y="335"/>
                </a:lnTo>
                <a:lnTo>
                  <a:pt x="1359" y="344"/>
                </a:lnTo>
                <a:lnTo>
                  <a:pt x="1353" y="356"/>
                </a:lnTo>
                <a:lnTo>
                  <a:pt x="1345" y="366"/>
                </a:lnTo>
                <a:lnTo>
                  <a:pt x="1340" y="377"/>
                </a:lnTo>
                <a:lnTo>
                  <a:pt x="1334" y="389"/>
                </a:lnTo>
                <a:lnTo>
                  <a:pt x="1326" y="402"/>
                </a:lnTo>
                <a:lnTo>
                  <a:pt x="1320" y="415"/>
                </a:lnTo>
                <a:lnTo>
                  <a:pt x="1313" y="429"/>
                </a:lnTo>
                <a:lnTo>
                  <a:pt x="1305" y="442"/>
                </a:lnTo>
                <a:lnTo>
                  <a:pt x="1297" y="458"/>
                </a:lnTo>
                <a:lnTo>
                  <a:pt x="1292" y="473"/>
                </a:lnTo>
                <a:lnTo>
                  <a:pt x="1284" y="488"/>
                </a:lnTo>
                <a:lnTo>
                  <a:pt x="1276" y="504"/>
                </a:lnTo>
                <a:lnTo>
                  <a:pt x="1269" y="521"/>
                </a:lnTo>
                <a:lnTo>
                  <a:pt x="1261" y="538"/>
                </a:lnTo>
                <a:lnTo>
                  <a:pt x="1251" y="555"/>
                </a:lnTo>
                <a:lnTo>
                  <a:pt x="1244" y="574"/>
                </a:lnTo>
              </a:path>
            </a:pathLst>
          </a:custGeom>
          <a:solidFill>
            <a:srgbClr val="FF0000"/>
          </a:solidFill>
          <a:ln w="1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3" name="Freeform 25"/>
          <p:cNvSpPr/>
          <p:nvPr/>
        </p:nvSpPr>
        <p:spPr>
          <a:xfrm>
            <a:off x="5967413" y="2795588"/>
            <a:ext cx="663575" cy="166687"/>
          </a:xfrm>
          <a:custGeom>
            <a:avLst/>
            <a:gdLst/>
            <a:ahLst/>
            <a:cxnLst>
              <a:cxn ang="0">
                <a:pos x="4410075" y="84875282"/>
              </a:cxn>
              <a:cxn ang="0">
                <a:pos x="18901569" y="83627105"/>
              </a:cxn>
              <a:cxn ang="0">
                <a:pos x="37172106" y="81130750"/>
              </a:cxn>
              <a:cxn ang="0">
                <a:pos x="59853513" y="76762128"/>
              </a:cxn>
              <a:cxn ang="0">
                <a:pos x="88205469" y="71769418"/>
              </a:cxn>
              <a:cxn ang="0">
                <a:pos x="120337263" y="64904442"/>
              </a:cxn>
              <a:cxn ang="0">
                <a:pos x="156879925" y="56167199"/>
              </a:cxn>
              <a:cxn ang="0">
                <a:pos x="197832663" y="46805868"/>
              </a:cxn>
              <a:cxn ang="0">
                <a:pos x="241304763" y="36820447"/>
              </a:cxn>
              <a:cxn ang="0">
                <a:pos x="282887738" y="27459906"/>
              </a:cxn>
              <a:cxn ang="0">
                <a:pos x="318800163" y="20594929"/>
              </a:cxn>
              <a:cxn ang="0">
                <a:pos x="349042038" y="13105864"/>
              </a:cxn>
              <a:cxn ang="0">
                <a:pos x="376133519" y="8113154"/>
              </a:cxn>
              <a:cxn ang="0">
                <a:pos x="397554450" y="4992710"/>
              </a:cxn>
              <a:cxn ang="0">
                <a:pos x="415825781" y="1248178"/>
              </a:cxn>
              <a:cxn ang="0">
                <a:pos x="427796325" y="0"/>
              </a:cxn>
              <a:cxn ang="0">
                <a:pos x="439767663" y="0"/>
              </a:cxn>
              <a:cxn ang="0">
                <a:pos x="455518044" y="1248178"/>
              </a:cxn>
              <a:cxn ang="0">
                <a:pos x="471269219" y="4992710"/>
              </a:cxn>
              <a:cxn ang="0">
                <a:pos x="487020394" y="8113154"/>
              </a:cxn>
              <a:cxn ang="0">
                <a:pos x="502771569" y="14354042"/>
              </a:cxn>
              <a:cxn ang="0">
                <a:pos x="514742113" y="20594929"/>
              </a:cxn>
              <a:cxn ang="0">
                <a:pos x="522302581" y="27459906"/>
              </a:cxn>
              <a:cxn ang="0">
                <a:pos x="526712656" y="34948181"/>
              </a:cxn>
              <a:cxn ang="0">
                <a:pos x="526712656" y="39316802"/>
              </a:cxn>
              <a:cxn ang="0">
                <a:pos x="526082419" y="41813157"/>
              </a:cxn>
              <a:cxn ang="0">
                <a:pos x="522302581" y="44309513"/>
              </a:cxn>
              <a:cxn ang="0">
                <a:pos x="517262269" y="46805868"/>
              </a:cxn>
              <a:cxn ang="0">
                <a:pos x="511591719" y="49302223"/>
              </a:cxn>
              <a:cxn ang="0">
                <a:pos x="502771569" y="51174489"/>
              </a:cxn>
              <a:cxn ang="0">
                <a:pos x="493320388" y="54919022"/>
              </a:cxn>
              <a:cxn ang="0">
                <a:pos x="481980081" y="58663554"/>
              </a:cxn>
              <a:cxn ang="0">
                <a:pos x="470009538" y="62408087"/>
              </a:cxn>
              <a:cxn ang="0">
                <a:pos x="455518044" y="65528531"/>
              </a:cxn>
              <a:cxn ang="0">
                <a:pos x="439767663" y="69273063"/>
              </a:cxn>
              <a:cxn ang="0">
                <a:pos x="422756013" y="73017596"/>
              </a:cxn>
              <a:cxn ang="0">
                <a:pos x="403855238" y="78010306"/>
              </a:cxn>
              <a:cxn ang="0">
                <a:pos x="384324225" y="81130750"/>
              </a:cxn>
              <a:cxn ang="0">
                <a:pos x="362272263" y="86123460"/>
              </a:cxn>
              <a:cxn ang="0">
                <a:pos x="338331175" y="91116170"/>
              </a:cxn>
              <a:cxn ang="0">
                <a:pos x="301159069" y="97981147"/>
              </a:cxn>
              <a:cxn ang="0">
                <a:pos x="253905544" y="106717599"/>
              </a:cxn>
              <a:cxn ang="0">
                <a:pos x="207913288" y="113582576"/>
              </a:cxn>
              <a:cxn ang="0">
                <a:pos x="164440394" y="119823463"/>
              </a:cxn>
              <a:cxn ang="0">
                <a:pos x="124117894" y="124192085"/>
              </a:cxn>
              <a:cxn ang="0">
                <a:pos x="85685313" y="127936617"/>
              </a:cxn>
              <a:cxn ang="0">
                <a:pos x="49143444" y="130432972"/>
              </a:cxn>
              <a:cxn ang="0">
                <a:pos x="15120938" y="131681150"/>
              </a:cxn>
              <a:cxn ang="0">
                <a:pos x="0" y="84875282"/>
              </a:cxn>
            </a:cxnLst>
            <a:pathLst>
              <a:path w="836" h="211">
                <a:moveTo>
                  <a:pt x="0" y="136"/>
                </a:moveTo>
                <a:lnTo>
                  <a:pt x="7" y="136"/>
                </a:lnTo>
                <a:lnTo>
                  <a:pt x="19" y="134"/>
                </a:lnTo>
                <a:lnTo>
                  <a:pt x="30" y="134"/>
                </a:lnTo>
                <a:lnTo>
                  <a:pt x="44" y="132"/>
                </a:lnTo>
                <a:lnTo>
                  <a:pt x="59" y="130"/>
                </a:lnTo>
                <a:lnTo>
                  <a:pt x="76" y="127"/>
                </a:lnTo>
                <a:lnTo>
                  <a:pt x="95" y="123"/>
                </a:lnTo>
                <a:lnTo>
                  <a:pt x="117" y="119"/>
                </a:lnTo>
                <a:lnTo>
                  <a:pt x="140" y="115"/>
                </a:lnTo>
                <a:lnTo>
                  <a:pt x="165" y="109"/>
                </a:lnTo>
                <a:lnTo>
                  <a:pt x="191" y="104"/>
                </a:lnTo>
                <a:lnTo>
                  <a:pt x="218" y="98"/>
                </a:lnTo>
                <a:lnTo>
                  <a:pt x="249" y="90"/>
                </a:lnTo>
                <a:lnTo>
                  <a:pt x="280" y="82"/>
                </a:lnTo>
                <a:lnTo>
                  <a:pt x="314" y="75"/>
                </a:lnTo>
                <a:lnTo>
                  <a:pt x="349" y="67"/>
                </a:lnTo>
                <a:lnTo>
                  <a:pt x="383" y="59"/>
                </a:lnTo>
                <a:lnTo>
                  <a:pt x="418" y="52"/>
                </a:lnTo>
                <a:lnTo>
                  <a:pt x="449" y="44"/>
                </a:lnTo>
                <a:lnTo>
                  <a:pt x="478" y="38"/>
                </a:lnTo>
                <a:lnTo>
                  <a:pt x="506" y="33"/>
                </a:lnTo>
                <a:lnTo>
                  <a:pt x="531" y="27"/>
                </a:lnTo>
                <a:lnTo>
                  <a:pt x="554" y="21"/>
                </a:lnTo>
                <a:lnTo>
                  <a:pt x="577" y="17"/>
                </a:lnTo>
                <a:lnTo>
                  <a:pt x="597" y="13"/>
                </a:lnTo>
                <a:lnTo>
                  <a:pt x="616" y="10"/>
                </a:lnTo>
                <a:lnTo>
                  <a:pt x="631" y="8"/>
                </a:lnTo>
                <a:lnTo>
                  <a:pt x="646" y="4"/>
                </a:lnTo>
                <a:lnTo>
                  <a:pt x="660" y="2"/>
                </a:lnTo>
                <a:lnTo>
                  <a:pt x="669" y="2"/>
                </a:lnTo>
                <a:lnTo>
                  <a:pt x="679" y="0"/>
                </a:lnTo>
                <a:lnTo>
                  <a:pt x="687" y="0"/>
                </a:lnTo>
                <a:lnTo>
                  <a:pt x="698" y="0"/>
                </a:lnTo>
                <a:lnTo>
                  <a:pt x="712" y="2"/>
                </a:lnTo>
                <a:lnTo>
                  <a:pt x="723" y="2"/>
                </a:lnTo>
                <a:lnTo>
                  <a:pt x="737" y="4"/>
                </a:lnTo>
                <a:lnTo>
                  <a:pt x="748" y="8"/>
                </a:lnTo>
                <a:lnTo>
                  <a:pt x="762" y="10"/>
                </a:lnTo>
                <a:lnTo>
                  <a:pt x="773" y="13"/>
                </a:lnTo>
                <a:lnTo>
                  <a:pt x="787" y="17"/>
                </a:lnTo>
                <a:lnTo>
                  <a:pt x="798" y="23"/>
                </a:lnTo>
                <a:lnTo>
                  <a:pt x="808" y="27"/>
                </a:lnTo>
                <a:lnTo>
                  <a:pt x="817" y="33"/>
                </a:lnTo>
                <a:lnTo>
                  <a:pt x="823" y="38"/>
                </a:lnTo>
                <a:lnTo>
                  <a:pt x="829" y="44"/>
                </a:lnTo>
                <a:lnTo>
                  <a:pt x="833" y="50"/>
                </a:lnTo>
                <a:lnTo>
                  <a:pt x="836" y="56"/>
                </a:lnTo>
                <a:lnTo>
                  <a:pt x="836" y="61"/>
                </a:lnTo>
                <a:lnTo>
                  <a:pt x="836" y="63"/>
                </a:lnTo>
                <a:lnTo>
                  <a:pt x="835" y="65"/>
                </a:lnTo>
                <a:lnTo>
                  <a:pt x="835" y="67"/>
                </a:lnTo>
                <a:lnTo>
                  <a:pt x="831" y="69"/>
                </a:lnTo>
                <a:lnTo>
                  <a:pt x="829" y="71"/>
                </a:lnTo>
                <a:lnTo>
                  <a:pt x="825" y="73"/>
                </a:lnTo>
                <a:lnTo>
                  <a:pt x="821" y="75"/>
                </a:lnTo>
                <a:lnTo>
                  <a:pt x="817" y="77"/>
                </a:lnTo>
                <a:lnTo>
                  <a:pt x="812" y="79"/>
                </a:lnTo>
                <a:lnTo>
                  <a:pt x="806" y="81"/>
                </a:lnTo>
                <a:lnTo>
                  <a:pt x="798" y="82"/>
                </a:lnTo>
                <a:lnTo>
                  <a:pt x="792" y="86"/>
                </a:lnTo>
                <a:lnTo>
                  <a:pt x="783" y="88"/>
                </a:lnTo>
                <a:lnTo>
                  <a:pt x="775" y="90"/>
                </a:lnTo>
                <a:lnTo>
                  <a:pt x="765" y="94"/>
                </a:lnTo>
                <a:lnTo>
                  <a:pt x="756" y="96"/>
                </a:lnTo>
                <a:lnTo>
                  <a:pt x="746" y="100"/>
                </a:lnTo>
                <a:lnTo>
                  <a:pt x="735" y="102"/>
                </a:lnTo>
                <a:lnTo>
                  <a:pt x="723" y="105"/>
                </a:lnTo>
                <a:lnTo>
                  <a:pt x="712" y="107"/>
                </a:lnTo>
                <a:lnTo>
                  <a:pt x="698" y="111"/>
                </a:lnTo>
                <a:lnTo>
                  <a:pt x="685" y="113"/>
                </a:lnTo>
                <a:lnTo>
                  <a:pt x="671" y="117"/>
                </a:lnTo>
                <a:lnTo>
                  <a:pt x="656" y="121"/>
                </a:lnTo>
                <a:lnTo>
                  <a:pt x="641" y="125"/>
                </a:lnTo>
                <a:lnTo>
                  <a:pt x="625" y="127"/>
                </a:lnTo>
                <a:lnTo>
                  <a:pt x="610" y="130"/>
                </a:lnTo>
                <a:lnTo>
                  <a:pt x="593" y="134"/>
                </a:lnTo>
                <a:lnTo>
                  <a:pt x="575" y="138"/>
                </a:lnTo>
                <a:lnTo>
                  <a:pt x="556" y="142"/>
                </a:lnTo>
                <a:lnTo>
                  <a:pt x="537" y="146"/>
                </a:lnTo>
                <a:lnTo>
                  <a:pt x="518" y="149"/>
                </a:lnTo>
                <a:lnTo>
                  <a:pt x="478" y="157"/>
                </a:lnTo>
                <a:lnTo>
                  <a:pt x="439" y="163"/>
                </a:lnTo>
                <a:lnTo>
                  <a:pt x="403" y="171"/>
                </a:lnTo>
                <a:lnTo>
                  <a:pt x="366" y="176"/>
                </a:lnTo>
                <a:lnTo>
                  <a:pt x="330" y="182"/>
                </a:lnTo>
                <a:lnTo>
                  <a:pt x="295" y="186"/>
                </a:lnTo>
                <a:lnTo>
                  <a:pt x="261" y="192"/>
                </a:lnTo>
                <a:lnTo>
                  <a:pt x="228" y="195"/>
                </a:lnTo>
                <a:lnTo>
                  <a:pt x="197" y="199"/>
                </a:lnTo>
                <a:lnTo>
                  <a:pt x="167" y="201"/>
                </a:lnTo>
                <a:lnTo>
                  <a:pt x="136" y="205"/>
                </a:lnTo>
                <a:lnTo>
                  <a:pt x="107" y="207"/>
                </a:lnTo>
                <a:lnTo>
                  <a:pt x="78" y="209"/>
                </a:lnTo>
                <a:lnTo>
                  <a:pt x="51" y="211"/>
                </a:lnTo>
                <a:lnTo>
                  <a:pt x="24" y="211"/>
                </a:lnTo>
                <a:lnTo>
                  <a:pt x="0" y="211"/>
                </a:lnTo>
                <a:lnTo>
                  <a:pt x="0" y="136"/>
                </a:lnTo>
              </a:path>
            </a:pathLst>
          </a:custGeom>
          <a:solidFill>
            <a:srgbClr val="FF0000"/>
          </a:solidFill>
          <a:ln w="1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6" name="Freeform 26"/>
          <p:cNvSpPr/>
          <p:nvPr/>
        </p:nvSpPr>
        <p:spPr>
          <a:xfrm>
            <a:off x="5995988" y="3051175"/>
            <a:ext cx="742950" cy="158750"/>
          </a:xfrm>
          <a:custGeom>
            <a:avLst/>
            <a:gdLst/>
            <a:ahLst/>
            <a:cxnLst>
              <a:cxn ang="0">
                <a:pos x="573369482" y="63002211"/>
              </a:cxn>
              <a:cxn ang="0">
                <a:pos x="539420552" y="64275402"/>
              </a:cxn>
              <a:cxn ang="0">
                <a:pos x="502955742" y="66820986"/>
              </a:cxn>
              <a:cxn ang="0">
                <a:pos x="464605408" y="69366570"/>
              </a:cxn>
              <a:cxn ang="0">
                <a:pos x="424997530" y="73184548"/>
              </a:cxn>
              <a:cxn ang="0">
                <a:pos x="381617814" y="77639121"/>
              </a:cxn>
              <a:cxn ang="0">
                <a:pos x="335723009" y="84003480"/>
              </a:cxn>
              <a:cxn ang="0">
                <a:pos x="288570661" y="91639435"/>
              </a:cxn>
              <a:cxn ang="0">
                <a:pos x="238904017" y="98639592"/>
              </a:cxn>
              <a:cxn ang="0">
                <a:pos x="193009212" y="106276344"/>
              </a:cxn>
              <a:cxn ang="0">
                <a:pos x="152143791" y="112004108"/>
              </a:cxn>
              <a:cxn ang="0">
                <a:pos x="114422229" y="117095276"/>
              </a:cxn>
              <a:cxn ang="0">
                <a:pos x="82358822" y="120913254"/>
              </a:cxn>
              <a:cxn ang="0">
                <a:pos x="52810504" y="122823040"/>
              </a:cxn>
              <a:cxn ang="0">
                <a:pos x="28920340" y="125368624"/>
              </a:cxn>
              <a:cxn ang="0">
                <a:pos x="8173243" y="126641018"/>
              </a:cxn>
              <a:cxn ang="0">
                <a:pos x="0" y="63002211"/>
              </a:cxn>
              <a:cxn ang="0">
                <a:pos x="11945082" y="64275402"/>
              </a:cxn>
              <a:cxn ang="0">
                <a:pos x="27662796" y="64275402"/>
              </a:cxn>
              <a:cxn ang="0">
                <a:pos x="45894805" y="63002211"/>
              </a:cxn>
              <a:cxn ang="0">
                <a:pos x="68527424" y="61093222"/>
              </a:cxn>
              <a:cxn ang="0">
                <a:pos x="95561448" y="57274447"/>
              </a:cxn>
              <a:cxn ang="0">
                <a:pos x="125739332" y="52184077"/>
              </a:cxn>
              <a:cxn ang="0">
                <a:pos x="159059490" y="46456313"/>
              </a:cxn>
              <a:cxn ang="0">
                <a:pos x="196781844" y="38819560"/>
              </a:cxn>
              <a:cxn ang="0">
                <a:pos x="237646473" y="31819403"/>
              </a:cxn>
              <a:cxn ang="0">
                <a:pos x="279769439" y="24182651"/>
              </a:cxn>
              <a:cxn ang="0">
                <a:pos x="325664243" y="18454887"/>
              </a:cxn>
              <a:cxn ang="0">
                <a:pos x="372815799" y="13364516"/>
              </a:cxn>
              <a:cxn ang="0">
                <a:pos x="423740779" y="8273348"/>
              </a:cxn>
              <a:cxn ang="0">
                <a:pos x="476550490" y="5091168"/>
              </a:cxn>
              <a:cxn ang="0">
                <a:pos x="531247309" y="2545584"/>
              </a:cxn>
              <a:cxn ang="0">
                <a:pos x="589087196" y="0"/>
              </a:cxn>
              <a:cxn ang="0">
                <a:pos x="589087196" y="63002211"/>
              </a:cxn>
            </a:cxnLst>
            <a:pathLst>
              <a:path w="937" h="199">
                <a:moveTo>
                  <a:pt x="937" y="99"/>
                </a:moveTo>
                <a:lnTo>
                  <a:pt x="912" y="99"/>
                </a:lnTo>
                <a:lnTo>
                  <a:pt x="885" y="99"/>
                </a:lnTo>
                <a:lnTo>
                  <a:pt x="858" y="101"/>
                </a:lnTo>
                <a:lnTo>
                  <a:pt x="829" y="103"/>
                </a:lnTo>
                <a:lnTo>
                  <a:pt x="800" y="105"/>
                </a:lnTo>
                <a:lnTo>
                  <a:pt x="772" y="107"/>
                </a:lnTo>
                <a:lnTo>
                  <a:pt x="739" y="109"/>
                </a:lnTo>
                <a:lnTo>
                  <a:pt x="708" y="113"/>
                </a:lnTo>
                <a:lnTo>
                  <a:pt x="676" y="115"/>
                </a:lnTo>
                <a:lnTo>
                  <a:pt x="641" y="119"/>
                </a:lnTo>
                <a:lnTo>
                  <a:pt x="607" y="122"/>
                </a:lnTo>
                <a:lnTo>
                  <a:pt x="570" y="128"/>
                </a:lnTo>
                <a:lnTo>
                  <a:pt x="534" y="132"/>
                </a:lnTo>
                <a:lnTo>
                  <a:pt x="497" y="138"/>
                </a:lnTo>
                <a:lnTo>
                  <a:pt x="459" y="144"/>
                </a:lnTo>
                <a:lnTo>
                  <a:pt x="418" y="149"/>
                </a:lnTo>
                <a:lnTo>
                  <a:pt x="380" y="155"/>
                </a:lnTo>
                <a:lnTo>
                  <a:pt x="344" y="161"/>
                </a:lnTo>
                <a:lnTo>
                  <a:pt x="307" y="167"/>
                </a:lnTo>
                <a:lnTo>
                  <a:pt x="273" y="170"/>
                </a:lnTo>
                <a:lnTo>
                  <a:pt x="242" y="176"/>
                </a:lnTo>
                <a:lnTo>
                  <a:pt x="211" y="180"/>
                </a:lnTo>
                <a:lnTo>
                  <a:pt x="182" y="184"/>
                </a:lnTo>
                <a:lnTo>
                  <a:pt x="155" y="186"/>
                </a:lnTo>
                <a:lnTo>
                  <a:pt x="131" y="190"/>
                </a:lnTo>
                <a:lnTo>
                  <a:pt x="106" y="191"/>
                </a:lnTo>
                <a:lnTo>
                  <a:pt x="84" y="193"/>
                </a:lnTo>
                <a:lnTo>
                  <a:pt x="63" y="195"/>
                </a:lnTo>
                <a:lnTo>
                  <a:pt x="46" y="197"/>
                </a:lnTo>
                <a:lnTo>
                  <a:pt x="29" y="199"/>
                </a:lnTo>
                <a:lnTo>
                  <a:pt x="13" y="199"/>
                </a:lnTo>
                <a:lnTo>
                  <a:pt x="0" y="199"/>
                </a:lnTo>
                <a:lnTo>
                  <a:pt x="0" y="99"/>
                </a:lnTo>
                <a:lnTo>
                  <a:pt x="10" y="101"/>
                </a:lnTo>
                <a:lnTo>
                  <a:pt x="19" y="101"/>
                </a:lnTo>
                <a:lnTo>
                  <a:pt x="31" y="101"/>
                </a:lnTo>
                <a:lnTo>
                  <a:pt x="44" y="101"/>
                </a:lnTo>
                <a:lnTo>
                  <a:pt x="58" y="101"/>
                </a:lnTo>
                <a:lnTo>
                  <a:pt x="73" y="99"/>
                </a:lnTo>
                <a:lnTo>
                  <a:pt x="90" y="98"/>
                </a:lnTo>
                <a:lnTo>
                  <a:pt x="109" y="96"/>
                </a:lnTo>
                <a:lnTo>
                  <a:pt x="131" y="94"/>
                </a:lnTo>
                <a:lnTo>
                  <a:pt x="152" y="90"/>
                </a:lnTo>
                <a:lnTo>
                  <a:pt x="175" y="86"/>
                </a:lnTo>
                <a:lnTo>
                  <a:pt x="200" y="82"/>
                </a:lnTo>
                <a:lnTo>
                  <a:pt x="226" y="78"/>
                </a:lnTo>
                <a:lnTo>
                  <a:pt x="253" y="73"/>
                </a:lnTo>
                <a:lnTo>
                  <a:pt x="282" y="67"/>
                </a:lnTo>
                <a:lnTo>
                  <a:pt x="313" y="61"/>
                </a:lnTo>
                <a:lnTo>
                  <a:pt x="346" y="55"/>
                </a:lnTo>
                <a:lnTo>
                  <a:pt x="378" y="50"/>
                </a:lnTo>
                <a:lnTo>
                  <a:pt x="411" y="44"/>
                </a:lnTo>
                <a:lnTo>
                  <a:pt x="445" y="38"/>
                </a:lnTo>
                <a:lnTo>
                  <a:pt x="482" y="34"/>
                </a:lnTo>
                <a:lnTo>
                  <a:pt x="518" y="29"/>
                </a:lnTo>
                <a:lnTo>
                  <a:pt x="555" y="25"/>
                </a:lnTo>
                <a:lnTo>
                  <a:pt x="593" y="21"/>
                </a:lnTo>
                <a:lnTo>
                  <a:pt x="633" y="17"/>
                </a:lnTo>
                <a:lnTo>
                  <a:pt x="674" y="13"/>
                </a:lnTo>
                <a:lnTo>
                  <a:pt x="716" y="11"/>
                </a:lnTo>
                <a:lnTo>
                  <a:pt x="758" y="8"/>
                </a:lnTo>
                <a:lnTo>
                  <a:pt x="800" y="6"/>
                </a:lnTo>
                <a:lnTo>
                  <a:pt x="845" y="4"/>
                </a:lnTo>
                <a:lnTo>
                  <a:pt x="891" y="2"/>
                </a:lnTo>
                <a:lnTo>
                  <a:pt x="937" y="0"/>
                </a:lnTo>
                <a:lnTo>
                  <a:pt x="937" y="99"/>
                </a:lnTo>
              </a:path>
            </a:pathLst>
          </a:custGeom>
          <a:solidFill>
            <a:srgbClr val="FF0000"/>
          </a:solidFill>
          <a:ln w="1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7" name="Freeform 27"/>
          <p:cNvSpPr/>
          <p:nvPr/>
        </p:nvSpPr>
        <p:spPr>
          <a:xfrm>
            <a:off x="5391150" y="3319463"/>
            <a:ext cx="2000250" cy="315912"/>
          </a:xfrm>
          <a:custGeom>
            <a:avLst/>
            <a:gdLst/>
            <a:ahLst/>
            <a:cxnLst>
              <a:cxn ang="0">
                <a:pos x="1145411413" y="23821665"/>
              </a:cxn>
              <a:cxn ang="0">
                <a:pos x="1207154844" y="14418730"/>
              </a:cxn>
              <a:cxn ang="0">
                <a:pos x="1261338600" y="7522506"/>
              </a:cxn>
              <a:cxn ang="0">
                <a:pos x="1309851013" y="2507502"/>
              </a:cxn>
              <a:cxn ang="0">
                <a:pos x="1352064225" y="0"/>
              </a:cxn>
              <a:cxn ang="0">
                <a:pos x="1389866569" y="0"/>
              </a:cxn>
              <a:cxn ang="0">
                <a:pos x="1421998363" y="1254147"/>
              </a:cxn>
              <a:cxn ang="0">
                <a:pos x="1452240238" y="3761649"/>
              </a:cxn>
              <a:cxn ang="0">
                <a:pos x="1479331719" y="7522506"/>
              </a:cxn>
              <a:cxn ang="0">
                <a:pos x="1503273600" y="11910437"/>
              </a:cxn>
              <a:cxn ang="0">
                <a:pos x="1524064294" y="19433734"/>
              </a:cxn>
              <a:cxn ang="0">
                <a:pos x="1541705388" y="27583314"/>
              </a:cxn>
              <a:cxn ang="0">
                <a:pos x="1556196881" y="36359175"/>
              </a:cxn>
              <a:cxn ang="0">
                <a:pos x="1578248050" y="55165836"/>
              </a:cxn>
              <a:cxn ang="0">
                <a:pos x="1586438756" y="72092069"/>
              </a:cxn>
              <a:cxn ang="0">
                <a:pos x="1586438756" y="77107073"/>
              </a:cxn>
              <a:cxn ang="0">
                <a:pos x="1583288363" y="81495003"/>
              </a:cxn>
              <a:cxn ang="0">
                <a:pos x="1576987575" y="86510007"/>
              </a:cxn>
              <a:cxn ang="0">
                <a:pos x="1567537188" y="90271656"/>
              </a:cxn>
              <a:cxn ang="0">
                <a:pos x="1555566644" y="94032513"/>
              </a:cxn>
              <a:cxn ang="0">
                <a:pos x="1541075944" y="95913734"/>
              </a:cxn>
              <a:cxn ang="0">
                <a:pos x="1522804613" y="98421236"/>
              </a:cxn>
              <a:cxn ang="0">
                <a:pos x="1500753444" y="99674591"/>
              </a:cxn>
              <a:cxn ang="0">
                <a:pos x="1476811563" y="100928738"/>
              </a:cxn>
              <a:cxn ang="0">
                <a:pos x="1450350319" y="100928738"/>
              </a:cxn>
              <a:cxn ang="0">
                <a:pos x="1361514613" y="102182093"/>
              </a:cxn>
              <a:cxn ang="0">
                <a:pos x="1239916875" y="105943742"/>
              </a:cxn>
              <a:cxn ang="0">
                <a:pos x="1113909063" y="112839174"/>
              </a:cxn>
              <a:cxn ang="0">
                <a:pos x="983491175" y="124750403"/>
              </a:cxn>
              <a:cxn ang="0">
                <a:pos x="842992663" y="141675843"/>
              </a:cxn>
              <a:cxn ang="0">
                <a:pos x="719505006" y="159855431"/>
              </a:cxn>
              <a:cxn ang="0">
                <a:pos x="647049919" y="171766659"/>
              </a:cxn>
              <a:cxn ang="0">
                <a:pos x="577115781" y="183677096"/>
              </a:cxn>
              <a:cxn ang="0">
                <a:pos x="510332038" y="195588324"/>
              </a:cxn>
              <a:cxn ang="0">
                <a:pos x="446067656" y="206871687"/>
              </a:cxn>
              <a:cxn ang="0">
                <a:pos x="385583906" y="218782916"/>
              </a:cxn>
              <a:cxn ang="0">
                <a:pos x="331400944" y="229439997"/>
              </a:cxn>
              <a:cxn ang="0">
                <a:pos x="284147419" y="237589577"/>
              </a:cxn>
              <a:cxn ang="0">
                <a:pos x="245715631" y="243857936"/>
              </a:cxn>
              <a:cxn ang="0">
                <a:pos x="216103200" y="247619585"/>
              </a:cxn>
              <a:cxn ang="0">
                <a:pos x="194682269" y="250127087"/>
              </a:cxn>
              <a:cxn ang="0">
                <a:pos x="176410938" y="248872940"/>
              </a:cxn>
              <a:cxn ang="0">
                <a:pos x="153729531" y="241350434"/>
              </a:cxn>
              <a:cxn ang="0">
                <a:pos x="122227975" y="228185850"/>
              </a:cxn>
              <a:cxn ang="0">
                <a:pos x="81905475" y="208752908"/>
              </a:cxn>
              <a:cxn ang="0">
                <a:pos x="35282188" y="183677096"/>
              </a:cxn>
              <a:cxn ang="0">
                <a:pos x="27721719" y="161109578"/>
              </a:cxn>
              <a:cxn ang="0">
                <a:pos x="107736481" y="153587072"/>
              </a:cxn>
              <a:cxn ang="0">
                <a:pos x="183971406" y="146690847"/>
              </a:cxn>
              <a:cxn ang="0">
                <a:pos x="256425700" y="140422488"/>
              </a:cxn>
              <a:cxn ang="0">
                <a:pos x="325100156" y="133526264"/>
              </a:cxn>
              <a:cxn ang="0">
                <a:pos x="390624219" y="127257905"/>
              </a:cxn>
              <a:cxn ang="0">
                <a:pos x="452368444" y="120361680"/>
              </a:cxn>
              <a:cxn ang="0">
                <a:pos x="511591719" y="114093321"/>
              </a:cxn>
              <a:cxn ang="0">
                <a:pos x="565775475" y="108451244"/>
              </a:cxn>
              <a:cxn ang="0">
                <a:pos x="618068519" y="102182093"/>
              </a:cxn>
              <a:cxn ang="0">
                <a:pos x="665321250" y="95913734"/>
              </a:cxn>
              <a:cxn ang="0">
                <a:pos x="740295700" y="85256652"/>
              </a:cxn>
              <a:cxn ang="0">
                <a:pos x="825981013" y="73345424"/>
              </a:cxn>
              <a:cxn ang="0">
                <a:pos x="907256250" y="62688342"/>
              </a:cxn>
              <a:cxn ang="0">
                <a:pos x="983491175" y="50777906"/>
              </a:cxn>
              <a:cxn ang="0">
                <a:pos x="1055945469" y="38239604"/>
              </a:cxn>
              <a:cxn ang="0">
                <a:pos x="1101938519" y="31344171"/>
              </a:cxn>
            </a:cxnLst>
            <a:pathLst>
              <a:path w="2520" h="399">
                <a:moveTo>
                  <a:pt x="1749" y="50"/>
                </a:moveTo>
                <a:lnTo>
                  <a:pt x="1783" y="44"/>
                </a:lnTo>
                <a:lnTo>
                  <a:pt x="1818" y="38"/>
                </a:lnTo>
                <a:lnTo>
                  <a:pt x="1852" y="33"/>
                </a:lnTo>
                <a:lnTo>
                  <a:pt x="1885" y="27"/>
                </a:lnTo>
                <a:lnTo>
                  <a:pt x="1916" y="23"/>
                </a:lnTo>
                <a:lnTo>
                  <a:pt x="1944" y="19"/>
                </a:lnTo>
                <a:lnTo>
                  <a:pt x="1973" y="15"/>
                </a:lnTo>
                <a:lnTo>
                  <a:pt x="2002" y="12"/>
                </a:lnTo>
                <a:lnTo>
                  <a:pt x="2029" y="10"/>
                </a:lnTo>
                <a:lnTo>
                  <a:pt x="2054" y="8"/>
                </a:lnTo>
                <a:lnTo>
                  <a:pt x="2079" y="4"/>
                </a:lnTo>
                <a:lnTo>
                  <a:pt x="2104" y="4"/>
                </a:lnTo>
                <a:lnTo>
                  <a:pt x="2125" y="2"/>
                </a:lnTo>
                <a:lnTo>
                  <a:pt x="2146" y="0"/>
                </a:lnTo>
                <a:lnTo>
                  <a:pt x="2167" y="0"/>
                </a:lnTo>
                <a:lnTo>
                  <a:pt x="2186" y="0"/>
                </a:lnTo>
                <a:lnTo>
                  <a:pt x="2206" y="0"/>
                </a:lnTo>
                <a:lnTo>
                  <a:pt x="2223" y="0"/>
                </a:lnTo>
                <a:lnTo>
                  <a:pt x="2240" y="2"/>
                </a:lnTo>
                <a:lnTo>
                  <a:pt x="2257" y="2"/>
                </a:lnTo>
                <a:lnTo>
                  <a:pt x="2275" y="4"/>
                </a:lnTo>
                <a:lnTo>
                  <a:pt x="2290" y="4"/>
                </a:lnTo>
                <a:lnTo>
                  <a:pt x="2305" y="6"/>
                </a:lnTo>
                <a:lnTo>
                  <a:pt x="2321" y="8"/>
                </a:lnTo>
                <a:lnTo>
                  <a:pt x="2334" y="10"/>
                </a:lnTo>
                <a:lnTo>
                  <a:pt x="2348" y="12"/>
                </a:lnTo>
                <a:lnTo>
                  <a:pt x="2361" y="13"/>
                </a:lnTo>
                <a:lnTo>
                  <a:pt x="2375" y="17"/>
                </a:lnTo>
                <a:lnTo>
                  <a:pt x="2386" y="19"/>
                </a:lnTo>
                <a:lnTo>
                  <a:pt x="2398" y="23"/>
                </a:lnTo>
                <a:lnTo>
                  <a:pt x="2409" y="27"/>
                </a:lnTo>
                <a:lnTo>
                  <a:pt x="2419" y="31"/>
                </a:lnTo>
                <a:lnTo>
                  <a:pt x="2428" y="35"/>
                </a:lnTo>
                <a:lnTo>
                  <a:pt x="2438" y="38"/>
                </a:lnTo>
                <a:lnTo>
                  <a:pt x="2447" y="44"/>
                </a:lnTo>
                <a:lnTo>
                  <a:pt x="2455" y="48"/>
                </a:lnTo>
                <a:lnTo>
                  <a:pt x="2463" y="52"/>
                </a:lnTo>
                <a:lnTo>
                  <a:pt x="2470" y="58"/>
                </a:lnTo>
                <a:lnTo>
                  <a:pt x="2484" y="67"/>
                </a:lnTo>
                <a:lnTo>
                  <a:pt x="2495" y="77"/>
                </a:lnTo>
                <a:lnTo>
                  <a:pt x="2505" y="88"/>
                </a:lnTo>
                <a:lnTo>
                  <a:pt x="2513" y="100"/>
                </a:lnTo>
                <a:lnTo>
                  <a:pt x="2518" y="111"/>
                </a:lnTo>
                <a:lnTo>
                  <a:pt x="2518" y="115"/>
                </a:lnTo>
                <a:lnTo>
                  <a:pt x="2520" y="117"/>
                </a:lnTo>
                <a:lnTo>
                  <a:pt x="2518" y="121"/>
                </a:lnTo>
                <a:lnTo>
                  <a:pt x="2518" y="123"/>
                </a:lnTo>
                <a:lnTo>
                  <a:pt x="2517" y="127"/>
                </a:lnTo>
                <a:lnTo>
                  <a:pt x="2517" y="128"/>
                </a:lnTo>
                <a:lnTo>
                  <a:pt x="2513" y="130"/>
                </a:lnTo>
                <a:lnTo>
                  <a:pt x="2511" y="134"/>
                </a:lnTo>
                <a:lnTo>
                  <a:pt x="2507" y="136"/>
                </a:lnTo>
                <a:lnTo>
                  <a:pt x="2503" y="138"/>
                </a:lnTo>
                <a:lnTo>
                  <a:pt x="2499" y="140"/>
                </a:lnTo>
                <a:lnTo>
                  <a:pt x="2494" y="142"/>
                </a:lnTo>
                <a:lnTo>
                  <a:pt x="2488" y="144"/>
                </a:lnTo>
                <a:lnTo>
                  <a:pt x="2482" y="146"/>
                </a:lnTo>
                <a:lnTo>
                  <a:pt x="2476" y="148"/>
                </a:lnTo>
                <a:lnTo>
                  <a:pt x="2469" y="150"/>
                </a:lnTo>
                <a:lnTo>
                  <a:pt x="2461" y="151"/>
                </a:lnTo>
                <a:lnTo>
                  <a:pt x="2453" y="151"/>
                </a:lnTo>
                <a:lnTo>
                  <a:pt x="2446" y="153"/>
                </a:lnTo>
                <a:lnTo>
                  <a:pt x="2436" y="155"/>
                </a:lnTo>
                <a:lnTo>
                  <a:pt x="2426" y="155"/>
                </a:lnTo>
                <a:lnTo>
                  <a:pt x="2417" y="157"/>
                </a:lnTo>
                <a:lnTo>
                  <a:pt x="2405" y="157"/>
                </a:lnTo>
                <a:lnTo>
                  <a:pt x="2394" y="157"/>
                </a:lnTo>
                <a:lnTo>
                  <a:pt x="2382" y="159"/>
                </a:lnTo>
                <a:lnTo>
                  <a:pt x="2371" y="159"/>
                </a:lnTo>
                <a:lnTo>
                  <a:pt x="2357" y="159"/>
                </a:lnTo>
                <a:lnTo>
                  <a:pt x="2344" y="161"/>
                </a:lnTo>
                <a:lnTo>
                  <a:pt x="2330" y="161"/>
                </a:lnTo>
                <a:lnTo>
                  <a:pt x="2317" y="161"/>
                </a:lnTo>
                <a:lnTo>
                  <a:pt x="2302" y="161"/>
                </a:lnTo>
                <a:lnTo>
                  <a:pt x="2286" y="161"/>
                </a:lnTo>
                <a:lnTo>
                  <a:pt x="2225" y="161"/>
                </a:lnTo>
                <a:lnTo>
                  <a:pt x="2161" y="163"/>
                </a:lnTo>
                <a:lnTo>
                  <a:pt x="2098" y="165"/>
                </a:lnTo>
                <a:lnTo>
                  <a:pt x="2033" y="167"/>
                </a:lnTo>
                <a:lnTo>
                  <a:pt x="1968" y="169"/>
                </a:lnTo>
                <a:lnTo>
                  <a:pt x="1902" y="173"/>
                </a:lnTo>
                <a:lnTo>
                  <a:pt x="1835" y="176"/>
                </a:lnTo>
                <a:lnTo>
                  <a:pt x="1768" y="180"/>
                </a:lnTo>
                <a:lnTo>
                  <a:pt x="1701" y="186"/>
                </a:lnTo>
                <a:lnTo>
                  <a:pt x="1632" y="192"/>
                </a:lnTo>
                <a:lnTo>
                  <a:pt x="1561" y="199"/>
                </a:lnTo>
                <a:lnTo>
                  <a:pt x="1488" y="207"/>
                </a:lnTo>
                <a:lnTo>
                  <a:pt x="1413" y="217"/>
                </a:lnTo>
                <a:lnTo>
                  <a:pt x="1338" y="226"/>
                </a:lnTo>
                <a:lnTo>
                  <a:pt x="1259" y="238"/>
                </a:lnTo>
                <a:lnTo>
                  <a:pt x="1180" y="249"/>
                </a:lnTo>
                <a:lnTo>
                  <a:pt x="1142" y="255"/>
                </a:lnTo>
                <a:lnTo>
                  <a:pt x="1102" y="261"/>
                </a:lnTo>
                <a:lnTo>
                  <a:pt x="1063" y="268"/>
                </a:lnTo>
                <a:lnTo>
                  <a:pt x="1027" y="274"/>
                </a:lnTo>
                <a:lnTo>
                  <a:pt x="988" y="280"/>
                </a:lnTo>
                <a:lnTo>
                  <a:pt x="952" y="286"/>
                </a:lnTo>
                <a:lnTo>
                  <a:pt x="916" y="293"/>
                </a:lnTo>
                <a:lnTo>
                  <a:pt x="879" y="299"/>
                </a:lnTo>
                <a:lnTo>
                  <a:pt x="845" y="305"/>
                </a:lnTo>
                <a:lnTo>
                  <a:pt x="810" y="312"/>
                </a:lnTo>
                <a:lnTo>
                  <a:pt x="775" y="318"/>
                </a:lnTo>
                <a:lnTo>
                  <a:pt x="743" y="324"/>
                </a:lnTo>
                <a:lnTo>
                  <a:pt x="708" y="330"/>
                </a:lnTo>
                <a:lnTo>
                  <a:pt x="676" y="337"/>
                </a:lnTo>
                <a:lnTo>
                  <a:pt x="643" y="343"/>
                </a:lnTo>
                <a:lnTo>
                  <a:pt x="612" y="349"/>
                </a:lnTo>
                <a:lnTo>
                  <a:pt x="582" y="355"/>
                </a:lnTo>
                <a:lnTo>
                  <a:pt x="553" y="360"/>
                </a:lnTo>
                <a:lnTo>
                  <a:pt x="526" y="366"/>
                </a:lnTo>
                <a:lnTo>
                  <a:pt x="499" y="370"/>
                </a:lnTo>
                <a:lnTo>
                  <a:pt x="474" y="376"/>
                </a:lnTo>
                <a:lnTo>
                  <a:pt x="451" y="379"/>
                </a:lnTo>
                <a:lnTo>
                  <a:pt x="430" y="383"/>
                </a:lnTo>
                <a:lnTo>
                  <a:pt x="409" y="385"/>
                </a:lnTo>
                <a:lnTo>
                  <a:pt x="390" y="389"/>
                </a:lnTo>
                <a:lnTo>
                  <a:pt x="372" y="391"/>
                </a:lnTo>
                <a:lnTo>
                  <a:pt x="357" y="393"/>
                </a:lnTo>
                <a:lnTo>
                  <a:pt x="343" y="395"/>
                </a:lnTo>
                <a:lnTo>
                  <a:pt x="330" y="397"/>
                </a:lnTo>
                <a:lnTo>
                  <a:pt x="319" y="399"/>
                </a:lnTo>
                <a:lnTo>
                  <a:pt x="309" y="399"/>
                </a:lnTo>
                <a:lnTo>
                  <a:pt x="299" y="399"/>
                </a:lnTo>
                <a:lnTo>
                  <a:pt x="292" y="399"/>
                </a:lnTo>
                <a:lnTo>
                  <a:pt x="280" y="397"/>
                </a:lnTo>
                <a:lnTo>
                  <a:pt x="269" y="393"/>
                </a:lnTo>
                <a:lnTo>
                  <a:pt x="257" y="391"/>
                </a:lnTo>
                <a:lnTo>
                  <a:pt x="244" y="385"/>
                </a:lnTo>
                <a:lnTo>
                  <a:pt x="228" y="379"/>
                </a:lnTo>
                <a:lnTo>
                  <a:pt x="211" y="372"/>
                </a:lnTo>
                <a:lnTo>
                  <a:pt x="194" y="364"/>
                </a:lnTo>
                <a:lnTo>
                  <a:pt x="173" y="355"/>
                </a:lnTo>
                <a:lnTo>
                  <a:pt x="153" y="345"/>
                </a:lnTo>
                <a:lnTo>
                  <a:pt x="130" y="333"/>
                </a:lnTo>
                <a:lnTo>
                  <a:pt x="107" y="322"/>
                </a:lnTo>
                <a:lnTo>
                  <a:pt x="82" y="307"/>
                </a:lnTo>
                <a:lnTo>
                  <a:pt x="56" y="293"/>
                </a:lnTo>
                <a:lnTo>
                  <a:pt x="29" y="278"/>
                </a:lnTo>
                <a:lnTo>
                  <a:pt x="0" y="261"/>
                </a:lnTo>
                <a:lnTo>
                  <a:pt x="44" y="257"/>
                </a:lnTo>
                <a:lnTo>
                  <a:pt x="86" y="253"/>
                </a:lnTo>
                <a:lnTo>
                  <a:pt x="128" y="249"/>
                </a:lnTo>
                <a:lnTo>
                  <a:pt x="171" y="245"/>
                </a:lnTo>
                <a:lnTo>
                  <a:pt x="211" y="241"/>
                </a:lnTo>
                <a:lnTo>
                  <a:pt x="251" y="238"/>
                </a:lnTo>
                <a:lnTo>
                  <a:pt x="292" y="234"/>
                </a:lnTo>
                <a:lnTo>
                  <a:pt x="330" y="230"/>
                </a:lnTo>
                <a:lnTo>
                  <a:pt x="368" y="228"/>
                </a:lnTo>
                <a:lnTo>
                  <a:pt x="407" y="224"/>
                </a:lnTo>
                <a:lnTo>
                  <a:pt x="443" y="220"/>
                </a:lnTo>
                <a:lnTo>
                  <a:pt x="480" y="217"/>
                </a:lnTo>
                <a:lnTo>
                  <a:pt x="516" y="213"/>
                </a:lnTo>
                <a:lnTo>
                  <a:pt x="551" y="209"/>
                </a:lnTo>
                <a:lnTo>
                  <a:pt x="585" y="205"/>
                </a:lnTo>
                <a:lnTo>
                  <a:pt x="620" y="203"/>
                </a:lnTo>
                <a:lnTo>
                  <a:pt x="654" y="199"/>
                </a:lnTo>
                <a:lnTo>
                  <a:pt x="687" y="196"/>
                </a:lnTo>
                <a:lnTo>
                  <a:pt x="718" y="192"/>
                </a:lnTo>
                <a:lnTo>
                  <a:pt x="750" y="188"/>
                </a:lnTo>
                <a:lnTo>
                  <a:pt x="781" y="186"/>
                </a:lnTo>
                <a:lnTo>
                  <a:pt x="812" y="182"/>
                </a:lnTo>
                <a:lnTo>
                  <a:pt x="841" y="178"/>
                </a:lnTo>
                <a:lnTo>
                  <a:pt x="871" y="174"/>
                </a:lnTo>
                <a:lnTo>
                  <a:pt x="898" y="173"/>
                </a:lnTo>
                <a:lnTo>
                  <a:pt x="927" y="169"/>
                </a:lnTo>
                <a:lnTo>
                  <a:pt x="954" y="165"/>
                </a:lnTo>
                <a:lnTo>
                  <a:pt x="981" y="163"/>
                </a:lnTo>
                <a:lnTo>
                  <a:pt x="1006" y="159"/>
                </a:lnTo>
                <a:lnTo>
                  <a:pt x="1033" y="155"/>
                </a:lnTo>
                <a:lnTo>
                  <a:pt x="1056" y="153"/>
                </a:lnTo>
                <a:lnTo>
                  <a:pt x="1081" y="150"/>
                </a:lnTo>
                <a:lnTo>
                  <a:pt x="1129" y="144"/>
                </a:lnTo>
                <a:lnTo>
                  <a:pt x="1175" y="136"/>
                </a:lnTo>
                <a:lnTo>
                  <a:pt x="1221" y="130"/>
                </a:lnTo>
                <a:lnTo>
                  <a:pt x="1267" y="125"/>
                </a:lnTo>
                <a:lnTo>
                  <a:pt x="1311" y="117"/>
                </a:lnTo>
                <a:lnTo>
                  <a:pt x="1353" y="111"/>
                </a:lnTo>
                <a:lnTo>
                  <a:pt x="1397" y="105"/>
                </a:lnTo>
                <a:lnTo>
                  <a:pt x="1440" y="100"/>
                </a:lnTo>
                <a:lnTo>
                  <a:pt x="1480" y="92"/>
                </a:lnTo>
                <a:lnTo>
                  <a:pt x="1520" y="86"/>
                </a:lnTo>
                <a:lnTo>
                  <a:pt x="1561" y="81"/>
                </a:lnTo>
                <a:lnTo>
                  <a:pt x="1601" y="75"/>
                </a:lnTo>
                <a:lnTo>
                  <a:pt x="1639" y="69"/>
                </a:lnTo>
                <a:lnTo>
                  <a:pt x="1676" y="61"/>
                </a:lnTo>
                <a:lnTo>
                  <a:pt x="1712" y="56"/>
                </a:lnTo>
                <a:lnTo>
                  <a:pt x="1749" y="50"/>
                </a:lnTo>
              </a:path>
            </a:pathLst>
          </a:custGeom>
          <a:solidFill>
            <a:srgbClr val="FF0000"/>
          </a:solidFill>
          <a:ln w="1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8" name="Freeform 28"/>
          <p:cNvSpPr/>
          <p:nvPr/>
        </p:nvSpPr>
        <p:spPr>
          <a:xfrm>
            <a:off x="5368925" y="3457575"/>
            <a:ext cx="1014413" cy="762000"/>
          </a:xfrm>
          <a:custGeom>
            <a:avLst/>
            <a:gdLst/>
            <a:ahLst/>
            <a:cxnLst>
              <a:cxn ang="0">
                <a:pos x="767959892" y="56073675"/>
              </a:cxn>
              <a:cxn ang="0">
                <a:pos x="712429320" y="124748131"/>
              </a:cxn>
              <a:cxn ang="0">
                <a:pos x="656268016" y="188381481"/>
              </a:cxn>
              <a:cxn ang="0">
                <a:pos x="599475187" y="248865231"/>
              </a:cxn>
              <a:cxn ang="0">
                <a:pos x="543945409" y="303048988"/>
              </a:cxn>
              <a:cxn ang="0">
                <a:pos x="487152580" y="355342031"/>
              </a:cxn>
              <a:cxn ang="0">
                <a:pos x="429729019" y="401335081"/>
              </a:cxn>
              <a:cxn ang="0">
                <a:pos x="370412470" y="443547500"/>
              </a:cxn>
              <a:cxn ang="0">
                <a:pos x="309202933" y="481980081"/>
              </a:cxn>
              <a:cxn ang="0">
                <a:pos x="247362664" y="516001794"/>
              </a:cxn>
              <a:cxn ang="0">
                <a:pos x="182997881" y="545614225"/>
              </a:cxn>
              <a:cxn ang="0">
                <a:pos x="151446221" y="559474688"/>
              </a:cxn>
              <a:cxn ang="0">
                <a:pos x="123681332" y="571445231"/>
              </a:cxn>
              <a:cxn ang="0">
                <a:pos x="97809431" y="580896413"/>
              </a:cxn>
              <a:cxn ang="0">
                <a:pos x="75091982" y="589086325"/>
              </a:cxn>
              <a:cxn ang="0">
                <a:pos x="55530572" y="595387113"/>
              </a:cxn>
              <a:cxn ang="0">
                <a:pos x="39754345" y="600427425"/>
              </a:cxn>
              <a:cxn ang="0">
                <a:pos x="25241169" y="603577819"/>
              </a:cxn>
              <a:cxn ang="0">
                <a:pos x="15775433" y="604837500"/>
              </a:cxn>
              <a:cxn ang="0">
                <a:pos x="7571954" y="604837500"/>
              </a:cxn>
              <a:cxn ang="0">
                <a:pos x="2523720" y="603577819"/>
              </a:cxn>
              <a:cxn ang="0">
                <a:pos x="0" y="599166950"/>
              </a:cxn>
              <a:cxn ang="0">
                <a:pos x="2523720" y="590346800"/>
              </a:cxn>
              <a:cxn ang="0">
                <a:pos x="11989456" y="579635938"/>
              </a:cxn>
              <a:cxn ang="0">
                <a:pos x="27764889" y="567665394"/>
              </a:cxn>
              <a:cxn ang="0">
                <a:pos x="51113070" y="554434375"/>
              </a:cxn>
              <a:cxn ang="0">
                <a:pos x="80140216" y="538683200"/>
              </a:cxn>
              <a:cxn ang="0">
                <a:pos x="114847121" y="520412663"/>
              </a:cxn>
              <a:cxn ang="0">
                <a:pos x="152708478" y="497731256"/>
              </a:cxn>
              <a:cxn ang="0">
                <a:pos x="194987337" y="470009538"/>
              </a:cxn>
              <a:cxn ang="0">
                <a:pos x="241052173" y="438507188"/>
              </a:cxn>
              <a:cxn ang="0">
                <a:pos x="292165243" y="401965319"/>
              </a:cxn>
              <a:cxn ang="0">
                <a:pos x="326872148" y="375503281"/>
              </a:cxn>
              <a:cxn ang="0">
                <a:pos x="354637037" y="351562194"/>
              </a:cxn>
              <a:cxn ang="0">
                <a:pos x="384926440" y="325100156"/>
              </a:cxn>
              <a:cxn ang="0">
                <a:pos x="417739563" y="296118756"/>
              </a:cxn>
              <a:cxn ang="0">
                <a:pos x="450553480" y="262096250"/>
              </a:cxn>
              <a:cxn ang="0">
                <a:pos x="485890323" y="227444300"/>
              </a:cxn>
              <a:cxn ang="0">
                <a:pos x="523120948" y="187121800"/>
              </a:cxn>
              <a:cxn ang="0">
                <a:pos x="562244562" y="144909381"/>
              </a:cxn>
              <a:cxn ang="0">
                <a:pos x="601999701" y="100176013"/>
              </a:cxn>
              <a:cxn ang="0">
                <a:pos x="643016303" y="52293044"/>
              </a:cxn>
              <a:cxn ang="0">
                <a:pos x="686557419" y="0"/>
              </a:cxn>
              <a:cxn ang="0">
                <a:pos x="805821249" y="7560469"/>
              </a:cxn>
            </a:cxnLst>
            <a:pathLst>
              <a:path w="1277" h="960">
                <a:moveTo>
                  <a:pt x="1277" y="12"/>
                </a:moveTo>
                <a:lnTo>
                  <a:pt x="1248" y="50"/>
                </a:lnTo>
                <a:lnTo>
                  <a:pt x="1217" y="89"/>
                </a:lnTo>
                <a:lnTo>
                  <a:pt x="1188" y="125"/>
                </a:lnTo>
                <a:lnTo>
                  <a:pt x="1158" y="161"/>
                </a:lnTo>
                <a:lnTo>
                  <a:pt x="1129" y="198"/>
                </a:lnTo>
                <a:lnTo>
                  <a:pt x="1098" y="232"/>
                </a:lnTo>
                <a:lnTo>
                  <a:pt x="1069" y="267"/>
                </a:lnTo>
                <a:lnTo>
                  <a:pt x="1040" y="299"/>
                </a:lnTo>
                <a:lnTo>
                  <a:pt x="1010" y="332"/>
                </a:lnTo>
                <a:lnTo>
                  <a:pt x="981" y="364"/>
                </a:lnTo>
                <a:lnTo>
                  <a:pt x="950" y="395"/>
                </a:lnTo>
                <a:lnTo>
                  <a:pt x="921" y="424"/>
                </a:lnTo>
                <a:lnTo>
                  <a:pt x="891" y="455"/>
                </a:lnTo>
                <a:lnTo>
                  <a:pt x="862" y="481"/>
                </a:lnTo>
                <a:lnTo>
                  <a:pt x="831" y="510"/>
                </a:lnTo>
                <a:lnTo>
                  <a:pt x="802" y="537"/>
                </a:lnTo>
                <a:lnTo>
                  <a:pt x="772" y="564"/>
                </a:lnTo>
                <a:lnTo>
                  <a:pt x="743" y="589"/>
                </a:lnTo>
                <a:lnTo>
                  <a:pt x="712" y="614"/>
                </a:lnTo>
                <a:lnTo>
                  <a:pt x="681" y="637"/>
                </a:lnTo>
                <a:lnTo>
                  <a:pt x="649" y="660"/>
                </a:lnTo>
                <a:lnTo>
                  <a:pt x="618" y="683"/>
                </a:lnTo>
                <a:lnTo>
                  <a:pt x="587" y="704"/>
                </a:lnTo>
                <a:lnTo>
                  <a:pt x="555" y="725"/>
                </a:lnTo>
                <a:lnTo>
                  <a:pt x="522" y="746"/>
                </a:lnTo>
                <a:lnTo>
                  <a:pt x="490" y="765"/>
                </a:lnTo>
                <a:lnTo>
                  <a:pt x="457" y="784"/>
                </a:lnTo>
                <a:lnTo>
                  <a:pt x="424" y="801"/>
                </a:lnTo>
                <a:lnTo>
                  <a:pt x="392" y="819"/>
                </a:lnTo>
                <a:lnTo>
                  <a:pt x="357" y="836"/>
                </a:lnTo>
                <a:lnTo>
                  <a:pt x="324" y="851"/>
                </a:lnTo>
                <a:lnTo>
                  <a:pt x="290" y="866"/>
                </a:lnTo>
                <a:lnTo>
                  <a:pt x="273" y="874"/>
                </a:lnTo>
                <a:lnTo>
                  <a:pt x="257" y="882"/>
                </a:lnTo>
                <a:lnTo>
                  <a:pt x="240" y="888"/>
                </a:lnTo>
                <a:lnTo>
                  <a:pt x="225" y="895"/>
                </a:lnTo>
                <a:lnTo>
                  <a:pt x="209" y="901"/>
                </a:lnTo>
                <a:lnTo>
                  <a:pt x="196" y="907"/>
                </a:lnTo>
                <a:lnTo>
                  <a:pt x="182" y="912"/>
                </a:lnTo>
                <a:lnTo>
                  <a:pt x="169" y="916"/>
                </a:lnTo>
                <a:lnTo>
                  <a:pt x="155" y="922"/>
                </a:lnTo>
                <a:lnTo>
                  <a:pt x="142" y="928"/>
                </a:lnTo>
                <a:lnTo>
                  <a:pt x="131" y="932"/>
                </a:lnTo>
                <a:lnTo>
                  <a:pt x="119" y="935"/>
                </a:lnTo>
                <a:lnTo>
                  <a:pt x="109" y="939"/>
                </a:lnTo>
                <a:lnTo>
                  <a:pt x="98" y="943"/>
                </a:lnTo>
                <a:lnTo>
                  <a:pt x="88" y="945"/>
                </a:lnTo>
                <a:lnTo>
                  <a:pt x="81" y="949"/>
                </a:lnTo>
                <a:lnTo>
                  <a:pt x="71" y="951"/>
                </a:lnTo>
                <a:lnTo>
                  <a:pt x="63" y="953"/>
                </a:lnTo>
                <a:lnTo>
                  <a:pt x="56" y="955"/>
                </a:lnTo>
                <a:lnTo>
                  <a:pt x="48" y="957"/>
                </a:lnTo>
                <a:lnTo>
                  <a:pt x="40" y="958"/>
                </a:lnTo>
                <a:lnTo>
                  <a:pt x="35" y="960"/>
                </a:lnTo>
                <a:lnTo>
                  <a:pt x="29" y="960"/>
                </a:lnTo>
                <a:lnTo>
                  <a:pt x="25" y="960"/>
                </a:lnTo>
                <a:lnTo>
                  <a:pt x="19" y="960"/>
                </a:lnTo>
                <a:lnTo>
                  <a:pt x="15" y="960"/>
                </a:lnTo>
                <a:lnTo>
                  <a:pt x="12" y="960"/>
                </a:lnTo>
                <a:lnTo>
                  <a:pt x="10" y="960"/>
                </a:lnTo>
                <a:lnTo>
                  <a:pt x="6" y="958"/>
                </a:lnTo>
                <a:lnTo>
                  <a:pt x="4" y="958"/>
                </a:lnTo>
                <a:lnTo>
                  <a:pt x="4" y="957"/>
                </a:lnTo>
                <a:lnTo>
                  <a:pt x="2" y="955"/>
                </a:lnTo>
                <a:lnTo>
                  <a:pt x="0" y="951"/>
                </a:lnTo>
                <a:lnTo>
                  <a:pt x="0" y="947"/>
                </a:lnTo>
                <a:lnTo>
                  <a:pt x="2" y="941"/>
                </a:lnTo>
                <a:lnTo>
                  <a:pt x="4" y="937"/>
                </a:lnTo>
                <a:lnTo>
                  <a:pt x="8" y="932"/>
                </a:lnTo>
                <a:lnTo>
                  <a:pt x="13" y="926"/>
                </a:lnTo>
                <a:lnTo>
                  <a:pt x="19" y="920"/>
                </a:lnTo>
                <a:lnTo>
                  <a:pt x="27" y="914"/>
                </a:lnTo>
                <a:lnTo>
                  <a:pt x="35" y="909"/>
                </a:lnTo>
                <a:lnTo>
                  <a:pt x="44" y="901"/>
                </a:lnTo>
                <a:lnTo>
                  <a:pt x="56" y="895"/>
                </a:lnTo>
                <a:lnTo>
                  <a:pt x="67" y="888"/>
                </a:lnTo>
                <a:lnTo>
                  <a:pt x="81" y="880"/>
                </a:lnTo>
                <a:lnTo>
                  <a:pt x="94" y="872"/>
                </a:lnTo>
                <a:lnTo>
                  <a:pt x="109" y="863"/>
                </a:lnTo>
                <a:lnTo>
                  <a:pt x="127" y="855"/>
                </a:lnTo>
                <a:lnTo>
                  <a:pt x="144" y="845"/>
                </a:lnTo>
                <a:lnTo>
                  <a:pt x="163" y="836"/>
                </a:lnTo>
                <a:lnTo>
                  <a:pt x="182" y="826"/>
                </a:lnTo>
                <a:lnTo>
                  <a:pt x="202" y="815"/>
                </a:lnTo>
                <a:lnTo>
                  <a:pt x="221" y="803"/>
                </a:lnTo>
                <a:lnTo>
                  <a:pt x="242" y="790"/>
                </a:lnTo>
                <a:lnTo>
                  <a:pt x="265" y="776"/>
                </a:lnTo>
                <a:lnTo>
                  <a:pt x="286" y="761"/>
                </a:lnTo>
                <a:lnTo>
                  <a:pt x="309" y="746"/>
                </a:lnTo>
                <a:lnTo>
                  <a:pt x="334" y="730"/>
                </a:lnTo>
                <a:lnTo>
                  <a:pt x="357" y="713"/>
                </a:lnTo>
                <a:lnTo>
                  <a:pt x="382" y="696"/>
                </a:lnTo>
                <a:lnTo>
                  <a:pt x="409" y="677"/>
                </a:lnTo>
                <a:lnTo>
                  <a:pt x="434" y="658"/>
                </a:lnTo>
                <a:lnTo>
                  <a:pt x="463" y="638"/>
                </a:lnTo>
                <a:lnTo>
                  <a:pt x="490" y="617"/>
                </a:lnTo>
                <a:lnTo>
                  <a:pt x="503" y="606"/>
                </a:lnTo>
                <a:lnTo>
                  <a:pt x="518" y="596"/>
                </a:lnTo>
                <a:lnTo>
                  <a:pt x="534" y="583"/>
                </a:lnTo>
                <a:lnTo>
                  <a:pt x="547" y="571"/>
                </a:lnTo>
                <a:lnTo>
                  <a:pt x="562" y="558"/>
                </a:lnTo>
                <a:lnTo>
                  <a:pt x="580" y="545"/>
                </a:lnTo>
                <a:lnTo>
                  <a:pt x="595" y="531"/>
                </a:lnTo>
                <a:lnTo>
                  <a:pt x="610" y="516"/>
                </a:lnTo>
                <a:lnTo>
                  <a:pt x="628" y="501"/>
                </a:lnTo>
                <a:lnTo>
                  <a:pt x="645" y="485"/>
                </a:lnTo>
                <a:lnTo>
                  <a:pt x="662" y="470"/>
                </a:lnTo>
                <a:lnTo>
                  <a:pt x="680" y="453"/>
                </a:lnTo>
                <a:lnTo>
                  <a:pt x="697" y="435"/>
                </a:lnTo>
                <a:lnTo>
                  <a:pt x="714" y="416"/>
                </a:lnTo>
                <a:lnTo>
                  <a:pt x="733" y="399"/>
                </a:lnTo>
                <a:lnTo>
                  <a:pt x="753" y="380"/>
                </a:lnTo>
                <a:lnTo>
                  <a:pt x="770" y="361"/>
                </a:lnTo>
                <a:lnTo>
                  <a:pt x="789" y="340"/>
                </a:lnTo>
                <a:lnTo>
                  <a:pt x="808" y="318"/>
                </a:lnTo>
                <a:lnTo>
                  <a:pt x="829" y="297"/>
                </a:lnTo>
                <a:lnTo>
                  <a:pt x="848" y="276"/>
                </a:lnTo>
                <a:lnTo>
                  <a:pt x="870" y="253"/>
                </a:lnTo>
                <a:lnTo>
                  <a:pt x="891" y="230"/>
                </a:lnTo>
                <a:lnTo>
                  <a:pt x="910" y="207"/>
                </a:lnTo>
                <a:lnTo>
                  <a:pt x="931" y="182"/>
                </a:lnTo>
                <a:lnTo>
                  <a:pt x="954" y="159"/>
                </a:lnTo>
                <a:lnTo>
                  <a:pt x="975" y="135"/>
                </a:lnTo>
                <a:lnTo>
                  <a:pt x="996" y="108"/>
                </a:lnTo>
                <a:lnTo>
                  <a:pt x="1019" y="83"/>
                </a:lnTo>
                <a:lnTo>
                  <a:pt x="1042" y="56"/>
                </a:lnTo>
                <a:lnTo>
                  <a:pt x="1065" y="29"/>
                </a:lnTo>
                <a:lnTo>
                  <a:pt x="1088" y="0"/>
                </a:lnTo>
                <a:lnTo>
                  <a:pt x="1277" y="12"/>
                </a:lnTo>
              </a:path>
            </a:pathLst>
          </a:custGeom>
          <a:solidFill>
            <a:srgbClr val="FF0000"/>
          </a:solidFill>
          <a:ln w="1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9" name="Freeform 29"/>
          <p:cNvSpPr/>
          <p:nvPr/>
        </p:nvSpPr>
        <p:spPr>
          <a:xfrm>
            <a:off x="6362700" y="3478213"/>
            <a:ext cx="1185863" cy="657225"/>
          </a:xfrm>
          <a:custGeom>
            <a:avLst/>
            <a:gdLst/>
            <a:ahLst/>
            <a:cxnLst>
              <a:cxn ang="0">
                <a:pos x="37222437" y="11341100"/>
              </a:cxn>
              <a:cxn ang="0">
                <a:pos x="82015175" y="44732575"/>
              </a:cxn>
              <a:cxn ang="0">
                <a:pos x="129331347" y="80014763"/>
              </a:cxn>
              <a:cxn ang="0">
                <a:pos x="180433067" y="115927188"/>
              </a:cxn>
              <a:cxn ang="0">
                <a:pos x="233426766" y="153729531"/>
              </a:cxn>
              <a:cxn ang="0">
                <a:pos x="291468128" y="192162113"/>
              </a:cxn>
              <a:cxn ang="0">
                <a:pos x="354556357" y="230594694"/>
              </a:cxn>
              <a:cxn ang="0">
                <a:pos x="422692248" y="268397038"/>
              </a:cxn>
              <a:cxn ang="0">
                <a:pos x="497766987" y="301788513"/>
              </a:cxn>
              <a:cxn ang="0">
                <a:pos x="579782162" y="334550544"/>
              </a:cxn>
              <a:cxn ang="0">
                <a:pos x="666844204" y="363532738"/>
              </a:cxn>
              <a:cxn ang="0">
                <a:pos x="727409000" y="383063750"/>
              </a:cxn>
              <a:cxn ang="0">
                <a:pos x="769047644" y="395034294"/>
              </a:cxn>
              <a:cxn ang="0">
                <a:pos x="806269286" y="407005631"/>
              </a:cxn>
              <a:cxn ang="0">
                <a:pos x="839075515" y="417715700"/>
              </a:cxn>
              <a:cxn ang="0">
                <a:pos x="866834082" y="427796325"/>
              </a:cxn>
              <a:cxn ang="0">
                <a:pos x="890177235" y="437247506"/>
              </a:cxn>
              <a:cxn ang="0">
                <a:pos x="909103386" y="444177738"/>
              </a:cxn>
              <a:cxn ang="0">
                <a:pos x="923614124" y="451738206"/>
              </a:cxn>
              <a:cxn ang="0">
                <a:pos x="934969973" y="458038200"/>
              </a:cxn>
              <a:cxn ang="0">
                <a:pos x="940647501" y="463708750"/>
              </a:cxn>
              <a:cxn ang="0">
                <a:pos x="941909615" y="467489381"/>
              </a:cxn>
              <a:cxn ang="0">
                <a:pos x="936231293" y="474419613"/>
              </a:cxn>
              <a:cxn ang="0">
                <a:pos x="917935802" y="481980081"/>
              </a:cxn>
              <a:cxn ang="0">
                <a:pos x="890807895" y="490170788"/>
              </a:cxn>
              <a:cxn ang="0">
                <a:pos x="852324138" y="497731256"/>
              </a:cxn>
              <a:cxn ang="0">
                <a:pos x="802484533" y="504661488"/>
              </a:cxn>
              <a:cxn ang="0">
                <a:pos x="746966605" y="512221956"/>
              </a:cxn>
              <a:cxn ang="0">
                <a:pos x="697126999" y="516632031"/>
              </a:cxn>
              <a:cxn ang="0">
                <a:pos x="653595581" y="520412663"/>
              </a:cxn>
              <a:cxn ang="0">
                <a:pos x="616373144" y="521672344"/>
              </a:cxn>
              <a:cxn ang="0">
                <a:pos x="584829029" y="520412663"/>
              </a:cxn>
              <a:cxn ang="0">
                <a:pos x="562748785" y="517892506"/>
              </a:cxn>
              <a:cxn ang="0">
                <a:pos x="544452499" y="509701800"/>
              </a:cxn>
              <a:cxn ang="0">
                <a:pos x="519217366" y="492690944"/>
              </a:cxn>
              <a:cxn ang="0">
                <a:pos x="485149818" y="468749063"/>
              </a:cxn>
              <a:cxn ang="0">
                <a:pos x="442880514" y="435987031"/>
              </a:cxn>
              <a:cxn ang="0">
                <a:pos x="394302227" y="395034294"/>
              </a:cxn>
              <a:cxn ang="0">
                <a:pos x="336260866" y="345261406"/>
              </a:cxn>
              <a:cxn ang="0">
                <a:pos x="272541977" y="288558288"/>
              </a:cxn>
              <a:cxn ang="0">
                <a:pos x="199359218" y="223663669"/>
              </a:cxn>
              <a:cxn ang="0">
                <a:pos x="119868271" y="149949694"/>
              </a:cxn>
              <a:cxn ang="0">
                <a:pos x="31544115" y="68044219"/>
              </a:cxn>
              <a:cxn ang="0">
                <a:pos x="0" y="39062819"/>
              </a:cxn>
            </a:cxnLst>
            <a:pathLst>
              <a:path w="1493" h="828">
                <a:moveTo>
                  <a:pt x="0" y="62"/>
                </a:moveTo>
                <a:lnTo>
                  <a:pt x="38" y="0"/>
                </a:lnTo>
                <a:lnTo>
                  <a:pt x="59" y="18"/>
                </a:lnTo>
                <a:lnTo>
                  <a:pt x="82" y="35"/>
                </a:lnTo>
                <a:lnTo>
                  <a:pt x="105" y="54"/>
                </a:lnTo>
                <a:lnTo>
                  <a:pt x="130" y="71"/>
                </a:lnTo>
                <a:lnTo>
                  <a:pt x="153" y="88"/>
                </a:lnTo>
                <a:lnTo>
                  <a:pt x="178" y="108"/>
                </a:lnTo>
                <a:lnTo>
                  <a:pt x="205" y="127"/>
                </a:lnTo>
                <a:lnTo>
                  <a:pt x="230" y="146"/>
                </a:lnTo>
                <a:lnTo>
                  <a:pt x="257" y="165"/>
                </a:lnTo>
                <a:lnTo>
                  <a:pt x="286" y="184"/>
                </a:lnTo>
                <a:lnTo>
                  <a:pt x="313" y="203"/>
                </a:lnTo>
                <a:lnTo>
                  <a:pt x="341" y="223"/>
                </a:lnTo>
                <a:lnTo>
                  <a:pt x="370" y="244"/>
                </a:lnTo>
                <a:lnTo>
                  <a:pt x="401" y="265"/>
                </a:lnTo>
                <a:lnTo>
                  <a:pt x="432" y="284"/>
                </a:lnTo>
                <a:lnTo>
                  <a:pt x="462" y="305"/>
                </a:lnTo>
                <a:lnTo>
                  <a:pt x="495" y="326"/>
                </a:lnTo>
                <a:lnTo>
                  <a:pt x="528" y="347"/>
                </a:lnTo>
                <a:lnTo>
                  <a:pt x="562" y="366"/>
                </a:lnTo>
                <a:lnTo>
                  <a:pt x="597" y="387"/>
                </a:lnTo>
                <a:lnTo>
                  <a:pt x="633" y="407"/>
                </a:lnTo>
                <a:lnTo>
                  <a:pt x="670" y="426"/>
                </a:lnTo>
                <a:lnTo>
                  <a:pt x="708" y="443"/>
                </a:lnTo>
                <a:lnTo>
                  <a:pt x="748" y="462"/>
                </a:lnTo>
                <a:lnTo>
                  <a:pt x="789" y="479"/>
                </a:lnTo>
                <a:lnTo>
                  <a:pt x="831" y="497"/>
                </a:lnTo>
                <a:lnTo>
                  <a:pt x="875" y="514"/>
                </a:lnTo>
                <a:lnTo>
                  <a:pt x="919" y="531"/>
                </a:lnTo>
                <a:lnTo>
                  <a:pt x="963" y="546"/>
                </a:lnTo>
                <a:lnTo>
                  <a:pt x="1009" y="562"/>
                </a:lnTo>
                <a:lnTo>
                  <a:pt x="1057" y="577"/>
                </a:lnTo>
                <a:lnTo>
                  <a:pt x="1105" y="592"/>
                </a:lnTo>
                <a:lnTo>
                  <a:pt x="1130" y="600"/>
                </a:lnTo>
                <a:lnTo>
                  <a:pt x="1153" y="608"/>
                </a:lnTo>
                <a:lnTo>
                  <a:pt x="1176" y="613"/>
                </a:lnTo>
                <a:lnTo>
                  <a:pt x="1197" y="621"/>
                </a:lnTo>
                <a:lnTo>
                  <a:pt x="1219" y="627"/>
                </a:lnTo>
                <a:lnTo>
                  <a:pt x="1240" y="635"/>
                </a:lnTo>
                <a:lnTo>
                  <a:pt x="1259" y="640"/>
                </a:lnTo>
                <a:lnTo>
                  <a:pt x="1278" y="646"/>
                </a:lnTo>
                <a:lnTo>
                  <a:pt x="1295" y="652"/>
                </a:lnTo>
                <a:lnTo>
                  <a:pt x="1313" y="658"/>
                </a:lnTo>
                <a:lnTo>
                  <a:pt x="1330" y="663"/>
                </a:lnTo>
                <a:lnTo>
                  <a:pt x="1345" y="669"/>
                </a:lnTo>
                <a:lnTo>
                  <a:pt x="1359" y="675"/>
                </a:lnTo>
                <a:lnTo>
                  <a:pt x="1374" y="679"/>
                </a:lnTo>
                <a:lnTo>
                  <a:pt x="1388" y="684"/>
                </a:lnTo>
                <a:lnTo>
                  <a:pt x="1399" y="688"/>
                </a:lnTo>
                <a:lnTo>
                  <a:pt x="1411" y="694"/>
                </a:lnTo>
                <a:lnTo>
                  <a:pt x="1422" y="698"/>
                </a:lnTo>
                <a:lnTo>
                  <a:pt x="1432" y="702"/>
                </a:lnTo>
                <a:lnTo>
                  <a:pt x="1441" y="705"/>
                </a:lnTo>
                <a:lnTo>
                  <a:pt x="1451" y="709"/>
                </a:lnTo>
                <a:lnTo>
                  <a:pt x="1459" y="713"/>
                </a:lnTo>
                <a:lnTo>
                  <a:pt x="1464" y="717"/>
                </a:lnTo>
                <a:lnTo>
                  <a:pt x="1472" y="721"/>
                </a:lnTo>
                <a:lnTo>
                  <a:pt x="1476" y="725"/>
                </a:lnTo>
                <a:lnTo>
                  <a:pt x="1482" y="727"/>
                </a:lnTo>
                <a:lnTo>
                  <a:pt x="1485" y="730"/>
                </a:lnTo>
                <a:lnTo>
                  <a:pt x="1489" y="732"/>
                </a:lnTo>
                <a:lnTo>
                  <a:pt x="1491" y="736"/>
                </a:lnTo>
                <a:lnTo>
                  <a:pt x="1493" y="738"/>
                </a:lnTo>
                <a:lnTo>
                  <a:pt x="1493" y="740"/>
                </a:lnTo>
                <a:lnTo>
                  <a:pt x="1493" y="742"/>
                </a:lnTo>
                <a:lnTo>
                  <a:pt x="1491" y="746"/>
                </a:lnTo>
                <a:lnTo>
                  <a:pt x="1487" y="750"/>
                </a:lnTo>
                <a:lnTo>
                  <a:pt x="1484" y="753"/>
                </a:lnTo>
                <a:lnTo>
                  <a:pt x="1476" y="757"/>
                </a:lnTo>
                <a:lnTo>
                  <a:pt x="1466" y="761"/>
                </a:lnTo>
                <a:lnTo>
                  <a:pt x="1455" y="765"/>
                </a:lnTo>
                <a:lnTo>
                  <a:pt x="1443" y="769"/>
                </a:lnTo>
                <a:lnTo>
                  <a:pt x="1428" y="774"/>
                </a:lnTo>
                <a:lnTo>
                  <a:pt x="1412" y="778"/>
                </a:lnTo>
                <a:lnTo>
                  <a:pt x="1393" y="782"/>
                </a:lnTo>
                <a:lnTo>
                  <a:pt x="1372" y="786"/>
                </a:lnTo>
                <a:lnTo>
                  <a:pt x="1351" y="790"/>
                </a:lnTo>
                <a:lnTo>
                  <a:pt x="1326" y="794"/>
                </a:lnTo>
                <a:lnTo>
                  <a:pt x="1301" y="797"/>
                </a:lnTo>
                <a:lnTo>
                  <a:pt x="1272" y="801"/>
                </a:lnTo>
                <a:lnTo>
                  <a:pt x="1244" y="805"/>
                </a:lnTo>
                <a:lnTo>
                  <a:pt x="1213" y="809"/>
                </a:lnTo>
                <a:lnTo>
                  <a:pt x="1184" y="813"/>
                </a:lnTo>
                <a:lnTo>
                  <a:pt x="1157" y="815"/>
                </a:lnTo>
                <a:lnTo>
                  <a:pt x="1130" y="818"/>
                </a:lnTo>
                <a:lnTo>
                  <a:pt x="1105" y="820"/>
                </a:lnTo>
                <a:lnTo>
                  <a:pt x="1080" y="822"/>
                </a:lnTo>
                <a:lnTo>
                  <a:pt x="1057" y="824"/>
                </a:lnTo>
                <a:lnTo>
                  <a:pt x="1036" y="826"/>
                </a:lnTo>
                <a:lnTo>
                  <a:pt x="1015" y="826"/>
                </a:lnTo>
                <a:lnTo>
                  <a:pt x="996" y="828"/>
                </a:lnTo>
                <a:lnTo>
                  <a:pt x="977" y="828"/>
                </a:lnTo>
                <a:lnTo>
                  <a:pt x="959" y="828"/>
                </a:lnTo>
                <a:lnTo>
                  <a:pt x="942" y="828"/>
                </a:lnTo>
                <a:lnTo>
                  <a:pt x="927" y="826"/>
                </a:lnTo>
                <a:lnTo>
                  <a:pt x="913" y="826"/>
                </a:lnTo>
                <a:lnTo>
                  <a:pt x="900" y="824"/>
                </a:lnTo>
                <a:lnTo>
                  <a:pt x="892" y="822"/>
                </a:lnTo>
                <a:lnTo>
                  <a:pt x="885" y="820"/>
                </a:lnTo>
                <a:lnTo>
                  <a:pt x="875" y="815"/>
                </a:lnTo>
                <a:lnTo>
                  <a:pt x="863" y="809"/>
                </a:lnTo>
                <a:lnTo>
                  <a:pt x="852" y="801"/>
                </a:lnTo>
                <a:lnTo>
                  <a:pt x="839" y="794"/>
                </a:lnTo>
                <a:lnTo>
                  <a:pt x="823" y="782"/>
                </a:lnTo>
                <a:lnTo>
                  <a:pt x="806" y="771"/>
                </a:lnTo>
                <a:lnTo>
                  <a:pt x="789" y="759"/>
                </a:lnTo>
                <a:lnTo>
                  <a:pt x="769" y="744"/>
                </a:lnTo>
                <a:lnTo>
                  <a:pt x="748" y="728"/>
                </a:lnTo>
                <a:lnTo>
                  <a:pt x="727" y="711"/>
                </a:lnTo>
                <a:lnTo>
                  <a:pt x="702" y="692"/>
                </a:lnTo>
                <a:lnTo>
                  <a:pt x="679" y="671"/>
                </a:lnTo>
                <a:lnTo>
                  <a:pt x="652" y="650"/>
                </a:lnTo>
                <a:lnTo>
                  <a:pt x="625" y="627"/>
                </a:lnTo>
                <a:lnTo>
                  <a:pt x="597" y="602"/>
                </a:lnTo>
                <a:lnTo>
                  <a:pt x="566" y="577"/>
                </a:lnTo>
                <a:lnTo>
                  <a:pt x="533" y="548"/>
                </a:lnTo>
                <a:lnTo>
                  <a:pt x="501" y="520"/>
                </a:lnTo>
                <a:lnTo>
                  <a:pt x="468" y="491"/>
                </a:lnTo>
                <a:lnTo>
                  <a:pt x="432" y="458"/>
                </a:lnTo>
                <a:lnTo>
                  <a:pt x="395" y="426"/>
                </a:lnTo>
                <a:lnTo>
                  <a:pt x="357" y="391"/>
                </a:lnTo>
                <a:lnTo>
                  <a:pt x="316" y="355"/>
                </a:lnTo>
                <a:lnTo>
                  <a:pt x="276" y="316"/>
                </a:lnTo>
                <a:lnTo>
                  <a:pt x="232" y="278"/>
                </a:lnTo>
                <a:lnTo>
                  <a:pt x="190" y="238"/>
                </a:lnTo>
                <a:lnTo>
                  <a:pt x="144" y="196"/>
                </a:lnTo>
                <a:lnTo>
                  <a:pt x="98" y="152"/>
                </a:lnTo>
                <a:lnTo>
                  <a:pt x="50" y="108"/>
                </a:lnTo>
                <a:lnTo>
                  <a:pt x="0" y="62"/>
                </a:lnTo>
              </a:path>
            </a:pathLst>
          </a:custGeom>
          <a:solidFill>
            <a:srgbClr val="FF0000"/>
          </a:solidFill>
          <a:ln w="1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40" name="Freeform 30"/>
          <p:cNvSpPr/>
          <p:nvPr/>
        </p:nvSpPr>
        <p:spPr>
          <a:xfrm>
            <a:off x="6292850" y="3140075"/>
            <a:ext cx="153988" cy="1287463"/>
          </a:xfrm>
          <a:custGeom>
            <a:avLst/>
            <a:gdLst/>
            <a:ahLst/>
            <a:cxnLst>
              <a:cxn ang="0">
                <a:pos x="17010911" y="768959686"/>
              </a:cxn>
              <a:cxn ang="0">
                <a:pos x="23311719" y="726799438"/>
              </a:cxn>
              <a:cxn ang="0">
                <a:pos x="27721809" y="676458286"/>
              </a:cxn>
              <a:cxn ang="0">
                <a:pos x="32762138" y="617307175"/>
              </a:cxn>
              <a:cxn ang="0">
                <a:pos x="35282302" y="549975953"/>
              </a:cxn>
              <a:cxn ang="0">
                <a:pos x="36542781" y="472576661"/>
              </a:cxn>
              <a:cxn ang="0">
                <a:pos x="35282302" y="389514276"/>
              </a:cxn>
              <a:cxn ang="0">
                <a:pos x="31502452" y="301417062"/>
              </a:cxn>
              <a:cxn ang="0">
                <a:pos x="24571405" y="206398643"/>
              </a:cxn>
              <a:cxn ang="0">
                <a:pos x="13231062" y="106345396"/>
              </a:cxn>
              <a:cxn ang="0">
                <a:pos x="0" y="0"/>
              </a:cxn>
              <a:cxn ang="0">
                <a:pos x="37802466" y="30205008"/>
              </a:cxn>
              <a:cxn ang="0">
                <a:pos x="69304919" y="57892206"/>
              </a:cxn>
              <a:cxn ang="0">
                <a:pos x="91986399" y="80545367"/>
              </a:cxn>
              <a:cxn ang="0">
                <a:pos x="108997310" y="98794342"/>
              </a:cxn>
              <a:cxn ang="0">
                <a:pos x="117818283" y="114526299"/>
              </a:cxn>
              <a:cxn ang="0">
                <a:pos x="119708207" y="122706409"/>
              </a:cxn>
              <a:cxn ang="0">
                <a:pos x="120967893" y="135920555"/>
              </a:cxn>
              <a:cxn ang="0">
                <a:pos x="120967893" y="155428435"/>
              </a:cxn>
              <a:cxn ang="0">
                <a:pos x="122228372" y="180598615"/>
              </a:cxn>
              <a:cxn ang="0">
                <a:pos x="122228372" y="210803623"/>
              </a:cxn>
              <a:cxn ang="0">
                <a:pos x="122228372" y="248558892"/>
              </a:cxn>
              <a:cxn ang="0">
                <a:pos x="122228372" y="290719934"/>
              </a:cxn>
              <a:cxn ang="0">
                <a:pos x="120967893" y="339802180"/>
              </a:cxn>
              <a:cxn ang="0">
                <a:pos x="120967893" y="395177368"/>
              </a:cxn>
              <a:cxn ang="0">
                <a:pos x="119708207" y="455586591"/>
              </a:cxn>
              <a:cxn ang="0">
                <a:pos x="118447728" y="523546869"/>
              </a:cxn>
              <a:cxn ang="0">
                <a:pos x="117818283" y="590878090"/>
              </a:cxn>
              <a:cxn ang="0">
                <a:pos x="115298118" y="652546219"/>
              </a:cxn>
              <a:cxn ang="0">
                <a:pos x="114037639" y="707921407"/>
              </a:cxn>
              <a:cxn ang="0">
                <a:pos x="111517475" y="759520671"/>
              </a:cxn>
              <a:cxn ang="0">
                <a:pos x="110257789" y="804198731"/>
              </a:cxn>
              <a:cxn ang="0">
                <a:pos x="107737625" y="843841961"/>
              </a:cxn>
              <a:cxn ang="0">
                <a:pos x="105217460" y="879081006"/>
              </a:cxn>
              <a:cxn ang="0">
                <a:pos x="102697296" y="908027108"/>
              </a:cxn>
              <a:cxn ang="0">
                <a:pos x="100806577" y="930680270"/>
              </a:cxn>
              <a:cxn ang="0">
                <a:pos x="98286413" y="948929245"/>
              </a:cxn>
              <a:cxn ang="0">
                <a:pos x="93246084" y="965919314"/>
              </a:cxn>
              <a:cxn ang="0">
                <a:pos x="87576309" y="986055457"/>
              </a:cxn>
              <a:cxn ang="0">
                <a:pos x="82535980" y="1001787415"/>
              </a:cxn>
              <a:cxn ang="0">
                <a:pos x="77495652" y="1012484542"/>
              </a:cxn>
              <a:cxn ang="0">
                <a:pos x="72455323" y="1018777484"/>
              </a:cxn>
              <a:cxn ang="0">
                <a:pos x="68044440" y="1021294502"/>
              </a:cxn>
              <a:cxn ang="0">
                <a:pos x="63004111" y="1018777484"/>
              </a:cxn>
              <a:cxn ang="0">
                <a:pos x="56073857" y="1011855486"/>
              </a:cxn>
              <a:cxn ang="0">
                <a:pos x="47252885" y="998011491"/>
              </a:cxn>
              <a:cxn ang="0">
                <a:pos x="39062946" y="981651271"/>
              </a:cxn>
              <a:cxn ang="0">
                <a:pos x="27721809" y="958368260"/>
              </a:cxn>
              <a:cxn ang="0">
                <a:pos x="17010911" y="931939175"/>
              </a:cxn>
              <a:cxn ang="0">
                <a:pos x="10080658" y="904251185"/>
              </a:cxn>
              <a:cxn ang="0">
                <a:pos x="6300808" y="875305082"/>
              </a:cxn>
              <a:cxn ang="0">
                <a:pos x="5040329" y="846358979"/>
              </a:cxn>
              <a:cxn ang="0">
                <a:pos x="8820972" y="814895859"/>
              </a:cxn>
              <a:cxn ang="0">
                <a:pos x="12600822" y="793500810"/>
              </a:cxn>
            </a:cxnLst>
            <a:pathLst>
              <a:path w="194" h="1623">
                <a:moveTo>
                  <a:pt x="20" y="1261"/>
                </a:moveTo>
                <a:lnTo>
                  <a:pt x="23" y="1243"/>
                </a:lnTo>
                <a:lnTo>
                  <a:pt x="27" y="1222"/>
                </a:lnTo>
                <a:lnTo>
                  <a:pt x="31" y="1203"/>
                </a:lnTo>
                <a:lnTo>
                  <a:pt x="35" y="1180"/>
                </a:lnTo>
                <a:lnTo>
                  <a:pt x="37" y="1155"/>
                </a:lnTo>
                <a:lnTo>
                  <a:pt x="41" y="1130"/>
                </a:lnTo>
                <a:lnTo>
                  <a:pt x="43" y="1104"/>
                </a:lnTo>
                <a:lnTo>
                  <a:pt x="44" y="1075"/>
                </a:lnTo>
                <a:lnTo>
                  <a:pt x="48" y="1046"/>
                </a:lnTo>
                <a:lnTo>
                  <a:pt x="50" y="1014"/>
                </a:lnTo>
                <a:lnTo>
                  <a:pt x="52" y="981"/>
                </a:lnTo>
                <a:lnTo>
                  <a:pt x="54" y="946"/>
                </a:lnTo>
                <a:lnTo>
                  <a:pt x="54" y="910"/>
                </a:lnTo>
                <a:lnTo>
                  <a:pt x="56" y="874"/>
                </a:lnTo>
                <a:lnTo>
                  <a:pt x="58" y="833"/>
                </a:lnTo>
                <a:lnTo>
                  <a:pt x="58" y="793"/>
                </a:lnTo>
                <a:lnTo>
                  <a:pt x="58" y="751"/>
                </a:lnTo>
                <a:lnTo>
                  <a:pt x="58" y="709"/>
                </a:lnTo>
                <a:lnTo>
                  <a:pt x="58" y="665"/>
                </a:lnTo>
                <a:lnTo>
                  <a:pt x="56" y="619"/>
                </a:lnTo>
                <a:lnTo>
                  <a:pt x="54" y="573"/>
                </a:lnTo>
                <a:lnTo>
                  <a:pt x="52" y="527"/>
                </a:lnTo>
                <a:lnTo>
                  <a:pt x="50" y="479"/>
                </a:lnTo>
                <a:lnTo>
                  <a:pt x="46" y="429"/>
                </a:lnTo>
                <a:lnTo>
                  <a:pt x="43" y="379"/>
                </a:lnTo>
                <a:lnTo>
                  <a:pt x="39" y="328"/>
                </a:lnTo>
                <a:lnTo>
                  <a:pt x="33" y="276"/>
                </a:lnTo>
                <a:lnTo>
                  <a:pt x="27" y="222"/>
                </a:lnTo>
                <a:lnTo>
                  <a:pt x="21" y="169"/>
                </a:lnTo>
                <a:lnTo>
                  <a:pt x="16" y="113"/>
                </a:lnTo>
                <a:lnTo>
                  <a:pt x="8" y="57"/>
                </a:lnTo>
                <a:lnTo>
                  <a:pt x="0" y="0"/>
                </a:lnTo>
                <a:lnTo>
                  <a:pt x="21" y="17"/>
                </a:lnTo>
                <a:lnTo>
                  <a:pt x="43" y="33"/>
                </a:lnTo>
                <a:lnTo>
                  <a:pt x="60" y="48"/>
                </a:lnTo>
                <a:lnTo>
                  <a:pt x="79" y="63"/>
                </a:lnTo>
                <a:lnTo>
                  <a:pt x="94" y="79"/>
                </a:lnTo>
                <a:lnTo>
                  <a:pt x="110" y="92"/>
                </a:lnTo>
                <a:lnTo>
                  <a:pt x="123" y="103"/>
                </a:lnTo>
                <a:lnTo>
                  <a:pt x="135" y="117"/>
                </a:lnTo>
                <a:lnTo>
                  <a:pt x="146" y="128"/>
                </a:lnTo>
                <a:lnTo>
                  <a:pt x="156" y="138"/>
                </a:lnTo>
                <a:lnTo>
                  <a:pt x="165" y="148"/>
                </a:lnTo>
                <a:lnTo>
                  <a:pt x="173" y="157"/>
                </a:lnTo>
                <a:lnTo>
                  <a:pt x="179" y="167"/>
                </a:lnTo>
                <a:lnTo>
                  <a:pt x="183" y="174"/>
                </a:lnTo>
                <a:lnTo>
                  <a:pt x="187" y="182"/>
                </a:lnTo>
                <a:lnTo>
                  <a:pt x="188" y="188"/>
                </a:lnTo>
                <a:lnTo>
                  <a:pt x="188" y="192"/>
                </a:lnTo>
                <a:lnTo>
                  <a:pt x="190" y="195"/>
                </a:lnTo>
                <a:lnTo>
                  <a:pt x="190" y="203"/>
                </a:lnTo>
                <a:lnTo>
                  <a:pt x="190" y="209"/>
                </a:lnTo>
                <a:lnTo>
                  <a:pt x="192" y="216"/>
                </a:lnTo>
                <a:lnTo>
                  <a:pt x="192" y="226"/>
                </a:lnTo>
                <a:lnTo>
                  <a:pt x="192" y="236"/>
                </a:lnTo>
                <a:lnTo>
                  <a:pt x="192" y="247"/>
                </a:lnTo>
                <a:lnTo>
                  <a:pt x="192" y="259"/>
                </a:lnTo>
                <a:lnTo>
                  <a:pt x="194" y="272"/>
                </a:lnTo>
                <a:lnTo>
                  <a:pt x="194" y="287"/>
                </a:lnTo>
                <a:lnTo>
                  <a:pt x="194" y="303"/>
                </a:lnTo>
                <a:lnTo>
                  <a:pt x="194" y="318"/>
                </a:lnTo>
                <a:lnTo>
                  <a:pt x="194" y="335"/>
                </a:lnTo>
                <a:lnTo>
                  <a:pt x="194" y="354"/>
                </a:lnTo>
                <a:lnTo>
                  <a:pt x="194" y="374"/>
                </a:lnTo>
                <a:lnTo>
                  <a:pt x="194" y="395"/>
                </a:lnTo>
                <a:lnTo>
                  <a:pt x="194" y="416"/>
                </a:lnTo>
                <a:lnTo>
                  <a:pt x="194" y="439"/>
                </a:lnTo>
                <a:lnTo>
                  <a:pt x="194" y="462"/>
                </a:lnTo>
                <a:lnTo>
                  <a:pt x="194" y="487"/>
                </a:lnTo>
                <a:lnTo>
                  <a:pt x="194" y="513"/>
                </a:lnTo>
                <a:lnTo>
                  <a:pt x="192" y="540"/>
                </a:lnTo>
                <a:lnTo>
                  <a:pt x="192" y="569"/>
                </a:lnTo>
                <a:lnTo>
                  <a:pt x="192" y="598"/>
                </a:lnTo>
                <a:lnTo>
                  <a:pt x="192" y="628"/>
                </a:lnTo>
                <a:lnTo>
                  <a:pt x="192" y="659"/>
                </a:lnTo>
                <a:lnTo>
                  <a:pt x="190" y="692"/>
                </a:lnTo>
                <a:lnTo>
                  <a:pt x="190" y="724"/>
                </a:lnTo>
                <a:lnTo>
                  <a:pt x="190" y="759"/>
                </a:lnTo>
                <a:lnTo>
                  <a:pt x="188" y="795"/>
                </a:lnTo>
                <a:lnTo>
                  <a:pt x="188" y="832"/>
                </a:lnTo>
                <a:lnTo>
                  <a:pt x="188" y="868"/>
                </a:lnTo>
                <a:lnTo>
                  <a:pt x="187" y="904"/>
                </a:lnTo>
                <a:lnTo>
                  <a:pt x="187" y="939"/>
                </a:lnTo>
                <a:lnTo>
                  <a:pt x="185" y="971"/>
                </a:lnTo>
                <a:lnTo>
                  <a:pt x="185" y="1004"/>
                </a:lnTo>
                <a:lnTo>
                  <a:pt x="183" y="1037"/>
                </a:lnTo>
                <a:lnTo>
                  <a:pt x="183" y="1067"/>
                </a:lnTo>
                <a:lnTo>
                  <a:pt x="181" y="1096"/>
                </a:lnTo>
                <a:lnTo>
                  <a:pt x="181" y="1125"/>
                </a:lnTo>
                <a:lnTo>
                  <a:pt x="179" y="1153"/>
                </a:lnTo>
                <a:lnTo>
                  <a:pt x="179" y="1180"/>
                </a:lnTo>
                <a:lnTo>
                  <a:pt x="177" y="1207"/>
                </a:lnTo>
                <a:lnTo>
                  <a:pt x="177" y="1232"/>
                </a:lnTo>
                <a:lnTo>
                  <a:pt x="175" y="1255"/>
                </a:lnTo>
                <a:lnTo>
                  <a:pt x="175" y="1278"/>
                </a:lnTo>
                <a:lnTo>
                  <a:pt x="173" y="1301"/>
                </a:lnTo>
                <a:lnTo>
                  <a:pt x="171" y="1322"/>
                </a:lnTo>
                <a:lnTo>
                  <a:pt x="171" y="1341"/>
                </a:lnTo>
                <a:lnTo>
                  <a:pt x="169" y="1360"/>
                </a:lnTo>
                <a:lnTo>
                  <a:pt x="167" y="1380"/>
                </a:lnTo>
                <a:lnTo>
                  <a:pt x="167" y="1397"/>
                </a:lnTo>
                <a:lnTo>
                  <a:pt x="165" y="1412"/>
                </a:lnTo>
                <a:lnTo>
                  <a:pt x="163" y="1427"/>
                </a:lnTo>
                <a:lnTo>
                  <a:pt x="163" y="1443"/>
                </a:lnTo>
                <a:lnTo>
                  <a:pt x="162" y="1456"/>
                </a:lnTo>
                <a:lnTo>
                  <a:pt x="160" y="1468"/>
                </a:lnTo>
                <a:lnTo>
                  <a:pt x="160" y="1479"/>
                </a:lnTo>
                <a:lnTo>
                  <a:pt x="158" y="1491"/>
                </a:lnTo>
                <a:lnTo>
                  <a:pt x="156" y="1500"/>
                </a:lnTo>
                <a:lnTo>
                  <a:pt x="156" y="1508"/>
                </a:lnTo>
                <a:lnTo>
                  <a:pt x="154" y="1516"/>
                </a:lnTo>
                <a:lnTo>
                  <a:pt x="152" y="1523"/>
                </a:lnTo>
                <a:lnTo>
                  <a:pt x="148" y="1535"/>
                </a:lnTo>
                <a:lnTo>
                  <a:pt x="146" y="1546"/>
                </a:lnTo>
                <a:lnTo>
                  <a:pt x="142" y="1558"/>
                </a:lnTo>
                <a:lnTo>
                  <a:pt x="139" y="1567"/>
                </a:lnTo>
                <a:lnTo>
                  <a:pt x="137" y="1577"/>
                </a:lnTo>
                <a:lnTo>
                  <a:pt x="133" y="1585"/>
                </a:lnTo>
                <a:lnTo>
                  <a:pt x="131" y="1592"/>
                </a:lnTo>
                <a:lnTo>
                  <a:pt x="127" y="1598"/>
                </a:lnTo>
                <a:lnTo>
                  <a:pt x="125" y="1604"/>
                </a:lnTo>
                <a:lnTo>
                  <a:pt x="123" y="1609"/>
                </a:lnTo>
                <a:lnTo>
                  <a:pt x="119" y="1613"/>
                </a:lnTo>
                <a:lnTo>
                  <a:pt x="117" y="1617"/>
                </a:lnTo>
                <a:lnTo>
                  <a:pt x="115" y="1619"/>
                </a:lnTo>
                <a:lnTo>
                  <a:pt x="112" y="1621"/>
                </a:lnTo>
                <a:lnTo>
                  <a:pt x="110" y="1623"/>
                </a:lnTo>
                <a:lnTo>
                  <a:pt x="108" y="1623"/>
                </a:lnTo>
                <a:lnTo>
                  <a:pt x="106" y="1623"/>
                </a:lnTo>
                <a:lnTo>
                  <a:pt x="102" y="1621"/>
                </a:lnTo>
                <a:lnTo>
                  <a:pt x="100" y="1619"/>
                </a:lnTo>
                <a:lnTo>
                  <a:pt x="96" y="1615"/>
                </a:lnTo>
                <a:lnTo>
                  <a:pt x="92" y="1611"/>
                </a:lnTo>
                <a:lnTo>
                  <a:pt x="89" y="1608"/>
                </a:lnTo>
                <a:lnTo>
                  <a:pt x="85" y="1602"/>
                </a:lnTo>
                <a:lnTo>
                  <a:pt x="81" y="1594"/>
                </a:lnTo>
                <a:lnTo>
                  <a:pt x="75" y="1586"/>
                </a:lnTo>
                <a:lnTo>
                  <a:pt x="71" y="1579"/>
                </a:lnTo>
                <a:lnTo>
                  <a:pt x="66" y="1569"/>
                </a:lnTo>
                <a:lnTo>
                  <a:pt x="62" y="1560"/>
                </a:lnTo>
                <a:lnTo>
                  <a:pt x="56" y="1548"/>
                </a:lnTo>
                <a:lnTo>
                  <a:pt x="50" y="1537"/>
                </a:lnTo>
                <a:lnTo>
                  <a:pt x="44" y="1523"/>
                </a:lnTo>
                <a:lnTo>
                  <a:pt x="39" y="1510"/>
                </a:lnTo>
                <a:lnTo>
                  <a:pt x="33" y="1496"/>
                </a:lnTo>
                <a:lnTo>
                  <a:pt x="27" y="1481"/>
                </a:lnTo>
                <a:lnTo>
                  <a:pt x="23" y="1468"/>
                </a:lnTo>
                <a:lnTo>
                  <a:pt x="20" y="1452"/>
                </a:lnTo>
                <a:lnTo>
                  <a:pt x="16" y="1437"/>
                </a:lnTo>
                <a:lnTo>
                  <a:pt x="12" y="1422"/>
                </a:lnTo>
                <a:lnTo>
                  <a:pt x="10" y="1406"/>
                </a:lnTo>
                <a:lnTo>
                  <a:pt x="10" y="1391"/>
                </a:lnTo>
                <a:lnTo>
                  <a:pt x="8" y="1376"/>
                </a:lnTo>
                <a:lnTo>
                  <a:pt x="8" y="1360"/>
                </a:lnTo>
                <a:lnTo>
                  <a:pt x="8" y="1345"/>
                </a:lnTo>
                <a:lnTo>
                  <a:pt x="10" y="1328"/>
                </a:lnTo>
                <a:lnTo>
                  <a:pt x="10" y="1312"/>
                </a:lnTo>
                <a:lnTo>
                  <a:pt x="14" y="1295"/>
                </a:lnTo>
                <a:lnTo>
                  <a:pt x="16" y="1278"/>
                </a:lnTo>
                <a:lnTo>
                  <a:pt x="20" y="1261"/>
                </a:lnTo>
              </a:path>
            </a:pathLst>
          </a:custGeom>
          <a:solidFill>
            <a:srgbClr val="FF0000"/>
          </a:solidFill>
          <a:ln w="1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58" grpId="0"/>
      <p:bldP spid="2" grpId="0"/>
      <p:bldP spid="34" grpId="0"/>
      <p:bldP spid="35" grpId="0"/>
      <p:bldP spid="31" grpId="0"/>
      <p:bldP spid="32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7" name="TextBox 27"/>
          <p:cNvSpPr txBox="1"/>
          <p:nvPr/>
        </p:nvSpPr>
        <p:spPr>
          <a:xfrm>
            <a:off x="1009650" y="2546350"/>
            <a:ext cx="1336675" cy="1570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9600" b="1" dirty="0">
                <a:latin typeface="楷体_GB2312" pitchFamily="49" charset="-122"/>
                <a:ea typeface="楷体_GB2312" pitchFamily="49" charset="-122"/>
              </a:rPr>
              <a:t>味</a:t>
            </a:r>
            <a:endParaRPr lang="zh-CN" altLang="en-US" sz="96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401763" y="2027238"/>
            <a:ext cx="955675" cy="581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 b="1" err="1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wèi</a:t>
            </a:r>
            <a:r>
              <a:rPr lang="en-US" altLang="zh-CN" sz="3200" b="1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  </a:t>
            </a:r>
            <a:endParaRPr lang="en-US" altLang="zh-CN" sz="3200" b="1">
              <a:solidFill>
                <a:srgbClr val="FF0000"/>
              </a:solidFill>
              <a:latin typeface="方正姚体" pitchFamily="2" charset="-122"/>
              <a:ea typeface="方正姚体" pitchFamily="2" charset="-122"/>
            </a:endParaRPr>
          </a:p>
        </p:txBody>
      </p:sp>
      <p:grpSp>
        <p:nvGrpSpPr>
          <p:cNvPr id="19459" name="Group 4"/>
          <p:cNvGrpSpPr/>
          <p:nvPr/>
        </p:nvGrpSpPr>
        <p:grpSpPr>
          <a:xfrm>
            <a:off x="4932363" y="1700213"/>
            <a:ext cx="2879725" cy="2879725"/>
            <a:chOff x="1474" y="663"/>
            <a:chExt cx="2948" cy="2835"/>
          </a:xfrm>
        </p:grpSpPr>
        <p:sp>
          <p:nvSpPr>
            <p:cNvPr id="19460" name="Rectangle 5"/>
            <p:cNvSpPr/>
            <p:nvPr/>
          </p:nvSpPr>
          <p:spPr>
            <a:xfrm>
              <a:off x="2948" y="2069"/>
              <a:ext cx="1474" cy="1429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>
                <a:spcBef>
                  <a:spcPct val="20000"/>
                </a:spcBef>
              </a:pPr>
              <a:endParaRPr lang="zh-CN" altLang="zh-CN" sz="2800" dirty="0">
                <a:latin typeface="Calibri" panose="020F0502020204030204" pitchFamily="34" charset="0"/>
              </a:endParaRPr>
            </a:p>
          </p:txBody>
        </p:sp>
        <p:sp>
          <p:nvSpPr>
            <p:cNvPr id="19461" name="Rectangle 6"/>
            <p:cNvSpPr/>
            <p:nvPr/>
          </p:nvSpPr>
          <p:spPr>
            <a:xfrm>
              <a:off x="1474" y="2069"/>
              <a:ext cx="1474" cy="1429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>
                <a:spcBef>
                  <a:spcPct val="20000"/>
                </a:spcBef>
              </a:pPr>
              <a:endParaRPr lang="zh-CN" altLang="zh-CN" sz="2800" dirty="0">
                <a:latin typeface="Calibri" panose="020F0502020204030204" pitchFamily="34" charset="0"/>
              </a:endParaRPr>
            </a:p>
          </p:txBody>
        </p:sp>
        <p:sp>
          <p:nvSpPr>
            <p:cNvPr id="19462" name="Rectangle 7"/>
            <p:cNvSpPr/>
            <p:nvPr/>
          </p:nvSpPr>
          <p:spPr>
            <a:xfrm>
              <a:off x="2948" y="663"/>
              <a:ext cx="1474" cy="1406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>
                <a:spcBef>
                  <a:spcPct val="20000"/>
                </a:spcBef>
              </a:pPr>
              <a:endParaRPr lang="zh-CN" altLang="zh-CN" sz="2800" dirty="0">
                <a:latin typeface="Calibri" panose="020F0502020204030204" pitchFamily="34" charset="0"/>
              </a:endParaRPr>
            </a:p>
          </p:txBody>
        </p:sp>
        <p:sp>
          <p:nvSpPr>
            <p:cNvPr id="19463" name="Rectangle 8"/>
            <p:cNvSpPr/>
            <p:nvPr/>
          </p:nvSpPr>
          <p:spPr>
            <a:xfrm>
              <a:off x="1474" y="663"/>
              <a:ext cx="1474" cy="1406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>
                <a:spcBef>
                  <a:spcPct val="20000"/>
                </a:spcBef>
              </a:pPr>
              <a:endParaRPr lang="zh-CN" altLang="zh-CN" sz="2800" dirty="0">
                <a:latin typeface="Calibri" panose="020F0502020204030204" pitchFamily="34" charset="0"/>
              </a:endParaRPr>
            </a:p>
          </p:txBody>
        </p:sp>
        <p:sp>
          <p:nvSpPr>
            <p:cNvPr id="19464" name="Line 9"/>
            <p:cNvSpPr/>
            <p:nvPr/>
          </p:nvSpPr>
          <p:spPr>
            <a:xfrm>
              <a:off x="1474" y="663"/>
              <a:ext cx="2948" cy="0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9465" name="Line 10"/>
            <p:cNvSpPr/>
            <p:nvPr/>
          </p:nvSpPr>
          <p:spPr>
            <a:xfrm>
              <a:off x="1474" y="3498"/>
              <a:ext cx="2948" cy="0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9466" name="Line 11"/>
            <p:cNvSpPr/>
            <p:nvPr/>
          </p:nvSpPr>
          <p:spPr>
            <a:xfrm>
              <a:off x="1474" y="663"/>
              <a:ext cx="0" cy="2835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9467" name="Line 12"/>
            <p:cNvSpPr/>
            <p:nvPr/>
          </p:nvSpPr>
          <p:spPr>
            <a:xfrm>
              <a:off x="4422" y="663"/>
              <a:ext cx="0" cy="2835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9468" name="Line 13"/>
            <p:cNvSpPr/>
            <p:nvPr/>
          </p:nvSpPr>
          <p:spPr>
            <a:xfrm>
              <a:off x="1474" y="2069"/>
              <a:ext cx="2948" cy="0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9469" name="Line 14"/>
            <p:cNvSpPr/>
            <p:nvPr/>
          </p:nvSpPr>
          <p:spPr>
            <a:xfrm>
              <a:off x="2948" y="663"/>
              <a:ext cx="0" cy="2835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58" name="TextBox 57"/>
          <p:cNvSpPr txBox="1"/>
          <p:nvPr/>
        </p:nvSpPr>
        <p:spPr>
          <a:xfrm>
            <a:off x="4576763" y="4857750"/>
            <a:ext cx="3898900" cy="830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书写指导：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左小右大，右部撇捺舒展。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592388" y="3100388"/>
            <a:ext cx="1727200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0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部首：</a:t>
            </a:r>
            <a:r>
              <a:rPr lang="zh-CN" altLang="en-US" sz="2000" b="1" dirty="0">
                <a:latin typeface="仿宋" panose="02010609060101010101" pitchFamily="49" charset="-122"/>
                <a:ea typeface="仿宋" panose="02010609060101010101" pitchFamily="49" charset="-122"/>
              </a:rPr>
              <a:t>口</a:t>
            </a:r>
            <a:endParaRPr lang="zh-CN" altLang="en-US" sz="20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769938" y="4567238"/>
            <a:ext cx="3030537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组词：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味道  味觉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769938" y="5132388"/>
            <a:ext cx="3640137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造句：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这个菜味道很香。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2135188" y="2643188"/>
            <a:ext cx="2008187" cy="400050"/>
          </a:xfrm>
          <a:prstGeom prst="rect">
            <a:avLst/>
          </a:prstGeom>
          <a:noFill/>
          <a:ln w="9525">
            <a:noFill/>
          </a:ln>
        </p:spPr>
        <p:txBody>
          <a:bodyPr anchor="ctr" anchorCtr="1">
            <a:spAutoFit/>
          </a:bodyPr>
          <a:p>
            <a:r>
              <a:rPr lang="zh-CN" altLang="en-US" sz="20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音序：</a:t>
            </a:r>
            <a:r>
              <a:rPr lang="en-US" altLang="zh-CN" sz="2000" b="1">
                <a:latin typeface="仿宋" panose="02010609060101010101" pitchFamily="49" charset="-122"/>
                <a:ea typeface="仿宋" panose="02010609060101010101" pitchFamily="49" charset="-122"/>
              </a:rPr>
              <a:t>W</a:t>
            </a:r>
            <a:endParaRPr lang="en-US" altLang="zh-CN" sz="2000" b="1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2214563" y="3571875"/>
            <a:ext cx="2078037" cy="400050"/>
          </a:xfrm>
          <a:prstGeom prst="rect">
            <a:avLst/>
          </a:prstGeom>
          <a:noFill/>
          <a:ln w="9525">
            <a:noFill/>
          </a:ln>
        </p:spPr>
        <p:txBody>
          <a:bodyPr anchor="ctr" anchorCtr="1">
            <a:spAutoFit/>
          </a:bodyPr>
          <a:p>
            <a:r>
              <a:rPr lang="zh-CN" altLang="en-US" sz="20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结构</a:t>
            </a:r>
            <a:r>
              <a:rPr lang="en-US" altLang="zh-CN" sz="2000" b="1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:</a:t>
            </a:r>
            <a:r>
              <a:rPr lang="zh-CN" altLang="en-US" sz="2000" b="1" dirty="0">
                <a:latin typeface="仿宋" panose="02010609060101010101" pitchFamily="49" charset="-122"/>
                <a:ea typeface="仿宋" panose="02010609060101010101" pitchFamily="49" charset="-122"/>
              </a:rPr>
              <a:t>左右</a:t>
            </a:r>
            <a:endParaRPr lang="zh-CN" altLang="en-US" sz="20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19476" name="Rectangle 27"/>
          <p:cNvSpPr/>
          <p:nvPr/>
        </p:nvSpPr>
        <p:spPr>
          <a:xfrm>
            <a:off x="3475038" y="2144713"/>
            <a:ext cx="31750" cy="152400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p>
            <a:pPr algn="just"/>
            <a:r>
              <a:rPr lang="en-US" altLang="zh-CN" sz="100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endParaRPr lang="en-US" altLang="zh-CN">
              <a:latin typeface="Calibri" panose="020F0502020204030204" pitchFamily="34" charset="0"/>
            </a:endParaRPr>
          </a:p>
        </p:txBody>
      </p:sp>
      <p:sp>
        <p:nvSpPr>
          <p:cNvPr id="26665" name="Freeform 41"/>
          <p:cNvSpPr/>
          <p:nvPr/>
        </p:nvSpPr>
        <p:spPr>
          <a:xfrm>
            <a:off x="6175375" y="2508250"/>
            <a:ext cx="677863" cy="204788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1068" h="321">
                <a:moveTo>
                  <a:pt x="17" y="288"/>
                </a:moveTo>
                <a:lnTo>
                  <a:pt x="0" y="254"/>
                </a:lnTo>
                <a:lnTo>
                  <a:pt x="17" y="237"/>
                </a:lnTo>
                <a:lnTo>
                  <a:pt x="17" y="220"/>
                </a:lnTo>
                <a:lnTo>
                  <a:pt x="34" y="220"/>
                </a:lnTo>
                <a:lnTo>
                  <a:pt x="51" y="220"/>
                </a:lnTo>
                <a:lnTo>
                  <a:pt x="85" y="203"/>
                </a:lnTo>
                <a:lnTo>
                  <a:pt x="136" y="186"/>
                </a:lnTo>
                <a:lnTo>
                  <a:pt x="204" y="169"/>
                </a:lnTo>
                <a:lnTo>
                  <a:pt x="272" y="152"/>
                </a:lnTo>
                <a:lnTo>
                  <a:pt x="356" y="119"/>
                </a:lnTo>
                <a:lnTo>
                  <a:pt x="441" y="102"/>
                </a:lnTo>
                <a:lnTo>
                  <a:pt x="543" y="68"/>
                </a:lnTo>
                <a:lnTo>
                  <a:pt x="627" y="51"/>
                </a:lnTo>
                <a:lnTo>
                  <a:pt x="695" y="34"/>
                </a:lnTo>
                <a:lnTo>
                  <a:pt x="763" y="17"/>
                </a:lnTo>
                <a:lnTo>
                  <a:pt x="814" y="17"/>
                </a:lnTo>
                <a:lnTo>
                  <a:pt x="848" y="0"/>
                </a:lnTo>
                <a:lnTo>
                  <a:pt x="881" y="0"/>
                </a:lnTo>
                <a:lnTo>
                  <a:pt x="898" y="0"/>
                </a:lnTo>
                <a:lnTo>
                  <a:pt x="949" y="0"/>
                </a:lnTo>
                <a:lnTo>
                  <a:pt x="1017" y="0"/>
                </a:lnTo>
                <a:lnTo>
                  <a:pt x="1034" y="17"/>
                </a:lnTo>
                <a:lnTo>
                  <a:pt x="1051" y="34"/>
                </a:lnTo>
                <a:lnTo>
                  <a:pt x="1068" y="51"/>
                </a:lnTo>
                <a:lnTo>
                  <a:pt x="1051" y="68"/>
                </a:lnTo>
                <a:lnTo>
                  <a:pt x="1034" y="119"/>
                </a:lnTo>
                <a:lnTo>
                  <a:pt x="1017" y="119"/>
                </a:lnTo>
                <a:lnTo>
                  <a:pt x="1000" y="136"/>
                </a:lnTo>
                <a:lnTo>
                  <a:pt x="966" y="152"/>
                </a:lnTo>
                <a:lnTo>
                  <a:pt x="915" y="152"/>
                </a:lnTo>
                <a:lnTo>
                  <a:pt x="865" y="169"/>
                </a:lnTo>
                <a:lnTo>
                  <a:pt x="814" y="186"/>
                </a:lnTo>
                <a:lnTo>
                  <a:pt x="729" y="203"/>
                </a:lnTo>
                <a:lnTo>
                  <a:pt x="644" y="220"/>
                </a:lnTo>
                <a:lnTo>
                  <a:pt x="560" y="254"/>
                </a:lnTo>
                <a:lnTo>
                  <a:pt x="475" y="271"/>
                </a:lnTo>
                <a:lnTo>
                  <a:pt x="407" y="288"/>
                </a:lnTo>
                <a:lnTo>
                  <a:pt x="356" y="304"/>
                </a:lnTo>
                <a:lnTo>
                  <a:pt x="288" y="304"/>
                </a:lnTo>
                <a:lnTo>
                  <a:pt x="255" y="321"/>
                </a:lnTo>
                <a:lnTo>
                  <a:pt x="204" y="321"/>
                </a:lnTo>
                <a:lnTo>
                  <a:pt x="170" y="321"/>
                </a:lnTo>
                <a:lnTo>
                  <a:pt x="119" y="321"/>
                </a:lnTo>
                <a:lnTo>
                  <a:pt x="68" y="304"/>
                </a:lnTo>
                <a:lnTo>
                  <a:pt x="34" y="304"/>
                </a:lnTo>
                <a:lnTo>
                  <a:pt x="17" y="288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6666" name="Freeform 42"/>
          <p:cNvSpPr/>
          <p:nvPr/>
        </p:nvSpPr>
        <p:spPr>
          <a:xfrm>
            <a:off x="5992813" y="2830513"/>
            <a:ext cx="989012" cy="268287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1559" h="423">
                <a:moveTo>
                  <a:pt x="51" y="389"/>
                </a:moveTo>
                <a:lnTo>
                  <a:pt x="17" y="372"/>
                </a:lnTo>
                <a:lnTo>
                  <a:pt x="0" y="355"/>
                </a:lnTo>
                <a:lnTo>
                  <a:pt x="0" y="338"/>
                </a:lnTo>
                <a:lnTo>
                  <a:pt x="17" y="338"/>
                </a:lnTo>
                <a:lnTo>
                  <a:pt x="68" y="321"/>
                </a:lnTo>
                <a:lnTo>
                  <a:pt x="136" y="304"/>
                </a:lnTo>
                <a:lnTo>
                  <a:pt x="238" y="287"/>
                </a:lnTo>
                <a:lnTo>
                  <a:pt x="356" y="271"/>
                </a:lnTo>
                <a:lnTo>
                  <a:pt x="661" y="203"/>
                </a:lnTo>
                <a:lnTo>
                  <a:pt x="966" y="102"/>
                </a:lnTo>
                <a:lnTo>
                  <a:pt x="1051" y="85"/>
                </a:lnTo>
                <a:lnTo>
                  <a:pt x="1119" y="68"/>
                </a:lnTo>
                <a:lnTo>
                  <a:pt x="1186" y="51"/>
                </a:lnTo>
                <a:lnTo>
                  <a:pt x="1237" y="34"/>
                </a:lnTo>
                <a:lnTo>
                  <a:pt x="1322" y="17"/>
                </a:lnTo>
                <a:lnTo>
                  <a:pt x="1373" y="0"/>
                </a:lnTo>
                <a:lnTo>
                  <a:pt x="1441" y="17"/>
                </a:lnTo>
                <a:lnTo>
                  <a:pt x="1508" y="34"/>
                </a:lnTo>
                <a:lnTo>
                  <a:pt x="1525" y="51"/>
                </a:lnTo>
                <a:lnTo>
                  <a:pt x="1542" y="51"/>
                </a:lnTo>
                <a:lnTo>
                  <a:pt x="1559" y="85"/>
                </a:lnTo>
                <a:lnTo>
                  <a:pt x="1542" y="102"/>
                </a:lnTo>
                <a:lnTo>
                  <a:pt x="1525" y="102"/>
                </a:lnTo>
                <a:lnTo>
                  <a:pt x="1491" y="118"/>
                </a:lnTo>
                <a:lnTo>
                  <a:pt x="1441" y="135"/>
                </a:lnTo>
                <a:lnTo>
                  <a:pt x="1390" y="152"/>
                </a:lnTo>
                <a:lnTo>
                  <a:pt x="1322" y="186"/>
                </a:lnTo>
                <a:lnTo>
                  <a:pt x="1220" y="203"/>
                </a:lnTo>
                <a:lnTo>
                  <a:pt x="1119" y="220"/>
                </a:lnTo>
                <a:lnTo>
                  <a:pt x="915" y="271"/>
                </a:lnTo>
                <a:lnTo>
                  <a:pt x="729" y="321"/>
                </a:lnTo>
                <a:lnTo>
                  <a:pt x="661" y="338"/>
                </a:lnTo>
                <a:lnTo>
                  <a:pt x="593" y="355"/>
                </a:lnTo>
                <a:lnTo>
                  <a:pt x="526" y="372"/>
                </a:lnTo>
                <a:lnTo>
                  <a:pt x="458" y="389"/>
                </a:lnTo>
                <a:lnTo>
                  <a:pt x="356" y="406"/>
                </a:lnTo>
                <a:lnTo>
                  <a:pt x="288" y="423"/>
                </a:lnTo>
                <a:lnTo>
                  <a:pt x="221" y="423"/>
                </a:lnTo>
                <a:lnTo>
                  <a:pt x="187" y="423"/>
                </a:lnTo>
                <a:lnTo>
                  <a:pt x="119" y="406"/>
                </a:lnTo>
                <a:lnTo>
                  <a:pt x="85" y="406"/>
                </a:lnTo>
                <a:lnTo>
                  <a:pt x="51" y="389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6669" name="Freeform 45"/>
          <p:cNvSpPr/>
          <p:nvPr/>
        </p:nvSpPr>
        <p:spPr>
          <a:xfrm>
            <a:off x="5357813" y="2713038"/>
            <a:ext cx="182562" cy="642937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288" h="1014">
                <a:moveTo>
                  <a:pt x="51" y="136"/>
                </a:moveTo>
                <a:lnTo>
                  <a:pt x="17" y="68"/>
                </a:lnTo>
                <a:lnTo>
                  <a:pt x="0" y="17"/>
                </a:lnTo>
                <a:lnTo>
                  <a:pt x="17" y="17"/>
                </a:lnTo>
                <a:lnTo>
                  <a:pt x="17" y="0"/>
                </a:lnTo>
                <a:lnTo>
                  <a:pt x="51" y="0"/>
                </a:lnTo>
                <a:lnTo>
                  <a:pt x="102" y="17"/>
                </a:lnTo>
                <a:lnTo>
                  <a:pt x="135" y="17"/>
                </a:lnTo>
                <a:lnTo>
                  <a:pt x="169" y="34"/>
                </a:lnTo>
                <a:lnTo>
                  <a:pt x="220" y="34"/>
                </a:lnTo>
                <a:lnTo>
                  <a:pt x="220" y="51"/>
                </a:lnTo>
                <a:lnTo>
                  <a:pt x="237" y="68"/>
                </a:lnTo>
                <a:lnTo>
                  <a:pt x="237" y="102"/>
                </a:lnTo>
                <a:lnTo>
                  <a:pt x="254" y="169"/>
                </a:lnTo>
                <a:lnTo>
                  <a:pt x="254" y="237"/>
                </a:lnTo>
                <a:lnTo>
                  <a:pt x="271" y="321"/>
                </a:lnTo>
                <a:lnTo>
                  <a:pt x="271" y="423"/>
                </a:lnTo>
                <a:lnTo>
                  <a:pt x="288" y="524"/>
                </a:lnTo>
                <a:lnTo>
                  <a:pt x="288" y="642"/>
                </a:lnTo>
                <a:lnTo>
                  <a:pt x="288" y="744"/>
                </a:lnTo>
                <a:lnTo>
                  <a:pt x="288" y="828"/>
                </a:lnTo>
                <a:lnTo>
                  <a:pt x="288" y="896"/>
                </a:lnTo>
                <a:lnTo>
                  <a:pt x="288" y="947"/>
                </a:lnTo>
                <a:lnTo>
                  <a:pt x="288" y="997"/>
                </a:lnTo>
                <a:lnTo>
                  <a:pt x="271" y="1014"/>
                </a:lnTo>
                <a:lnTo>
                  <a:pt x="237" y="1014"/>
                </a:lnTo>
                <a:lnTo>
                  <a:pt x="220" y="980"/>
                </a:lnTo>
                <a:lnTo>
                  <a:pt x="203" y="963"/>
                </a:lnTo>
                <a:lnTo>
                  <a:pt x="203" y="913"/>
                </a:lnTo>
                <a:lnTo>
                  <a:pt x="186" y="828"/>
                </a:lnTo>
                <a:lnTo>
                  <a:pt x="169" y="727"/>
                </a:lnTo>
                <a:lnTo>
                  <a:pt x="152" y="626"/>
                </a:lnTo>
                <a:lnTo>
                  <a:pt x="135" y="524"/>
                </a:lnTo>
                <a:lnTo>
                  <a:pt x="118" y="423"/>
                </a:lnTo>
                <a:lnTo>
                  <a:pt x="102" y="355"/>
                </a:lnTo>
                <a:lnTo>
                  <a:pt x="102" y="271"/>
                </a:lnTo>
                <a:lnTo>
                  <a:pt x="85" y="220"/>
                </a:lnTo>
                <a:lnTo>
                  <a:pt x="68" y="169"/>
                </a:lnTo>
                <a:lnTo>
                  <a:pt x="51" y="136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6670" name="Freeform 46"/>
          <p:cNvSpPr/>
          <p:nvPr/>
        </p:nvSpPr>
        <p:spPr>
          <a:xfrm>
            <a:off x="5465763" y="2647950"/>
            <a:ext cx="558800" cy="473075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881" h="743">
                <a:moveTo>
                  <a:pt x="542" y="34"/>
                </a:moveTo>
                <a:lnTo>
                  <a:pt x="576" y="0"/>
                </a:lnTo>
                <a:lnTo>
                  <a:pt x="627" y="0"/>
                </a:lnTo>
                <a:lnTo>
                  <a:pt x="644" y="0"/>
                </a:lnTo>
                <a:lnTo>
                  <a:pt x="678" y="17"/>
                </a:lnTo>
                <a:lnTo>
                  <a:pt x="729" y="34"/>
                </a:lnTo>
                <a:lnTo>
                  <a:pt x="780" y="68"/>
                </a:lnTo>
                <a:lnTo>
                  <a:pt x="830" y="118"/>
                </a:lnTo>
                <a:lnTo>
                  <a:pt x="864" y="152"/>
                </a:lnTo>
                <a:lnTo>
                  <a:pt x="881" y="186"/>
                </a:lnTo>
                <a:lnTo>
                  <a:pt x="881" y="203"/>
                </a:lnTo>
                <a:lnTo>
                  <a:pt x="864" y="237"/>
                </a:lnTo>
                <a:lnTo>
                  <a:pt x="847" y="253"/>
                </a:lnTo>
                <a:lnTo>
                  <a:pt x="830" y="270"/>
                </a:lnTo>
                <a:lnTo>
                  <a:pt x="814" y="287"/>
                </a:lnTo>
                <a:lnTo>
                  <a:pt x="780" y="304"/>
                </a:lnTo>
                <a:lnTo>
                  <a:pt x="763" y="338"/>
                </a:lnTo>
                <a:lnTo>
                  <a:pt x="729" y="405"/>
                </a:lnTo>
                <a:lnTo>
                  <a:pt x="695" y="473"/>
                </a:lnTo>
                <a:lnTo>
                  <a:pt x="661" y="541"/>
                </a:lnTo>
                <a:lnTo>
                  <a:pt x="610" y="642"/>
                </a:lnTo>
                <a:lnTo>
                  <a:pt x="559" y="743"/>
                </a:lnTo>
                <a:lnTo>
                  <a:pt x="458" y="743"/>
                </a:lnTo>
                <a:lnTo>
                  <a:pt x="492" y="625"/>
                </a:lnTo>
                <a:lnTo>
                  <a:pt x="509" y="524"/>
                </a:lnTo>
                <a:lnTo>
                  <a:pt x="542" y="422"/>
                </a:lnTo>
                <a:lnTo>
                  <a:pt x="559" y="355"/>
                </a:lnTo>
                <a:lnTo>
                  <a:pt x="559" y="287"/>
                </a:lnTo>
                <a:lnTo>
                  <a:pt x="576" y="237"/>
                </a:lnTo>
                <a:lnTo>
                  <a:pt x="576" y="203"/>
                </a:lnTo>
                <a:lnTo>
                  <a:pt x="576" y="186"/>
                </a:lnTo>
                <a:lnTo>
                  <a:pt x="542" y="186"/>
                </a:lnTo>
                <a:lnTo>
                  <a:pt x="492" y="186"/>
                </a:lnTo>
                <a:lnTo>
                  <a:pt x="424" y="186"/>
                </a:lnTo>
                <a:lnTo>
                  <a:pt x="322" y="186"/>
                </a:lnTo>
                <a:lnTo>
                  <a:pt x="204" y="203"/>
                </a:lnTo>
                <a:lnTo>
                  <a:pt x="119" y="220"/>
                </a:lnTo>
                <a:lnTo>
                  <a:pt x="51" y="237"/>
                </a:lnTo>
                <a:lnTo>
                  <a:pt x="0" y="237"/>
                </a:lnTo>
                <a:lnTo>
                  <a:pt x="17" y="152"/>
                </a:lnTo>
                <a:lnTo>
                  <a:pt x="136" y="135"/>
                </a:lnTo>
                <a:lnTo>
                  <a:pt x="237" y="101"/>
                </a:lnTo>
                <a:lnTo>
                  <a:pt x="322" y="84"/>
                </a:lnTo>
                <a:lnTo>
                  <a:pt x="407" y="68"/>
                </a:lnTo>
                <a:lnTo>
                  <a:pt x="458" y="68"/>
                </a:lnTo>
                <a:lnTo>
                  <a:pt x="509" y="51"/>
                </a:lnTo>
                <a:lnTo>
                  <a:pt x="526" y="34"/>
                </a:lnTo>
                <a:lnTo>
                  <a:pt x="542" y="34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6671" name="Freeform 47"/>
          <p:cNvSpPr/>
          <p:nvPr/>
        </p:nvSpPr>
        <p:spPr>
          <a:xfrm>
            <a:off x="5486400" y="3078163"/>
            <a:ext cx="376238" cy="138112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593" h="219">
                <a:moveTo>
                  <a:pt x="254" y="51"/>
                </a:moveTo>
                <a:lnTo>
                  <a:pt x="322" y="34"/>
                </a:lnTo>
                <a:lnTo>
                  <a:pt x="373" y="17"/>
                </a:lnTo>
                <a:lnTo>
                  <a:pt x="424" y="17"/>
                </a:lnTo>
                <a:lnTo>
                  <a:pt x="441" y="0"/>
                </a:lnTo>
                <a:lnTo>
                  <a:pt x="492" y="0"/>
                </a:lnTo>
                <a:lnTo>
                  <a:pt x="542" y="17"/>
                </a:lnTo>
                <a:lnTo>
                  <a:pt x="576" y="34"/>
                </a:lnTo>
                <a:lnTo>
                  <a:pt x="593" y="51"/>
                </a:lnTo>
                <a:lnTo>
                  <a:pt x="593" y="67"/>
                </a:lnTo>
                <a:lnTo>
                  <a:pt x="593" y="84"/>
                </a:lnTo>
                <a:lnTo>
                  <a:pt x="542" y="118"/>
                </a:lnTo>
                <a:lnTo>
                  <a:pt x="475" y="135"/>
                </a:lnTo>
                <a:lnTo>
                  <a:pt x="390" y="169"/>
                </a:lnTo>
                <a:lnTo>
                  <a:pt x="271" y="186"/>
                </a:lnTo>
                <a:lnTo>
                  <a:pt x="170" y="203"/>
                </a:lnTo>
                <a:lnTo>
                  <a:pt x="85" y="203"/>
                </a:lnTo>
                <a:lnTo>
                  <a:pt x="0" y="219"/>
                </a:lnTo>
                <a:lnTo>
                  <a:pt x="0" y="118"/>
                </a:lnTo>
                <a:lnTo>
                  <a:pt x="119" y="84"/>
                </a:lnTo>
                <a:lnTo>
                  <a:pt x="254" y="51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6664" name="Freeform 40"/>
          <p:cNvSpPr/>
          <p:nvPr/>
        </p:nvSpPr>
        <p:spPr>
          <a:xfrm>
            <a:off x="6380163" y="2187575"/>
            <a:ext cx="193675" cy="1876425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305" h="2957">
                <a:moveTo>
                  <a:pt x="238" y="1707"/>
                </a:moveTo>
                <a:lnTo>
                  <a:pt x="238" y="1842"/>
                </a:lnTo>
                <a:lnTo>
                  <a:pt x="238" y="1960"/>
                </a:lnTo>
                <a:lnTo>
                  <a:pt x="238" y="2079"/>
                </a:lnTo>
                <a:lnTo>
                  <a:pt x="238" y="2180"/>
                </a:lnTo>
                <a:lnTo>
                  <a:pt x="238" y="2281"/>
                </a:lnTo>
                <a:lnTo>
                  <a:pt x="238" y="2366"/>
                </a:lnTo>
                <a:lnTo>
                  <a:pt x="221" y="2450"/>
                </a:lnTo>
                <a:lnTo>
                  <a:pt x="221" y="2535"/>
                </a:lnTo>
                <a:lnTo>
                  <a:pt x="221" y="2602"/>
                </a:lnTo>
                <a:lnTo>
                  <a:pt x="221" y="2670"/>
                </a:lnTo>
                <a:lnTo>
                  <a:pt x="221" y="2721"/>
                </a:lnTo>
                <a:lnTo>
                  <a:pt x="221" y="2771"/>
                </a:lnTo>
                <a:lnTo>
                  <a:pt x="221" y="2805"/>
                </a:lnTo>
                <a:lnTo>
                  <a:pt x="221" y="2839"/>
                </a:lnTo>
                <a:lnTo>
                  <a:pt x="204" y="2856"/>
                </a:lnTo>
                <a:lnTo>
                  <a:pt x="204" y="2873"/>
                </a:lnTo>
                <a:lnTo>
                  <a:pt x="204" y="2923"/>
                </a:lnTo>
                <a:lnTo>
                  <a:pt x="187" y="2940"/>
                </a:lnTo>
                <a:lnTo>
                  <a:pt x="187" y="2957"/>
                </a:lnTo>
                <a:lnTo>
                  <a:pt x="170" y="2957"/>
                </a:lnTo>
                <a:lnTo>
                  <a:pt x="153" y="2957"/>
                </a:lnTo>
                <a:lnTo>
                  <a:pt x="136" y="2940"/>
                </a:lnTo>
                <a:lnTo>
                  <a:pt x="119" y="2923"/>
                </a:lnTo>
                <a:lnTo>
                  <a:pt x="102" y="2873"/>
                </a:lnTo>
                <a:lnTo>
                  <a:pt x="85" y="2822"/>
                </a:lnTo>
                <a:lnTo>
                  <a:pt x="68" y="2788"/>
                </a:lnTo>
                <a:lnTo>
                  <a:pt x="68" y="2738"/>
                </a:lnTo>
                <a:lnTo>
                  <a:pt x="51" y="2704"/>
                </a:lnTo>
                <a:lnTo>
                  <a:pt x="51" y="2670"/>
                </a:lnTo>
                <a:lnTo>
                  <a:pt x="51" y="2602"/>
                </a:lnTo>
                <a:lnTo>
                  <a:pt x="68" y="2518"/>
                </a:lnTo>
                <a:lnTo>
                  <a:pt x="85" y="2417"/>
                </a:lnTo>
                <a:lnTo>
                  <a:pt x="85" y="2298"/>
                </a:lnTo>
                <a:lnTo>
                  <a:pt x="102" y="2163"/>
                </a:lnTo>
                <a:lnTo>
                  <a:pt x="119" y="2011"/>
                </a:lnTo>
                <a:lnTo>
                  <a:pt x="119" y="1842"/>
                </a:lnTo>
                <a:lnTo>
                  <a:pt x="119" y="1639"/>
                </a:lnTo>
                <a:lnTo>
                  <a:pt x="119" y="1437"/>
                </a:lnTo>
                <a:lnTo>
                  <a:pt x="119" y="1200"/>
                </a:lnTo>
                <a:lnTo>
                  <a:pt x="119" y="964"/>
                </a:lnTo>
                <a:lnTo>
                  <a:pt x="119" y="828"/>
                </a:lnTo>
                <a:lnTo>
                  <a:pt x="119" y="710"/>
                </a:lnTo>
                <a:lnTo>
                  <a:pt x="119" y="609"/>
                </a:lnTo>
                <a:lnTo>
                  <a:pt x="102" y="524"/>
                </a:lnTo>
                <a:lnTo>
                  <a:pt x="102" y="440"/>
                </a:lnTo>
                <a:lnTo>
                  <a:pt x="102" y="372"/>
                </a:lnTo>
                <a:lnTo>
                  <a:pt x="102" y="321"/>
                </a:lnTo>
                <a:lnTo>
                  <a:pt x="102" y="271"/>
                </a:lnTo>
                <a:lnTo>
                  <a:pt x="85" y="203"/>
                </a:lnTo>
                <a:lnTo>
                  <a:pt x="68" y="136"/>
                </a:lnTo>
                <a:lnTo>
                  <a:pt x="51" y="102"/>
                </a:lnTo>
                <a:lnTo>
                  <a:pt x="34" y="85"/>
                </a:lnTo>
                <a:lnTo>
                  <a:pt x="17" y="68"/>
                </a:lnTo>
                <a:lnTo>
                  <a:pt x="0" y="51"/>
                </a:lnTo>
                <a:lnTo>
                  <a:pt x="0" y="34"/>
                </a:lnTo>
                <a:lnTo>
                  <a:pt x="0" y="17"/>
                </a:lnTo>
                <a:lnTo>
                  <a:pt x="17" y="0"/>
                </a:lnTo>
                <a:lnTo>
                  <a:pt x="51" y="0"/>
                </a:lnTo>
                <a:lnTo>
                  <a:pt x="102" y="17"/>
                </a:lnTo>
                <a:lnTo>
                  <a:pt x="153" y="34"/>
                </a:lnTo>
                <a:lnTo>
                  <a:pt x="221" y="68"/>
                </a:lnTo>
                <a:lnTo>
                  <a:pt x="255" y="85"/>
                </a:lnTo>
                <a:lnTo>
                  <a:pt x="288" y="119"/>
                </a:lnTo>
                <a:lnTo>
                  <a:pt x="305" y="136"/>
                </a:lnTo>
                <a:lnTo>
                  <a:pt x="305" y="203"/>
                </a:lnTo>
                <a:lnTo>
                  <a:pt x="305" y="237"/>
                </a:lnTo>
                <a:lnTo>
                  <a:pt x="288" y="271"/>
                </a:lnTo>
                <a:lnTo>
                  <a:pt x="271" y="321"/>
                </a:lnTo>
                <a:lnTo>
                  <a:pt x="271" y="389"/>
                </a:lnTo>
                <a:lnTo>
                  <a:pt x="255" y="457"/>
                </a:lnTo>
                <a:lnTo>
                  <a:pt x="255" y="524"/>
                </a:lnTo>
                <a:lnTo>
                  <a:pt x="255" y="609"/>
                </a:lnTo>
                <a:lnTo>
                  <a:pt x="255" y="727"/>
                </a:lnTo>
                <a:lnTo>
                  <a:pt x="255" y="862"/>
                </a:lnTo>
                <a:lnTo>
                  <a:pt x="238" y="1031"/>
                </a:lnTo>
                <a:lnTo>
                  <a:pt x="238" y="1234"/>
                </a:lnTo>
                <a:lnTo>
                  <a:pt x="238" y="1454"/>
                </a:lnTo>
                <a:lnTo>
                  <a:pt x="238" y="1707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6667" name="Freeform 43"/>
          <p:cNvSpPr/>
          <p:nvPr/>
        </p:nvSpPr>
        <p:spPr>
          <a:xfrm>
            <a:off x="5722938" y="3003550"/>
            <a:ext cx="774700" cy="793750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1220" h="1250">
                <a:moveTo>
                  <a:pt x="711" y="777"/>
                </a:moveTo>
                <a:lnTo>
                  <a:pt x="593" y="895"/>
                </a:lnTo>
                <a:lnTo>
                  <a:pt x="474" y="996"/>
                </a:lnTo>
                <a:lnTo>
                  <a:pt x="356" y="1064"/>
                </a:lnTo>
                <a:lnTo>
                  <a:pt x="237" y="1132"/>
                </a:lnTo>
                <a:lnTo>
                  <a:pt x="186" y="1165"/>
                </a:lnTo>
                <a:lnTo>
                  <a:pt x="135" y="1199"/>
                </a:lnTo>
                <a:lnTo>
                  <a:pt x="85" y="1216"/>
                </a:lnTo>
                <a:lnTo>
                  <a:pt x="51" y="1233"/>
                </a:lnTo>
                <a:lnTo>
                  <a:pt x="34" y="1233"/>
                </a:lnTo>
                <a:lnTo>
                  <a:pt x="17" y="1233"/>
                </a:lnTo>
                <a:lnTo>
                  <a:pt x="0" y="1250"/>
                </a:lnTo>
                <a:lnTo>
                  <a:pt x="0" y="1233"/>
                </a:lnTo>
                <a:lnTo>
                  <a:pt x="17" y="1216"/>
                </a:lnTo>
                <a:lnTo>
                  <a:pt x="34" y="1199"/>
                </a:lnTo>
                <a:lnTo>
                  <a:pt x="51" y="1182"/>
                </a:lnTo>
                <a:lnTo>
                  <a:pt x="85" y="1148"/>
                </a:lnTo>
                <a:lnTo>
                  <a:pt x="135" y="1115"/>
                </a:lnTo>
                <a:lnTo>
                  <a:pt x="186" y="1064"/>
                </a:lnTo>
                <a:lnTo>
                  <a:pt x="237" y="1013"/>
                </a:lnTo>
                <a:lnTo>
                  <a:pt x="356" y="929"/>
                </a:lnTo>
                <a:lnTo>
                  <a:pt x="457" y="827"/>
                </a:lnTo>
                <a:lnTo>
                  <a:pt x="559" y="726"/>
                </a:lnTo>
                <a:lnTo>
                  <a:pt x="627" y="642"/>
                </a:lnTo>
                <a:lnTo>
                  <a:pt x="678" y="591"/>
                </a:lnTo>
                <a:lnTo>
                  <a:pt x="711" y="540"/>
                </a:lnTo>
                <a:lnTo>
                  <a:pt x="762" y="473"/>
                </a:lnTo>
                <a:lnTo>
                  <a:pt x="813" y="388"/>
                </a:lnTo>
                <a:lnTo>
                  <a:pt x="881" y="304"/>
                </a:lnTo>
                <a:lnTo>
                  <a:pt x="932" y="219"/>
                </a:lnTo>
                <a:lnTo>
                  <a:pt x="999" y="101"/>
                </a:lnTo>
                <a:lnTo>
                  <a:pt x="1067" y="0"/>
                </a:lnTo>
                <a:lnTo>
                  <a:pt x="1220" y="16"/>
                </a:lnTo>
                <a:lnTo>
                  <a:pt x="1152" y="135"/>
                </a:lnTo>
                <a:lnTo>
                  <a:pt x="1084" y="253"/>
                </a:lnTo>
                <a:lnTo>
                  <a:pt x="1033" y="354"/>
                </a:lnTo>
                <a:lnTo>
                  <a:pt x="966" y="456"/>
                </a:lnTo>
                <a:lnTo>
                  <a:pt x="898" y="557"/>
                </a:lnTo>
                <a:lnTo>
                  <a:pt x="830" y="625"/>
                </a:lnTo>
                <a:lnTo>
                  <a:pt x="779" y="709"/>
                </a:lnTo>
                <a:lnTo>
                  <a:pt x="711" y="777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6668" name="Freeform 44"/>
          <p:cNvSpPr/>
          <p:nvPr/>
        </p:nvSpPr>
        <p:spPr>
          <a:xfrm>
            <a:off x="6497638" y="3003550"/>
            <a:ext cx="871537" cy="654050"/>
          </a:xfrm>
          <a:custGeom>
            <a:avLst/>
            <a:gdLst/>
            <a:ahLst/>
            <a:cxnLst>
              <a:cxn ang="0">
                <a:pos x="0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</a:cxnLst>
            <a:pathLst>
              <a:path w="1372" h="1030">
                <a:moveTo>
                  <a:pt x="0" y="101"/>
                </a:moveTo>
                <a:lnTo>
                  <a:pt x="17" y="0"/>
                </a:lnTo>
                <a:lnTo>
                  <a:pt x="84" y="67"/>
                </a:lnTo>
                <a:lnTo>
                  <a:pt x="169" y="152"/>
                </a:lnTo>
                <a:lnTo>
                  <a:pt x="271" y="253"/>
                </a:lnTo>
                <a:lnTo>
                  <a:pt x="406" y="371"/>
                </a:lnTo>
                <a:lnTo>
                  <a:pt x="542" y="506"/>
                </a:lnTo>
                <a:lnTo>
                  <a:pt x="711" y="608"/>
                </a:lnTo>
                <a:lnTo>
                  <a:pt x="864" y="709"/>
                </a:lnTo>
                <a:lnTo>
                  <a:pt x="1033" y="794"/>
                </a:lnTo>
                <a:lnTo>
                  <a:pt x="1118" y="811"/>
                </a:lnTo>
                <a:lnTo>
                  <a:pt x="1186" y="844"/>
                </a:lnTo>
                <a:lnTo>
                  <a:pt x="1237" y="878"/>
                </a:lnTo>
                <a:lnTo>
                  <a:pt x="1287" y="895"/>
                </a:lnTo>
                <a:lnTo>
                  <a:pt x="1321" y="912"/>
                </a:lnTo>
                <a:lnTo>
                  <a:pt x="1338" y="929"/>
                </a:lnTo>
                <a:lnTo>
                  <a:pt x="1355" y="946"/>
                </a:lnTo>
                <a:lnTo>
                  <a:pt x="1372" y="946"/>
                </a:lnTo>
                <a:lnTo>
                  <a:pt x="1355" y="963"/>
                </a:lnTo>
                <a:lnTo>
                  <a:pt x="1338" y="979"/>
                </a:lnTo>
                <a:lnTo>
                  <a:pt x="1304" y="979"/>
                </a:lnTo>
                <a:lnTo>
                  <a:pt x="1237" y="996"/>
                </a:lnTo>
                <a:lnTo>
                  <a:pt x="1101" y="1013"/>
                </a:lnTo>
                <a:lnTo>
                  <a:pt x="965" y="1013"/>
                </a:lnTo>
                <a:lnTo>
                  <a:pt x="898" y="1030"/>
                </a:lnTo>
                <a:lnTo>
                  <a:pt x="830" y="1013"/>
                </a:lnTo>
                <a:lnTo>
                  <a:pt x="796" y="1013"/>
                </a:lnTo>
                <a:lnTo>
                  <a:pt x="779" y="996"/>
                </a:lnTo>
                <a:lnTo>
                  <a:pt x="762" y="979"/>
                </a:lnTo>
                <a:lnTo>
                  <a:pt x="745" y="963"/>
                </a:lnTo>
                <a:lnTo>
                  <a:pt x="694" y="912"/>
                </a:lnTo>
                <a:lnTo>
                  <a:pt x="627" y="844"/>
                </a:lnTo>
                <a:lnTo>
                  <a:pt x="559" y="743"/>
                </a:lnTo>
                <a:lnTo>
                  <a:pt x="457" y="625"/>
                </a:lnTo>
                <a:lnTo>
                  <a:pt x="389" y="557"/>
                </a:lnTo>
                <a:lnTo>
                  <a:pt x="322" y="473"/>
                </a:lnTo>
                <a:lnTo>
                  <a:pt x="237" y="405"/>
                </a:lnTo>
                <a:lnTo>
                  <a:pt x="169" y="304"/>
                </a:lnTo>
                <a:lnTo>
                  <a:pt x="84" y="202"/>
                </a:lnTo>
                <a:lnTo>
                  <a:pt x="0" y="101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266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66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66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66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66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266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266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266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58" grpId="0"/>
      <p:bldP spid="2" grpId="0"/>
      <p:bldP spid="34" grpId="0"/>
      <p:bldP spid="35" grpId="0"/>
      <p:bldP spid="31" grpId="0"/>
      <p:bldP spid="32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82" name="Freeform 34"/>
          <p:cNvSpPr/>
          <p:nvPr/>
        </p:nvSpPr>
        <p:spPr>
          <a:xfrm>
            <a:off x="6467475" y="3538538"/>
            <a:ext cx="590550" cy="525462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931" h="828">
                <a:moveTo>
                  <a:pt x="931" y="727"/>
                </a:moveTo>
                <a:lnTo>
                  <a:pt x="931" y="761"/>
                </a:lnTo>
                <a:lnTo>
                  <a:pt x="914" y="794"/>
                </a:lnTo>
                <a:lnTo>
                  <a:pt x="897" y="811"/>
                </a:lnTo>
                <a:lnTo>
                  <a:pt x="897" y="828"/>
                </a:lnTo>
                <a:lnTo>
                  <a:pt x="863" y="811"/>
                </a:lnTo>
                <a:lnTo>
                  <a:pt x="830" y="794"/>
                </a:lnTo>
                <a:lnTo>
                  <a:pt x="779" y="744"/>
                </a:lnTo>
                <a:lnTo>
                  <a:pt x="728" y="693"/>
                </a:lnTo>
                <a:lnTo>
                  <a:pt x="677" y="659"/>
                </a:lnTo>
                <a:lnTo>
                  <a:pt x="626" y="609"/>
                </a:lnTo>
                <a:lnTo>
                  <a:pt x="559" y="541"/>
                </a:lnTo>
                <a:lnTo>
                  <a:pt x="474" y="457"/>
                </a:lnTo>
                <a:lnTo>
                  <a:pt x="372" y="372"/>
                </a:lnTo>
                <a:lnTo>
                  <a:pt x="271" y="254"/>
                </a:lnTo>
                <a:lnTo>
                  <a:pt x="135" y="135"/>
                </a:lnTo>
                <a:lnTo>
                  <a:pt x="0" y="0"/>
                </a:lnTo>
                <a:lnTo>
                  <a:pt x="34" y="0"/>
                </a:lnTo>
                <a:lnTo>
                  <a:pt x="84" y="17"/>
                </a:lnTo>
                <a:lnTo>
                  <a:pt x="118" y="17"/>
                </a:lnTo>
                <a:lnTo>
                  <a:pt x="186" y="17"/>
                </a:lnTo>
                <a:lnTo>
                  <a:pt x="237" y="34"/>
                </a:lnTo>
                <a:lnTo>
                  <a:pt x="321" y="68"/>
                </a:lnTo>
                <a:lnTo>
                  <a:pt x="423" y="119"/>
                </a:lnTo>
                <a:lnTo>
                  <a:pt x="525" y="169"/>
                </a:lnTo>
                <a:lnTo>
                  <a:pt x="643" y="254"/>
                </a:lnTo>
                <a:lnTo>
                  <a:pt x="728" y="321"/>
                </a:lnTo>
                <a:lnTo>
                  <a:pt x="813" y="389"/>
                </a:lnTo>
                <a:lnTo>
                  <a:pt x="863" y="457"/>
                </a:lnTo>
                <a:lnTo>
                  <a:pt x="914" y="541"/>
                </a:lnTo>
                <a:lnTo>
                  <a:pt x="931" y="609"/>
                </a:lnTo>
                <a:lnTo>
                  <a:pt x="931" y="676"/>
                </a:lnTo>
                <a:lnTo>
                  <a:pt x="931" y="727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0482" name="TextBox 27"/>
          <p:cNvSpPr txBox="1"/>
          <p:nvPr/>
        </p:nvSpPr>
        <p:spPr>
          <a:xfrm>
            <a:off x="1009650" y="2546350"/>
            <a:ext cx="1336675" cy="1570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9600" b="1" dirty="0">
                <a:latin typeface="楷体_GB2312" pitchFamily="49" charset="-122"/>
                <a:ea typeface="楷体_GB2312" pitchFamily="49" charset="-122"/>
              </a:rPr>
              <a:t>买</a:t>
            </a:r>
            <a:endParaRPr lang="zh-CN" altLang="en-US" sz="96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384300" y="2027238"/>
            <a:ext cx="955675" cy="581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 b="1" err="1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mǎi</a:t>
            </a:r>
            <a:r>
              <a:rPr lang="en-US" altLang="zh-CN" sz="3200" b="1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  </a:t>
            </a:r>
            <a:endParaRPr lang="en-US" altLang="zh-CN" sz="3200" b="1">
              <a:solidFill>
                <a:srgbClr val="FF0000"/>
              </a:solidFill>
              <a:latin typeface="方正姚体" pitchFamily="2" charset="-122"/>
              <a:ea typeface="方正姚体" pitchFamily="2" charset="-122"/>
            </a:endParaRPr>
          </a:p>
        </p:txBody>
      </p:sp>
      <p:grpSp>
        <p:nvGrpSpPr>
          <p:cNvPr id="20484" name="Group 4"/>
          <p:cNvGrpSpPr/>
          <p:nvPr/>
        </p:nvGrpSpPr>
        <p:grpSpPr>
          <a:xfrm>
            <a:off x="4932363" y="1700213"/>
            <a:ext cx="2879725" cy="2879725"/>
            <a:chOff x="1474" y="663"/>
            <a:chExt cx="2948" cy="2835"/>
          </a:xfrm>
        </p:grpSpPr>
        <p:sp>
          <p:nvSpPr>
            <p:cNvPr id="20485" name="Rectangle 5"/>
            <p:cNvSpPr/>
            <p:nvPr/>
          </p:nvSpPr>
          <p:spPr>
            <a:xfrm>
              <a:off x="2948" y="2069"/>
              <a:ext cx="1474" cy="1429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>
                <a:spcBef>
                  <a:spcPct val="20000"/>
                </a:spcBef>
              </a:pPr>
              <a:endParaRPr lang="zh-CN" altLang="zh-CN" sz="2800" dirty="0">
                <a:latin typeface="Calibri" panose="020F0502020204030204" pitchFamily="34" charset="0"/>
              </a:endParaRPr>
            </a:p>
          </p:txBody>
        </p:sp>
        <p:sp>
          <p:nvSpPr>
            <p:cNvPr id="20486" name="Rectangle 6"/>
            <p:cNvSpPr/>
            <p:nvPr/>
          </p:nvSpPr>
          <p:spPr>
            <a:xfrm>
              <a:off x="1474" y="2069"/>
              <a:ext cx="1474" cy="1429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>
                <a:spcBef>
                  <a:spcPct val="20000"/>
                </a:spcBef>
              </a:pPr>
              <a:endParaRPr lang="zh-CN" altLang="zh-CN" sz="2800" dirty="0">
                <a:latin typeface="Calibri" panose="020F0502020204030204" pitchFamily="34" charset="0"/>
              </a:endParaRPr>
            </a:p>
          </p:txBody>
        </p:sp>
        <p:sp>
          <p:nvSpPr>
            <p:cNvPr id="20487" name="Rectangle 7"/>
            <p:cNvSpPr/>
            <p:nvPr/>
          </p:nvSpPr>
          <p:spPr>
            <a:xfrm>
              <a:off x="2948" y="663"/>
              <a:ext cx="1474" cy="1406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>
                <a:spcBef>
                  <a:spcPct val="20000"/>
                </a:spcBef>
              </a:pPr>
              <a:endParaRPr lang="zh-CN" altLang="zh-CN" sz="2800" dirty="0">
                <a:latin typeface="Calibri" panose="020F0502020204030204" pitchFamily="34" charset="0"/>
              </a:endParaRPr>
            </a:p>
          </p:txBody>
        </p:sp>
        <p:sp>
          <p:nvSpPr>
            <p:cNvPr id="20488" name="Rectangle 8"/>
            <p:cNvSpPr/>
            <p:nvPr/>
          </p:nvSpPr>
          <p:spPr>
            <a:xfrm>
              <a:off x="1474" y="663"/>
              <a:ext cx="1474" cy="1406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>
                <a:spcBef>
                  <a:spcPct val="20000"/>
                </a:spcBef>
              </a:pPr>
              <a:endParaRPr lang="zh-CN" altLang="zh-CN" sz="2800" dirty="0">
                <a:latin typeface="Calibri" panose="020F0502020204030204" pitchFamily="34" charset="0"/>
              </a:endParaRPr>
            </a:p>
          </p:txBody>
        </p:sp>
        <p:sp>
          <p:nvSpPr>
            <p:cNvPr id="20489" name="Line 9"/>
            <p:cNvSpPr/>
            <p:nvPr/>
          </p:nvSpPr>
          <p:spPr>
            <a:xfrm>
              <a:off x="1474" y="663"/>
              <a:ext cx="2948" cy="0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0490" name="Line 10"/>
            <p:cNvSpPr/>
            <p:nvPr/>
          </p:nvSpPr>
          <p:spPr>
            <a:xfrm>
              <a:off x="1474" y="3498"/>
              <a:ext cx="2948" cy="0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0491" name="Line 11"/>
            <p:cNvSpPr/>
            <p:nvPr/>
          </p:nvSpPr>
          <p:spPr>
            <a:xfrm>
              <a:off x="1474" y="663"/>
              <a:ext cx="0" cy="2835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0492" name="Line 12"/>
            <p:cNvSpPr/>
            <p:nvPr/>
          </p:nvSpPr>
          <p:spPr>
            <a:xfrm>
              <a:off x="4422" y="663"/>
              <a:ext cx="0" cy="2835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0493" name="Line 13"/>
            <p:cNvSpPr/>
            <p:nvPr/>
          </p:nvSpPr>
          <p:spPr>
            <a:xfrm>
              <a:off x="1474" y="2069"/>
              <a:ext cx="2948" cy="0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0494" name="Line 14"/>
            <p:cNvSpPr/>
            <p:nvPr/>
          </p:nvSpPr>
          <p:spPr>
            <a:xfrm>
              <a:off x="2948" y="663"/>
              <a:ext cx="0" cy="2835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58" name="TextBox 57"/>
          <p:cNvSpPr txBox="1"/>
          <p:nvPr/>
        </p:nvSpPr>
        <p:spPr>
          <a:xfrm>
            <a:off x="4598988" y="4786313"/>
            <a:ext cx="4051300" cy="1200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书写</a:t>
            </a:r>
            <a:r>
              <a:rPr lang="zh-CN" altLang="en-US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指导：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“乛”略窄；“头”横宜长，撇、点稳住重心。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579688" y="3100388"/>
            <a:ext cx="1727200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0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部首：</a:t>
            </a:r>
            <a:r>
              <a:rPr lang="zh-CN" altLang="en-US" sz="2000" b="1" dirty="0">
                <a:latin typeface="仿宋" panose="02010609060101010101" pitchFamily="49" charset="-122"/>
                <a:ea typeface="仿宋" panose="02010609060101010101" pitchFamily="49" charset="-122"/>
              </a:rPr>
              <a:t>乛</a:t>
            </a:r>
            <a:endParaRPr lang="zh-CN" altLang="en-US" sz="20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857250" y="4538663"/>
            <a:ext cx="3030538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组词：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买过  买卖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857250" y="5059363"/>
            <a:ext cx="3640138" cy="8318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造句：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爸爸给我买过这个玩具。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2135188" y="2643188"/>
            <a:ext cx="2008187" cy="400050"/>
          </a:xfrm>
          <a:prstGeom prst="rect">
            <a:avLst/>
          </a:prstGeom>
          <a:noFill/>
          <a:ln w="9525">
            <a:noFill/>
          </a:ln>
        </p:spPr>
        <p:txBody>
          <a:bodyPr anchor="ctr" anchorCtr="1">
            <a:spAutoFit/>
          </a:bodyPr>
          <a:p>
            <a:r>
              <a:rPr lang="zh-CN" altLang="en-US" sz="20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音序：</a:t>
            </a:r>
            <a:r>
              <a:rPr lang="en-US" altLang="zh-CN" sz="2000" b="1">
                <a:latin typeface="仿宋" panose="02010609060101010101" pitchFamily="49" charset="-122"/>
                <a:ea typeface="仿宋" panose="02010609060101010101" pitchFamily="49" charset="-122"/>
              </a:rPr>
              <a:t>M</a:t>
            </a:r>
            <a:endParaRPr lang="en-US" altLang="zh-CN" sz="2000" b="1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2214563" y="3571875"/>
            <a:ext cx="2078037" cy="400050"/>
          </a:xfrm>
          <a:prstGeom prst="rect">
            <a:avLst/>
          </a:prstGeom>
          <a:noFill/>
          <a:ln w="9525">
            <a:noFill/>
          </a:ln>
        </p:spPr>
        <p:txBody>
          <a:bodyPr anchor="ctr" anchorCtr="1">
            <a:spAutoFit/>
          </a:bodyPr>
          <a:p>
            <a:r>
              <a:rPr lang="zh-CN" altLang="en-US" sz="20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结构</a:t>
            </a:r>
            <a:r>
              <a:rPr lang="en-US" altLang="zh-CN" sz="2000" b="1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:</a:t>
            </a:r>
            <a:r>
              <a:rPr lang="zh-CN" altLang="en-US" sz="2000" b="1" dirty="0">
                <a:latin typeface="仿宋" panose="02010609060101010101" pitchFamily="49" charset="-122"/>
                <a:ea typeface="仿宋" panose="02010609060101010101" pitchFamily="49" charset="-122"/>
              </a:rPr>
              <a:t>左右</a:t>
            </a:r>
            <a:endParaRPr lang="zh-CN" altLang="en-US" sz="20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20501" name="Rectangle 27"/>
          <p:cNvSpPr/>
          <p:nvPr/>
        </p:nvSpPr>
        <p:spPr>
          <a:xfrm>
            <a:off x="5553075" y="2144713"/>
            <a:ext cx="31750" cy="152400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p>
            <a:pPr algn="just"/>
            <a:r>
              <a:rPr lang="en-US" altLang="zh-CN" sz="100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endParaRPr lang="en-US" altLang="zh-CN">
              <a:latin typeface="Calibri" panose="020F0502020204030204" pitchFamily="34" charset="0"/>
            </a:endParaRPr>
          </a:p>
        </p:txBody>
      </p:sp>
      <p:sp>
        <p:nvSpPr>
          <p:cNvPr id="27678" name="Freeform 30"/>
          <p:cNvSpPr/>
          <p:nvPr/>
        </p:nvSpPr>
        <p:spPr>
          <a:xfrm>
            <a:off x="5564188" y="3121025"/>
            <a:ext cx="1624012" cy="320675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2557" h="507">
                <a:moveTo>
                  <a:pt x="2507" y="136"/>
                </a:moveTo>
                <a:lnTo>
                  <a:pt x="2540" y="169"/>
                </a:lnTo>
                <a:lnTo>
                  <a:pt x="2557" y="186"/>
                </a:lnTo>
                <a:lnTo>
                  <a:pt x="2557" y="203"/>
                </a:lnTo>
                <a:lnTo>
                  <a:pt x="2557" y="220"/>
                </a:lnTo>
                <a:lnTo>
                  <a:pt x="2540" y="220"/>
                </a:lnTo>
                <a:lnTo>
                  <a:pt x="2524" y="220"/>
                </a:lnTo>
                <a:lnTo>
                  <a:pt x="2490" y="220"/>
                </a:lnTo>
                <a:lnTo>
                  <a:pt x="2439" y="237"/>
                </a:lnTo>
                <a:lnTo>
                  <a:pt x="2388" y="237"/>
                </a:lnTo>
                <a:lnTo>
                  <a:pt x="2320" y="237"/>
                </a:lnTo>
                <a:lnTo>
                  <a:pt x="2236" y="237"/>
                </a:lnTo>
                <a:lnTo>
                  <a:pt x="2134" y="237"/>
                </a:lnTo>
                <a:lnTo>
                  <a:pt x="1948" y="237"/>
                </a:lnTo>
                <a:lnTo>
                  <a:pt x="1761" y="254"/>
                </a:lnTo>
                <a:lnTo>
                  <a:pt x="1609" y="254"/>
                </a:lnTo>
                <a:lnTo>
                  <a:pt x="1473" y="271"/>
                </a:lnTo>
                <a:lnTo>
                  <a:pt x="1406" y="271"/>
                </a:lnTo>
                <a:lnTo>
                  <a:pt x="1338" y="288"/>
                </a:lnTo>
                <a:lnTo>
                  <a:pt x="1253" y="305"/>
                </a:lnTo>
                <a:lnTo>
                  <a:pt x="1169" y="321"/>
                </a:lnTo>
                <a:lnTo>
                  <a:pt x="1067" y="355"/>
                </a:lnTo>
                <a:lnTo>
                  <a:pt x="965" y="372"/>
                </a:lnTo>
                <a:lnTo>
                  <a:pt x="847" y="389"/>
                </a:lnTo>
                <a:lnTo>
                  <a:pt x="745" y="423"/>
                </a:lnTo>
                <a:lnTo>
                  <a:pt x="627" y="440"/>
                </a:lnTo>
                <a:lnTo>
                  <a:pt x="525" y="457"/>
                </a:lnTo>
                <a:lnTo>
                  <a:pt x="440" y="473"/>
                </a:lnTo>
                <a:lnTo>
                  <a:pt x="356" y="490"/>
                </a:lnTo>
                <a:lnTo>
                  <a:pt x="288" y="490"/>
                </a:lnTo>
                <a:lnTo>
                  <a:pt x="237" y="507"/>
                </a:lnTo>
                <a:lnTo>
                  <a:pt x="203" y="490"/>
                </a:lnTo>
                <a:lnTo>
                  <a:pt x="186" y="490"/>
                </a:lnTo>
                <a:lnTo>
                  <a:pt x="135" y="473"/>
                </a:lnTo>
                <a:lnTo>
                  <a:pt x="102" y="440"/>
                </a:lnTo>
                <a:lnTo>
                  <a:pt x="51" y="389"/>
                </a:lnTo>
                <a:lnTo>
                  <a:pt x="0" y="338"/>
                </a:lnTo>
                <a:lnTo>
                  <a:pt x="102" y="338"/>
                </a:lnTo>
                <a:lnTo>
                  <a:pt x="203" y="321"/>
                </a:lnTo>
                <a:lnTo>
                  <a:pt x="322" y="321"/>
                </a:lnTo>
                <a:lnTo>
                  <a:pt x="457" y="288"/>
                </a:lnTo>
                <a:lnTo>
                  <a:pt x="728" y="271"/>
                </a:lnTo>
                <a:lnTo>
                  <a:pt x="965" y="220"/>
                </a:lnTo>
                <a:lnTo>
                  <a:pt x="1033" y="220"/>
                </a:lnTo>
                <a:lnTo>
                  <a:pt x="1101" y="203"/>
                </a:lnTo>
                <a:lnTo>
                  <a:pt x="1169" y="186"/>
                </a:lnTo>
                <a:lnTo>
                  <a:pt x="1253" y="169"/>
                </a:lnTo>
                <a:lnTo>
                  <a:pt x="1338" y="152"/>
                </a:lnTo>
                <a:lnTo>
                  <a:pt x="1440" y="136"/>
                </a:lnTo>
                <a:lnTo>
                  <a:pt x="1541" y="119"/>
                </a:lnTo>
                <a:lnTo>
                  <a:pt x="1660" y="85"/>
                </a:lnTo>
                <a:lnTo>
                  <a:pt x="1761" y="68"/>
                </a:lnTo>
                <a:lnTo>
                  <a:pt x="1863" y="51"/>
                </a:lnTo>
                <a:lnTo>
                  <a:pt x="1948" y="34"/>
                </a:lnTo>
                <a:lnTo>
                  <a:pt x="2032" y="34"/>
                </a:lnTo>
                <a:lnTo>
                  <a:pt x="2083" y="17"/>
                </a:lnTo>
                <a:lnTo>
                  <a:pt x="2151" y="17"/>
                </a:lnTo>
                <a:lnTo>
                  <a:pt x="2185" y="0"/>
                </a:lnTo>
                <a:lnTo>
                  <a:pt x="2219" y="0"/>
                </a:lnTo>
                <a:lnTo>
                  <a:pt x="2286" y="17"/>
                </a:lnTo>
                <a:lnTo>
                  <a:pt x="2388" y="51"/>
                </a:lnTo>
                <a:lnTo>
                  <a:pt x="2456" y="85"/>
                </a:lnTo>
                <a:lnTo>
                  <a:pt x="2507" y="136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7679" name="Freeform 31"/>
          <p:cNvSpPr/>
          <p:nvPr/>
        </p:nvSpPr>
        <p:spPr>
          <a:xfrm>
            <a:off x="5649913" y="2541588"/>
            <a:ext cx="903287" cy="1522412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1423" h="2399">
                <a:moveTo>
                  <a:pt x="949" y="1825"/>
                </a:moveTo>
                <a:lnTo>
                  <a:pt x="780" y="1977"/>
                </a:lnTo>
                <a:lnTo>
                  <a:pt x="610" y="2129"/>
                </a:lnTo>
                <a:lnTo>
                  <a:pt x="509" y="2196"/>
                </a:lnTo>
                <a:lnTo>
                  <a:pt x="407" y="2264"/>
                </a:lnTo>
                <a:lnTo>
                  <a:pt x="305" y="2298"/>
                </a:lnTo>
                <a:lnTo>
                  <a:pt x="221" y="2349"/>
                </a:lnTo>
                <a:lnTo>
                  <a:pt x="170" y="2365"/>
                </a:lnTo>
                <a:lnTo>
                  <a:pt x="119" y="2382"/>
                </a:lnTo>
                <a:lnTo>
                  <a:pt x="51" y="2399"/>
                </a:lnTo>
                <a:lnTo>
                  <a:pt x="17" y="2399"/>
                </a:lnTo>
                <a:lnTo>
                  <a:pt x="0" y="2399"/>
                </a:lnTo>
                <a:lnTo>
                  <a:pt x="0" y="2382"/>
                </a:lnTo>
                <a:lnTo>
                  <a:pt x="34" y="2349"/>
                </a:lnTo>
                <a:lnTo>
                  <a:pt x="85" y="2315"/>
                </a:lnTo>
                <a:lnTo>
                  <a:pt x="170" y="2264"/>
                </a:lnTo>
                <a:lnTo>
                  <a:pt x="271" y="2213"/>
                </a:lnTo>
                <a:lnTo>
                  <a:pt x="356" y="2146"/>
                </a:lnTo>
                <a:lnTo>
                  <a:pt x="458" y="2078"/>
                </a:lnTo>
                <a:lnTo>
                  <a:pt x="542" y="1994"/>
                </a:lnTo>
                <a:lnTo>
                  <a:pt x="627" y="1909"/>
                </a:lnTo>
                <a:lnTo>
                  <a:pt x="712" y="1825"/>
                </a:lnTo>
                <a:lnTo>
                  <a:pt x="780" y="1740"/>
                </a:lnTo>
                <a:lnTo>
                  <a:pt x="847" y="1656"/>
                </a:lnTo>
                <a:lnTo>
                  <a:pt x="898" y="1554"/>
                </a:lnTo>
                <a:lnTo>
                  <a:pt x="949" y="1436"/>
                </a:lnTo>
                <a:lnTo>
                  <a:pt x="1000" y="1318"/>
                </a:lnTo>
                <a:lnTo>
                  <a:pt x="1051" y="1183"/>
                </a:lnTo>
                <a:lnTo>
                  <a:pt x="1084" y="1031"/>
                </a:lnTo>
                <a:lnTo>
                  <a:pt x="1118" y="879"/>
                </a:lnTo>
                <a:lnTo>
                  <a:pt x="1152" y="727"/>
                </a:lnTo>
                <a:lnTo>
                  <a:pt x="1169" y="541"/>
                </a:lnTo>
                <a:lnTo>
                  <a:pt x="1169" y="456"/>
                </a:lnTo>
                <a:lnTo>
                  <a:pt x="1186" y="389"/>
                </a:lnTo>
                <a:lnTo>
                  <a:pt x="1186" y="321"/>
                </a:lnTo>
                <a:lnTo>
                  <a:pt x="1186" y="253"/>
                </a:lnTo>
                <a:lnTo>
                  <a:pt x="1169" y="203"/>
                </a:lnTo>
                <a:lnTo>
                  <a:pt x="1169" y="169"/>
                </a:lnTo>
                <a:lnTo>
                  <a:pt x="1152" y="135"/>
                </a:lnTo>
                <a:lnTo>
                  <a:pt x="1152" y="101"/>
                </a:lnTo>
                <a:lnTo>
                  <a:pt x="1118" y="68"/>
                </a:lnTo>
                <a:lnTo>
                  <a:pt x="1118" y="51"/>
                </a:lnTo>
                <a:lnTo>
                  <a:pt x="1118" y="17"/>
                </a:lnTo>
                <a:lnTo>
                  <a:pt x="1152" y="0"/>
                </a:lnTo>
                <a:lnTo>
                  <a:pt x="1169" y="0"/>
                </a:lnTo>
                <a:lnTo>
                  <a:pt x="1203" y="0"/>
                </a:lnTo>
                <a:lnTo>
                  <a:pt x="1254" y="17"/>
                </a:lnTo>
                <a:lnTo>
                  <a:pt x="1322" y="34"/>
                </a:lnTo>
                <a:lnTo>
                  <a:pt x="1372" y="68"/>
                </a:lnTo>
                <a:lnTo>
                  <a:pt x="1406" y="85"/>
                </a:lnTo>
                <a:lnTo>
                  <a:pt x="1423" y="118"/>
                </a:lnTo>
                <a:lnTo>
                  <a:pt x="1423" y="152"/>
                </a:lnTo>
                <a:lnTo>
                  <a:pt x="1423" y="203"/>
                </a:lnTo>
                <a:lnTo>
                  <a:pt x="1423" y="237"/>
                </a:lnTo>
                <a:lnTo>
                  <a:pt x="1406" y="270"/>
                </a:lnTo>
                <a:lnTo>
                  <a:pt x="1406" y="287"/>
                </a:lnTo>
                <a:lnTo>
                  <a:pt x="1406" y="338"/>
                </a:lnTo>
                <a:lnTo>
                  <a:pt x="1389" y="372"/>
                </a:lnTo>
                <a:lnTo>
                  <a:pt x="1389" y="439"/>
                </a:lnTo>
                <a:lnTo>
                  <a:pt x="1372" y="490"/>
                </a:lnTo>
                <a:lnTo>
                  <a:pt x="1355" y="574"/>
                </a:lnTo>
                <a:lnTo>
                  <a:pt x="1355" y="659"/>
                </a:lnTo>
                <a:lnTo>
                  <a:pt x="1322" y="845"/>
                </a:lnTo>
                <a:lnTo>
                  <a:pt x="1305" y="1014"/>
                </a:lnTo>
                <a:lnTo>
                  <a:pt x="1254" y="1166"/>
                </a:lnTo>
                <a:lnTo>
                  <a:pt x="1203" y="1335"/>
                </a:lnTo>
                <a:lnTo>
                  <a:pt x="1152" y="1487"/>
                </a:lnTo>
                <a:lnTo>
                  <a:pt x="1101" y="1605"/>
                </a:lnTo>
                <a:lnTo>
                  <a:pt x="1034" y="1723"/>
                </a:lnTo>
                <a:lnTo>
                  <a:pt x="949" y="1825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7680" name="Freeform 32"/>
          <p:cNvSpPr/>
          <p:nvPr/>
        </p:nvSpPr>
        <p:spPr>
          <a:xfrm>
            <a:off x="5854700" y="2959100"/>
            <a:ext cx="257175" cy="18256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0"/>
              </a:cxn>
              <a:cxn ang="0">
                <a:pos x="0" y="0"/>
              </a:cxn>
            </a:cxnLst>
            <a:pathLst>
              <a:path w="407" h="287">
                <a:moveTo>
                  <a:pt x="0" y="0"/>
                </a:moveTo>
                <a:lnTo>
                  <a:pt x="102" y="0"/>
                </a:lnTo>
                <a:lnTo>
                  <a:pt x="203" y="17"/>
                </a:lnTo>
                <a:lnTo>
                  <a:pt x="271" y="34"/>
                </a:lnTo>
                <a:lnTo>
                  <a:pt x="339" y="68"/>
                </a:lnTo>
                <a:lnTo>
                  <a:pt x="373" y="101"/>
                </a:lnTo>
                <a:lnTo>
                  <a:pt x="390" y="152"/>
                </a:lnTo>
                <a:lnTo>
                  <a:pt x="407" y="186"/>
                </a:lnTo>
                <a:lnTo>
                  <a:pt x="390" y="237"/>
                </a:lnTo>
                <a:lnTo>
                  <a:pt x="373" y="270"/>
                </a:lnTo>
                <a:lnTo>
                  <a:pt x="339" y="287"/>
                </a:lnTo>
                <a:lnTo>
                  <a:pt x="288" y="270"/>
                </a:lnTo>
                <a:lnTo>
                  <a:pt x="220" y="237"/>
                </a:lnTo>
                <a:lnTo>
                  <a:pt x="153" y="186"/>
                </a:lnTo>
                <a:lnTo>
                  <a:pt x="85" y="135"/>
                </a:lnTo>
                <a:lnTo>
                  <a:pt x="34" y="68"/>
                </a:lnTo>
                <a:lnTo>
                  <a:pt x="0" y="0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7681" name="Freeform 33"/>
          <p:cNvSpPr/>
          <p:nvPr/>
        </p:nvSpPr>
        <p:spPr>
          <a:xfrm>
            <a:off x="5940425" y="2681288"/>
            <a:ext cx="236538" cy="182562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0"/>
              </a:cxn>
              <a:cxn ang="0">
                <a:pos x="0" y="0"/>
              </a:cxn>
            </a:cxnLst>
            <a:pathLst>
              <a:path w="372" h="287">
                <a:moveTo>
                  <a:pt x="0" y="0"/>
                </a:moveTo>
                <a:lnTo>
                  <a:pt x="118" y="0"/>
                </a:lnTo>
                <a:lnTo>
                  <a:pt x="203" y="0"/>
                </a:lnTo>
                <a:lnTo>
                  <a:pt x="271" y="17"/>
                </a:lnTo>
                <a:lnTo>
                  <a:pt x="305" y="50"/>
                </a:lnTo>
                <a:lnTo>
                  <a:pt x="355" y="118"/>
                </a:lnTo>
                <a:lnTo>
                  <a:pt x="372" y="152"/>
                </a:lnTo>
                <a:lnTo>
                  <a:pt x="372" y="186"/>
                </a:lnTo>
                <a:lnTo>
                  <a:pt x="372" y="236"/>
                </a:lnTo>
                <a:lnTo>
                  <a:pt x="372" y="270"/>
                </a:lnTo>
                <a:lnTo>
                  <a:pt x="355" y="287"/>
                </a:lnTo>
                <a:lnTo>
                  <a:pt x="338" y="287"/>
                </a:lnTo>
                <a:lnTo>
                  <a:pt x="322" y="287"/>
                </a:lnTo>
                <a:lnTo>
                  <a:pt x="288" y="270"/>
                </a:lnTo>
                <a:lnTo>
                  <a:pt x="237" y="236"/>
                </a:lnTo>
                <a:lnTo>
                  <a:pt x="186" y="186"/>
                </a:lnTo>
                <a:lnTo>
                  <a:pt x="118" y="135"/>
                </a:lnTo>
                <a:lnTo>
                  <a:pt x="67" y="84"/>
                </a:lnTo>
                <a:lnTo>
                  <a:pt x="34" y="50"/>
                </a:lnTo>
                <a:lnTo>
                  <a:pt x="0" y="0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7683" name="Freeform 35"/>
          <p:cNvSpPr/>
          <p:nvPr/>
        </p:nvSpPr>
        <p:spPr>
          <a:xfrm>
            <a:off x="5715000" y="2241550"/>
            <a:ext cx="1365250" cy="417513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2151" h="659">
                <a:moveTo>
                  <a:pt x="1609" y="659"/>
                </a:moveTo>
                <a:lnTo>
                  <a:pt x="1609" y="642"/>
                </a:lnTo>
                <a:lnTo>
                  <a:pt x="1609" y="591"/>
                </a:lnTo>
                <a:lnTo>
                  <a:pt x="1626" y="541"/>
                </a:lnTo>
                <a:lnTo>
                  <a:pt x="1660" y="456"/>
                </a:lnTo>
                <a:lnTo>
                  <a:pt x="1694" y="372"/>
                </a:lnTo>
                <a:lnTo>
                  <a:pt x="1694" y="321"/>
                </a:lnTo>
                <a:lnTo>
                  <a:pt x="1694" y="270"/>
                </a:lnTo>
                <a:lnTo>
                  <a:pt x="1677" y="253"/>
                </a:lnTo>
                <a:lnTo>
                  <a:pt x="1643" y="236"/>
                </a:lnTo>
                <a:lnTo>
                  <a:pt x="1592" y="220"/>
                </a:lnTo>
                <a:lnTo>
                  <a:pt x="1541" y="220"/>
                </a:lnTo>
                <a:lnTo>
                  <a:pt x="1457" y="220"/>
                </a:lnTo>
                <a:lnTo>
                  <a:pt x="1287" y="253"/>
                </a:lnTo>
                <a:lnTo>
                  <a:pt x="1101" y="270"/>
                </a:lnTo>
                <a:lnTo>
                  <a:pt x="999" y="304"/>
                </a:lnTo>
                <a:lnTo>
                  <a:pt x="881" y="321"/>
                </a:lnTo>
                <a:lnTo>
                  <a:pt x="745" y="355"/>
                </a:lnTo>
                <a:lnTo>
                  <a:pt x="593" y="389"/>
                </a:lnTo>
                <a:lnTo>
                  <a:pt x="525" y="405"/>
                </a:lnTo>
                <a:lnTo>
                  <a:pt x="457" y="405"/>
                </a:lnTo>
                <a:lnTo>
                  <a:pt x="390" y="422"/>
                </a:lnTo>
                <a:lnTo>
                  <a:pt x="339" y="439"/>
                </a:lnTo>
                <a:lnTo>
                  <a:pt x="305" y="439"/>
                </a:lnTo>
                <a:lnTo>
                  <a:pt x="271" y="456"/>
                </a:lnTo>
                <a:lnTo>
                  <a:pt x="254" y="456"/>
                </a:lnTo>
                <a:lnTo>
                  <a:pt x="220" y="456"/>
                </a:lnTo>
                <a:lnTo>
                  <a:pt x="203" y="456"/>
                </a:lnTo>
                <a:lnTo>
                  <a:pt x="169" y="439"/>
                </a:lnTo>
                <a:lnTo>
                  <a:pt x="136" y="422"/>
                </a:lnTo>
                <a:lnTo>
                  <a:pt x="119" y="405"/>
                </a:lnTo>
                <a:lnTo>
                  <a:pt x="68" y="372"/>
                </a:lnTo>
                <a:lnTo>
                  <a:pt x="51" y="355"/>
                </a:lnTo>
                <a:lnTo>
                  <a:pt x="17" y="321"/>
                </a:lnTo>
                <a:lnTo>
                  <a:pt x="0" y="287"/>
                </a:lnTo>
                <a:lnTo>
                  <a:pt x="102" y="287"/>
                </a:lnTo>
                <a:lnTo>
                  <a:pt x="220" y="270"/>
                </a:lnTo>
                <a:lnTo>
                  <a:pt x="339" y="270"/>
                </a:lnTo>
                <a:lnTo>
                  <a:pt x="491" y="253"/>
                </a:lnTo>
                <a:lnTo>
                  <a:pt x="644" y="220"/>
                </a:lnTo>
                <a:lnTo>
                  <a:pt x="813" y="203"/>
                </a:lnTo>
                <a:lnTo>
                  <a:pt x="999" y="169"/>
                </a:lnTo>
                <a:lnTo>
                  <a:pt x="1203" y="135"/>
                </a:lnTo>
                <a:lnTo>
                  <a:pt x="1287" y="118"/>
                </a:lnTo>
                <a:lnTo>
                  <a:pt x="1372" y="101"/>
                </a:lnTo>
                <a:lnTo>
                  <a:pt x="1440" y="84"/>
                </a:lnTo>
                <a:lnTo>
                  <a:pt x="1507" y="68"/>
                </a:lnTo>
                <a:lnTo>
                  <a:pt x="1558" y="68"/>
                </a:lnTo>
                <a:lnTo>
                  <a:pt x="1609" y="51"/>
                </a:lnTo>
                <a:lnTo>
                  <a:pt x="1626" y="34"/>
                </a:lnTo>
                <a:lnTo>
                  <a:pt x="1660" y="34"/>
                </a:lnTo>
                <a:lnTo>
                  <a:pt x="1711" y="17"/>
                </a:lnTo>
                <a:lnTo>
                  <a:pt x="1745" y="0"/>
                </a:lnTo>
                <a:lnTo>
                  <a:pt x="1761" y="17"/>
                </a:lnTo>
                <a:lnTo>
                  <a:pt x="1795" y="34"/>
                </a:lnTo>
                <a:lnTo>
                  <a:pt x="1846" y="51"/>
                </a:lnTo>
                <a:lnTo>
                  <a:pt x="1897" y="101"/>
                </a:lnTo>
                <a:lnTo>
                  <a:pt x="1982" y="152"/>
                </a:lnTo>
                <a:lnTo>
                  <a:pt x="2049" y="203"/>
                </a:lnTo>
                <a:lnTo>
                  <a:pt x="2100" y="253"/>
                </a:lnTo>
                <a:lnTo>
                  <a:pt x="2134" y="287"/>
                </a:lnTo>
                <a:lnTo>
                  <a:pt x="2151" y="321"/>
                </a:lnTo>
                <a:lnTo>
                  <a:pt x="2151" y="338"/>
                </a:lnTo>
                <a:lnTo>
                  <a:pt x="2134" y="355"/>
                </a:lnTo>
                <a:lnTo>
                  <a:pt x="2100" y="372"/>
                </a:lnTo>
                <a:lnTo>
                  <a:pt x="2049" y="389"/>
                </a:lnTo>
                <a:lnTo>
                  <a:pt x="1982" y="405"/>
                </a:lnTo>
                <a:lnTo>
                  <a:pt x="1914" y="422"/>
                </a:lnTo>
                <a:lnTo>
                  <a:pt x="1846" y="473"/>
                </a:lnTo>
                <a:lnTo>
                  <a:pt x="1778" y="541"/>
                </a:lnTo>
                <a:lnTo>
                  <a:pt x="1728" y="591"/>
                </a:lnTo>
                <a:lnTo>
                  <a:pt x="1677" y="642"/>
                </a:lnTo>
                <a:lnTo>
                  <a:pt x="1626" y="659"/>
                </a:lnTo>
                <a:lnTo>
                  <a:pt x="1609" y="659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7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276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276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7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27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7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58" grpId="0"/>
      <p:bldP spid="2" grpId="0"/>
      <p:bldP spid="34" grpId="0"/>
      <p:bldP spid="35" grpId="0"/>
      <p:bldP spid="31" grpId="0"/>
      <p:bldP spid="32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715" name="Freeform 43"/>
          <p:cNvSpPr/>
          <p:nvPr/>
        </p:nvSpPr>
        <p:spPr>
          <a:xfrm>
            <a:off x="6480175" y="3716338"/>
            <a:ext cx="430213" cy="396875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677" h="625">
                <a:moveTo>
                  <a:pt x="677" y="456"/>
                </a:moveTo>
                <a:lnTo>
                  <a:pt x="677" y="524"/>
                </a:lnTo>
                <a:lnTo>
                  <a:pt x="677" y="574"/>
                </a:lnTo>
                <a:lnTo>
                  <a:pt x="660" y="608"/>
                </a:lnTo>
                <a:lnTo>
                  <a:pt x="627" y="625"/>
                </a:lnTo>
                <a:lnTo>
                  <a:pt x="593" y="625"/>
                </a:lnTo>
                <a:lnTo>
                  <a:pt x="559" y="608"/>
                </a:lnTo>
                <a:lnTo>
                  <a:pt x="525" y="557"/>
                </a:lnTo>
                <a:lnTo>
                  <a:pt x="457" y="524"/>
                </a:lnTo>
                <a:lnTo>
                  <a:pt x="406" y="456"/>
                </a:lnTo>
                <a:lnTo>
                  <a:pt x="339" y="389"/>
                </a:lnTo>
                <a:lnTo>
                  <a:pt x="254" y="304"/>
                </a:lnTo>
                <a:lnTo>
                  <a:pt x="186" y="220"/>
                </a:lnTo>
                <a:lnTo>
                  <a:pt x="101" y="135"/>
                </a:lnTo>
                <a:lnTo>
                  <a:pt x="51" y="84"/>
                </a:lnTo>
                <a:lnTo>
                  <a:pt x="17" y="51"/>
                </a:lnTo>
                <a:lnTo>
                  <a:pt x="0" y="17"/>
                </a:lnTo>
                <a:lnTo>
                  <a:pt x="17" y="0"/>
                </a:lnTo>
                <a:lnTo>
                  <a:pt x="34" y="0"/>
                </a:lnTo>
                <a:lnTo>
                  <a:pt x="68" y="0"/>
                </a:lnTo>
                <a:lnTo>
                  <a:pt x="101" y="0"/>
                </a:lnTo>
                <a:lnTo>
                  <a:pt x="118" y="0"/>
                </a:lnTo>
                <a:lnTo>
                  <a:pt x="186" y="34"/>
                </a:lnTo>
                <a:lnTo>
                  <a:pt x="288" y="67"/>
                </a:lnTo>
                <a:lnTo>
                  <a:pt x="406" y="135"/>
                </a:lnTo>
                <a:lnTo>
                  <a:pt x="457" y="169"/>
                </a:lnTo>
                <a:lnTo>
                  <a:pt x="508" y="203"/>
                </a:lnTo>
                <a:lnTo>
                  <a:pt x="559" y="253"/>
                </a:lnTo>
                <a:lnTo>
                  <a:pt x="593" y="287"/>
                </a:lnTo>
                <a:lnTo>
                  <a:pt x="627" y="321"/>
                </a:lnTo>
                <a:lnTo>
                  <a:pt x="643" y="372"/>
                </a:lnTo>
                <a:lnTo>
                  <a:pt x="660" y="405"/>
                </a:lnTo>
                <a:lnTo>
                  <a:pt x="677" y="456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1506" name="TextBox 27"/>
          <p:cNvSpPr txBox="1"/>
          <p:nvPr/>
        </p:nvSpPr>
        <p:spPr>
          <a:xfrm>
            <a:off x="1009650" y="2546350"/>
            <a:ext cx="1336675" cy="1570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9600" b="1" dirty="0">
                <a:latin typeface="楷体_GB2312" pitchFamily="49" charset="-122"/>
                <a:ea typeface="楷体_GB2312" pitchFamily="49" charset="-122"/>
              </a:rPr>
              <a:t>具</a:t>
            </a:r>
            <a:endParaRPr lang="zh-CN" altLang="en-US" sz="96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473200" y="2027238"/>
            <a:ext cx="955675" cy="581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 b="1" err="1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jù</a:t>
            </a:r>
            <a:r>
              <a:rPr lang="en-US" altLang="zh-CN" sz="3200" b="1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  </a:t>
            </a:r>
            <a:endParaRPr lang="en-US" altLang="zh-CN" sz="3200" b="1">
              <a:solidFill>
                <a:srgbClr val="FF0000"/>
              </a:solidFill>
              <a:latin typeface="方正姚体" pitchFamily="2" charset="-122"/>
              <a:ea typeface="方正姚体" pitchFamily="2" charset="-122"/>
            </a:endParaRPr>
          </a:p>
        </p:txBody>
      </p:sp>
      <p:grpSp>
        <p:nvGrpSpPr>
          <p:cNvPr id="21508" name="Group 4"/>
          <p:cNvGrpSpPr/>
          <p:nvPr/>
        </p:nvGrpSpPr>
        <p:grpSpPr>
          <a:xfrm>
            <a:off x="4932363" y="1700213"/>
            <a:ext cx="2879725" cy="2879725"/>
            <a:chOff x="1474" y="663"/>
            <a:chExt cx="2948" cy="2835"/>
          </a:xfrm>
        </p:grpSpPr>
        <p:sp>
          <p:nvSpPr>
            <p:cNvPr id="21509" name="Rectangle 5"/>
            <p:cNvSpPr/>
            <p:nvPr/>
          </p:nvSpPr>
          <p:spPr>
            <a:xfrm>
              <a:off x="2948" y="2069"/>
              <a:ext cx="1474" cy="1429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>
                <a:spcBef>
                  <a:spcPct val="20000"/>
                </a:spcBef>
              </a:pPr>
              <a:endParaRPr lang="zh-CN" altLang="zh-CN" sz="2800" dirty="0">
                <a:latin typeface="Calibri" panose="020F0502020204030204" pitchFamily="34" charset="0"/>
              </a:endParaRPr>
            </a:p>
          </p:txBody>
        </p:sp>
        <p:sp>
          <p:nvSpPr>
            <p:cNvPr id="21510" name="Rectangle 6"/>
            <p:cNvSpPr/>
            <p:nvPr/>
          </p:nvSpPr>
          <p:spPr>
            <a:xfrm>
              <a:off x="1474" y="2069"/>
              <a:ext cx="1474" cy="1429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>
                <a:spcBef>
                  <a:spcPct val="20000"/>
                </a:spcBef>
              </a:pPr>
              <a:endParaRPr lang="zh-CN" altLang="zh-CN" sz="2800" dirty="0">
                <a:latin typeface="Calibri" panose="020F0502020204030204" pitchFamily="34" charset="0"/>
              </a:endParaRPr>
            </a:p>
          </p:txBody>
        </p:sp>
        <p:sp>
          <p:nvSpPr>
            <p:cNvPr id="21511" name="Rectangle 7"/>
            <p:cNvSpPr/>
            <p:nvPr/>
          </p:nvSpPr>
          <p:spPr>
            <a:xfrm>
              <a:off x="2948" y="663"/>
              <a:ext cx="1474" cy="1406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>
                <a:spcBef>
                  <a:spcPct val="20000"/>
                </a:spcBef>
              </a:pPr>
              <a:endParaRPr lang="zh-CN" altLang="zh-CN" sz="2800" dirty="0">
                <a:latin typeface="Calibri" panose="020F0502020204030204" pitchFamily="34" charset="0"/>
              </a:endParaRPr>
            </a:p>
          </p:txBody>
        </p:sp>
        <p:sp>
          <p:nvSpPr>
            <p:cNvPr id="21512" name="Rectangle 8"/>
            <p:cNvSpPr/>
            <p:nvPr/>
          </p:nvSpPr>
          <p:spPr>
            <a:xfrm>
              <a:off x="1474" y="663"/>
              <a:ext cx="1474" cy="1406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>
                <a:spcBef>
                  <a:spcPct val="20000"/>
                </a:spcBef>
              </a:pPr>
              <a:endParaRPr lang="zh-CN" altLang="zh-CN" sz="2800" dirty="0">
                <a:latin typeface="Calibri" panose="020F0502020204030204" pitchFamily="34" charset="0"/>
              </a:endParaRPr>
            </a:p>
          </p:txBody>
        </p:sp>
        <p:sp>
          <p:nvSpPr>
            <p:cNvPr id="21513" name="Line 9"/>
            <p:cNvSpPr/>
            <p:nvPr/>
          </p:nvSpPr>
          <p:spPr>
            <a:xfrm>
              <a:off x="1474" y="663"/>
              <a:ext cx="2948" cy="0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1514" name="Line 10"/>
            <p:cNvSpPr/>
            <p:nvPr/>
          </p:nvSpPr>
          <p:spPr>
            <a:xfrm>
              <a:off x="1474" y="3498"/>
              <a:ext cx="2948" cy="0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1515" name="Line 11"/>
            <p:cNvSpPr/>
            <p:nvPr/>
          </p:nvSpPr>
          <p:spPr>
            <a:xfrm>
              <a:off x="1474" y="663"/>
              <a:ext cx="0" cy="2835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1516" name="Line 12"/>
            <p:cNvSpPr/>
            <p:nvPr/>
          </p:nvSpPr>
          <p:spPr>
            <a:xfrm>
              <a:off x="4422" y="663"/>
              <a:ext cx="0" cy="2835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1517" name="Line 13"/>
            <p:cNvSpPr/>
            <p:nvPr/>
          </p:nvSpPr>
          <p:spPr>
            <a:xfrm>
              <a:off x="1474" y="2069"/>
              <a:ext cx="2948" cy="0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1518" name="Line 14"/>
            <p:cNvSpPr/>
            <p:nvPr/>
          </p:nvSpPr>
          <p:spPr>
            <a:xfrm>
              <a:off x="2948" y="663"/>
              <a:ext cx="0" cy="2835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58" name="TextBox 57"/>
          <p:cNvSpPr txBox="1"/>
          <p:nvPr/>
        </p:nvSpPr>
        <p:spPr>
          <a:xfrm>
            <a:off x="4619625" y="4786313"/>
            <a:ext cx="3841750" cy="1200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书写</a:t>
            </a:r>
            <a:r>
              <a:rPr lang="zh-CN" altLang="en-US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指导：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笔画紧凑，横画间距均匀，第六笔横最长，托上盖下。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605088" y="3100388"/>
            <a:ext cx="1727200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0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部首：</a:t>
            </a:r>
            <a:r>
              <a:rPr lang="zh-CN" altLang="en-US" sz="2000" b="1" dirty="0">
                <a:latin typeface="仿宋" panose="02010609060101010101" pitchFamily="49" charset="-122"/>
                <a:ea typeface="仿宋" panose="02010609060101010101" pitchFamily="49" charset="-122"/>
              </a:rPr>
              <a:t>八</a:t>
            </a:r>
            <a:endParaRPr lang="zh-CN" altLang="en-US" sz="20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842963" y="4552950"/>
            <a:ext cx="3030537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组词：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农具  工具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842963" y="5045075"/>
            <a:ext cx="3435350" cy="830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造句：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农民伯伯离不开农具。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2135188" y="2643188"/>
            <a:ext cx="2008187" cy="400050"/>
          </a:xfrm>
          <a:prstGeom prst="rect">
            <a:avLst/>
          </a:prstGeom>
          <a:noFill/>
          <a:ln w="9525">
            <a:noFill/>
          </a:ln>
        </p:spPr>
        <p:txBody>
          <a:bodyPr anchor="ctr" anchorCtr="1">
            <a:spAutoFit/>
          </a:bodyPr>
          <a:p>
            <a:r>
              <a:rPr lang="zh-CN" altLang="en-US" sz="20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音序：</a:t>
            </a:r>
            <a:r>
              <a:rPr lang="en-US" altLang="zh-CN" sz="2000" b="1">
                <a:latin typeface="仿宋" panose="02010609060101010101" pitchFamily="49" charset="-122"/>
                <a:ea typeface="仿宋" panose="02010609060101010101" pitchFamily="49" charset="-122"/>
              </a:rPr>
              <a:t>J</a:t>
            </a:r>
            <a:endParaRPr lang="en-US" altLang="zh-CN" sz="2000" b="1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2214563" y="3571875"/>
            <a:ext cx="2078037" cy="400050"/>
          </a:xfrm>
          <a:prstGeom prst="rect">
            <a:avLst/>
          </a:prstGeom>
          <a:noFill/>
          <a:ln w="9525">
            <a:noFill/>
          </a:ln>
        </p:spPr>
        <p:txBody>
          <a:bodyPr anchor="ctr" anchorCtr="1">
            <a:spAutoFit/>
          </a:bodyPr>
          <a:p>
            <a:r>
              <a:rPr lang="zh-CN" altLang="en-US" sz="20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结构</a:t>
            </a:r>
            <a:r>
              <a:rPr lang="en-US" altLang="zh-CN" sz="2000" b="1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:</a:t>
            </a:r>
            <a:r>
              <a:rPr lang="zh-CN" altLang="en-US" sz="2000" b="1" dirty="0">
                <a:latin typeface="仿宋" panose="02010609060101010101" pitchFamily="49" charset="-122"/>
                <a:ea typeface="仿宋" panose="02010609060101010101" pitchFamily="49" charset="-122"/>
              </a:rPr>
              <a:t>上下</a:t>
            </a:r>
            <a:endParaRPr lang="zh-CN" altLang="en-US" sz="20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21525" name="Rectangle 27"/>
          <p:cNvSpPr/>
          <p:nvPr/>
        </p:nvSpPr>
        <p:spPr>
          <a:xfrm>
            <a:off x="3394075" y="2279650"/>
            <a:ext cx="31750" cy="152400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p>
            <a:pPr algn="just"/>
            <a:r>
              <a:rPr lang="en-US" altLang="zh-CN" sz="100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endParaRPr lang="en-US" altLang="zh-CN">
              <a:latin typeface="Calibri" panose="020F0502020204030204" pitchFamily="34" charset="0"/>
            </a:endParaRPr>
          </a:p>
        </p:txBody>
      </p:sp>
      <p:sp>
        <p:nvSpPr>
          <p:cNvPr id="28708" name="Freeform 36"/>
          <p:cNvSpPr/>
          <p:nvPr/>
        </p:nvSpPr>
        <p:spPr>
          <a:xfrm>
            <a:off x="5921375" y="2354263"/>
            <a:ext cx="161925" cy="1181100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254" h="1859">
                <a:moveTo>
                  <a:pt x="17" y="135"/>
                </a:moveTo>
                <a:lnTo>
                  <a:pt x="0" y="85"/>
                </a:lnTo>
                <a:lnTo>
                  <a:pt x="0" y="51"/>
                </a:lnTo>
                <a:lnTo>
                  <a:pt x="0" y="34"/>
                </a:lnTo>
                <a:lnTo>
                  <a:pt x="17" y="0"/>
                </a:lnTo>
                <a:lnTo>
                  <a:pt x="51" y="0"/>
                </a:lnTo>
                <a:lnTo>
                  <a:pt x="102" y="0"/>
                </a:lnTo>
                <a:lnTo>
                  <a:pt x="170" y="17"/>
                </a:lnTo>
                <a:lnTo>
                  <a:pt x="237" y="51"/>
                </a:lnTo>
                <a:lnTo>
                  <a:pt x="254" y="1859"/>
                </a:lnTo>
                <a:lnTo>
                  <a:pt x="119" y="1859"/>
                </a:lnTo>
                <a:lnTo>
                  <a:pt x="119" y="1639"/>
                </a:lnTo>
                <a:lnTo>
                  <a:pt x="102" y="1453"/>
                </a:lnTo>
                <a:lnTo>
                  <a:pt x="102" y="1284"/>
                </a:lnTo>
                <a:lnTo>
                  <a:pt x="102" y="1115"/>
                </a:lnTo>
                <a:lnTo>
                  <a:pt x="85" y="963"/>
                </a:lnTo>
                <a:lnTo>
                  <a:pt x="85" y="828"/>
                </a:lnTo>
                <a:lnTo>
                  <a:pt x="85" y="710"/>
                </a:lnTo>
                <a:lnTo>
                  <a:pt x="68" y="592"/>
                </a:lnTo>
                <a:lnTo>
                  <a:pt x="68" y="507"/>
                </a:lnTo>
                <a:lnTo>
                  <a:pt x="68" y="423"/>
                </a:lnTo>
                <a:lnTo>
                  <a:pt x="51" y="338"/>
                </a:lnTo>
                <a:lnTo>
                  <a:pt x="51" y="287"/>
                </a:lnTo>
                <a:lnTo>
                  <a:pt x="34" y="220"/>
                </a:lnTo>
                <a:lnTo>
                  <a:pt x="34" y="186"/>
                </a:lnTo>
                <a:lnTo>
                  <a:pt x="17" y="152"/>
                </a:lnTo>
                <a:lnTo>
                  <a:pt x="17" y="135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8709" name="Freeform 37"/>
          <p:cNvSpPr/>
          <p:nvPr/>
        </p:nvSpPr>
        <p:spPr>
          <a:xfrm>
            <a:off x="6018213" y="2268538"/>
            <a:ext cx="774700" cy="1222375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</a:cxnLst>
            <a:pathLst>
              <a:path w="1219" h="1926">
                <a:moveTo>
                  <a:pt x="0" y="186"/>
                </a:moveTo>
                <a:lnTo>
                  <a:pt x="118" y="169"/>
                </a:lnTo>
                <a:lnTo>
                  <a:pt x="220" y="169"/>
                </a:lnTo>
                <a:lnTo>
                  <a:pt x="355" y="135"/>
                </a:lnTo>
                <a:lnTo>
                  <a:pt x="491" y="118"/>
                </a:lnTo>
                <a:lnTo>
                  <a:pt x="558" y="101"/>
                </a:lnTo>
                <a:lnTo>
                  <a:pt x="626" y="84"/>
                </a:lnTo>
                <a:lnTo>
                  <a:pt x="677" y="68"/>
                </a:lnTo>
                <a:lnTo>
                  <a:pt x="728" y="68"/>
                </a:lnTo>
                <a:lnTo>
                  <a:pt x="762" y="51"/>
                </a:lnTo>
                <a:lnTo>
                  <a:pt x="796" y="51"/>
                </a:lnTo>
                <a:lnTo>
                  <a:pt x="829" y="34"/>
                </a:lnTo>
                <a:lnTo>
                  <a:pt x="863" y="17"/>
                </a:lnTo>
                <a:lnTo>
                  <a:pt x="914" y="0"/>
                </a:lnTo>
                <a:lnTo>
                  <a:pt x="948" y="17"/>
                </a:lnTo>
                <a:lnTo>
                  <a:pt x="982" y="17"/>
                </a:lnTo>
                <a:lnTo>
                  <a:pt x="1016" y="34"/>
                </a:lnTo>
                <a:lnTo>
                  <a:pt x="1084" y="68"/>
                </a:lnTo>
                <a:lnTo>
                  <a:pt x="1134" y="118"/>
                </a:lnTo>
                <a:lnTo>
                  <a:pt x="1185" y="186"/>
                </a:lnTo>
                <a:lnTo>
                  <a:pt x="1219" y="203"/>
                </a:lnTo>
                <a:lnTo>
                  <a:pt x="1219" y="237"/>
                </a:lnTo>
                <a:lnTo>
                  <a:pt x="1202" y="253"/>
                </a:lnTo>
                <a:lnTo>
                  <a:pt x="1185" y="270"/>
                </a:lnTo>
                <a:lnTo>
                  <a:pt x="1168" y="287"/>
                </a:lnTo>
                <a:lnTo>
                  <a:pt x="1151" y="304"/>
                </a:lnTo>
                <a:lnTo>
                  <a:pt x="1134" y="355"/>
                </a:lnTo>
                <a:lnTo>
                  <a:pt x="1117" y="422"/>
                </a:lnTo>
                <a:lnTo>
                  <a:pt x="1117" y="490"/>
                </a:lnTo>
                <a:lnTo>
                  <a:pt x="1100" y="591"/>
                </a:lnTo>
                <a:lnTo>
                  <a:pt x="1084" y="727"/>
                </a:lnTo>
                <a:lnTo>
                  <a:pt x="1084" y="862"/>
                </a:lnTo>
                <a:lnTo>
                  <a:pt x="1084" y="1014"/>
                </a:lnTo>
                <a:lnTo>
                  <a:pt x="1067" y="1183"/>
                </a:lnTo>
                <a:lnTo>
                  <a:pt x="1067" y="1335"/>
                </a:lnTo>
                <a:lnTo>
                  <a:pt x="1050" y="1487"/>
                </a:lnTo>
                <a:lnTo>
                  <a:pt x="1050" y="1605"/>
                </a:lnTo>
                <a:lnTo>
                  <a:pt x="1050" y="1706"/>
                </a:lnTo>
                <a:lnTo>
                  <a:pt x="1033" y="1791"/>
                </a:lnTo>
                <a:lnTo>
                  <a:pt x="1033" y="1859"/>
                </a:lnTo>
                <a:lnTo>
                  <a:pt x="1033" y="1926"/>
                </a:lnTo>
                <a:lnTo>
                  <a:pt x="863" y="1926"/>
                </a:lnTo>
                <a:lnTo>
                  <a:pt x="880" y="1656"/>
                </a:lnTo>
                <a:lnTo>
                  <a:pt x="880" y="1436"/>
                </a:lnTo>
                <a:lnTo>
                  <a:pt x="880" y="1233"/>
                </a:lnTo>
                <a:lnTo>
                  <a:pt x="880" y="1048"/>
                </a:lnTo>
                <a:lnTo>
                  <a:pt x="897" y="895"/>
                </a:lnTo>
                <a:lnTo>
                  <a:pt x="897" y="760"/>
                </a:lnTo>
                <a:lnTo>
                  <a:pt x="897" y="659"/>
                </a:lnTo>
                <a:lnTo>
                  <a:pt x="897" y="574"/>
                </a:lnTo>
                <a:lnTo>
                  <a:pt x="897" y="473"/>
                </a:lnTo>
                <a:lnTo>
                  <a:pt x="897" y="372"/>
                </a:lnTo>
                <a:lnTo>
                  <a:pt x="897" y="304"/>
                </a:lnTo>
                <a:lnTo>
                  <a:pt x="880" y="270"/>
                </a:lnTo>
                <a:lnTo>
                  <a:pt x="863" y="237"/>
                </a:lnTo>
                <a:lnTo>
                  <a:pt x="846" y="220"/>
                </a:lnTo>
                <a:lnTo>
                  <a:pt x="813" y="203"/>
                </a:lnTo>
                <a:lnTo>
                  <a:pt x="779" y="203"/>
                </a:lnTo>
                <a:lnTo>
                  <a:pt x="745" y="203"/>
                </a:lnTo>
                <a:lnTo>
                  <a:pt x="694" y="203"/>
                </a:lnTo>
                <a:lnTo>
                  <a:pt x="626" y="220"/>
                </a:lnTo>
                <a:lnTo>
                  <a:pt x="542" y="220"/>
                </a:lnTo>
                <a:lnTo>
                  <a:pt x="423" y="237"/>
                </a:lnTo>
                <a:lnTo>
                  <a:pt x="304" y="253"/>
                </a:lnTo>
                <a:lnTo>
                  <a:pt x="169" y="287"/>
                </a:lnTo>
                <a:lnTo>
                  <a:pt x="0" y="304"/>
                </a:lnTo>
                <a:lnTo>
                  <a:pt x="0" y="186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8710" name="Freeform 38"/>
          <p:cNvSpPr/>
          <p:nvPr/>
        </p:nvSpPr>
        <p:spPr>
          <a:xfrm>
            <a:off x="6018213" y="2611438"/>
            <a:ext cx="441325" cy="119062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694" h="186">
                <a:moveTo>
                  <a:pt x="643" y="33"/>
                </a:moveTo>
                <a:lnTo>
                  <a:pt x="660" y="33"/>
                </a:lnTo>
                <a:lnTo>
                  <a:pt x="677" y="50"/>
                </a:lnTo>
                <a:lnTo>
                  <a:pt x="677" y="67"/>
                </a:lnTo>
                <a:lnTo>
                  <a:pt x="694" y="84"/>
                </a:lnTo>
                <a:lnTo>
                  <a:pt x="677" y="84"/>
                </a:lnTo>
                <a:lnTo>
                  <a:pt x="677" y="101"/>
                </a:lnTo>
                <a:lnTo>
                  <a:pt x="626" y="118"/>
                </a:lnTo>
                <a:lnTo>
                  <a:pt x="558" y="135"/>
                </a:lnTo>
                <a:lnTo>
                  <a:pt x="474" y="152"/>
                </a:lnTo>
                <a:lnTo>
                  <a:pt x="237" y="186"/>
                </a:lnTo>
                <a:lnTo>
                  <a:pt x="0" y="186"/>
                </a:lnTo>
                <a:lnTo>
                  <a:pt x="0" y="101"/>
                </a:lnTo>
                <a:lnTo>
                  <a:pt x="50" y="84"/>
                </a:lnTo>
                <a:lnTo>
                  <a:pt x="118" y="84"/>
                </a:lnTo>
                <a:lnTo>
                  <a:pt x="186" y="67"/>
                </a:lnTo>
                <a:lnTo>
                  <a:pt x="254" y="33"/>
                </a:lnTo>
                <a:lnTo>
                  <a:pt x="338" y="17"/>
                </a:lnTo>
                <a:lnTo>
                  <a:pt x="389" y="17"/>
                </a:lnTo>
                <a:lnTo>
                  <a:pt x="457" y="0"/>
                </a:lnTo>
                <a:lnTo>
                  <a:pt x="508" y="0"/>
                </a:lnTo>
                <a:lnTo>
                  <a:pt x="575" y="0"/>
                </a:lnTo>
                <a:lnTo>
                  <a:pt x="643" y="33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8711" name="Freeform 39"/>
          <p:cNvSpPr/>
          <p:nvPr/>
        </p:nvSpPr>
        <p:spPr>
          <a:xfrm>
            <a:off x="6038850" y="2868613"/>
            <a:ext cx="398463" cy="107950"/>
          </a:xfrm>
          <a:custGeom>
            <a:avLst/>
            <a:gdLst/>
            <a:ahLst/>
            <a:cxnLst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</a:cxnLst>
            <a:pathLst>
              <a:path w="627" h="169">
                <a:moveTo>
                  <a:pt x="0" y="68"/>
                </a:moveTo>
                <a:lnTo>
                  <a:pt x="68" y="68"/>
                </a:lnTo>
                <a:lnTo>
                  <a:pt x="119" y="51"/>
                </a:lnTo>
                <a:lnTo>
                  <a:pt x="255" y="34"/>
                </a:lnTo>
                <a:lnTo>
                  <a:pt x="322" y="17"/>
                </a:lnTo>
                <a:lnTo>
                  <a:pt x="373" y="17"/>
                </a:lnTo>
                <a:lnTo>
                  <a:pt x="424" y="17"/>
                </a:lnTo>
                <a:lnTo>
                  <a:pt x="458" y="0"/>
                </a:lnTo>
                <a:lnTo>
                  <a:pt x="525" y="17"/>
                </a:lnTo>
                <a:lnTo>
                  <a:pt x="576" y="17"/>
                </a:lnTo>
                <a:lnTo>
                  <a:pt x="593" y="34"/>
                </a:lnTo>
                <a:lnTo>
                  <a:pt x="610" y="34"/>
                </a:lnTo>
                <a:lnTo>
                  <a:pt x="627" y="51"/>
                </a:lnTo>
                <a:lnTo>
                  <a:pt x="627" y="68"/>
                </a:lnTo>
                <a:lnTo>
                  <a:pt x="610" y="85"/>
                </a:lnTo>
                <a:lnTo>
                  <a:pt x="593" y="102"/>
                </a:lnTo>
                <a:lnTo>
                  <a:pt x="576" y="118"/>
                </a:lnTo>
                <a:lnTo>
                  <a:pt x="559" y="135"/>
                </a:lnTo>
                <a:lnTo>
                  <a:pt x="525" y="135"/>
                </a:lnTo>
                <a:lnTo>
                  <a:pt x="475" y="135"/>
                </a:lnTo>
                <a:lnTo>
                  <a:pt x="407" y="152"/>
                </a:lnTo>
                <a:lnTo>
                  <a:pt x="322" y="152"/>
                </a:lnTo>
                <a:lnTo>
                  <a:pt x="238" y="169"/>
                </a:lnTo>
                <a:lnTo>
                  <a:pt x="136" y="169"/>
                </a:lnTo>
                <a:lnTo>
                  <a:pt x="0" y="169"/>
                </a:lnTo>
                <a:lnTo>
                  <a:pt x="0" y="68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8712" name="Freeform 40"/>
          <p:cNvSpPr/>
          <p:nvPr/>
        </p:nvSpPr>
        <p:spPr>
          <a:xfrm>
            <a:off x="6018213" y="3138488"/>
            <a:ext cx="441325" cy="117475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694" h="185">
                <a:moveTo>
                  <a:pt x="321" y="33"/>
                </a:moveTo>
                <a:lnTo>
                  <a:pt x="389" y="16"/>
                </a:lnTo>
                <a:lnTo>
                  <a:pt x="457" y="0"/>
                </a:lnTo>
                <a:lnTo>
                  <a:pt x="491" y="0"/>
                </a:lnTo>
                <a:lnTo>
                  <a:pt x="525" y="0"/>
                </a:lnTo>
                <a:lnTo>
                  <a:pt x="575" y="0"/>
                </a:lnTo>
                <a:lnTo>
                  <a:pt x="643" y="16"/>
                </a:lnTo>
                <a:lnTo>
                  <a:pt x="660" y="16"/>
                </a:lnTo>
                <a:lnTo>
                  <a:pt x="677" y="33"/>
                </a:lnTo>
                <a:lnTo>
                  <a:pt x="677" y="50"/>
                </a:lnTo>
                <a:lnTo>
                  <a:pt x="694" y="67"/>
                </a:lnTo>
                <a:lnTo>
                  <a:pt x="677" y="84"/>
                </a:lnTo>
                <a:lnTo>
                  <a:pt x="660" y="101"/>
                </a:lnTo>
                <a:lnTo>
                  <a:pt x="609" y="118"/>
                </a:lnTo>
                <a:lnTo>
                  <a:pt x="558" y="135"/>
                </a:lnTo>
                <a:lnTo>
                  <a:pt x="525" y="152"/>
                </a:lnTo>
                <a:lnTo>
                  <a:pt x="474" y="152"/>
                </a:lnTo>
                <a:lnTo>
                  <a:pt x="406" y="169"/>
                </a:lnTo>
                <a:lnTo>
                  <a:pt x="355" y="169"/>
                </a:lnTo>
                <a:lnTo>
                  <a:pt x="271" y="169"/>
                </a:lnTo>
                <a:lnTo>
                  <a:pt x="186" y="169"/>
                </a:lnTo>
                <a:lnTo>
                  <a:pt x="101" y="169"/>
                </a:lnTo>
                <a:lnTo>
                  <a:pt x="0" y="185"/>
                </a:lnTo>
                <a:lnTo>
                  <a:pt x="17" y="84"/>
                </a:lnTo>
                <a:lnTo>
                  <a:pt x="186" y="67"/>
                </a:lnTo>
                <a:lnTo>
                  <a:pt x="321" y="33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8713" name="Freeform 41"/>
          <p:cNvSpPr/>
          <p:nvPr/>
        </p:nvSpPr>
        <p:spPr>
          <a:xfrm>
            <a:off x="5383213" y="3373438"/>
            <a:ext cx="1903412" cy="268287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2998" h="423">
                <a:moveTo>
                  <a:pt x="1135" y="304"/>
                </a:moveTo>
                <a:lnTo>
                  <a:pt x="1017" y="321"/>
                </a:lnTo>
                <a:lnTo>
                  <a:pt x="881" y="338"/>
                </a:lnTo>
                <a:lnTo>
                  <a:pt x="746" y="355"/>
                </a:lnTo>
                <a:lnTo>
                  <a:pt x="593" y="372"/>
                </a:lnTo>
                <a:lnTo>
                  <a:pt x="508" y="389"/>
                </a:lnTo>
                <a:lnTo>
                  <a:pt x="441" y="406"/>
                </a:lnTo>
                <a:lnTo>
                  <a:pt x="390" y="406"/>
                </a:lnTo>
                <a:lnTo>
                  <a:pt x="339" y="423"/>
                </a:lnTo>
                <a:lnTo>
                  <a:pt x="288" y="423"/>
                </a:lnTo>
                <a:lnTo>
                  <a:pt x="254" y="423"/>
                </a:lnTo>
                <a:lnTo>
                  <a:pt x="237" y="423"/>
                </a:lnTo>
                <a:lnTo>
                  <a:pt x="204" y="423"/>
                </a:lnTo>
                <a:lnTo>
                  <a:pt x="187" y="423"/>
                </a:lnTo>
                <a:lnTo>
                  <a:pt x="153" y="406"/>
                </a:lnTo>
                <a:lnTo>
                  <a:pt x="119" y="389"/>
                </a:lnTo>
                <a:lnTo>
                  <a:pt x="85" y="372"/>
                </a:lnTo>
                <a:lnTo>
                  <a:pt x="51" y="338"/>
                </a:lnTo>
                <a:lnTo>
                  <a:pt x="17" y="321"/>
                </a:lnTo>
                <a:lnTo>
                  <a:pt x="17" y="304"/>
                </a:lnTo>
                <a:lnTo>
                  <a:pt x="0" y="287"/>
                </a:lnTo>
                <a:lnTo>
                  <a:pt x="17" y="287"/>
                </a:lnTo>
                <a:lnTo>
                  <a:pt x="34" y="271"/>
                </a:lnTo>
                <a:lnTo>
                  <a:pt x="68" y="271"/>
                </a:lnTo>
                <a:lnTo>
                  <a:pt x="136" y="271"/>
                </a:lnTo>
                <a:lnTo>
                  <a:pt x="170" y="271"/>
                </a:lnTo>
                <a:lnTo>
                  <a:pt x="204" y="271"/>
                </a:lnTo>
                <a:lnTo>
                  <a:pt x="254" y="271"/>
                </a:lnTo>
                <a:lnTo>
                  <a:pt x="305" y="271"/>
                </a:lnTo>
                <a:lnTo>
                  <a:pt x="373" y="254"/>
                </a:lnTo>
                <a:lnTo>
                  <a:pt x="441" y="254"/>
                </a:lnTo>
                <a:lnTo>
                  <a:pt x="508" y="237"/>
                </a:lnTo>
                <a:lnTo>
                  <a:pt x="593" y="237"/>
                </a:lnTo>
                <a:lnTo>
                  <a:pt x="762" y="220"/>
                </a:lnTo>
                <a:lnTo>
                  <a:pt x="949" y="186"/>
                </a:lnTo>
                <a:lnTo>
                  <a:pt x="1135" y="169"/>
                </a:lnTo>
                <a:lnTo>
                  <a:pt x="1321" y="135"/>
                </a:lnTo>
                <a:lnTo>
                  <a:pt x="2100" y="51"/>
                </a:lnTo>
                <a:lnTo>
                  <a:pt x="2202" y="51"/>
                </a:lnTo>
                <a:lnTo>
                  <a:pt x="2287" y="51"/>
                </a:lnTo>
                <a:lnTo>
                  <a:pt x="2355" y="34"/>
                </a:lnTo>
                <a:lnTo>
                  <a:pt x="2422" y="34"/>
                </a:lnTo>
                <a:lnTo>
                  <a:pt x="2490" y="34"/>
                </a:lnTo>
                <a:lnTo>
                  <a:pt x="2541" y="17"/>
                </a:lnTo>
                <a:lnTo>
                  <a:pt x="2575" y="17"/>
                </a:lnTo>
                <a:lnTo>
                  <a:pt x="2626" y="17"/>
                </a:lnTo>
                <a:lnTo>
                  <a:pt x="2676" y="0"/>
                </a:lnTo>
                <a:lnTo>
                  <a:pt x="2727" y="17"/>
                </a:lnTo>
                <a:lnTo>
                  <a:pt x="2795" y="17"/>
                </a:lnTo>
                <a:lnTo>
                  <a:pt x="2846" y="34"/>
                </a:lnTo>
                <a:lnTo>
                  <a:pt x="2880" y="68"/>
                </a:lnTo>
                <a:lnTo>
                  <a:pt x="2930" y="102"/>
                </a:lnTo>
                <a:lnTo>
                  <a:pt x="2964" y="119"/>
                </a:lnTo>
                <a:lnTo>
                  <a:pt x="2981" y="152"/>
                </a:lnTo>
                <a:lnTo>
                  <a:pt x="2998" y="186"/>
                </a:lnTo>
                <a:lnTo>
                  <a:pt x="2998" y="203"/>
                </a:lnTo>
                <a:lnTo>
                  <a:pt x="2998" y="237"/>
                </a:lnTo>
                <a:lnTo>
                  <a:pt x="2981" y="237"/>
                </a:lnTo>
                <a:lnTo>
                  <a:pt x="2964" y="237"/>
                </a:lnTo>
                <a:lnTo>
                  <a:pt x="2913" y="237"/>
                </a:lnTo>
                <a:lnTo>
                  <a:pt x="2846" y="237"/>
                </a:lnTo>
                <a:lnTo>
                  <a:pt x="2744" y="220"/>
                </a:lnTo>
                <a:lnTo>
                  <a:pt x="2642" y="203"/>
                </a:lnTo>
                <a:lnTo>
                  <a:pt x="2507" y="203"/>
                </a:lnTo>
                <a:lnTo>
                  <a:pt x="2371" y="203"/>
                </a:lnTo>
                <a:lnTo>
                  <a:pt x="2202" y="203"/>
                </a:lnTo>
                <a:lnTo>
                  <a:pt x="2050" y="220"/>
                </a:lnTo>
                <a:lnTo>
                  <a:pt x="1897" y="220"/>
                </a:lnTo>
                <a:lnTo>
                  <a:pt x="1762" y="237"/>
                </a:lnTo>
                <a:lnTo>
                  <a:pt x="1643" y="254"/>
                </a:lnTo>
                <a:lnTo>
                  <a:pt x="1389" y="271"/>
                </a:lnTo>
                <a:lnTo>
                  <a:pt x="1135" y="304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8714" name="Freeform 42"/>
          <p:cNvSpPr/>
          <p:nvPr/>
        </p:nvSpPr>
        <p:spPr>
          <a:xfrm>
            <a:off x="5641975" y="3630613"/>
            <a:ext cx="549275" cy="482600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864" h="760">
                <a:moveTo>
                  <a:pt x="152" y="591"/>
                </a:moveTo>
                <a:lnTo>
                  <a:pt x="254" y="524"/>
                </a:lnTo>
                <a:lnTo>
                  <a:pt x="339" y="456"/>
                </a:lnTo>
                <a:lnTo>
                  <a:pt x="423" y="388"/>
                </a:lnTo>
                <a:lnTo>
                  <a:pt x="491" y="304"/>
                </a:lnTo>
                <a:lnTo>
                  <a:pt x="542" y="236"/>
                </a:lnTo>
                <a:lnTo>
                  <a:pt x="593" y="186"/>
                </a:lnTo>
                <a:lnTo>
                  <a:pt x="610" y="135"/>
                </a:lnTo>
                <a:lnTo>
                  <a:pt x="610" y="84"/>
                </a:lnTo>
                <a:lnTo>
                  <a:pt x="593" y="67"/>
                </a:lnTo>
                <a:lnTo>
                  <a:pt x="593" y="34"/>
                </a:lnTo>
                <a:lnTo>
                  <a:pt x="610" y="17"/>
                </a:lnTo>
                <a:lnTo>
                  <a:pt x="626" y="0"/>
                </a:lnTo>
                <a:lnTo>
                  <a:pt x="660" y="17"/>
                </a:lnTo>
                <a:lnTo>
                  <a:pt x="694" y="17"/>
                </a:lnTo>
                <a:lnTo>
                  <a:pt x="728" y="34"/>
                </a:lnTo>
                <a:lnTo>
                  <a:pt x="779" y="67"/>
                </a:lnTo>
                <a:lnTo>
                  <a:pt x="813" y="84"/>
                </a:lnTo>
                <a:lnTo>
                  <a:pt x="847" y="118"/>
                </a:lnTo>
                <a:lnTo>
                  <a:pt x="864" y="152"/>
                </a:lnTo>
                <a:lnTo>
                  <a:pt x="864" y="186"/>
                </a:lnTo>
                <a:lnTo>
                  <a:pt x="864" y="202"/>
                </a:lnTo>
                <a:lnTo>
                  <a:pt x="847" y="219"/>
                </a:lnTo>
                <a:lnTo>
                  <a:pt x="830" y="236"/>
                </a:lnTo>
                <a:lnTo>
                  <a:pt x="813" y="270"/>
                </a:lnTo>
                <a:lnTo>
                  <a:pt x="779" y="304"/>
                </a:lnTo>
                <a:lnTo>
                  <a:pt x="728" y="338"/>
                </a:lnTo>
                <a:lnTo>
                  <a:pt x="626" y="422"/>
                </a:lnTo>
                <a:lnTo>
                  <a:pt x="525" y="507"/>
                </a:lnTo>
                <a:lnTo>
                  <a:pt x="406" y="574"/>
                </a:lnTo>
                <a:lnTo>
                  <a:pt x="305" y="642"/>
                </a:lnTo>
                <a:lnTo>
                  <a:pt x="220" y="676"/>
                </a:lnTo>
                <a:lnTo>
                  <a:pt x="135" y="726"/>
                </a:lnTo>
                <a:lnTo>
                  <a:pt x="68" y="743"/>
                </a:lnTo>
                <a:lnTo>
                  <a:pt x="17" y="760"/>
                </a:lnTo>
                <a:lnTo>
                  <a:pt x="0" y="743"/>
                </a:lnTo>
                <a:lnTo>
                  <a:pt x="0" y="726"/>
                </a:lnTo>
                <a:lnTo>
                  <a:pt x="34" y="709"/>
                </a:lnTo>
                <a:lnTo>
                  <a:pt x="84" y="659"/>
                </a:lnTo>
                <a:lnTo>
                  <a:pt x="152" y="591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1534" name="矩形 21533"/>
          <p:cNvSpPr/>
          <p:nvPr/>
        </p:nvSpPr>
        <p:spPr>
          <a:xfrm>
            <a:off x="7886700" y="6423025"/>
            <a:ext cx="1257300" cy="306388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normAutofit/>
            <a:scene3d>
              <a:camera prst="legacyPerspectiveFront">
                <a:rot lat="2052000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p>
            <a:pPr algn="ctr"/>
            <a:r>
              <a:rPr lang="zh-CN" altLang="en-US" sz="1600"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  <a:tileRect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www.xkb1.com</a:t>
            </a:r>
            <a:endParaRPr lang="zh-CN" altLang="en-US" sz="1600">
              <a:gradFill rotWithShape="0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  <a:tileRect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287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87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87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87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87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87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287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287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58" grpId="0"/>
      <p:bldP spid="2" grpId="0"/>
      <p:bldP spid="34" grpId="0"/>
      <p:bldP spid="35" grpId="0"/>
      <p:bldP spid="31" grpId="0"/>
      <p:bldP spid="32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29" name="TextBox 27"/>
          <p:cNvSpPr txBox="1"/>
          <p:nvPr/>
        </p:nvSpPr>
        <p:spPr>
          <a:xfrm>
            <a:off x="1009650" y="2546350"/>
            <a:ext cx="1336675" cy="1570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9600" b="1" dirty="0">
                <a:latin typeface="楷体_GB2312" pitchFamily="49" charset="-122"/>
                <a:ea typeface="楷体_GB2312" pitchFamily="49" charset="-122"/>
              </a:rPr>
              <a:t>甘</a:t>
            </a:r>
            <a:endParaRPr lang="zh-CN" altLang="en-US" sz="96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330325" y="2027238"/>
            <a:ext cx="955675" cy="581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 b="1" err="1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gān</a:t>
            </a:r>
            <a:r>
              <a:rPr lang="en-US" altLang="zh-CN" sz="3200" b="1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  </a:t>
            </a:r>
            <a:endParaRPr lang="en-US" altLang="zh-CN" sz="3200" b="1">
              <a:solidFill>
                <a:srgbClr val="FF0000"/>
              </a:solidFill>
              <a:latin typeface="方正姚体" pitchFamily="2" charset="-122"/>
              <a:ea typeface="方正姚体" pitchFamily="2" charset="-122"/>
            </a:endParaRPr>
          </a:p>
        </p:txBody>
      </p:sp>
      <p:grpSp>
        <p:nvGrpSpPr>
          <p:cNvPr id="22531" name="Group 4"/>
          <p:cNvGrpSpPr/>
          <p:nvPr/>
        </p:nvGrpSpPr>
        <p:grpSpPr>
          <a:xfrm>
            <a:off x="4932363" y="1700213"/>
            <a:ext cx="2879725" cy="2879725"/>
            <a:chOff x="1474" y="663"/>
            <a:chExt cx="2948" cy="2835"/>
          </a:xfrm>
        </p:grpSpPr>
        <p:sp>
          <p:nvSpPr>
            <p:cNvPr id="22532" name="Rectangle 5"/>
            <p:cNvSpPr/>
            <p:nvPr/>
          </p:nvSpPr>
          <p:spPr>
            <a:xfrm>
              <a:off x="2948" y="2069"/>
              <a:ext cx="1474" cy="1429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>
                <a:spcBef>
                  <a:spcPct val="20000"/>
                </a:spcBef>
              </a:pPr>
              <a:endParaRPr lang="zh-CN" altLang="zh-CN" sz="2800" dirty="0">
                <a:latin typeface="Calibri" panose="020F0502020204030204" pitchFamily="34" charset="0"/>
              </a:endParaRPr>
            </a:p>
          </p:txBody>
        </p:sp>
        <p:sp>
          <p:nvSpPr>
            <p:cNvPr id="22533" name="Rectangle 6"/>
            <p:cNvSpPr/>
            <p:nvPr/>
          </p:nvSpPr>
          <p:spPr>
            <a:xfrm>
              <a:off x="1474" y="2069"/>
              <a:ext cx="1474" cy="1429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>
                <a:spcBef>
                  <a:spcPct val="20000"/>
                </a:spcBef>
              </a:pPr>
              <a:endParaRPr lang="zh-CN" altLang="zh-CN" sz="2800" dirty="0">
                <a:latin typeface="Calibri" panose="020F0502020204030204" pitchFamily="34" charset="0"/>
              </a:endParaRPr>
            </a:p>
          </p:txBody>
        </p:sp>
        <p:sp>
          <p:nvSpPr>
            <p:cNvPr id="22534" name="Rectangle 7"/>
            <p:cNvSpPr/>
            <p:nvPr/>
          </p:nvSpPr>
          <p:spPr>
            <a:xfrm>
              <a:off x="2948" y="663"/>
              <a:ext cx="1474" cy="1406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>
                <a:spcBef>
                  <a:spcPct val="20000"/>
                </a:spcBef>
              </a:pPr>
              <a:endParaRPr lang="zh-CN" altLang="zh-CN" sz="2800" dirty="0">
                <a:latin typeface="Calibri" panose="020F0502020204030204" pitchFamily="34" charset="0"/>
              </a:endParaRPr>
            </a:p>
          </p:txBody>
        </p:sp>
        <p:sp>
          <p:nvSpPr>
            <p:cNvPr id="22535" name="Rectangle 8"/>
            <p:cNvSpPr/>
            <p:nvPr/>
          </p:nvSpPr>
          <p:spPr>
            <a:xfrm>
              <a:off x="1474" y="663"/>
              <a:ext cx="1474" cy="1406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>
                <a:spcBef>
                  <a:spcPct val="20000"/>
                </a:spcBef>
              </a:pPr>
              <a:endParaRPr lang="zh-CN" altLang="zh-CN" sz="2800" dirty="0">
                <a:latin typeface="Calibri" panose="020F0502020204030204" pitchFamily="34" charset="0"/>
              </a:endParaRPr>
            </a:p>
          </p:txBody>
        </p:sp>
        <p:sp>
          <p:nvSpPr>
            <p:cNvPr id="22536" name="Line 9"/>
            <p:cNvSpPr/>
            <p:nvPr/>
          </p:nvSpPr>
          <p:spPr>
            <a:xfrm>
              <a:off x="1474" y="663"/>
              <a:ext cx="2948" cy="0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2537" name="Line 10"/>
            <p:cNvSpPr/>
            <p:nvPr/>
          </p:nvSpPr>
          <p:spPr>
            <a:xfrm>
              <a:off x="1474" y="3498"/>
              <a:ext cx="2948" cy="0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2538" name="Line 11"/>
            <p:cNvSpPr/>
            <p:nvPr/>
          </p:nvSpPr>
          <p:spPr>
            <a:xfrm>
              <a:off x="1474" y="663"/>
              <a:ext cx="0" cy="2835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2539" name="Line 12"/>
            <p:cNvSpPr/>
            <p:nvPr/>
          </p:nvSpPr>
          <p:spPr>
            <a:xfrm>
              <a:off x="4422" y="663"/>
              <a:ext cx="0" cy="2835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2540" name="Line 13"/>
            <p:cNvSpPr/>
            <p:nvPr/>
          </p:nvSpPr>
          <p:spPr>
            <a:xfrm>
              <a:off x="1474" y="2069"/>
              <a:ext cx="2948" cy="0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2541" name="Line 14"/>
            <p:cNvSpPr/>
            <p:nvPr/>
          </p:nvSpPr>
          <p:spPr>
            <a:xfrm>
              <a:off x="2948" y="663"/>
              <a:ext cx="0" cy="2835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58" name="TextBox 57"/>
          <p:cNvSpPr txBox="1"/>
          <p:nvPr/>
        </p:nvSpPr>
        <p:spPr>
          <a:xfrm>
            <a:off x="4619625" y="4786313"/>
            <a:ext cx="4216400" cy="1200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书写指导：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笔画简单但是整体字形方正需要横平竖直、书写规范。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579688" y="3100388"/>
            <a:ext cx="1727200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0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部首：</a:t>
            </a:r>
            <a:r>
              <a:rPr lang="zh-CN" altLang="en-US" sz="2000" b="1" dirty="0">
                <a:latin typeface="仿宋" panose="02010609060101010101" pitchFamily="49" charset="-122"/>
                <a:ea typeface="仿宋" panose="02010609060101010101" pitchFamily="49" charset="-122"/>
              </a:rPr>
              <a:t>甘</a:t>
            </a:r>
            <a:endParaRPr lang="zh-CN" altLang="en-US" sz="20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857250" y="4538663"/>
            <a:ext cx="3530600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组词：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甘蔗汁  甘雨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857250" y="5073650"/>
            <a:ext cx="3640138" cy="8318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造句：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我最喜欢的饮料就是甘蔗汁。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2135188" y="2643188"/>
            <a:ext cx="2008187" cy="400050"/>
          </a:xfrm>
          <a:prstGeom prst="rect">
            <a:avLst/>
          </a:prstGeom>
          <a:noFill/>
          <a:ln w="9525">
            <a:noFill/>
          </a:ln>
        </p:spPr>
        <p:txBody>
          <a:bodyPr anchor="ctr" anchorCtr="1">
            <a:spAutoFit/>
          </a:bodyPr>
          <a:p>
            <a:r>
              <a:rPr lang="zh-CN" altLang="en-US" sz="20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音序：</a:t>
            </a:r>
            <a:r>
              <a:rPr lang="en-US" altLang="zh-CN" sz="2000" b="1">
                <a:latin typeface="仿宋" panose="02010609060101010101" pitchFamily="49" charset="-122"/>
                <a:ea typeface="仿宋" panose="02010609060101010101" pitchFamily="49" charset="-122"/>
              </a:rPr>
              <a:t>G</a:t>
            </a:r>
            <a:endParaRPr lang="en-US" altLang="zh-CN" sz="2000" b="1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2351088" y="3571875"/>
            <a:ext cx="2078037" cy="708025"/>
          </a:xfrm>
          <a:prstGeom prst="rect">
            <a:avLst/>
          </a:prstGeom>
          <a:noFill/>
          <a:ln w="9525">
            <a:noFill/>
          </a:ln>
        </p:spPr>
        <p:txBody>
          <a:bodyPr anchor="ctr" anchorCtr="1">
            <a:spAutoFit/>
          </a:bodyPr>
          <a:p>
            <a:r>
              <a:rPr lang="zh-CN" altLang="en-US" sz="20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结构</a:t>
            </a:r>
            <a:r>
              <a:rPr lang="en-US" altLang="zh-CN" sz="2000" b="1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:</a:t>
            </a:r>
            <a:r>
              <a:rPr lang="zh-CN" altLang="en-US" sz="2000" b="1" dirty="0">
                <a:latin typeface="仿宋" panose="02010609060101010101" pitchFamily="49" charset="-122"/>
                <a:ea typeface="仿宋" panose="02010609060101010101" pitchFamily="49" charset="-122"/>
              </a:rPr>
              <a:t>独体字</a:t>
            </a:r>
            <a:endParaRPr lang="zh-CN" altLang="en-US" sz="20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endParaRPr lang="zh-CN" altLang="en-US" sz="20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22548" name="Rectangle 27"/>
          <p:cNvSpPr/>
          <p:nvPr/>
        </p:nvSpPr>
        <p:spPr>
          <a:xfrm>
            <a:off x="5419725" y="2287588"/>
            <a:ext cx="31750" cy="152400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p>
            <a:pPr algn="just"/>
            <a:r>
              <a:rPr lang="en-US" altLang="zh-CN" sz="100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endParaRPr lang="en-US" altLang="zh-CN">
              <a:latin typeface="Calibri" panose="020F0502020204030204" pitchFamily="34" charset="0"/>
            </a:endParaRPr>
          </a:p>
        </p:txBody>
      </p:sp>
      <p:sp>
        <p:nvSpPr>
          <p:cNvPr id="29727" name="Freeform 31"/>
          <p:cNvSpPr/>
          <p:nvPr/>
        </p:nvSpPr>
        <p:spPr>
          <a:xfrm>
            <a:off x="5419725" y="2813050"/>
            <a:ext cx="1947863" cy="311150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3067" h="490">
                <a:moveTo>
                  <a:pt x="2914" y="84"/>
                </a:moveTo>
                <a:lnTo>
                  <a:pt x="2982" y="118"/>
                </a:lnTo>
                <a:lnTo>
                  <a:pt x="3016" y="152"/>
                </a:lnTo>
                <a:lnTo>
                  <a:pt x="3050" y="169"/>
                </a:lnTo>
                <a:lnTo>
                  <a:pt x="3067" y="203"/>
                </a:lnTo>
                <a:lnTo>
                  <a:pt x="3050" y="203"/>
                </a:lnTo>
                <a:lnTo>
                  <a:pt x="3033" y="219"/>
                </a:lnTo>
                <a:lnTo>
                  <a:pt x="2999" y="219"/>
                </a:lnTo>
                <a:lnTo>
                  <a:pt x="2948" y="219"/>
                </a:lnTo>
                <a:lnTo>
                  <a:pt x="2897" y="236"/>
                </a:lnTo>
                <a:lnTo>
                  <a:pt x="2829" y="236"/>
                </a:lnTo>
                <a:lnTo>
                  <a:pt x="2745" y="236"/>
                </a:lnTo>
                <a:lnTo>
                  <a:pt x="2643" y="236"/>
                </a:lnTo>
                <a:lnTo>
                  <a:pt x="2440" y="236"/>
                </a:lnTo>
                <a:lnTo>
                  <a:pt x="2236" y="236"/>
                </a:lnTo>
                <a:lnTo>
                  <a:pt x="2067" y="253"/>
                </a:lnTo>
                <a:lnTo>
                  <a:pt x="1898" y="270"/>
                </a:lnTo>
                <a:lnTo>
                  <a:pt x="1728" y="287"/>
                </a:lnTo>
                <a:lnTo>
                  <a:pt x="1525" y="304"/>
                </a:lnTo>
                <a:lnTo>
                  <a:pt x="1305" y="338"/>
                </a:lnTo>
                <a:lnTo>
                  <a:pt x="1050" y="371"/>
                </a:lnTo>
                <a:lnTo>
                  <a:pt x="932" y="388"/>
                </a:lnTo>
                <a:lnTo>
                  <a:pt x="830" y="405"/>
                </a:lnTo>
                <a:lnTo>
                  <a:pt x="729" y="422"/>
                </a:lnTo>
                <a:lnTo>
                  <a:pt x="627" y="422"/>
                </a:lnTo>
                <a:lnTo>
                  <a:pt x="559" y="439"/>
                </a:lnTo>
                <a:lnTo>
                  <a:pt x="491" y="456"/>
                </a:lnTo>
                <a:lnTo>
                  <a:pt x="440" y="456"/>
                </a:lnTo>
                <a:lnTo>
                  <a:pt x="390" y="473"/>
                </a:lnTo>
                <a:lnTo>
                  <a:pt x="322" y="473"/>
                </a:lnTo>
                <a:lnTo>
                  <a:pt x="254" y="490"/>
                </a:lnTo>
                <a:lnTo>
                  <a:pt x="220" y="490"/>
                </a:lnTo>
                <a:lnTo>
                  <a:pt x="169" y="473"/>
                </a:lnTo>
                <a:lnTo>
                  <a:pt x="102" y="456"/>
                </a:lnTo>
                <a:lnTo>
                  <a:pt x="85" y="439"/>
                </a:lnTo>
                <a:lnTo>
                  <a:pt x="51" y="422"/>
                </a:lnTo>
                <a:lnTo>
                  <a:pt x="34" y="388"/>
                </a:lnTo>
                <a:lnTo>
                  <a:pt x="17" y="371"/>
                </a:lnTo>
                <a:lnTo>
                  <a:pt x="0" y="355"/>
                </a:lnTo>
                <a:lnTo>
                  <a:pt x="17" y="338"/>
                </a:lnTo>
                <a:lnTo>
                  <a:pt x="34" y="338"/>
                </a:lnTo>
                <a:lnTo>
                  <a:pt x="68" y="338"/>
                </a:lnTo>
                <a:lnTo>
                  <a:pt x="136" y="321"/>
                </a:lnTo>
                <a:lnTo>
                  <a:pt x="186" y="321"/>
                </a:lnTo>
                <a:lnTo>
                  <a:pt x="271" y="321"/>
                </a:lnTo>
                <a:lnTo>
                  <a:pt x="356" y="304"/>
                </a:lnTo>
                <a:lnTo>
                  <a:pt x="457" y="304"/>
                </a:lnTo>
                <a:lnTo>
                  <a:pt x="559" y="287"/>
                </a:lnTo>
                <a:lnTo>
                  <a:pt x="678" y="287"/>
                </a:lnTo>
                <a:lnTo>
                  <a:pt x="813" y="270"/>
                </a:lnTo>
                <a:lnTo>
                  <a:pt x="949" y="253"/>
                </a:lnTo>
                <a:lnTo>
                  <a:pt x="1203" y="219"/>
                </a:lnTo>
                <a:lnTo>
                  <a:pt x="1491" y="186"/>
                </a:lnTo>
                <a:lnTo>
                  <a:pt x="1626" y="169"/>
                </a:lnTo>
                <a:lnTo>
                  <a:pt x="1796" y="152"/>
                </a:lnTo>
                <a:lnTo>
                  <a:pt x="1982" y="118"/>
                </a:lnTo>
                <a:lnTo>
                  <a:pt x="2202" y="84"/>
                </a:lnTo>
                <a:lnTo>
                  <a:pt x="2304" y="67"/>
                </a:lnTo>
                <a:lnTo>
                  <a:pt x="2406" y="50"/>
                </a:lnTo>
                <a:lnTo>
                  <a:pt x="2474" y="34"/>
                </a:lnTo>
                <a:lnTo>
                  <a:pt x="2541" y="34"/>
                </a:lnTo>
                <a:lnTo>
                  <a:pt x="2609" y="17"/>
                </a:lnTo>
                <a:lnTo>
                  <a:pt x="2660" y="17"/>
                </a:lnTo>
                <a:lnTo>
                  <a:pt x="2694" y="17"/>
                </a:lnTo>
                <a:lnTo>
                  <a:pt x="2711" y="0"/>
                </a:lnTo>
                <a:lnTo>
                  <a:pt x="2745" y="17"/>
                </a:lnTo>
                <a:lnTo>
                  <a:pt x="2795" y="34"/>
                </a:lnTo>
                <a:lnTo>
                  <a:pt x="2846" y="50"/>
                </a:lnTo>
                <a:lnTo>
                  <a:pt x="2914" y="84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9728" name="Freeform 32"/>
          <p:cNvSpPr/>
          <p:nvPr/>
        </p:nvSpPr>
        <p:spPr>
          <a:xfrm>
            <a:off x="6527800" y="2287588"/>
            <a:ext cx="301625" cy="1758950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474" h="2771">
                <a:moveTo>
                  <a:pt x="136" y="135"/>
                </a:moveTo>
                <a:lnTo>
                  <a:pt x="102" y="84"/>
                </a:lnTo>
                <a:lnTo>
                  <a:pt x="102" y="34"/>
                </a:lnTo>
                <a:lnTo>
                  <a:pt x="85" y="17"/>
                </a:lnTo>
                <a:lnTo>
                  <a:pt x="102" y="0"/>
                </a:lnTo>
                <a:lnTo>
                  <a:pt x="136" y="0"/>
                </a:lnTo>
                <a:lnTo>
                  <a:pt x="169" y="0"/>
                </a:lnTo>
                <a:lnTo>
                  <a:pt x="203" y="17"/>
                </a:lnTo>
                <a:lnTo>
                  <a:pt x="254" y="34"/>
                </a:lnTo>
                <a:lnTo>
                  <a:pt x="305" y="67"/>
                </a:lnTo>
                <a:lnTo>
                  <a:pt x="356" y="101"/>
                </a:lnTo>
                <a:lnTo>
                  <a:pt x="407" y="135"/>
                </a:lnTo>
                <a:lnTo>
                  <a:pt x="441" y="169"/>
                </a:lnTo>
                <a:lnTo>
                  <a:pt x="457" y="203"/>
                </a:lnTo>
                <a:lnTo>
                  <a:pt x="474" y="220"/>
                </a:lnTo>
                <a:lnTo>
                  <a:pt x="457" y="253"/>
                </a:lnTo>
                <a:lnTo>
                  <a:pt x="441" y="304"/>
                </a:lnTo>
                <a:lnTo>
                  <a:pt x="424" y="338"/>
                </a:lnTo>
                <a:lnTo>
                  <a:pt x="407" y="405"/>
                </a:lnTo>
                <a:lnTo>
                  <a:pt x="390" y="473"/>
                </a:lnTo>
                <a:lnTo>
                  <a:pt x="390" y="574"/>
                </a:lnTo>
                <a:lnTo>
                  <a:pt x="373" y="625"/>
                </a:lnTo>
                <a:lnTo>
                  <a:pt x="373" y="710"/>
                </a:lnTo>
                <a:lnTo>
                  <a:pt x="373" y="794"/>
                </a:lnTo>
                <a:lnTo>
                  <a:pt x="373" y="895"/>
                </a:lnTo>
                <a:lnTo>
                  <a:pt x="373" y="1014"/>
                </a:lnTo>
                <a:lnTo>
                  <a:pt x="373" y="1149"/>
                </a:lnTo>
                <a:lnTo>
                  <a:pt x="373" y="1301"/>
                </a:lnTo>
                <a:lnTo>
                  <a:pt x="373" y="1470"/>
                </a:lnTo>
                <a:lnTo>
                  <a:pt x="373" y="1639"/>
                </a:lnTo>
                <a:lnTo>
                  <a:pt x="373" y="1791"/>
                </a:lnTo>
                <a:lnTo>
                  <a:pt x="373" y="1926"/>
                </a:lnTo>
                <a:lnTo>
                  <a:pt x="356" y="2044"/>
                </a:lnTo>
                <a:lnTo>
                  <a:pt x="356" y="2163"/>
                </a:lnTo>
                <a:lnTo>
                  <a:pt x="356" y="2247"/>
                </a:lnTo>
                <a:lnTo>
                  <a:pt x="356" y="2315"/>
                </a:lnTo>
                <a:lnTo>
                  <a:pt x="339" y="2365"/>
                </a:lnTo>
                <a:lnTo>
                  <a:pt x="339" y="2467"/>
                </a:lnTo>
                <a:lnTo>
                  <a:pt x="322" y="2534"/>
                </a:lnTo>
                <a:lnTo>
                  <a:pt x="288" y="2602"/>
                </a:lnTo>
                <a:lnTo>
                  <a:pt x="271" y="2669"/>
                </a:lnTo>
                <a:lnTo>
                  <a:pt x="237" y="2703"/>
                </a:lnTo>
                <a:lnTo>
                  <a:pt x="220" y="2737"/>
                </a:lnTo>
                <a:lnTo>
                  <a:pt x="203" y="2771"/>
                </a:lnTo>
                <a:lnTo>
                  <a:pt x="186" y="2771"/>
                </a:lnTo>
                <a:lnTo>
                  <a:pt x="169" y="2771"/>
                </a:lnTo>
                <a:lnTo>
                  <a:pt x="169" y="2754"/>
                </a:lnTo>
                <a:lnTo>
                  <a:pt x="153" y="2720"/>
                </a:lnTo>
                <a:lnTo>
                  <a:pt x="136" y="2669"/>
                </a:lnTo>
                <a:lnTo>
                  <a:pt x="119" y="2619"/>
                </a:lnTo>
                <a:lnTo>
                  <a:pt x="102" y="2534"/>
                </a:lnTo>
                <a:lnTo>
                  <a:pt x="51" y="2450"/>
                </a:lnTo>
                <a:lnTo>
                  <a:pt x="0" y="2365"/>
                </a:lnTo>
                <a:lnTo>
                  <a:pt x="68" y="2348"/>
                </a:lnTo>
                <a:lnTo>
                  <a:pt x="119" y="2331"/>
                </a:lnTo>
                <a:lnTo>
                  <a:pt x="153" y="2315"/>
                </a:lnTo>
                <a:lnTo>
                  <a:pt x="169" y="2281"/>
                </a:lnTo>
                <a:lnTo>
                  <a:pt x="169" y="2264"/>
                </a:lnTo>
                <a:lnTo>
                  <a:pt x="169" y="2230"/>
                </a:lnTo>
                <a:lnTo>
                  <a:pt x="186" y="2179"/>
                </a:lnTo>
                <a:lnTo>
                  <a:pt x="186" y="2129"/>
                </a:lnTo>
                <a:lnTo>
                  <a:pt x="186" y="2061"/>
                </a:lnTo>
                <a:lnTo>
                  <a:pt x="186" y="1977"/>
                </a:lnTo>
                <a:lnTo>
                  <a:pt x="186" y="1892"/>
                </a:lnTo>
                <a:lnTo>
                  <a:pt x="186" y="1791"/>
                </a:lnTo>
                <a:lnTo>
                  <a:pt x="203" y="1571"/>
                </a:lnTo>
                <a:lnTo>
                  <a:pt x="203" y="1385"/>
                </a:lnTo>
                <a:lnTo>
                  <a:pt x="203" y="1199"/>
                </a:lnTo>
                <a:lnTo>
                  <a:pt x="203" y="1047"/>
                </a:lnTo>
                <a:lnTo>
                  <a:pt x="203" y="743"/>
                </a:lnTo>
                <a:lnTo>
                  <a:pt x="186" y="456"/>
                </a:lnTo>
                <a:lnTo>
                  <a:pt x="186" y="388"/>
                </a:lnTo>
                <a:lnTo>
                  <a:pt x="186" y="321"/>
                </a:lnTo>
                <a:lnTo>
                  <a:pt x="186" y="270"/>
                </a:lnTo>
                <a:lnTo>
                  <a:pt x="169" y="236"/>
                </a:lnTo>
                <a:lnTo>
                  <a:pt x="169" y="203"/>
                </a:lnTo>
                <a:lnTo>
                  <a:pt x="153" y="169"/>
                </a:lnTo>
                <a:lnTo>
                  <a:pt x="136" y="152"/>
                </a:lnTo>
                <a:lnTo>
                  <a:pt x="136" y="135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9726" name="Freeform 30"/>
          <p:cNvSpPr/>
          <p:nvPr/>
        </p:nvSpPr>
        <p:spPr>
          <a:xfrm>
            <a:off x="5872163" y="2524125"/>
            <a:ext cx="236537" cy="1468438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372" h="2314">
                <a:moveTo>
                  <a:pt x="338" y="675"/>
                </a:moveTo>
                <a:lnTo>
                  <a:pt x="338" y="861"/>
                </a:lnTo>
                <a:lnTo>
                  <a:pt x="338" y="1013"/>
                </a:lnTo>
                <a:lnTo>
                  <a:pt x="355" y="1149"/>
                </a:lnTo>
                <a:lnTo>
                  <a:pt x="355" y="1250"/>
                </a:lnTo>
                <a:lnTo>
                  <a:pt x="355" y="1301"/>
                </a:lnTo>
                <a:lnTo>
                  <a:pt x="372" y="1368"/>
                </a:lnTo>
                <a:lnTo>
                  <a:pt x="372" y="1419"/>
                </a:lnTo>
                <a:lnTo>
                  <a:pt x="372" y="1503"/>
                </a:lnTo>
                <a:lnTo>
                  <a:pt x="372" y="1588"/>
                </a:lnTo>
                <a:lnTo>
                  <a:pt x="372" y="1672"/>
                </a:lnTo>
                <a:lnTo>
                  <a:pt x="355" y="1774"/>
                </a:lnTo>
                <a:lnTo>
                  <a:pt x="355" y="1875"/>
                </a:lnTo>
                <a:lnTo>
                  <a:pt x="355" y="1976"/>
                </a:lnTo>
                <a:lnTo>
                  <a:pt x="355" y="2061"/>
                </a:lnTo>
                <a:lnTo>
                  <a:pt x="338" y="2145"/>
                </a:lnTo>
                <a:lnTo>
                  <a:pt x="338" y="2213"/>
                </a:lnTo>
                <a:lnTo>
                  <a:pt x="321" y="2247"/>
                </a:lnTo>
                <a:lnTo>
                  <a:pt x="321" y="2297"/>
                </a:lnTo>
                <a:lnTo>
                  <a:pt x="321" y="2314"/>
                </a:lnTo>
                <a:lnTo>
                  <a:pt x="305" y="2314"/>
                </a:lnTo>
                <a:lnTo>
                  <a:pt x="288" y="2314"/>
                </a:lnTo>
                <a:lnTo>
                  <a:pt x="271" y="2314"/>
                </a:lnTo>
                <a:lnTo>
                  <a:pt x="254" y="2297"/>
                </a:lnTo>
                <a:lnTo>
                  <a:pt x="237" y="2264"/>
                </a:lnTo>
                <a:lnTo>
                  <a:pt x="203" y="2213"/>
                </a:lnTo>
                <a:lnTo>
                  <a:pt x="169" y="2145"/>
                </a:lnTo>
                <a:lnTo>
                  <a:pt x="169" y="2095"/>
                </a:lnTo>
                <a:lnTo>
                  <a:pt x="169" y="2044"/>
                </a:lnTo>
                <a:lnTo>
                  <a:pt x="169" y="1976"/>
                </a:lnTo>
                <a:lnTo>
                  <a:pt x="169" y="1909"/>
                </a:lnTo>
                <a:lnTo>
                  <a:pt x="186" y="1824"/>
                </a:lnTo>
                <a:lnTo>
                  <a:pt x="186" y="1723"/>
                </a:lnTo>
                <a:lnTo>
                  <a:pt x="186" y="1605"/>
                </a:lnTo>
                <a:lnTo>
                  <a:pt x="203" y="1453"/>
                </a:lnTo>
                <a:lnTo>
                  <a:pt x="186" y="1317"/>
                </a:lnTo>
                <a:lnTo>
                  <a:pt x="186" y="1182"/>
                </a:lnTo>
                <a:lnTo>
                  <a:pt x="186" y="1064"/>
                </a:lnTo>
                <a:lnTo>
                  <a:pt x="186" y="963"/>
                </a:lnTo>
                <a:lnTo>
                  <a:pt x="169" y="760"/>
                </a:lnTo>
                <a:lnTo>
                  <a:pt x="152" y="540"/>
                </a:lnTo>
                <a:lnTo>
                  <a:pt x="135" y="439"/>
                </a:lnTo>
                <a:lnTo>
                  <a:pt x="118" y="354"/>
                </a:lnTo>
                <a:lnTo>
                  <a:pt x="101" y="287"/>
                </a:lnTo>
                <a:lnTo>
                  <a:pt x="101" y="219"/>
                </a:lnTo>
                <a:lnTo>
                  <a:pt x="67" y="135"/>
                </a:lnTo>
                <a:lnTo>
                  <a:pt x="50" y="101"/>
                </a:lnTo>
                <a:lnTo>
                  <a:pt x="33" y="84"/>
                </a:lnTo>
                <a:lnTo>
                  <a:pt x="17" y="67"/>
                </a:lnTo>
                <a:lnTo>
                  <a:pt x="0" y="50"/>
                </a:lnTo>
                <a:lnTo>
                  <a:pt x="0" y="33"/>
                </a:lnTo>
                <a:lnTo>
                  <a:pt x="0" y="0"/>
                </a:lnTo>
                <a:lnTo>
                  <a:pt x="33" y="0"/>
                </a:lnTo>
                <a:lnTo>
                  <a:pt x="67" y="0"/>
                </a:lnTo>
                <a:lnTo>
                  <a:pt x="118" y="16"/>
                </a:lnTo>
                <a:lnTo>
                  <a:pt x="186" y="33"/>
                </a:lnTo>
                <a:lnTo>
                  <a:pt x="254" y="67"/>
                </a:lnTo>
                <a:lnTo>
                  <a:pt x="305" y="84"/>
                </a:lnTo>
                <a:lnTo>
                  <a:pt x="321" y="101"/>
                </a:lnTo>
                <a:lnTo>
                  <a:pt x="338" y="118"/>
                </a:lnTo>
                <a:lnTo>
                  <a:pt x="355" y="169"/>
                </a:lnTo>
                <a:lnTo>
                  <a:pt x="338" y="219"/>
                </a:lnTo>
                <a:lnTo>
                  <a:pt x="338" y="236"/>
                </a:lnTo>
                <a:lnTo>
                  <a:pt x="338" y="270"/>
                </a:lnTo>
                <a:lnTo>
                  <a:pt x="338" y="304"/>
                </a:lnTo>
                <a:lnTo>
                  <a:pt x="338" y="354"/>
                </a:lnTo>
                <a:lnTo>
                  <a:pt x="321" y="422"/>
                </a:lnTo>
                <a:lnTo>
                  <a:pt x="321" y="490"/>
                </a:lnTo>
                <a:lnTo>
                  <a:pt x="321" y="574"/>
                </a:lnTo>
                <a:lnTo>
                  <a:pt x="338" y="675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9729" name="Freeform 33"/>
          <p:cNvSpPr/>
          <p:nvPr/>
        </p:nvSpPr>
        <p:spPr>
          <a:xfrm>
            <a:off x="6043613" y="3263900"/>
            <a:ext cx="484187" cy="128588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762" h="203">
                <a:moveTo>
                  <a:pt x="559" y="169"/>
                </a:moveTo>
                <a:lnTo>
                  <a:pt x="440" y="186"/>
                </a:lnTo>
                <a:lnTo>
                  <a:pt x="305" y="186"/>
                </a:lnTo>
                <a:lnTo>
                  <a:pt x="169" y="203"/>
                </a:lnTo>
                <a:lnTo>
                  <a:pt x="0" y="203"/>
                </a:lnTo>
                <a:lnTo>
                  <a:pt x="0" y="102"/>
                </a:lnTo>
                <a:lnTo>
                  <a:pt x="67" y="102"/>
                </a:lnTo>
                <a:lnTo>
                  <a:pt x="152" y="85"/>
                </a:lnTo>
                <a:lnTo>
                  <a:pt x="237" y="68"/>
                </a:lnTo>
                <a:lnTo>
                  <a:pt x="338" y="51"/>
                </a:lnTo>
                <a:lnTo>
                  <a:pt x="423" y="17"/>
                </a:lnTo>
                <a:lnTo>
                  <a:pt x="508" y="0"/>
                </a:lnTo>
                <a:lnTo>
                  <a:pt x="559" y="0"/>
                </a:lnTo>
                <a:lnTo>
                  <a:pt x="593" y="0"/>
                </a:lnTo>
                <a:lnTo>
                  <a:pt x="643" y="0"/>
                </a:lnTo>
                <a:lnTo>
                  <a:pt x="711" y="17"/>
                </a:lnTo>
                <a:lnTo>
                  <a:pt x="745" y="51"/>
                </a:lnTo>
                <a:lnTo>
                  <a:pt x="762" y="68"/>
                </a:lnTo>
                <a:lnTo>
                  <a:pt x="762" y="85"/>
                </a:lnTo>
                <a:lnTo>
                  <a:pt x="745" y="102"/>
                </a:lnTo>
                <a:lnTo>
                  <a:pt x="711" y="119"/>
                </a:lnTo>
                <a:lnTo>
                  <a:pt x="643" y="136"/>
                </a:lnTo>
                <a:lnTo>
                  <a:pt x="559" y="169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9730" name="Freeform 34"/>
          <p:cNvSpPr/>
          <p:nvPr/>
        </p:nvSpPr>
        <p:spPr>
          <a:xfrm>
            <a:off x="6043613" y="3692525"/>
            <a:ext cx="538162" cy="128588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847" h="203">
                <a:moveTo>
                  <a:pt x="372" y="51"/>
                </a:moveTo>
                <a:lnTo>
                  <a:pt x="457" y="34"/>
                </a:lnTo>
                <a:lnTo>
                  <a:pt x="525" y="17"/>
                </a:lnTo>
                <a:lnTo>
                  <a:pt x="576" y="17"/>
                </a:lnTo>
                <a:lnTo>
                  <a:pt x="610" y="0"/>
                </a:lnTo>
                <a:lnTo>
                  <a:pt x="677" y="17"/>
                </a:lnTo>
                <a:lnTo>
                  <a:pt x="745" y="34"/>
                </a:lnTo>
                <a:lnTo>
                  <a:pt x="796" y="85"/>
                </a:lnTo>
                <a:lnTo>
                  <a:pt x="847" y="152"/>
                </a:lnTo>
                <a:lnTo>
                  <a:pt x="813" y="152"/>
                </a:lnTo>
                <a:lnTo>
                  <a:pt x="745" y="152"/>
                </a:lnTo>
                <a:lnTo>
                  <a:pt x="677" y="152"/>
                </a:lnTo>
                <a:lnTo>
                  <a:pt x="576" y="169"/>
                </a:lnTo>
                <a:lnTo>
                  <a:pt x="457" y="169"/>
                </a:lnTo>
                <a:lnTo>
                  <a:pt x="322" y="186"/>
                </a:lnTo>
                <a:lnTo>
                  <a:pt x="169" y="203"/>
                </a:lnTo>
                <a:lnTo>
                  <a:pt x="0" y="203"/>
                </a:lnTo>
                <a:lnTo>
                  <a:pt x="0" y="68"/>
                </a:lnTo>
                <a:lnTo>
                  <a:pt x="169" y="68"/>
                </a:lnTo>
                <a:lnTo>
                  <a:pt x="271" y="51"/>
                </a:lnTo>
                <a:lnTo>
                  <a:pt x="372" y="51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97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29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297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97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97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58" grpId="0"/>
      <p:bldP spid="2" grpId="0"/>
      <p:bldP spid="34" grpId="0"/>
      <p:bldP spid="35" grpId="0"/>
      <p:bldP spid="31" grpId="0"/>
      <p:bldP spid="32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3" name="TextBox 27"/>
          <p:cNvSpPr txBox="1"/>
          <p:nvPr/>
        </p:nvSpPr>
        <p:spPr>
          <a:xfrm>
            <a:off x="1009650" y="2546350"/>
            <a:ext cx="1336675" cy="1570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9600" b="1" dirty="0">
                <a:latin typeface="楷体_GB2312" pitchFamily="49" charset="-122"/>
                <a:ea typeface="楷体_GB2312" pitchFamily="49" charset="-122"/>
              </a:rPr>
              <a:t>甜</a:t>
            </a:r>
            <a:endParaRPr lang="zh-CN" altLang="en-US" sz="96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285875" y="2027238"/>
            <a:ext cx="955675" cy="581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 b="1" err="1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tián</a:t>
            </a:r>
            <a:r>
              <a:rPr lang="en-US" altLang="zh-CN" sz="3200" b="1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  </a:t>
            </a:r>
            <a:endParaRPr lang="en-US" altLang="zh-CN" sz="3200" b="1">
              <a:solidFill>
                <a:srgbClr val="FF0000"/>
              </a:solidFill>
              <a:latin typeface="方正姚体" pitchFamily="2" charset="-122"/>
              <a:ea typeface="方正姚体" pitchFamily="2" charset="-122"/>
            </a:endParaRPr>
          </a:p>
        </p:txBody>
      </p:sp>
      <p:grpSp>
        <p:nvGrpSpPr>
          <p:cNvPr id="23555" name="Group 4"/>
          <p:cNvGrpSpPr/>
          <p:nvPr/>
        </p:nvGrpSpPr>
        <p:grpSpPr>
          <a:xfrm>
            <a:off x="4932363" y="1700213"/>
            <a:ext cx="2879725" cy="2879725"/>
            <a:chOff x="1474" y="663"/>
            <a:chExt cx="2948" cy="2835"/>
          </a:xfrm>
        </p:grpSpPr>
        <p:sp>
          <p:nvSpPr>
            <p:cNvPr id="23556" name="Rectangle 5"/>
            <p:cNvSpPr/>
            <p:nvPr/>
          </p:nvSpPr>
          <p:spPr>
            <a:xfrm>
              <a:off x="2948" y="2069"/>
              <a:ext cx="1474" cy="1429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>
                <a:spcBef>
                  <a:spcPct val="20000"/>
                </a:spcBef>
              </a:pPr>
              <a:endParaRPr lang="zh-CN" altLang="zh-CN" sz="2800" dirty="0">
                <a:latin typeface="Calibri" panose="020F0502020204030204" pitchFamily="34" charset="0"/>
              </a:endParaRPr>
            </a:p>
          </p:txBody>
        </p:sp>
        <p:sp>
          <p:nvSpPr>
            <p:cNvPr id="23557" name="Rectangle 6"/>
            <p:cNvSpPr/>
            <p:nvPr/>
          </p:nvSpPr>
          <p:spPr>
            <a:xfrm>
              <a:off x="1474" y="2069"/>
              <a:ext cx="1474" cy="1429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>
                <a:spcBef>
                  <a:spcPct val="20000"/>
                </a:spcBef>
              </a:pPr>
              <a:endParaRPr lang="zh-CN" altLang="zh-CN" sz="2800" dirty="0">
                <a:latin typeface="Calibri" panose="020F0502020204030204" pitchFamily="34" charset="0"/>
              </a:endParaRPr>
            </a:p>
          </p:txBody>
        </p:sp>
        <p:sp>
          <p:nvSpPr>
            <p:cNvPr id="23558" name="Rectangle 7"/>
            <p:cNvSpPr/>
            <p:nvPr/>
          </p:nvSpPr>
          <p:spPr>
            <a:xfrm>
              <a:off x="2948" y="663"/>
              <a:ext cx="1474" cy="1406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>
                <a:spcBef>
                  <a:spcPct val="20000"/>
                </a:spcBef>
              </a:pPr>
              <a:endParaRPr lang="zh-CN" altLang="zh-CN" sz="2800" dirty="0">
                <a:latin typeface="Calibri" panose="020F0502020204030204" pitchFamily="34" charset="0"/>
              </a:endParaRPr>
            </a:p>
          </p:txBody>
        </p:sp>
        <p:sp>
          <p:nvSpPr>
            <p:cNvPr id="23559" name="Rectangle 8"/>
            <p:cNvSpPr/>
            <p:nvPr/>
          </p:nvSpPr>
          <p:spPr>
            <a:xfrm>
              <a:off x="1474" y="663"/>
              <a:ext cx="1474" cy="1406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>
                <a:spcBef>
                  <a:spcPct val="20000"/>
                </a:spcBef>
              </a:pPr>
              <a:endParaRPr lang="zh-CN" altLang="zh-CN" sz="2800" dirty="0">
                <a:latin typeface="Calibri" panose="020F0502020204030204" pitchFamily="34" charset="0"/>
              </a:endParaRPr>
            </a:p>
          </p:txBody>
        </p:sp>
        <p:sp>
          <p:nvSpPr>
            <p:cNvPr id="23560" name="Line 9"/>
            <p:cNvSpPr/>
            <p:nvPr/>
          </p:nvSpPr>
          <p:spPr>
            <a:xfrm>
              <a:off x="1474" y="663"/>
              <a:ext cx="2948" cy="0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3561" name="Line 10"/>
            <p:cNvSpPr/>
            <p:nvPr/>
          </p:nvSpPr>
          <p:spPr>
            <a:xfrm>
              <a:off x="1474" y="3498"/>
              <a:ext cx="2948" cy="0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3562" name="Line 11"/>
            <p:cNvSpPr/>
            <p:nvPr/>
          </p:nvSpPr>
          <p:spPr>
            <a:xfrm>
              <a:off x="1474" y="663"/>
              <a:ext cx="0" cy="2835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3563" name="Line 12"/>
            <p:cNvSpPr/>
            <p:nvPr/>
          </p:nvSpPr>
          <p:spPr>
            <a:xfrm>
              <a:off x="4422" y="663"/>
              <a:ext cx="0" cy="2835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3564" name="Line 13"/>
            <p:cNvSpPr/>
            <p:nvPr/>
          </p:nvSpPr>
          <p:spPr>
            <a:xfrm>
              <a:off x="1474" y="2069"/>
              <a:ext cx="2948" cy="0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3565" name="Line 14"/>
            <p:cNvSpPr/>
            <p:nvPr/>
          </p:nvSpPr>
          <p:spPr>
            <a:xfrm>
              <a:off x="2948" y="663"/>
              <a:ext cx="0" cy="2835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58" name="TextBox 57"/>
          <p:cNvSpPr txBox="1"/>
          <p:nvPr/>
        </p:nvSpPr>
        <p:spPr>
          <a:xfrm>
            <a:off x="4619625" y="4973638"/>
            <a:ext cx="4216400" cy="8302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书写指导：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左右等宽，“舌”稍靠上些。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579688" y="3100388"/>
            <a:ext cx="1727200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0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部首：</a:t>
            </a:r>
            <a:r>
              <a:rPr lang="zh-CN" altLang="en-US" sz="2000" b="1" dirty="0">
                <a:latin typeface="仿宋" panose="02010609060101010101" pitchFamily="49" charset="-122"/>
                <a:ea typeface="仿宋" panose="02010609060101010101" pitchFamily="49" charset="-122"/>
              </a:rPr>
              <a:t>甘</a:t>
            </a:r>
            <a:endParaRPr lang="zh-CN" altLang="en-US" sz="20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857250" y="4538663"/>
            <a:ext cx="3030538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组词：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甜菜  甜水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857250" y="4943475"/>
            <a:ext cx="3640138" cy="830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造句：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甜菜是一种可以榨糖的植物。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2135188" y="2643188"/>
            <a:ext cx="2008187" cy="400050"/>
          </a:xfrm>
          <a:prstGeom prst="rect">
            <a:avLst/>
          </a:prstGeom>
          <a:noFill/>
          <a:ln w="9525">
            <a:noFill/>
          </a:ln>
        </p:spPr>
        <p:txBody>
          <a:bodyPr anchor="ctr" anchorCtr="1">
            <a:spAutoFit/>
          </a:bodyPr>
          <a:p>
            <a:r>
              <a:rPr lang="zh-CN" altLang="en-US" sz="20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音序：</a:t>
            </a:r>
            <a:r>
              <a:rPr lang="en-US" altLang="zh-CN" sz="2000" b="1">
                <a:latin typeface="仿宋" panose="02010609060101010101" pitchFamily="49" charset="-122"/>
                <a:ea typeface="仿宋" panose="02010609060101010101" pitchFamily="49" charset="-122"/>
              </a:rPr>
              <a:t>T</a:t>
            </a:r>
            <a:endParaRPr lang="en-US" altLang="zh-CN" sz="2000" b="1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2214563" y="3571875"/>
            <a:ext cx="2078037" cy="400050"/>
          </a:xfrm>
          <a:prstGeom prst="rect">
            <a:avLst/>
          </a:prstGeom>
          <a:noFill/>
          <a:ln w="9525">
            <a:noFill/>
          </a:ln>
        </p:spPr>
        <p:txBody>
          <a:bodyPr anchor="ctr" anchorCtr="1">
            <a:spAutoFit/>
          </a:bodyPr>
          <a:p>
            <a:r>
              <a:rPr lang="zh-CN" altLang="en-US" sz="20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结构</a:t>
            </a:r>
            <a:r>
              <a:rPr lang="en-US" altLang="zh-CN" sz="2000" b="1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:</a:t>
            </a:r>
            <a:r>
              <a:rPr lang="zh-CN" altLang="en-US" sz="2000" b="1" dirty="0">
                <a:latin typeface="仿宋" panose="02010609060101010101" pitchFamily="49" charset="-122"/>
                <a:ea typeface="仿宋" panose="02010609060101010101" pitchFamily="49" charset="-122"/>
              </a:rPr>
              <a:t>左右</a:t>
            </a:r>
            <a:endParaRPr lang="zh-CN" altLang="en-US" sz="20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23572" name="Rectangle 27"/>
          <p:cNvSpPr/>
          <p:nvPr/>
        </p:nvSpPr>
        <p:spPr>
          <a:xfrm>
            <a:off x="5419725" y="2208213"/>
            <a:ext cx="31750" cy="152400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p>
            <a:pPr algn="just"/>
            <a:r>
              <a:rPr lang="en-US" altLang="zh-CN" sz="100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endParaRPr lang="en-US" altLang="zh-CN">
              <a:latin typeface="Calibri" panose="020F0502020204030204" pitchFamily="34" charset="0"/>
            </a:endParaRPr>
          </a:p>
        </p:txBody>
      </p:sp>
      <p:sp>
        <p:nvSpPr>
          <p:cNvPr id="31774" name="Freeform 30"/>
          <p:cNvSpPr/>
          <p:nvPr/>
        </p:nvSpPr>
        <p:spPr>
          <a:xfrm>
            <a:off x="5667375" y="2411413"/>
            <a:ext cx="569913" cy="430212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898" h="676">
                <a:moveTo>
                  <a:pt x="237" y="490"/>
                </a:moveTo>
                <a:lnTo>
                  <a:pt x="372" y="405"/>
                </a:lnTo>
                <a:lnTo>
                  <a:pt x="474" y="321"/>
                </a:lnTo>
                <a:lnTo>
                  <a:pt x="542" y="253"/>
                </a:lnTo>
                <a:lnTo>
                  <a:pt x="593" y="186"/>
                </a:lnTo>
                <a:lnTo>
                  <a:pt x="627" y="152"/>
                </a:lnTo>
                <a:lnTo>
                  <a:pt x="643" y="101"/>
                </a:lnTo>
                <a:lnTo>
                  <a:pt x="660" y="84"/>
                </a:lnTo>
                <a:lnTo>
                  <a:pt x="643" y="51"/>
                </a:lnTo>
                <a:lnTo>
                  <a:pt x="643" y="17"/>
                </a:lnTo>
                <a:lnTo>
                  <a:pt x="660" y="0"/>
                </a:lnTo>
                <a:lnTo>
                  <a:pt x="677" y="0"/>
                </a:lnTo>
                <a:lnTo>
                  <a:pt x="711" y="17"/>
                </a:lnTo>
                <a:lnTo>
                  <a:pt x="762" y="34"/>
                </a:lnTo>
                <a:lnTo>
                  <a:pt x="796" y="51"/>
                </a:lnTo>
                <a:lnTo>
                  <a:pt x="847" y="84"/>
                </a:lnTo>
                <a:lnTo>
                  <a:pt x="864" y="118"/>
                </a:lnTo>
                <a:lnTo>
                  <a:pt x="898" y="135"/>
                </a:lnTo>
                <a:lnTo>
                  <a:pt x="898" y="152"/>
                </a:lnTo>
                <a:lnTo>
                  <a:pt x="881" y="186"/>
                </a:lnTo>
                <a:lnTo>
                  <a:pt x="847" y="220"/>
                </a:lnTo>
                <a:lnTo>
                  <a:pt x="796" y="270"/>
                </a:lnTo>
                <a:lnTo>
                  <a:pt x="711" y="338"/>
                </a:lnTo>
                <a:lnTo>
                  <a:pt x="610" y="405"/>
                </a:lnTo>
                <a:lnTo>
                  <a:pt x="508" y="456"/>
                </a:lnTo>
                <a:lnTo>
                  <a:pt x="271" y="591"/>
                </a:lnTo>
                <a:lnTo>
                  <a:pt x="169" y="625"/>
                </a:lnTo>
                <a:lnTo>
                  <a:pt x="84" y="659"/>
                </a:lnTo>
                <a:lnTo>
                  <a:pt x="50" y="676"/>
                </a:lnTo>
                <a:lnTo>
                  <a:pt x="34" y="676"/>
                </a:lnTo>
                <a:lnTo>
                  <a:pt x="17" y="676"/>
                </a:lnTo>
                <a:lnTo>
                  <a:pt x="0" y="676"/>
                </a:lnTo>
                <a:lnTo>
                  <a:pt x="0" y="659"/>
                </a:lnTo>
                <a:lnTo>
                  <a:pt x="17" y="659"/>
                </a:lnTo>
                <a:lnTo>
                  <a:pt x="34" y="642"/>
                </a:lnTo>
                <a:lnTo>
                  <a:pt x="50" y="608"/>
                </a:lnTo>
                <a:lnTo>
                  <a:pt x="84" y="591"/>
                </a:lnTo>
                <a:lnTo>
                  <a:pt x="135" y="557"/>
                </a:lnTo>
                <a:lnTo>
                  <a:pt x="186" y="524"/>
                </a:lnTo>
                <a:lnTo>
                  <a:pt x="237" y="490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1776" name="Freeform 32"/>
          <p:cNvSpPr/>
          <p:nvPr/>
        </p:nvSpPr>
        <p:spPr>
          <a:xfrm>
            <a:off x="5419725" y="2936875"/>
            <a:ext cx="892175" cy="290513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1406" h="456">
                <a:moveTo>
                  <a:pt x="644" y="152"/>
                </a:moveTo>
                <a:lnTo>
                  <a:pt x="762" y="118"/>
                </a:lnTo>
                <a:lnTo>
                  <a:pt x="864" y="84"/>
                </a:lnTo>
                <a:lnTo>
                  <a:pt x="966" y="67"/>
                </a:lnTo>
                <a:lnTo>
                  <a:pt x="1033" y="50"/>
                </a:lnTo>
                <a:lnTo>
                  <a:pt x="1101" y="34"/>
                </a:lnTo>
                <a:lnTo>
                  <a:pt x="1169" y="17"/>
                </a:lnTo>
                <a:lnTo>
                  <a:pt x="1203" y="17"/>
                </a:lnTo>
                <a:lnTo>
                  <a:pt x="1237" y="0"/>
                </a:lnTo>
                <a:lnTo>
                  <a:pt x="1271" y="0"/>
                </a:lnTo>
                <a:lnTo>
                  <a:pt x="1321" y="17"/>
                </a:lnTo>
                <a:lnTo>
                  <a:pt x="1372" y="17"/>
                </a:lnTo>
                <a:lnTo>
                  <a:pt x="1389" y="34"/>
                </a:lnTo>
                <a:lnTo>
                  <a:pt x="1406" y="50"/>
                </a:lnTo>
                <a:lnTo>
                  <a:pt x="1389" y="50"/>
                </a:lnTo>
                <a:lnTo>
                  <a:pt x="1372" y="67"/>
                </a:lnTo>
                <a:lnTo>
                  <a:pt x="1338" y="84"/>
                </a:lnTo>
                <a:lnTo>
                  <a:pt x="1271" y="118"/>
                </a:lnTo>
                <a:lnTo>
                  <a:pt x="1186" y="135"/>
                </a:lnTo>
                <a:lnTo>
                  <a:pt x="1084" y="169"/>
                </a:lnTo>
                <a:lnTo>
                  <a:pt x="949" y="219"/>
                </a:lnTo>
                <a:lnTo>
                  <a:pt x="813" y="253"/>
                </a:lnTo>
                <a:lnTo>
                  <a:pt x="678" y="304"/>
                </a:lnTo>
                <a:lnTo>
                  <a:pt x="525" y="355"/>
                </a:lnTo>
                <a:lnTo>
                  <a:pt x="440" y="372"/>
                </a:lnTo>
                <a:lnTo>
                  <a:pt x="373" y="388"/>
                </a:lnTo>
                <a:lnTo>
                  <a:pt x="322" y="405"/>
                </a:lnTo>
                <a:lnTo>
                  <a:pt x="271" y="422"/>
                </a:lnTo>
                <a:lnTo>
                  <a:pt x="237" y="439"/>
                </a:lnTo>
                <a:lnTo>
                  <a:pt x="203" y="439"/>
                </a:lnTo>
                <a:lnTo>
                  <a:pt x="186" y="439"/>
                </a:lnTo>
                <a:lnTo>
                  <a:pt x="169" y="456"/>
                </a:lnTo>
                <a:lnTo>
                  <a:pt x="136" y="439"/>
                </a:lnTo>
                <a:lnTo>
                  <a:pt x="102" y="422"/>
                </a:lnTo>
                <a:lnTo>
                  <a:pt x="68" y="405"/>
                </a:lnTo>
                <a:lnTo>
                  <a:pt x="51" y="372"/>
                </a:lnTo>
                <a:lnTo>
                  <a:pt x="17" y="355"/>
                </a:lnTo>
                <a:lnTo>
                  <a:pt x="0" y="321"/>
                </a:lnTo>
                <a:lnTo>
                  <a:pt x="0" y="304"/>
                </a:lnTo>
                <a:lnTo>
                  <a:pt x="0" y="287"/>
                </a:lnTo>
                <a:lnTo>
                  <a:pt x="17" y="287"/>
                </a:lnTo>
                <a:lnTo>
                  <a:pt x="51" y="270"/>
                </a:lnTo>
                <a:lnTo>
                  <a:pt x="68" y="270"/>
                </a:lnTo>
                <a:lnTo>
                  <a:pt x="102" y="270"/>
                </a:lnTo>
                <a:lnTo>
                  <a:pt x="136" y="270"/>
                </a:lnTo>
                <a:lnTo>
                  <a:pt x="186" y="253"/>
                </a:lnTo>
                <a:lnTo>
                  <a:pt x="254" y="236"/>
                </a:lnTo>
                <a:lnTo>
                  <a:pt x="322" y="219"/>
                </a:lnTo>
                <a:lnTo>
                  <a:pt x="424" y="203"/>
                </a:lnTo>
                <a:lnTo>
                  <a:pt x="525" y="169"/>
                </a:lnTo>
                <a:lnTo>
                  <a:pt x="644" y="152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1779" name="Freeform 35"/>
          <p:cNvSpPr/>
          <p:nvPr/>
        </p:nvSpPr>
        <p:spPr>
          <a:xfrm>
            <a:off x="6237288" y="2862263"/>
            <a:ext cx="1130300" cy="257175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1779" h="405">
                <a:moveTo>
                  <a:pt x="1728" y="168"/>
                </a:moveTo>
                <a:lnTo>
                  <a:pt x="1660" y="185"/>
                </a:lnTo>
                <a:lnTo>
                  <a:pt x="1575" y="185"/>
                </a:lnTo>
                <a:lnTo>
                  <a:pt x="1541" y="185"/>
                </a:lnTo>
                <a:lnTo>
                  <a:pt x="1491" y="202"/>
                </a:lnTo>
                <a:lnTo>
                  <a:pt x="1440" y="202"/>
                </a:lnTo>
                <a:lnTo>
                  <a:pt x="1355" y="219"/>
                </a:lnTo>
                <a:lnTo>
                  <a:pt x="1253" y="236"/>
                </a:lnTo>
                <a:lnTo>
                  <a:pt x="1135" y="253"/>
                </a:lnTo>
                <a:lnTo>
                  <a:pt x="999" y="270"/>
                </a:lnTo>
                <a:lnTo>
                  <a:pt x="847" y="287"/>
                </a:lnTo>
                <a:lnTo>
                  <a:pt x="677" y="321"/>
                </a:lnTo>
                <a:lnTo>
                  <a:pt x="559" y="337"/>
                </a:lnTo>
                <a:lnTo>
                  <a:pt x="440" y="354"/>
                </a:lnTo>
                <a:lnTo>
                  <a:pt x="338" y="371"/>
                </a:lnTo>
                <a:lnTo>
                  <a:pt x="254" y="388"/>
                </a:lnTo>
                <a:lnTo>
                  <a:pt x="203" y="388"/>
                </a:lnTo>
                <a:lnTo>
                  <a:pt x="152" y="405"/>
                </a:lnTo>
                <a:lnTo>
                  <a:pt x="135" y="405"/>
                </a:lnTo>
                <a:lnTo>
                  <a:pt x="84" y="388"/>
                </a:lnTo>
                <a:lnTo>
                  <a:pt x="50" y="371"/>
                </a:lnTo>
                <a:lnTo>
                  <a:pt x="17" y="354"/>
                </a:lnTo>
                <a:lnTo>
                  <a:pt x="17" y="337"/>
                </a:lnTo>
                <a:lnTo>
                  <a:pt x="0" y="321"/>
                </a:lnTo>
                <a:lnTo>
                  <a:pt x="17" y="304"/>
                </a:lnTo>
                <a:lnTo>
                  <a:pt x="50" y="304"/>
                </a:lnTo>
                <a:lnTo>
                  <a:pt x="101" y="287"/>
                </a:lnTo>
                <a:lnTo>
                  <a:pt x="152" y="287"/>
                </a:lnTo>
                <a:lnTo>
                  <a:pt x="220" y="270"/>
                </a:lnTo>
                <a:lnTo>
                  <a:pt x="288" y="253"/>
                </a:lnTo>
                <a:lnTo>
                  <a:pt x="389" y="253"/>
                </a:lnTo>
                <a:lnTo>
                  <a:pt x="474" y="236"/>
                </a:lnTo>
                <a:lnTo>
                  <a:pt x="593" y="219"/>
                </a:lnTo>
                <a:lnTo>
                  <a:pt x="728" y="185"/>
                </a:lnTo>
                <a:lnTo>
                  <a:pt x="881" y="152"/>
                </a:lnTo>
                <a:lnTo>
                  <a:pt x="1033" y="118"/>
                </a:lnTo>
                <a:lnTo>
                  <a:pt x="1169" y="84"/>
                </a:lnTo>
                <a:lnTo>
                  <a:pt x="1270" y="50"/>
                </a:lnTo>
                <a:lnTo>
                  <a:pt x="1355" y="33"/>
                </a:lnTo>
                <a:lnTo>
                  <a:pt x="1423" y="16"/>
                </a:lnTo>
                <a:lnTo>
                  <a:pt x="1474" y="16"/>
                </a:lnTo>
                <a:lnTo>
                  <a:pt x="1524" y="0"/>
                </a:lnTo>
                <a:lnTo>
                  <a:pt x="1558" y="0"/>
                </a:lnTo>
                <a:lnTo>
                  <a:pt x="1609" y="16"/>
                </a:lnTo>
                <a:lnTo>
                  <a:pt x="1643" y="16"/>
                </a:lnTo>
                <a:lnTo>
                  <a:pt x="1694" y="33"/>
                </a:lnTo>
                <a:lnTo>
                  <a:pt x="1728" y="67"/>
                </a:lnTo>
                <a:lnTo>
                  <a:pt x="1762" y="84"/>
                </a:lnTo>
                <a:lnTo>
                  <a:pt x="1779" y="84"/>
                </a:lnTo>
                <a:lnTo>
                  <a:pt x="1779" y="101"/>
                </a:lnTo>
                <a:lnTo>
                  <a:pt x="1762" y="135"/>
                </a:lnTo>
                <a:lnTo>
                  <a:pt x="1745" y="152"/>
                </a:lnTo>
                <a:lnTo>
                  <a:pt x="1728" y="168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1782" name="Freeform 38"/>
          <p:cNvSpPr/>
          <p:nvPr/>
        </p:nvSpPr>
        <p:spPr>
          <a:xfrm>
            <a:off x="5710238" y="3378200"/>
            <a:ext cx="150812" cy="523875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238" h="827">
                <a:moveTo>
                  <a:pt x="17" y="101"/>
                </a:moveTo>
                <a:lnTo>
                  <a:pt x="0" y="67"/>
                </a:lnTo>
                <a:lnTo>
                  <a:pt x="0" y="33"/>
                </a:lnTo>
                <a:lnTo>
                  <a:pt x="0" y="0"/>
                </a:lnTo>
                <a:lnTo>
                  <a:pt x="17" y="0"/>
                </a:lnTo>
                <a:lnTo>
                  <a:pt x="68" y="0"/>
                </a:lnTo>
                <a:lnTo>
                  <a:pt x="136" y="16"/>
                </a:lnTo>
                <a:lnTo>
                  <a:pt x="204" y="16"/>
                </a:lnTo>
                <a:lnTo>
                  <a:pt x="204" y="33"/>
                </a:lnTo>
                <a:lnTo>
                  <a:pt x="204" y="67"/>
                </a:lnTo>
                <a:lnTo>
                  <a:pt x="221" y="101"/>
                </a:lnTo>
                <a:lnTo>
                  <a:pt x="221" y="135"/>
                </a:lnTo>
                <a:lnTo>
                  <a:pt x="221" y="185"/>
                </a:lnTo>
                <a:lnTo>
                  <a:pt x="221" y="253"/>
                </a:lnTo>
                <a:lnTo>
                  <a:pt x="221" y="321"/>
                </a:lnTo>
                <a:lnTo>
                  <a:pt x="221" y="405"/>
                </a:lnTo>
                <a:lnTo>
                  <a:pt x="221" y="473"/>
                </a:lnTo>
                <a:lnTo>
                  <a:pt x="238" y="540"/>
                </a:lnTo>
                <a:lnTo>
                  <a:pt x="238" y="608"/>
                </a:lnTo>
                <a:lnTo>
                  <a:pt x="238" y="658"/>
                </a:lnTo>
                <a:lnTo>
                  <a:pt x="238" y="692"/>
                </a:lnTo>
                <a:lnTo>
                  <a:pt x="238" y="726"/>
                </a:lnTo>
                <a:lnTo>
                  <a:pt x="221" y="760"/>
                </a:lnTo>
                <a:lnTo>
                  <a:pt x="221" y="777"/>
                </a:lnTo>
                <a:lnTo>
                  <a:pt x="221" y="794"/>
                </a:lnTo>
                <a:lnTo>
                  <a:pt x="204" y="811"/>
                </a:lnTo>
                <a:lnTo>
                  <a:pt x="204" y="827"/>
                </a:lnTo>
                <a:lnTo>
                  <a:pt x="187" y="811"/>
                </a:lnTo>
                <a:lnTo>
                  <a:pt x="170" y="794"/>
                </a:lnTo>
                <a:lnTo>
                  <a:pt x="170" y="777"/>
                </a:lnTo>
                <a:lnTo>
                  <a:pt x="153" y="726"/>
                </a:lnTo>
                <a:lnTo>
                  <a:pt x="136" y="658"/>
                </a:lnTo>
                <a:lnTo>
                  <a:pt x="119" y="557"/>
                </a:lnTo>
                <a:lnTo>
                  <a:pt x="102" y="439"/>
                </a:lnTo>
                <a:lnTo>
                  <a:pt x="85" y="304"/>
                </a:lnTo>
                <a:lnTo>
                  <a:pt x="68" y="202"/>
                </a:lnTo>
                <a:lnTo>
                  <a:pt x="34" y="135"/>
                </a:lnTo>
                <a:lnTo>
                  <a:pt x="17" y="101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1775" name="Freeform 31"/>
          <p:cNvSpPr/>
          <p:nvPr/>
        </p:nvSpPr>
        <p:spPr>
          <a:xfrm>
            <a:off x="5915025" y="2659063"/>
            <a:ext cx="150813" cy="728662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238" h="1148">
                <a:moveTo>
                  <a:pt x="221" y="253"/>
                </a:moveTo>
                <a:lnTo>
                  <a:pt x="221" y="270"/>
                </a:lnTo>
                <a:lnTo>
                  <a:pt x="221" y="287"/>
                </a:lnTo>
                <a:lnTo>
                  <a:pt x="204" y="321"/>
                </a:lnTo>
                <a:lnTo>
                  <a:pt x="204" y="354"/>
                </a:lnTo>
                <a:lnTo>
                  <a:pt x="204" y="405"/>
                </a:lnTo>
                <a:lnTo>
                  <a:pt x="187" y="456"/>
                </a:lnTo>
                <a:lnTo>
                  <a:pt x="187" y="523"/>
                </a:lnTo>
                <a:lnTo>
                  <a:pt x="187" y="591"/>
                </a:lnTo>
                <a:lnTo>
                  <a:pt x="153" y="895"/>
                </a:lnTo>
                <a:lnTo>
                  <a:pt x="136" y="1030"/>
                </a:lnTo>
                <a:lnTo>
                  <a:pt x="119" y="1148"/>
                </a:lnTo>
                <a:lnTo>
                  <a:pt x="0" y="1148"/>
                </a:lnTo>
                <a:lnTo>
                  <a:pt x="0" y="1115"/>
                </a:lnTo>
                <a:lnTo>
                  <a:pt x="0" y="1064"/>
                </a:lnTo>
                <a:lnTo>
                  <a:pt x="17" y="979"/>
                </a:lnTo>
                <a:lnTo>
                  <a:pt x="17" y="878"/>
                </a:lnTo>
                <a:lnTo>
                  <a:pt x="34" y="658"/>
                </a:lnTo>
                <a:lnTo>
                  <a:pt x="34" y="557"/>
                </a:lnTo>
                <a:lnTo>
                  <a:pt x="51" y="473"/>
                </a:lnTo>
                <a:lnTo>
                  <a:pt x="51" y="371"/>
                </a:lnTo>
                <a:lnTo>
                  <a:pt x="34" y="270"/>
                </a:lnTo>
                <a:lnTo>
                  <a:pt x="34" y="135"/>
                </a:lnTo>
                <a:lnTo>
                  <a:pt x="17" y="0"/>
                </a:lnTo>
                <a:lnTo>
                  <a:pt x="102" y="67"/>
                </a:lnTo>
                <a:lnTo>
                  <a:pt x="170" y="118"/>
                </a:lnTo>
                <a:lnTo>
                  <a:pt x="221" y="152"/>
                </a:lnTo>
                <a:lnTo>
                  <a:pt x="238" y="168"/>
                </a:lnTo>
                <a:lnTo>
                  <a:pt x="238" y="185"/>
                </a:lnTo>
                <a:lnTo>
                  <a:pt x="238" y="202"/>
                </a:lnTo>
                <a:lnTo>
                  <a:pt x="221" y="253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1783" name="Freeform 39"/>
          <p:cNvSpPr/>
          <p:nvPr/>
        </p:nvSpPr>
        <p:spPr>
          <a:xfrm>
            <a:off x="5784850" y="3290888"/>
            <a:ext cx="527050" cy="419100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830" h="659">
                <a:moveTo>
                  <a:pt x="457" y="659"/>
                </a:moveTo>
                <a:lnTo>
                  <a:pt x="474" y="558"/>
                </a:lnTo>
                <a:lnTo>
                  <a:pt x="491" y="473"/>
                </a:lnTo>
                <a:lnTo>
                  <a:pt x="508" y="389"/>
                </a:lnTo>
                <a:lnTo>
                  <a:pt x="508" y="321"/>
                </a:lnTo>
                <a:lnTo>
                  <a:pt x="525" y="271"/>
                </a:lnTo>
                <a:lnTo>
                  <a:pt x="525" y="220"/>
                </a:lnTo>
                <a:lnTo>
                  <a:pt x="525" y="203"/>
                </a:lnTo>
                <a:lnTo>
                  <a:pt x="525" y="186"/>
                </a:lnTo>
                <a:lnTo>
                  <a:pt x="491" y="169"/>
                </a:lnTo>
                <a:lnTo>
                  <a:pt x="457" y="169"/>
                </a:lnTo>
                <a:lnTo>
                  <a:pt x="407" y="186"/>
                </a:lnTo>
                <a:lnTo>
                  <a:pt x="322" y="186"/>
                </a:lnTo>
                <a:lnTo>
                  <a:pt x="153" y="220"/>
                </a:lnTo>
                <a:lnTo>
                  <a:pt x="0" y="237"/>
                </a:lnTo>
                <a:lnTo>
                  <a:pt x="0" y="152"/>
                </a:lnTo>
                <a:lnTo>
                  <a:pt x="51" y="152"/>
                </a:lnTo>
                <a:lnTo>
                  <a:pt x="119" y="152"/>
                </a:lnTo>
                <a:lnTo>
                  <a:pt x="203" y="136"/>
                </a:lnTo>
                <a:lnTo>
                  <a:pt x="305" y="102"/>
                </a:lnTo>
                <a:lnTo>
                  <a:pt x="390" y="85"/>
                </a:lnTo>
                <a:lnTo>
                  <a:pt x="474" y="68"/>
                </a:lnTo>
                <a:lnTo>
                  <a:pt x="508" y="51"/>
                </a:lnTo>
                <a:lnTo>
                  <a:pt x="542" y="34"/>
                </a:lnTo>
                <a:lnTo>
                  <a:pt x="559" y="17"/>
                </a:lnTo>
                <a:lnTo>
                  <a:pt x="610" y="0"/>
                </a:lnTo>
                <a:lnTo>
                  <a:pt x="661" y="34"/>
                </a:lnTo>
                <a:lnTo>
                  <a:pt x="695" y="51"/>
                </a:lnTo>
                <a:lnTo>
                  <a:pt x="729" y="85"/>
                </a:lnTo>
                <a:lnTo>
                  <a:pt x="779" y="119"/>
                </a:lnTo>
                <a:lnTo>
                  <a:pt x="796" y="152"/>
                </a:lnTo>
                <a:lnTo>
                  <a:pt x="813" y="169"/>
                </a:lnTo>
                <a:lnTo>
                  <a:pt x="830" y="186"/>
                </a:lnTo>
                <a:lnTo>
                  <a:pt x="830" y="237"/>
                </a:lnTo>
                <a:lnTo>
                  <a:pt x="813" y="237"/>
                </a:lnTo>
                <a:lnTo>
                  <a:pt x="779" y="254"/>
                </a:lnTo>
                <a:lnTo>
                  <a:pt x="762" y="271"/>
                </a:lnTo>
                <a:lnTo>
                  <a:pt x="745" y="288"/>
                </a:lnTo>
                <a:lnTo>
                  <a:pt x="729" y="321"/>
                </a:lnTo>
                <a:lnTo>
                  <a:pt x="712" y="372"/>
                </a:lnTo>
                <a:lnTo>
                  <a:pt x="678" y="423"/>
                </a:lnTo>
                <a:lnTo>
                  <a:pt x="644" y="490"/>
                </a:lnTo>
                <a:lnTo>
                  <a:pt x="610" y="558"/>
                </a:lnTo>
                <a:lnTo>
                  <a:pt x="593" y="642"/>
                </a:lnTo>
                <a:lnTo>
                  <a:pt x="457" y="659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1784" name="Freeform 40"/>
          <p:cNvSpPr/>
          <p:nvPr/>
        </p:nvSpPr>
        <p:spPr>
          <a:xfrm>
            <a:off x="5818188" y="3644900"/>
            <a:ext cx="398462" cy="130175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627" h="203">
                <a:moveTo>
                  <a:pt x="305" y="51"/>
                </a:moveTo>
                <a:lnTo>
                  <a:pt x="390" y="34"/>
                </a:lnTo>
                <a:lnTo>
                  <a:pt x="457" y="17"/>
                </a:lnTo>
                <a:lnTo>
                  <a:pt x="508" y="0"/>
                </a:lnTo>
                <a:lnTo>
                  <a:pt x="542" y="0"/>
                </a:lnTo>
                <a:lnTo>
                  <a:pt x="593" y="17"/>
                </a:lnTo>
                <a:lnTo>
                  <a:pt x="610" y="34"/>
                </a:lnTo>
                <a:lnTo>
                  <a:pt x="627" y="51"/>
                </a:lnTo>
                <a:lnTo>
                  <a:pt x="627" y="67"/>
                </a:lnTo>
                <a:lnTo>
                  <a:pt x="627" y="84"/>
                </a:lnTo>
                <a:lnTo>
                  <a:pt x="610" y="84"/>
                </a:lnTo>
                <a:lnTo>
                  <a:pt x="593" y="101"/>
                </a:lnTo>
                <a:lnTo>
                  <a:pt x="542" y="118"/>
                </a:lnTo>
                <a:lnTo>
                  <a:pt x="508" y="118"/>
                </a:lnTo>
                <a:lnTo>
                  <a:pt x="457" y="135"/>
                </a:lnTo>
                <a:lnTo>
                  <a:pt x="390" y="152"/>
                </a:lnTo>
                <a:lnTo>
                  <a:pt x="254" y="169"/>
                </a:lnTo>
                <a:lnTo>
                  <a:pt x="152" y="186"/>
                </a:lnTo>
                <a:lnTo>
                  <a:pt x="68" y="203"/>
                </a:lnTo>
                <a:lnTo>
                  <a:pt x="0" y="203"/>
                </a:lnTo>
                <a:lnTo>
                  <a:pt x="0" y="101"/>
                </a:lnTo>
                <a:lnTo>
                  <a:pt x="68" y="101"/>
                </a:lnTo>
                <a:lnTo>
                  <a:pt x="152" y="84"/>
                </a:lnTo>
                <a:lnTo>
                  <a:pt x="237" y="67"/>
                </a:lnTo>
                <a:lnTo>
                  <a:pt x="305" y="51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1777" name="Freeform 33"/>
          <p:cNvSpPr/>
          <p:nvPr/>
        </p:nvSpPr>
        <p:spPr>
          <a:xfrm>
            <a:off x="6410325" y="2636838"/>
            <a:ext cx="160338" cy="1276350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254" h="2010">
                <a:moveTo>
                  <a:pt x="220" y="1047"/>
                </a:moveTo>
                <a:lnTo>
                  <a:pt x="220" y="1233"/>
                </a:lnTo>
                <a:lnTo>
                  <a:pt x="220" y="1385"/>
                </a:lnTo>
                <a:lnTo>
                  <a:pt x="220" y="1537"/>
                </a:lnTo>
                <a:lnTo>
                  <a:pt x="220" y="1655"/>
                </a:lnTo>
                <a:lnTo>
                  <a:pt x="203" y="1757"/>
                </a:lnTo>
                <a:lnTo>
                  <a:pt x="203" y="1824"/>
                </a:lnTo>
                <a:lnTo>
                  <a:pt x="203" y="1875"/>
                </a:lnTo>
                <a:lnTo>
                  <a:pt x="203" y="1909"/>
                </a:lnTo>
                <a:lnTo>
                  <a:pt x="186" y="1960"/>
                </a:lnTo>
                <a:lnTo>
                  <a:pt x="169" y="1993"/>
                </a:lnTo>
                <a:lnTo>
                  <a:pt x="152" y="2010"/>
                </a:lnTo>
                <a:lnTo>
                  <a:pt x="135" y="2010"/>
                </a:lnTo>
                <a:lnTo>
                  <a:pt x="118" y="2010"/>
                </a:lnTo>
                <a:lnTo>
                  <a:pt x="118" y="1993"/>
                </a:lnTo>
                <a:lnTo>
                  <a:pt x="101" y="1943"/>
                </a:lnTo>
                <a:lnTo>
                  <a:pt x="84" y="1892"/>
                </a:lnTo>
                <a:lnTo>
                  <a:pt x="67" y="1841"/>
                </a:lnTo>
                <a:lnTo>
                  <a:pt x="51" y="1791"/>
                </a:lnTo>
                <a:lnTo>
                  <a:pt x="51" y="1774"/>
                </a:lnTo>
                <a:lnTo>
                  <a:pt x="51" y="1757"/>
                </a:lnTo>
                <a:lnTo>
                  <a:pt x="51" y="1740"/>
                </a:lnTo>
                <a:lnTo>
                  <a:pt x="51" y="1706"/>
                </a:lnTo>
                <a:lnTo>
                  <a:pt x="67" y="1672"/>
                </a:lnTo>
                <a:lnTo>
                  <a:pt x="67" y="1622"/>
                </a:lnTo>
                <a:lnTo>
                  <a:pt x="84" y="1605"/>
                </a:lnTo>
                <a:lnTo>
                  <a:pt x="84" y="1571"/>
                </a:lnTo>
                <a:lnTo>
                  <a:pt x="84" y="1520"/>
                </a:lnTo>
                <a:lnTo>
                  <a:pt x="84" y="1470"/>
                </a:lnTo>
                <a:lnTo>
                  <a:pt x="84" y="1351"/>
                </a:lnTo>
                <a:lnTo>
                  <a:pt x="101" y="1199"/>
                </a:lnTo>
                <a:lnTo>
                  <a:pt x="101" y="895"/>
                </a:lnTo>
                <a:lnTo>
                  <a:pt x="101" y="743"/>
                </a:lnTo>
                <a:lnTo>
                  <a:pt x="101" y="608"/>
                </a:lnTo>
                <a:lnTo>
                  <a:pt x="84" y="490"/>
                </a:lnTo>
                <a:lnTo>
                  <a:pt x="84" y="371"/>
                </a:lnTo>
                <a:lnTo>
                  <a:pt x="67" y="287"/>
                </a:lnTo>
                <a:lnTo>
                  <a:pt x="67" y="219"/>
                </a:lnTo>
                <a:lnTo>
                  <a:pt x="51" y="169"/>
                </a:lnTo>
                <a:lnTo>
                  <a:pt x="34" y="118"/>
                </a:lnTo>
                <a:lnTo>
                  <a:pt x="17" y="50"/>
                </a:lnTo>
                <a:lnTo>
                  <a:pt x="0" y="34"/>
                </a:lnTo>
                <a:lnTo>
                  <a:pt x="0" y="17"/>
                </a:lnTo>
                <a:lnTo>
                  <a:pt x="17" y="0"/>
                </a:lnTo>
                <a:lnTo>
                  <a:pt x="51" y="0"/>
                </a:lnTo>
                <a:lnTo>
                  <a:pt x="67" y="0"/>
                </a:lnTo>
                <a:lnTo>
                  <a:pt x="101" y="17"/>
                </a:lnTo>
                <a:lnTo>
                  <a:pt x="135" y="34"/>
                </a:lnTo>
                <a:lnTo>
                  <a:pt x="203" y="67"/>
                </a:lnTo>
                <a:lnTo>
                  <a:pt x="220" y="84"/>
                </a:lnTo>
                <a:lnTo>
                  <a:pt x="237" y="101"/>
                </a:lnTo>
                <a:lnTo>
                  <a:pt x="254" y="152"/>
                </a:lnTo>
                <a:lnTo>
                  <a:pt x="254" y="169"/>
                </a:lnTo>
                <a:lnTo>
                  <a:pt x="254" y="202"/>
                </a:lnTo>
                <a:lnTo>
                  <a:pt x="237" y="236"/>
                </a:lnTo>
                <a:lnTo>
                  <a:pt x="237" y="287"/>
                </a:lnTo>
                <a:lnTo>
                  <a:pt x="237" y="355"/>
                </a:lnTo>
                <a:lnTo>
                  <a:pt x="237" y="456"/>
                </a:lnTo>
                <a:lnTo>
                  <a:pt x="220" y="574"/>
                </a:lnTo>
                <a:lnTo>
                  <a:pt x="220" y="709"/>
                </a:lnTo>
                <a:lnTo>
                  <a:pt x="220" y="861"/>
                </a:lnTo>
                <a:lnTo>
                  <a:pt x="220" y="1047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1778" name="Freeform 34"/>
          <p:cNvSpPr/>
          <p:nvPr/>
        </p:nvSpPr>
        <p:spPr>
          <a:xfrm>
            <a:off x="6797675" y="2444750"/>
            <a:ext cx="214313" cy="1533525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338" h="2416">
                <a:moveTo>
                  <a:pt x="50" y="84"/>
                </a:moveTo>
                <a:lnTo>
                  <a:pt x="33" y="50"/>
                </a:lnTo>
                <a:lnTo>
                  <a:pt x="33" y="33"/>
                </a:lnTo>
                <a:lnTo>
                  <a:pt x="33" y="16"/>
                </a:lnTo>
                <a:lnTo>
                  <a:pt x="50" y="0"/>
                </a:lnTo>
                <a:lnTo>
                  <a:pt x="67" y="0"/>
                </a:lnTo>
                <a:lnTo>
                  <a:pt x="84" y="0"/>
                </a:lnTo>
                <a:lnTo>
                  <a:pt x="135" y="0"/>
                </a:lnTo>
                <a:lnTo>
                  <a:pt x="186" y="0"/>
                </a:lnTo>
                <a:lnTo>
                  <a:pt x="254" y="33"/>
                </a:lnTo>
                <a:lnTo>
                  <a:pt x="288" y="67"/>
                </a:lnTo>
                <a:lnTo>
                  <a:pt x="321" y="84"/>
                </a:lnTo>
                <a:lnTo>
                  <a:pt x="338" y="135"/>
                </a:lnTo>
                <a:lnTo>
                  <a:pt x="338" y="152"/>
                </a:lnTo>
                <a:lnTo>
                  <a:pt x="321" y="169"/>
                </a:lnTo>
                <a:lnTo>
                  <a:pt x="305" y="236"/>
                </a:lnTo>
                <a:lnTo>
                  <a:pt x="305" y="321"/>
                </a:lnTo>
                <a:lnTo>
                  <a:pt x="305" y="354"/>
                </a:lnTo>
                <a:lnTo>
                  <a:pt x="305" y="405"/>
                </a:lnTo>
                <a:lnTo>
                  <a:pt x="305" y="490"/>
                </a:lnTo>
                <a:lnTo>
                  <a:pt x="305" y="608"/>
                </a:lnTo>
                <a:lnTo>
                  <a:pt x="305" y="726"/>
                </a:lnTo>
                <a:lnTo>
                  <a:pt x="305" y="878"/>
                </a:lnTo>
                <a:lnTo>
                  <a:pt x="305" y="1047"/>
                </a:lnTo>
                <a:lnTo>
                  <a:pt x="321" y="1250"/>
                </a:lnTo>
                <a:lnTo>
                  <a:pt x="321" y="1453"/>
                </a:lnTo>
                <a:lnTo>
                  <a:pt x="305" y="1638"/>
                </a:lnTo>
                <a:lnTo>
                  <a:pt x="305" y="1791"/>
                </a:lnTo>
                <a:lnTo>
                  <a:pt x="305" y="1926"/>
                </a:lnTo>
                <a:lnTo>
                  <a:pt x="288" y="2044"/>
                </a:lnTo>
                <a:lnTo>
                  <a:pt x="271" y="2128"/>
                </a:lnTo>
                <a:lnTo>
                  <a:pt x="271" y="2213"/>
                </a:lnTo>
                <a:lnTo>
                  <a:pt x="254" y="2264"/>
                </a:lnTo>
                <a:lnTo>
                  <a:pt x="220" y="2331"/>
                </a:lnTo>
                <a:lnTo>
                  <a:pt x="203" y="2382"/>
                </a:lnTo>
                <a:lnTo>
                  <a:pt x="169" y="2416"/>
                </a:lnTo>
                <a:lnTo>
                  <a:pt x="152" y="2416"/>
                </a:lnTo>
                <a:lnTo>
                  <a:pt x="135" y="2416"/>
                </a:lnTo>
                <a:lnTo>
                  <a:pt x="118" y="2399"/>
                </a:lnTo>
                <a:lnTo>
                  <a:pt x="118" y="2365"/>
                </a:lnTo>
                <a:lnTo>
                  <a:pt x="118" y="2314"/>
                </a:lnTo>
                <a:lnTo>
                  <a:pt x="118" y="2264"/>
                </a:lnTo>
                <a:lnTo>
                  <a:pt x="84" y="2196"/>
                </a:lnTo>
                <a:lnTo>
                  <a:pt x="50" y="2112"/>
                </a:lnTo>
                <a:lnTo>
                  <a:pt x="0" y="2027"/>
                </a:lnTo>
                <a:lnTo>
                  <a:pt x="50" y="2027"/>
                </a:lnTo>
                <a:lnTo>
                  <a:pt x="101" y="2010"/>
                </a:lnTo>
                <a:lnTo>
                  <a:pt x="118" y="1993"/>
                </a:lnTo>
                <a:lnTo>
                  <a:pt x="135" y="1959"/>
                </a:lnTo>
                <a:lnTo>
                  <a:pt x="152" y="1959"/>
                </a:lnTo>
                <a:lnTo>
                  <a:pt x="152" y="1926"/>
                </a:lnTo>
                <a:lnTo>
                  <a:pt x="152" y="1858"/>
                </a:lnTo>
                <a:lnTo>
                  <a:pt x="152" y="1791"/>
                </a:lnTo>
                <a:lnTo>
                  <a:pt x="152" y="1689"/>
                </a:lnTo>
                <a:lnTo>
                  <a:pt x="152" y="1571"/>
                </a:lnTo>
                <a:lnTo>
                  <a:pt x="152" y="1436"/>
                </a:lnTo>
                <a:lnTo>
                  <a:pt x="152" y="1284"/>
                </a:lnTo>
                <a:lnTo>
                  <a:pt x="152" y="1132"/>
                </a:lnTo>
                <a:lnTo>
                  <a:pt x="152" y="996"/>
                </a:lnTo>
                <a:lnTo>
                  <a:pt x="152" y="861"/>
                </a:lnTo>
                <a:lnTo>
                  <a:pt x="135" y="743"/>
                </a:lnTo>
                <a:lnTo>
                  <a:pt x="135" y="625"/>
                </a:lnTo>
                <a:lnTo>
                  <a:pt x="135" y="540"/>
                </a:lnTo>
                <a:lnTo>
                  <a:pt x="135" y="456"/>
                </a:lnTo>
                <a:lnTo>
                  <a:pt x="135" y="388"/>
                </a:lnTo>
                <a:lnTo>
                  <a:pt x="118" y="270"/>
                </a:lnTo>
                <a:lnTo>
                  <a:pt x="101" y="169"/>
                </a:lnTo>
                <a:lnTo>
                  <a:pt x="84" y="118"/>
                </a:lnTo>
                <a:lnTo>
                  <a:pt x="50" y="84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1780" name="Freeform 36"/>
          <p:cNvSpPr/>
          <p:nvPr/>
        </p:nvSpPr>
        <p:spPr>
          <a:xfrm>
            <a:off x="6505575" y="3279775"/>
            <a:ext cx="323850" cy="98425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508" h="153">
                <a:moveTo>
                  <a:pt x="254" y="34"/>
                </a:moveTo>
                <a:lnTo>
                  <a:pt x="288" y="17"/>
                </a:lnTo>
                <a:lnTo>
                  <a:pt x="322" y="0"/>
                </a:lnTo>
                <a:lnTo>
                  <a:pt x="373" y="0"/>
                </a:lnTo>
                <a:lnTo>
                  <a:pt x="407" y="0"/>
                </a:lnTo>
                <a:lnTo>
                  <a:pt x="458" y="0"/>
                </a:lnTo>
                <a:lnTo>
                  <a:pt x="475" y="17"/>
                </a:lnTo>
                <a:lnTo>
                  <a:pt x="491" y="34"/>
                </a:lnTo>
                <a:lnTo>
                  <a:pt x="508" y="51"/>
                </a:lnTo>
                <a:lnTo>
                  <a:pt x="491" y="85"/>
                </a:lnTo>
                <a:lnTo>
                  <a:pt x="491" y="102"/>
                </a:lnTo>
                <a:lnTo>
                  <a:pt x="458" y="119"/>
                </a:lnTo>
                <a:lnTo>
                  <a:pt x="424" y="119"/>
                </a:lnTo>
                <a:lnTo>
                  <a:pt x="407" y="136"/>
                </a:lnTo>
                <a:lnTo>
                  <a:pt x="373" y="136"/>
                </a:lnTo>
                <a:lnTo>
                  <a:pt x="322" y="153"/>
                </a:lnTo>
                <a:lnTo>
                  <a:pt x="271" y="153"/>
                </a:lnTo>
                <a:lnTo>
                  <a:pt x="220" y="153"/>
                </a:lnTo>
                <a:lnTo>
                  <a:pt x="153" y="153"/>
                </a:lnTo>
                <a:lnTo>
                  <a:pt x="85" y="153"/>
                </a:lnTo>
                <a:lnTo>
                  <a:pt x="0" y="153"/>
                </a:lnTo>
                <a:lnTo>
                  <a:pt x="0" y="85"/>
                </a:lnTo>
                <a:lnTo>
                  <a:pt x="85" y="68"/>
                </a:lnTo>
                <a:lnTo>
                  <a:pt x="153" y="51"/>
                </a:lnTo>
                <a:lnTo>
                  <a:pt x="203" y="51"/>
                </a:lnTo>
                <a:lnTo>
                  <a:pt x="254" y="34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1781" name="Freeform 37"/>
          <p:cNvSpPr/>
          <p:nvPr/>
        </p:nvSpPr>
        <p:spPr>
          <a:xfrm>
            <a:off x="6505575" y="3687763"/>
            <a:ext cx="377825" cy="96837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593" h="153">
                <a:moveTo>
                  <a:pt x="593" y="136"/>
                </a:moveTo>
                <a:lnTo>
                  <a:pt x="0" y="153"/>
                </a:lnTo>
                <a:lnTo>
                  <a:pt x="0" y="68"/>
                </a:lnTo>
                <a:lnTo>
                  <a:pt x="102" y="51"/>
                </a:lnTo>
                <a:lnTo>
                  <a:pt x="187" y="34"/>
                </a:lnTo>
                <a:lnTo>
                  <a:pt x="254" y="17"/>
                </a:lnTo>
                <a:lnTo>
                  <a:pt x="305" y="17"/>
                </a:lnTo>
                <a:lnTo>
                  <a:pt x="356" y="0"/>
                </a:lnTo>
                <a:lnTo>
                  <a:pt x="390" y="0"/>
                </a:lnTo>
                <a:lnTo>
                  <a:pt x="424" y="0"/>
                </a:lnTo>
                <a:lnTo>
                  <a:pt x="441" y="0"/>
                </a:lnTo>
                <a:lnTo>
                  <a:pt x="458" y="17"/>
                </a:lnTo>
                <a:lnTo>
                  <a:pt x="491" y="34"/>
                </a:lnTo>
                <a:lnTo>
                  <a:pt x="542" y="85"/>
                </a:lnTo>
                <a:lnTo>
                  <a:pt x="593" y="136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31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17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31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317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317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317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317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31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317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317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317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58" grpId="0"/>
      <p:bldP spid="2" grpId="0"/>
      <p:bldP spid="34" grpId="0"/>
      <p:bldP spid="35" grpId="0"/>
      <p:bldP spid="31" grpId="0"/>
      <p:bldP spid="32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811" name="Freeform 43"/>
          <p:cNvSpPr/>
          <p:nvPr/>
        </p:nvSpPr>
        <p:spPr>
          <a:xfrm>
            <a:off x="6442075" y="2830513"/>
            <a:ext cx="387350" cy="277812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610" h="439">
                <a:moveTo>
                  <a:pt x="322" y="169"/>
                </a:moveTo>
                <a:lnTo>
                  <a:pt x="356" y="135"/>
                </a:lnTo>
                <a:lnTo>
                  <a:pt x="372" y="101"/>
                </a:lnTo>
                <a:lnTo>
                  <a:pt x="389" y="84"/>
                </a:lnTo>
                <a:lnTo>
                  <a:pt x="389" y="51"/>
                </a:lnTo>
                <a:lnTo>
                  <a:pt x="389" y="34"/>
                </a:lnTo>
                <a:lnTo>
                  <a:pt x="389" y="17"/>
                </a:lnTo>
                <a:lnTo>
                  <a:pt x="406" y="0"/>
                </a:lnTo>
                <a:lnTo>
                  <a:pt x="423" y="0"/>
                </a:lnTo>
                <a:lnTo>
                  <a:pt x="457" y="0"/>
                </a:lnTo>
                <a:lnTo>
                  <a:pt x="491" y="17"/>
                </a:lnTo>
                <a:lnTo>
                  <a:pt x="559" y="67"/>
                </a:lnTo>
                <a:lnTo>
                  <a:pt x="576" y="101"/>
                </a:lnTo>
                <a:lnTo>
                  <a:pt x="593" y="135"/>
                </a:lnTo>
                <a:lnTo>
                  <a:pt x="610" y="152"/>
                </a:lnTo>
                <a:lnTo>
                  <a:pt x="610" y="169"/>
                </a:lnTo>
                <a:lnTo>
                  <a:pt x="593" y="203"/>
                </a:lnTo>
                <a:lnTo>
                  <a:pt x="559" y="219"/>
                </a:lnTo>
                <a:lnTo>
                  <a:pt x="525" y="236"/>
                </a:lnTo>
                <a:lnTo>
                  <a:pt x="474" y="270"/>
                </a:lnTo>
                <a:lnTo>
                  <a:pt x="339" y="321"/>
                </a:lnTo>
                <a:lnTo>
                  <a:pt x="186" y="388"/>
                </a:lnTo>
                <a:lnTo>
                  <a:pt x="101" y="422"/>
                </a:lnTo>
                <a:lnTo>
                  <a:pt x="51" y="439"/>
                </a:lnTo>
                <a:lnTo>
                  <a:pt x="0" y="439"/>
                </a:lnTo>
                <a:lnTo>
                  <a:pt x="0" y="422"/>
                </a:lnTo>
                <a:lnTo>
                  <a:pt x="17" y="388"/>
                </a:lnTo>
                <a:lnTo>
                  <a:pt x="68" y="355"/>
                </a:lnTo>
                <a:lnTo>
                  <a:pt x="118" y="321"/>
                </a:lnTo>
                <a:lnTo>
                  <a:pt x="186" y="270"/>
                </a:lnTo>
                <a:lnTo>
                  <a:pt x="237" y="236"/>
                </a:lnTo>
                <a:lnTo>
                  <a:pt x="288" y="203"/>
                </a:lnTo>
                <a:lnTo>
                  <a:pt x="322" y="169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4578" name="TextBox 27"/>
          <p:cNvSpPr txBox="1"/>
          <p:nvPr/>
        </p:nvSpPr>
        <p:spPr>
          <a:xfrm>
            <a:off x="1009650" y="2546350"/>
            <a:ext cx="1336675" cy="1570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9600" b="1" dirty="0">
                <a:latin typeface="楷体_GB2312" pitchFamily="49" charset="-122"/>
                <a:ea typeface="楷体_GB2312" pitchFamily="49" charset="-122"/>
              </a:rPr>
              <a:t>菜</a:t>
            </a:r>
            <a:endParaRPr lang="zh-CN" altLang="en-US" sz="96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384300" y="2027238"/>
            <a:ext cx="955675" cy="581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 b="1" err="1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cài</a:t>
            </a:r>
            <a:r>
              <a:rPr lang="en-US" altLang="zh-CN" sz="3200" b="1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  </a:t>
            </a:r>
            <a:endParaRPr lang="en-US" altLang="zh-CN" sz="3200" b="1">
              <a:solidFill>
                <a:srgbClr val="FF0000"/>
              </a:solidFill>
              <a:latin typeface="方正姚体" pitchFamily="2" charset="-122"/>
              <a:ea typeface="方正姚体" pitchFamily="2" charset="-122"/>
            </a:endParaRPr>
          </a:p>
        </p:txBody>
      </p:sp>
      <p:grpSp>
        <p:nvGrpSpPr>
          <p:cNvPr id="24580" name="Group 4"/>
          <p:cNvGrpSpPr/>
          <p:nvPr/>
        </p:nvGrpSpPr>
        <p:grpSpPr>
          <a:xfrm>
            <a:off x="4932363" y="1700213"/>
            <a:ext cx="2879725" cy="2879725"/>
            <a:chOff x="1474" y="663"/>
            <a:chExt cx="2948" cy="2835"/>
          </a:xfrm>
        </p:grpSpPr>
        <p:sp>
          <p:nvSpPr>
            <p:cNvPr id="24581" name="Rectangle 5"/>
            <p:cNvSpPr/>
            <p:nvPr/>
          </p:nvSpPr>
          <p:spPr>
            <a:xfrm>
              <a:off x="2948" y="2069"/>
              <a:ext cx="1474" cy="1429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>
                <a:spcBef>
                  <a:spcPct val="20000"/>
                </a:spcBef>
              </a:pPr>
              <a:endParaRPr lang="zh-CN" altLang="zh-CN" sz="2800" dirty="0">
                <a:latin typeface="Calibri" panose="020F0502020204030204" pitchFamily="34" charset="0"/>
              </a:endParaRPr>
            </a:p>
          </p:txBody>
        </p:sp>
        <p:sp>
          <p:nvSpPr>
            <p:cNvPr id="24582" name="Rectangle 6"/>
            <p:cNvSpPr/>
            <p:nvPr/>
          </p:nvSpPr>
          <p:spPr>
            <a:xfrm>
              <a:off x="1474" y="2069"/>
              <a:ext cx="1474" cy="1429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>
                <a:spcBef>
                  <a:spcPct val="20000"/>
                </a:spcBef>
              </a:pPr>
              <a:endParaRPr lang="zh-CN" altLang="zh-CN" sz="2800" dirty="0">
                <a:latin typeface="Calibri" panose="020F0502020204030204" pitchFamily="34" charset="0"/>
              </a:endParaRPr>
            </a:p>
          </p:txBody>
        </p:sp>
        <p:sp>
          <p:nvSpPr>
            <p:cNvPr id="24583" name="Rectangle 7"/>
            <p:cNvSpPr/>
            <p:nvPr/>
          </p:nvSpPr>
          <p:spPr>
            <a:xfrm>
              <a:off x="2948" y="663"/>
              <a:ext cx="1474" cy="1406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>
                <a:spcBef>
                  <a:spcPct val="20000"/>
                </a:spcBef>
              </a:pPr>
              <a:endParaRPr lang="zh-CN" altLang="zh-CN" sz="2800" dirty="0">
                <a:latin typeface="Calibri" panose="020F0502020204030204" pitchFamily="34" charset="0"/>
              </a:endParaRPr>
            </a:p>
          </p:txBody>
        </p:sp>
        <p:sp>
          <p:nvSpPr>
            <p:cNvPr id="24584" name="Rectangle 8"/>
            <p:cNvSpPr/>
            <p:nvPr/>
          </p:nvSpPr>
          <p:spPr>
            <a:xfrm>
              <a:off x="1474" y="663"/>
              <a:ext cx="1474" cy="1406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>
                <a:spcBef>
                  <a:spcPct val="20000"/>
                </a:spcBef>
              </a:pPr>
              <a:endParaRPr lang="zh-CN" altLang="zh-CN" sz="2800" dirty="0">
                <a:latin typeface="Calibri" panose="020F0502020204030204" pitchFamily="34" charset="0"/>
              </a:endParaRPr>
            </a:p>
          </p:txBody>
        </p:sp>
        <p:sp>
          <p:nvSpPr>
            <p:cNvPr id="24585" name="Line 9"/>
            <p:cNvSpPr/>
            <p:nvPr/>
          </p:nvSpPr>
          <p:spPr>
            <a:xfrm>
              <a:off x="1474" y="663"/>
              <a:ext cx="2948" cy="0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4586" name="Line 10"/>
            <p:cNvSpPr/>
            <p:nvPr/>
          </p:nvSpPr>
          <p:spPr>
            <a:xfrm>
              <a:off x="1474" y="3498"/>
              <a:ext cx="2948" cy="0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4587" name="Line 11"/>
            <p:cNvSpPr/>
            <p:nvPr/>
          </p:nvSpPr>
          <p:spPr>
            <a:xfrm>
              <a:off x="1474" y="663"/>
              <a:ext cx="0" cy="2835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4588" name="Line 12"/>
            <p:cNvSpPr/>
            <p:nvPr/>
          </p:nvSpPr>
          <p:spPr>
            <a:xfrm>
              <a:off x="4422" y="663"/>
              <a:ext cx="0" cy="2835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4589" name="Line 13"/>
            <p:cNvSpPr/>
            <p:nvPr/>
          </p:nvSpPr>
          <p:spPr>
            <a:xfrm>
              <a:off x="1474" y="2069"/>
              <a:ext cx="2948" cy="0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4590" name="Line 14"/>
            <p:cNvSpPr/>
            <p:nvPr/>
          </p:nvSpPr>
          <p:spPr>
            <a:xfrm>
              <a:off x="2948" y="663"/>
              <a:ext cx="0" cy="2835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58" name="TextBox 57"/>
          <p:cNvSpPr txBox="1"/>
          <p:nvPr/>
        </p:nvSpPr>
        <p:spPr>
          <a:xfrm>
            <a:off x="4619625" y="4857750"/>
            <a:ext cx="4216400" cy="830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书写指导：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第一笔横长，竖在舒张线上，撇捺舒展。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579688" y="3100388"/>
            <a:ext cx="1727200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0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部首：</a:t>
            </a:r>
            <a:r>
              <a:rPr lang="zh-CN" altLang="en-US" sz="2000" b="1" dirty="0">
                <a:latin typeface="仿宋" panose="02010609060101010101" pitchFamily="49" charset="-122"/>
                <a:ea typeface="仿宋" panose="02010609060101010101" pitchFamily="49" charset="-122"/>
              </a:rPr>
              <a:t>艹</a:t>
            </a:r>
            <a:endParaRPr lang="zh-CN" altLang="en-US" sz="20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857250" y="4538663"/>
            <a:ext cx="3030538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组词：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甜菜  蔬菜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857250" y="5030788"/>
            <a:ext cx="3640138" cy="8302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造句：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甜菜是一种可以榨糖的植物。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2135188" y="2643188"/>
            <a:ext cx="2008187" cy="400050"/>
          </a:xfrm>
          <a:prstGeom prst="rect">
            <a:avLst/>
          </a:prstGeom>
          <a:noFill/>
          <a:ln w="9525">
            <a:noFill/>
          </a:ln>
        </p:spPr>
        <p:txBody>
          <a:bodyPr anchor="ctr" anchorCtr="1">
            <a:spAutoFit/>
          </a:bodyPr>
          <a:p>
            <a:r>
              <a:rPr lang="zh-CN" altLang="en-US" sz="20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音序：</a:t>
            </a:r>
            <a:r>
              <a:rPr lang="en-US" altLang="zh-CN" sz="2000" b="1">
                <a:latin typeface="仿宋" panose="02010609060101010101" pitchFamily="49" charset="-122"/>
                <a:ea typeface="仿宋" panose="02010609060101010101" pitchFamily="49" charset="-122"/>
              </a:rPr>
              <a:t>C</a:t>
            </a:r>
            <a:endParaRPr lang="en-US" altLang="zh-CN" sz="2000" b="1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2214563" y="3571875"/>
            <a:ext cx="2078037" cy="400050"/>
          </a:xfrm>
          <a:prstGeom prst="rect">
            <a:avLst/>
          </a:prstGeom>
          <a:noFill/>
          <a:ln w="9525">
            <a:noFill/>
          </a:ln>
        </p:spPr>
        <p:txBody>
          <a:bodyPr anchor="ctr" anchorCtr="1">
            <a:spAutoFit/>
          </a:bodyPr>
          <a:p>
            <a:r>
              <a:rPr lang="zh-CN" altLang="en-US" sz="20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结构</a:t>
            </a:r>
            <a:r>
              <a:rPr lang="en-US" altLang="zh-CN" sz="2000" b="1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:</a:t>
            </a:r>
            <a:r>
              <a:rPr lang="zh-CN" altLang="en-US" sz="2000" b="1" dirty="0">
                <a:latin typeface="仿宋" panose="02010609060101010101" pitchFamily="49" charset="-122"/>
                <a:ea typeface="仿宋" panose="02010609060101010101" pitchFamily="49" charset="-122"/>
              </a:rPr>
              <a:t>上下</a:t>
            </a:r>
            <a:endParaRPr lang="zh-CN" altLang="en-US" sz="20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24597" name="Rectangle 27"/>
          <p:cNvSpPr/>
          <p:nvPr/>
        </p:nvSpPr>
        <p:spPr>
          <a:xfrm>
            <a:off x="3419475" y="2208213"/>
            <a:ext cx="31750" cy="152400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p>
            <a:pPr algn="just"/>
            <a:r>
              <a:rPr lang="en-US" altLang="zh-CN" sz="100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endParaRPr lang="en-US" altLang="zh-CN">
              <a:latin typeface="Calibri" panose="020F0502020204030204" pitchFamily="34" charset="0"/>
            </a:endParaRPr>
          </a:p>
        </p:txBody>
      </p:sp>
      <p:sp>
        <p:nvSpPr>
          <p:cNvPr id="32809" name="Freeform 41"/>
          <p:cNvSpPr/>
          <p:nvPr/>
        </p:nvSpPr>
        <p:spPr>
          <a:xfrm>
            <a:off x="5851525" y="3001963"/>
            <a:ext cx="214313" cy="192087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339" h="304">
                <a:moveTo>
                  <a:pt x="203" y="51"/>
                </a:moveTo>
                <a:lnTo>
                  <a:pt x="254" y="85"/>
                </a:lnTo>
                <a:lnTo>
                  <a:pt x="305" y="118"/>
                </a:lnTo>
                <a:lnTo>
                  <a:pt x="322" y="152"/>
                </a:lnTo>
                <a:lnTo>
                  <a:pt x="339" y="186"/>
                </a:lnTo>
                <a:lnTo>
                  <a:pt x="339" y="220"/>
                </a:lnTo>
                <a:lnTo>
                  <a:pt x="339" y="254"/>
                </a:lnTo>
                <a:lnTo>
                  <a:pt x="339" y="271"/>
                </a:lnTo>
                <a:lnTo>
                  <a:pt x="322" y="287"/>
                </a:lnTo>
                <a:lnTo>
                  <a:pt x="305" y="304"/>
                </a:lnTo>
                <a:lnTo>
                  <a:pt x="288" y="304"/>
                </a:lnTo>
                <a:lnTo>
                  <a:pt x="271" y="304"/>
                </a:lnTo>
                <a:lnTo>
                  <a:pt x="254" y="287"/>
                </a:lnTo>
                <a:lnTo>
                  <a:pt x="220" y="271"/>
                </a:lnTo>
                <a:lnTo>
                  <a:pt x="169" y="237"/>
                </a:lnTo>
                <a:lnTo>
                  <a:pt x="85" y="152"/>
                </a:lnTo>
                <a:lnTo>
                  <a:pt x="68" y="118"/>
                </a:lnTo>
                <a:lnTo>
                  <a:pt x="34" y="102"/>
                </a:lnTo>
                <a:lnTo>
                  <a:pt x="17" y="68"/>
                </a:lnTo>
                <a:lnTo>
                  <a:pt x="0" y="51"/>
                </a:lnTo>
                <a:lnTo>
                  <a:pt x="0" y="34"/>
                </a:lnTo>
                <a:lnTo>
                  <a:pt x="0" y="17"/>
                </a:lnTo>
                <a:lnTo>
                  <a:pt x="17" y="0"/>
                </a:lnTo>
                <a:lnTo>
                  <a:pt x="34" y="0"/>
                </a:lnTo>
                <a:lnTo>
                  <a:pt x="68" y="17"/>
                </a:lnTo>
                <a:lnTo>
                  <a:pt x="102" y="17"/>
                </a:lnTo>
                <a:lnTo>
                  <a:pt x="135" y="34"/>
                </a:lnTo>
                <a:lnTo>
                  <a:pt x="203" y="51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2810" name="Freeform 42"/>
          <p:cNvSpPr/>
          <p:nvPr/>
        </p:nvSpPr>
        <p:spPr>
          <a:xfrm>
            <a:off x="6205538" y="2936875"/>
            <a:ext cx="173037" cy="150813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271" h="236">
                <a:moveTo>
                  <a:pt x="152" y="236"/>
                </a:moveTo>
                <a:lnTo>
                  <a:pt x="136" y="219"/>
                </a:lnTo>
                <a:lnTo>
                  <a:pt x="102" y="203"/>
                </a:lnTo>
                <a:lnTo>
                  <a:pt x="68" y="169"/>
                </a:lnTo>
                <a:lnTo>
                  <a:pt x="51" y="118"/>
                </a:lnTo>
                <a:lnTo>
                  <a:pt x="17" y="84"/>
                </a:lnTo>
                <a:lnTo>
                  <a:pt x="17" y="50"/>
                </a:lnTo>
                <a:lnTo>
                  <a:pt x="0" y="0"/>
                </a:lnTo>
                <a:lnTo>
                  <a:pt x="85" y="17"/>
                </a:lnTo>
                <a:lnTo>
                  <a:pt x="169" y="34"/>
                </a:lnTo>
                <a:lnTo>
                  <a:pt x="220" y="67"/>
                </a:lnTo>
                <a:lnTo>
                  <a:pt x="237" y="101"/>
                </a:lnTo>
                <a:lnTo>
                  <a:pt x="254" y="118"/>
                </a:lnTo>
                <a:lnTo>
                  <a:pt x="271" y="169"/>
                </a:lnTo>
                <a:lnTo>
                  <a:pt x="254" y="203"/>
                </a:lnTo>
                <a:lnTo>
                  <a:pt x="237" y="236"/>
                </a:lnTo>
                <a:lnTo>
                  <a:pt x="220" y="236"/>
                </a:lnTo>
                <a:lnTo>
                  <a:pt x="186" y="236"/>
                </a:lnTo>
                <a:lnTo>
                  <a:pt x="152" y="236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2812" name="Freeform 44"/>
          <p:cNvSpPr/>
          <p:nvPr/>
        </p:nvSpPr>
        <p:spPr>
          <a:xfrm>
            <a:off x="5991225" y="2659063"/>
            <a:ext cx="581025" cy="234950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915" h="371">
                <a:moveTo>
                  <a:pt x="627" y="287"/>
                </a:moveTo>
                <a:lnTo>
                  <a:pt x="508" y="321"/>
                </a:lnTo>
                <a:lnTo>
                  <a:pt x="407" y="337"/>
                </a:lnTo>
                <a:lnTo>
                  <a:pt x="305" y="354"/>
                </a:lnTo>
                <a:lnTo>
                  <a:pt x="220" y="354"/>
                </a:lnTo>
                <a:lnTo>
                  <a:pt x="136" y="371"/>
                </a:lnTo>
                <a:lnTo>
                  <a:pt x="85" y="371"/>
                </a:lnTo>
                <a:lnTo>
                  <a:pt x="34" y="354"/>
                </a:lnTo>
                <a:lnTo>
                  <a:pt x="0" y="337"/>
                </a:lnTo>
                <a:lnTo>
                  <a:pt x="119" y="304"/>
                </a:lnTo>
                <a:lnTo>
                  <a:pt x="220" y="270"/>
                </a:lnTo>
                <a:lnTo>
                  <a:pt x="305" y="236"/>
                </a:lnTo>
                <a:lnTo>
                  <a:pt x="390" y="219"/>
                </a:lnTo>
                <a:lnTo>
                  <a:pt x="458" y="202"/>
                </a:lnTo>
                <a:lnTo>
                  <a:pt x="525" y="185"/>
                </a:lnTo>
                <a:lnTo>
                  <a:pt x="559" y="152"/>
                </a:lnTo>
                <a:lnTo>
                  <a:pt x="593" y="152"/>
                </a:lnTo>
                <a:lnTo>
                  <a:pt x="644" y="118"/>
                </a:lnTo>
                <a:lnTo>
                  <a:pt x="678" y="101"/>
                </a:lnTo>
                <a:lnTo>
                  <a:pt x="695" y="67"/>
                </a:lnTo>
                <a:lnTo>
                  <a:pt x="712" y="50"/>
                </a:lnTo>
                <a:lnTo>
                  <a:pt x="712" y="33"/>
                </a:lnTo>
                <a:lnTo>
                  <a:pt x="729" y="0"/>
                </a:lnTo>
                <a:lnTo>
                  <a:pt x="746" y="16"/>
                </a:lnTo>
                <a:lnTo>
                  <a:pt x="780" y="16"/>
                </a:lnTo>
                <a:lnTo>
                  <a:pt x="813" y="50"/>
                </a:lnTo>
                <a:lnTo>
                  <a:pt x="847" y="84"/>
                </a:lnTo>
                <a:lnTo>
                  <a:pt x="881" y="118"/>
                </a:lnTo>
                <a:lnTo>
                  <a:pt x="898" y="152"/>
                </a:lnTo>
                <a:lnTo>
                  <a:pt x="915" y="168"/>
                </a:lnTo>
                <a:lnTo>
                  <a:pt x="898" y="202"/>
                </a:lnTo>
                <a:lnTo>
                  <a:pt x="881" y="219"/>
                </a:lnTo>
                <a:lnTo>
                  <a:pt x="864" y="236"/>
                </a:lnTo>
                <a:lnTo>
                  <a:pt x="830" y="253"/>
                </a:lnTo>
                <a:lnTo>
                  <a:pt x="796" y="253"/>
                </a:lnTo>
                <a:lnTo>
                  <a:pt x="746" y="270"/>
                </a:lnTo>
                <a:lnTo>
                  <a:pt x="695" y="287"/>
                </a:lnTo>
                <a:lnTo>
                  <a:pt x="627" y="287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2813" name="Freeform 45"/>
          <p:cNvSpPr/>
          <p:nvPr/>
        </p:nvSpPr>
        <p:spPr>
          <a:xfrm>
            <a:off x="5678488" y="2400300"/>
            <a:ext cx="1409700" cy="215900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2219" h="338">
                <a:moveTo>
                  <a:pt x="1254" y="203"/>
                </a:moveTo>
                <a:lnTo>
                  <a:pt x="1203" y="203"/>
                </a:lnTo>
                <a:lnTo>
                  <a:pt x="1152" y="203"/>
                </a:lnTo>
                <a:lnTo>
                  <a:pt x="1084" y="203"/>
                </a:lnTo>
                <a:lnTo>
                  <a:pt x="1016" y="220"/>
                </a:lnTo>
                <a:lnTo>
                  <a:pt x="932" y="220"/>
                </a:lnTo>
                <a:lnTo>
                  <a:pt x="847" y="237"/>
                </a:lnTo>
                <a:lnTo>
                  <a:pt x="762" y="253"/>
                </a:lnTo>
                <a:lnTo>
                  <a:pt x="661" y="253"/>
                </a:lnTo>
                <a:lnTo>
                  <a:pt x="559" y="270"/>
                </a:lnTo>
                <a:lnTo>
                  <a:pt x="474" y="287"/>
                </a:lnTo>
                <a:lnTo>
                  <a:pt x="390" y="304"/>
                </a:lnTo>
                <a:lnTo>
                  <a:pt x="322" y="321"/>
                </a:lnTo>
                <a:lnTo>
                  <a:pt x="271" y="321"/>
                </a:lnTo>
                <a:lnTo>
                  <a:pt x="237" y="338"/>
                </a:lnTo>
                <a:lnTo>
                  <a:pt x="203" y="338"/>
                </a:lnTo>
                <a:lnTo>
                  <a:pt x="186" y="338"/>
                </a:lnTo>
                <a:lnTo>
                  <a:pt x="152" y="338"/>
                </a:lnTo>
                <a:lnTo>
                  <a:pt x="135" y="321"/>
                </a:lnTo>
                <a:lnTo>
                  <a:pt x="102" y="287"/>
                </a:lnTo>
                <a:lnTo>
                  <a:pt x="68" y="253"/>
                </a:lnTo>
                <a:lnTo>
                  <a:pt x="34" y="237"/>
                </a:lnTo>
                <a:lnTo>
                  <a:pt x="0" y="220"/>
                </a:lnTo>
                <a:lnTo>
                  <a:pt x="0" y="203"/>
                </a:lnTo>
                <a:lnTo>
                  <a:pt x="0" y="186"/>
                </a:lnTo>
                <a:lnTo>
                  <a:pt x="17" y="186"/>
                </a:lnTo>
                <a:lnTo>
                  <a:pt x="68" y="169"/>
                </a:lnTo>
                <a:lnTo>
                  <a:pt x="118" y="169"/>
                </a:lnTo>
                <a:lnTo>
                  <a:pt x="203" y="169"/>
                </a:lnTo>
                <a:lnTo>
                  <a:pt x="390" y="169"/>
                </a:lnTo>
                <a:lnTo>
                  <a:pt x="576" y="152"/>
                </a:lnTo>
                <a:lnTo>
                  <a:pt x="627" y="135"/>
                </a:lnTo>
                <a:lnTo>
                  <a:pt x="694" y="135"/>
                </a:lnTo>
                <a:lnTo>
                  <a:pt x="762" y="135"/>
                </a:lnTo>
                <a:lnTo>
                  <a:pt x="847" y="118"/>
                </a:lnTo>
                <a:lnTo>
                  <a:pt x="932" y="118"/>
                </a:lnTo>
                <a:lnTo>
                  <a:pt x="1016" y="101"/>
                </a:lnTo>
                <a:lnTo>
                  <a:pt x="1118" y="101"/>
                </a:lnTo>
                <a:lnTo>
                  <a:pt x="1237" y="84"/>
                </a:lnTo>
                <a:lnTo>
                  <a:pt x="1355" y="68"/>
                </a:lnTo>
                <a:lnTo>
                  <a:pt x="1440" y="68"/>
                </a:lnTo>
                <a:lnTo>
                  <a:pt x="1542" y="51"/>
                </a:lnTo>
                <a:lnTo>
                  <a:pt x="1609" y="51"/>
                </a:lnTo>
                <a:lnTo>
                  <a:pt x="1677" y="34"/>
                </a:lnTo>
                <a:lnTo>
                  <a:pt x="1728" y="34"/>
                </a:lnTo>
                <a:lnTo>
                  <a:pt x="1779" y="34"/>
                </a:lnTo>
                <a:lnTo>
                  <a:pt x="1813" y="17"/>
                </a:lnTo>
                <a:lnTo>
                  <a:pt x="1897" y="0"/>
                </a:lnTo>
                <a:lnTo>
                  <a:pt x="1982" y="0"/>
                </a:lnTo>
                <a:lnTo>
                  <a:pt x="2067" y="17"/>
                </a:lnTo>
                <a:lnTo>
                  <a:pt x="2118" y="34"/>
                </a:lnTo>
                <a:lnTo>
                  <a:pt x="2152" y="51"/>
                </a:lnTo>
                <a:lnTo>
                  <a:pt x="2168" y="84"/>
                </a:lnTo>
                <a:lnTo>
                  <a:pt x="2202" y="101"/>
                </a:lnTo>
                <a:lnTo>
                  <a:pt x="2202" y="118"/>
                </a:lnTo>
                <a:lnTo>
                  <a:pt x="2219" y="118"/>
                </a:lnTo>
                <a:lnTo>
                  <a:pt x="2202" y="135"/>
                </a:lnTo>
                <a:lnTo>
                  <a:pt x="2202" y="152"/>
                </a:lnTo>
                <a:lnTo>
                  <a:pt x="2185" y="152"/>
                </a:lnTo>
                <a:lnTo>
                  <a:pt x="2168" y="152"/>
                </a:lnTo>
                <a:lnTo>
                  <a:pt x="2135" y="169"/>
                </a:lnTo>
                <a:lnTo>
                  <a:pt x="2101" y="169"/>
                </a:lnTo>
                <a:lnTo>
                  <a:pt x="2050" y="169"/>
                </a:lnTo>
                <a:lnTo>
                  <a:pt x="1982" y="169"/>
                </a:lnTo>
                <a:lnTo>
                  <a:pt x="1897" y="186"/>
                </a:lnTo>
                <a:lnTo>
                  <a:pt x="1813" y="186"/>
                </a:lnTo>
                <a:lnTo>
                  <a:pt x="1643" y="203"/>
                </a:lnTo>
                <a:lnTo>
                  <a:pt x="1491" y="203"/>
                </a:lnTo>
                <a:lnTo>
                  <a:pt x="1372" y="203"/>
                </a:lnTo>
                <a:lnTo>
                  <a:pt x="1254" y="203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2814" name="Freeform 46"/>
          <p:cNvSpPr/>
          <p:nvPr/>
        </p:nvSpPr>
        <p:spPr>
          <a:xfrm>
            <a:off x="5991225" y="2305050"/>
            <a:ext cx="182563" cy="417513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288" h="659">
                <a:moveTo>
                  <a:pt x="34" y="101"/>
                </a:moveTo>
                <a:lnTo>
                  <a:pt x="0" y="68"/>
                </a:lnTo>
                <a:lnTo>
                  <a:pt x="0" y="34"/>
                </a:lnTo>
                <a:lnTo>
                  <a:pt x="0" y="17"/>
                </a:lnTo>
                <a:lnTo>
                  <a:pt x="17" y="17"/>
                </a:lnTo>
                <a:lnTo>
                  <a:pt x="34" y="0"/>
                </a:lnTo>
                <a:lnTo>
                  <a:pt x="68" y="0"/>
                </a:lnTo>
                <a:lnTo>
                  <a:pt x="102" y="0"/>
                </a:lnTo>
                <a:lnTo>
                  <a:pt x="187" y="17"/>
                </a:lnTo>
                <a:lnTo>
                  <a:pt x="254" y="34"/>
                </a:lnTo>
                <a:lnTo>
                  <a:pt x="271" y="51"/>
                </a:lnTo>
                <a:lnTo>
                  <a:pt x="288" y="68"/>
                </a:lnTo>
                <a:lnTo>
                  <a:pt x="288" y="84"/>
                </a:lnTo>
                <a:lnTo>
                  <a:pt x="288" y="118"/>
                </a:lnTo>
                <a:lnTo>
                  <a:pt x="288" y="152"/>
                </a:lnTo>
                <a:lnTo>
                  <a:pt x="271" y="220"/>
                </a:lnTo>
                <a:lnTo>
                  <a:pt x="271" y="304"/>
                </a:lnTo>
                <a:lnTo>
                  <a:pt x="271" y="405"/>
                </a:lnTo>
                <a:lnTo>
                  <a:pt x="254" y="473"/>
                </a:lnTo>
                <a:lnTo>
                  <a:pt x="254" y="524"/>
                </a:lnTo>
                <a:lnTo>
                  <a:pt x="254" y="558"/>
                </a:lnTo>
                <a:lnTo>
                  <a:pt x="237" y="591"/>
                </a:lnTo>
                <a:lnTo>
                  <a:pt x="237" y="625"/>
                </a:lnTo>
                <a:lnTo>
                  <a:pt x="237" y="642"/>
                </a:lnTo>
                <a:lnTo>
                  <a:pt x="220" y="659"/>
                </a:lnTo>
                <a:lnTo>
                  <a:pt x="203" y="659"/>
                </a:lnTo>
                <a:lnTo>
                  <a:pt x="187" y="625"/>
                </a:lnTo>
                <a:lnTo>
                  <a:pt x="170" y="558"/>
                </a:lnTo>
                <a:lnTo>
                  <a:pt x="153" y="490"/>
                </a:lnTo>
                <a:lnTo>
                  <a:pt x="136" y="405"/>
                </a:lnTo>
                <a:lnTo>
                  <a:pt x="136" y="338"/>
                </a:lnTo>
                <a:lnTo>
                  <a:pt x="119" y="270"/>
                </a:lnTo>
                <a:lnTo>
                  <a:pt x="102" y="220"/>
                </a:lnTo>
                <a:lnTo>
                  <a:pt x="85" y="186"/>
                </a:lnTo>
                <a:lnTo>
                  <a:pt x="68" y="135"/>
                </a:lnTo>
                <a:lnTo>
                  <a:pt x="51" y="118"/>
                </a:lnTo>
                <a:lnTo>
                  <a:pt x="34" y="101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2815" name="Freeform 47"/>
          <p:cNvSpPr/>
          <p:nvPr/>
        </p:nvSpPr>
        <p:spPr>
          <a:xfrm>
            <a:off x="6561138" y="2208213"/>
            <a:ext cx="236537" cy="482600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373" h="760">
                <a:moveTo>
                  <a:pt x="68" y="67"/>
                </a:moveTo>
                <a:lnTo>
                  <a:pt x="51" y="51"/>
                </a:lnTo>
                <a:lnTo>
                  <a:pt x="34" y="34"/>
                </a:lnTo>
                <a:lnTo>
                  <a:pt x="51" y="17"/>
                </a:lnTo>
                <a:lnTo>
                  <a:pt x="68" y="0"/>
                </a:lnTo>
                <a:lnTo>
                  <a:pt x="85" y="0"/>
                </a:lnTo>
                <a:lnTo>
                  <a:pt x="119" y="0"/>
                </a:lnTo>
                <a:lnTo>
                  <a:pt x="170" y="0"/>
                </a:lnTo>
                <a:lnTo>
                  <a:pt x="237" y="17"/>
                </a:lnTo>
                <a:lnTo>
                  <a:pt x="288" y="51"/>
                </a:lnTo>
                <a:lnTo>
                  <a:pt x="322" y="67"/>
                </a:lnTo>
                <a:lnTo>
                  <a:pt x="356" y="84"/>
                </a:lnTo>
                <a:lnTo>
                  <a:pt x="373" y="118"/>
                </a:lnTo>
                <a:lnTo>
                  <a:pt x="356" y="152"/>
                </a:lnTo>
                <a:lnTo>
                  <a:pt x="322" y="203"/>
                </a:lnTo>
                <a:lnTo>
                  <a:pt x="305" y="236"/>
                </a:lnTo>
                <a:lnTo>
                  <a:pt x="271" y="304"/>
                </a:lnTo>
                <a:lnTo>
                  <a:pt x="237" y="388"/>
                </a:lnTo>
                <a:lnTo>
                  <a:pt x="186" y="507"/>
                </a:lnTo>
                <a:lnTo>
                  <a:pt x="153" y="557"/>
                </a:lnTo>
                <a:lnTo>
                  <a:pt x="119" y="625"/>
                </a:lnTo>
                <a:lnTo>
                  <a:pt x="102" y="659"/>
                </a:lnTo>
                <a:lnTo>
                  <a:pt x="85" y="693"/>
                </a:lnTo>
                <a:lnTo>
                  <a:pt x="68" y="726"/>
                </a:lnTo>
                <a:lnTo>
                  <a:pt x="51" y="743"/>
                </a:lnTo>
                <a:lnTo>
                  <a:pt x="34" y="760"/>
                </a:lnTo>
                <a:lnTo>
                  <a:pt x="17" y="760"/>
                </a:lnTo>
                <a:lnTo>
                  <a:pt x="0" y="760"/>
                </a:lnTo>
                <a:lnTo>
                  <a:pt x="0" y="726"/>
                </a:lnTo>
                <a:lnTo>
                  <a:pt x="17" y="659"/>
                </a:lnTo>
                <a:lnTo>
                  <a:pt x="34" y="574"/>
                </a:lnTo>
                <a:lnTo>
                  <a:pt x="51" y="473"/>
                </a:lnTo>
                <a:lnTo>
                  <a:pt x="85" y="388"/>
                </a:lnTo>
                <a:lnTo>
                  <a:pt x="102" y="321"/>
                </a:lnTo>
                <a:lnTo>
                  <a:pt x="102" y="253"/>
                </a:lnTo>
                <a:lnTo>
                  <a:pt x="119" y="186"/>
                </a:lnTo>
                <a:lnTo>
                  <a:pt x="102" y="135"/>
                </a:lnTo>
                <a:lnTo>
                  <a:pt x="85" y="101"/>
                </a:lnTo>
                <a:lnTo>
                  <a:pt x="68" y="67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2816" name="Freeform 48"/>
          <p:cNvSpPr/>
          <p:nvPr/>
        </p:nvSpPr>
        <p:spPr>
          <a:xfrm>
            <a:off x="5689600" y="3216275"/>
            <a:ext cx="1258888" cy="203200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1982" h="321">
                <a:moveTo>
                  <a:pt x="1016" y="101"/>
                </a:moveTo>
                <a:lnTo>
                  <a:pt x="1169" y="68"/>
                </a:lnTo>
                <a:lnTo>
                  <a:pt x="1321" y="34"/>
                </a:lnTo>
                <a:lnTo>
                  <a:pt x="1457" y="17"/>
                </a:lnTo>
                <a:lnTo>
                  <a:pt x="1558" y="0"/>
                </a:lnTo>
                <a:lnTo>
                  <a:pt x="1660" y="0"/>
                </a:lnTo>
                <a:lnTo>
                  <a:pt x="1728" y="0"/>
                </a:lnTo>
                <a:lnTo>
                  <a:pt x="1796" y="0"/>
                </a:lnTo>
                <a:lnTo>
                  <a:pt x="1830" y="0"/>
                </a:lnTo>
                <a:lnTo>
                  <a:pt x="1897" y="17"/>
                </a:lnTo>
                <a:lnTo>
                  <a:pt x="1931" y="34"/>
                </a:lnTo>
                <a:lnTo>
                  <a:pt x="1965" y="51"/>
                </a:lnTo>
                <a:lnTo>
                  <a:pt x="1982" y="68"/>
                </a:lnTo>
                <a:lnTo>
                  <a:pt x="1982" y="85"/>
                </a:lnTo>
                <a:lnTo>
                  <a:pt x="1982" y="101"/>
                </a:lnTo>
                <a:lnTo>
                  <a:pt x="1965" y="118"/>
                </a:lnTo>
                <a:lnTo>
                  <a:pt x="1948" y="135"/>
                </a:lnTo>
                <a:lnTo>
                  <a:pt x="1914" y="152"/>
                </a:lnTo>
                <a:lnTo>
                  <a:pt x="1863" y="169"/>
                </a:lnTo>
                <a:lnTo>
                  <a:pt x="1813" y="169"/>
                </a:lnTo>
                <a:lnTo>
                  <a:pt x="1745" y="152"/>
                </a:lnTo>
                <a:lnTo>
                  <a:pt x="1575" y="152"/>
                </a:lnTo>
                <a:lnTo>
                  <a:pt x="1423" y="152"/>
                </a:lnTo>
                <a:lnTo>
                  <a:pt x="1372" y="169"/>
                </a:lnTo>
                <a:lnTo>
                  <a:pt x="1304" y="169"/>
                </a:lnTo>
                <a:lnTo>
                  <a:pt x="1237" y="186"/>
                </a:lnTo>
                <a:lnTo>
                  <a:pt x="1169" y="203"/>
                </a:lnTo>
                <a:lnTo>
                  <a:pt x="1067" y="203"/>
                </a:lnTo>
                <a:lnTo>
                  <a:pt x="965" y="220"/>
                </a:lnTo>
                <a:lnTo>
                  <a:pt x="847" y="237"/>
                </a:lnTo>
                <a:lnTo>
                  <a:pt x="728" y="254"/>
                </a:lnTo>
                <a:lnTo>
                  <a:pt x="593" y="270"/>
                </a:lnTo>
                <a:lnTo>
                  <a:pt x="491" y="287"/>
                </a:lnTo>
                <a:lnTo>
                  <a:pt x="389" y="304"/>
                </a:lnTo>
                <a:lnTo>
                  <a:pt x="305" y="321"/>
                </a:lnTo>
                <a:lnTo>
                  <a:pt x="237" y="321"/>
                </a:lnTo>
                <a:lnTo>
                  <a:pt x="186" y="321"/>
                </a:lnTo>
                <a:lnTo>
                  <a:pt x="135" y="321"/>
                </a:lnTo>
                <a:lnTo>
                  <a:pt x="118" y="321"/>
                </a:lnTo>
                <a:lnTo>
                  <a:pt x="51" y="304"/>
                </a:lnTo>
                <a:lnTo>
                  <a:pt x="34" y="287"/>
                </a:lnTo>
                <a:lnTo>
                  <a:pt x="17" y="270"/>
                </a:lnTo>
                <a:lnTo>
                  <a:pt x="0" y="254"/>
                </a:lnTo>
                <a:lnTo>
                  <a:pt x="0" y="237"/>
                </a:lnTo>
                <a:lnTo>
                  <a:pt x="17" y="220"/>
                </a:lnTo>
                <a:lnTo>
                  <a:pt x="51" y="220"/>
                </a:lnTo>
                <a:lnTo>
                  <a:pt x="101" y="203"/>
                </a:lnTo>
                <a:lnTo>
                  <a:pt x="152" y="203"/>
                </a:lnTo>
                <a:lnTo>
                  <a:pt x="186" y="203"/>
                </a:lnTo>
                <a:lnTo>
                  <a:pt x="237" y="203"/>
                </a:lnTo>
                <a:lnTo>
                  <a:pt x="271" y="203"/>
                </a:lnTo>
                <a:lnTo>
                  <a:pt x="322" y="203"/>
                </a:lnTo>
                <a:lnTo>
                  <a:pt x="389" y="203"/>
                </a:lnTo>
                <a:lnTo>
                  <a:pt x="474" y="186"/>
                </a:lnTo>
                <a:lnTo>
                  <a:pt x="576" y="169"/>
                </a:lnTo>
                <a:lnTo>
                  <a:pt x="711" y="152"/>
                </a:lnTo>
                <a:lnTo>
                  <a:pt x="847" y="118"/>
                </a:lnTo>
                <a:lnTo>
                  <a:pt x="1016" y="101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2817" name="Freeform 49"/>
          <p:cNvSpPr/>
          <p:nvPr/>
        </p:nvSpPr>
        <p:spPr>
          <a:xfrm>
            <a:off x="6227763" y="3119438"/>
            <a:ext cx="171450" cy="1008062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271" h="1588">
                <a:moveTo>
                  <a:pt x="34" y="68"/>
                </a:moveTo>
                <a:lnTo>
                  <a:pt x="0" y="51"/>
                </a:lnTo>
                <a:lnTo>
                  <a:pt x="0" y="34"/>
                </a:lnTo>
                <a:lnTo>
                  <a:pt x="17" y="17"/>
                </a:lnTo>
                <a:lnTo>
                  <a:pt x="34" y="17"/>
                </a:lnTo>
                <a:lnTo>
                  <a:pt x="68" y="0"/>
                </a:lnTo>
                <a:lnTo>
                  <a:pt x="102" y="0"/>
                </a:lnTo>
                <a:lnTo>
                  <a:pt x="135" y="17"/>
                </a:lnTo>
                <a:lnTo>
                  <a:pt x="169" y="17"/>
                </a:lnTo>
                <a:lnTo>
                  <a:pt x="203" y="34"/>
                </a:lnTo>
                <a:lnTo>
                  <a:pt x="237" y="51"/>
                </a:lnTo>
                <a:lnTo>
                  <a:pt x="254" y="85"/>
                </a:lnTo>
                <a:lnTo>
                  <a:pt x="271" y="101"/>
                </a:lnTo>
                <a:lnTo>
                  <a:pt x="271" y="135"/>
                </a:lnTo>
                <a:lnTo>
                  <a:pt x="254" y="186"/>
                </a:lnTo>
                <a:lnTo>
                  <a:pt x="254" y="237"/>
                </a:lnTo>
                <a:lnTo>
                  <a:pt x="237" y="270"/>
                </a:lnTo>
                <a:lnTo>
                  <a:pt x="237" y="321"/>
                </a:lnTo>
                <a:lnTo>
                  <a:pt x="237" y="372"/>
                </a:lnTo>
                <a:lnTo>
                  <a:pt x="237" y="456"/>
                </a:lnTo>
                <a:lnTo>
                  <a:pt x="220" y="541"/>
                </a:lnTo>
                <a:lnTo>
                  <a:pt x="220" y="642"/>
                </a:lnTo>
                <a:lnTo>
                  <a:pt x="220" y="743"/>
                </a:lnTo>
                <a:lnTo>
                  <a:pt x="220" y="862"/>
                </a:lnTo>
                <a:lnTo>
                  <a:pt x="203" y="997"/>
                </a:lnTo>
                <a:lnTo>
                  <a:pt x="203" y="1098"/>
                </a:lnTo>
                <a:lnTo>
                  <a:pt x="203" y="1200"/>
                </a:lnTo>
                <a:lnTo>
                  <a:pt x="186" y="1284"/>
                </a:lnTo>
                <a:lnTo>
                  <a:pt x="186" y="1369"/>
                </a:lnTo>
                <a:lnTo>
                  <a:pt x="186" y="1419"/>
                </a:lnTo>
                <a:lnTo>
                  <a:pt x="186" y="1470"/>
                </a:lnTo>
                <a:lnTo>
                  <a:pt x="169" y="1504"/>
                </a:lnTo>
                <a:lnTo>
                  <a:pt x="152" y="1538"/>
                </a:lnTo>
                <a:lnTo>
                  <a:pt x="152" y="1571"/>
                </a:lnTo>
                <a:lnTo>
                  <a:pt x="135" y="1588"/>
                </a:lnTo>
                <a:lnTo>
                  <a:pt x="118" y="1588"/>
                </a:lnTo>
                <a:lnTo>
                  <a:pt x="102" y="1571"/>
                </a:lnTo>
                <a:lnTo>
                  <a:pt x="85" y="1554"/>
                </a:lnTo>
                <a:lnTo>
                  <a:pt x="68" y="1504"/>
                </a:lnTo>
                <a:lnTo>
                  <a:pt x="34" y="1419"/>
                </a:lnTo>
                <a:lnTo>
                  <a:pt x="34" y="1385"/>
                </a:lnTo>
                <a:lnTo>
                  <a:pt x="34" y="1369"/>
                </a:lnTo>
                <a:lnTo>
                  <a:pt x="34" y="1335"/>
                </a:lnTo>
                <a:lnTo>
                  <a:pt x="34" y="1301"/>
                </a:lnTo>
                <a:lnTo>
                  <a:pt x="34" y="1233"/>
                </a:lnTo>
                <a:lnTo>
                  <a:pt x="51" y="1149"/>
                </a:lnTo>
                <a:lnTo>
                  <a:pt x="68" y="946"/>
                </a:lnTo>
                <a:lnTo>
                  <a:pt x="85" y="743"/>
                </a:lnTo>
                <a:lnTo>
                  <a:pt x="85" y="642"/>
                </a:lnTo>
                <a:lnTo>
                  <a:pt x="85" y="558"/>
                </a:lnTo>
                <a:lnTo>
                  <a:pt x="85" y="490"/>
                </a:lnTo>
                <a:lnTo>
                  <a:pt x="85" y="422"/>
                </a:lnTo>
                <a:lnTo>
                  <a:pt x="85" y="321"/>
                </a:lnTo>
                <a:lnTo>
                  <a:pt x="85" y="203"/>
                </a:lnTo>
                <a:lnTo>
                  <a:pt x="68" y="135"/>
                </a:lnTo>
                <a:lnTo>
                  <a:pt x="51" y="101"/>
                </a:lnTo>
                <a:lnTo>
                  <a:pt x="34" y="68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2818" name="Freeform 50"/>
          <p:cNvSpPr/>
          <p:nvPr/>
        </p:nvSpPr>
        <p:spPr>
          <a:xfrm>
            <a:off x="5549900" y="3324225"/>
            <a:ext cx="752475" cy="600075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1185" h="946">
                <a:moveTo>
                  <a:pt x="931" y="439"/>
                </a:moveTo>
                <a:lnTo>
                  <a:pt x="779" y="574"/>
                </a:lnTo>
                <a:lnTo>
                  <a:pt x="593" y="693"/>
                </a:lnTo>
                <a:lnTo>
                  <a:pt x="508" y="760"/>
                </a:lnTo>
                <a:lnTo>
                  <a:pt x="406" y="811"/>
                </a:lnTo>
                <a:lnTo>
                  <a:pt x="203" y="896"/>
                </a:lnTo>
                <a:lnTo>
                  <a:pt x="118" y="929"/>
                </a:lnTo>
                <a:lnTo>
                  <a:pt x="50" y="946"/>
                </a:lnTo>
                <a:lnTo>
                  <a:pt x="16" y="946"/>
                </a:lnTo>
                <a:lnTo>
                  <a:pt x="0" y="946"/>
                </a:lnTo>
                <a:lnTo>
                  <a:pt x="0" y="929"/>
                </a:lnTo>
                <a:lnTo>
                  <a:pt x="16" y="912"/>
                </a:lnTo>
                <a:lnTo>
                  <a:pt x="50" y="896"/>
                </a:lnTo>
                <a:lnTo>
                  <a:pt x="84" y="879"/>
                </a:lnTo>
                <a:lnTo>
                  <a:pt x="118" y="845"/>
                </a:lnTo>
                <a:lnTo>
                  <a:pt x="169" y="811"/>
                </a:lnTo>
                <a:lnTo>
                  <a:pt x="237" y="777"/>
                </a:lnTo>
                <a:lnTo>
                  <a:pt x="338" y="710"/>
                </a:lnTo>
                <a:lnTo>
                  <a:pt x="457" y="642"/>
                </a:lnTo>
                <a:lnTo>
                  <a:pt x="677" y="456"/>
                </a:lnTo>
                <a:lnTo>
                  <a:pt x="779" y="372"/>
                </a:lnTo>
                <a:lnTo>
                  <a:pt x="864" y="253"/>
                </a:lnTo>
                <a:lnTo>
                  <a:pt x="948" y="135"/>
                </a:lnTo>
                <a:lnTo>
                  <a:pt x="1033" y="0"/>
                </a:lnTo>
                <a:lnTo>
                  <a:pt x="1185" y="34"/>
                </a:lnTo>
                <a:lnTo>
                  <a:pt x="1135" y="152"/>
                </a:lnTo>
                <a:lnTo>
                  <a:pt x="1067" y="253"/>
                </a:lnTo>
                <a:lnTo>
                  <a:pt x="931" y="439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2819" name="Freeform 51"/>
          <p:cNvSpPr/>
          <p:nvPr/>
        </p:nvSpPr>
        <p:spPr>
          <a:xfrm>
            <a:off x="6324600" y="3333750"/>
            <a:ext cx="989013" cy="568325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1559" h="895">
                <a:moveTo>
                  <a:pt x="1322" y="710"/>
                </a:moveTo>
                <a:lnTo>
                  <a:pt x="1373" y="726"/>
                </a:lnTo>
                <a:lnTo>
                  <a:pt x="1424" y="743"/>
                </a:lnTo>
                <a:lnTo>
                  <a:pt x="1457" y="760"/>
                </a:lnTo>
                <a:lnTo>
                  <a:pt x="1491" y="777"/>
                </a:lnTo>
                <a:lnTo>
                  <a:pt x="1525" y="777"/>
                </a:lnTo>
                <a:lnTo>
                  <a:pt x="1542" y="794"/>
                </a:lnTo>
                <a:lnTo>
                  <a:pt x="1559" y="794"/>
                </a:lnTo>
                <a:lnTo>
                  <a:pt x="1559" y="811"/>
                </a:lnTo>
                <a:lnTo>
                  <a:pt x="1542" y="811"/>
                </a:lnTo>
                <a:lnTo>
                  <a:pt x="1491" y="828"/>
                </a:lnTo>
                <a:lnTo>
                  <a:pt x="1424" y="845"/>
                </a:lnTo>
                <a:lnTo>
                  <a:pt x="1339" y="862"/>
                </a:lnTo>
                <a:lnTo>
                  <a:pt x="1220" y="879"/>
                </a:lnTo>
                <a:lnTo>
                  <a:pt x="1136" y="879"/>
                </a:lnTo>
                <a:lnTo>
                  <a:pt x="1068" y="895"/>
                </a:lnTo>
                <a:lnTo>
                  <a:pt x="1034" y="895"/>
                </a:lnTo>
                <a:lnTo>
                  <a:pt x="1000" y="895"/>
                </a:lnTo>
                <a:lnTo>
                  <a:pt x="966" y="895"/>
                </a:lnTo>
                <a:lnTo>
                  <a:pt x="881" y="879"/>
                </a:lnTo>
                <a:lnTo>
                  <a:pt x="831" y="862"/>
                </a:lnTo>
                <a:lnTo>
                  <a:pt x="780" y="828"/>
                </a:lnTo>
                <a:lnTo>
                  <a:pt x="695" y="760"/>
                </a:lnTo>
                <a:lnTo>
                  <a:pt x="644" y="710"/>
                </a:lnTo>
                <a:lnTo>
                  <a:pt x="610" y="659"/>
                </a:lnTo>
                <a:lnTo>
                  <a:pt x="543" y="608"/>
                </a:lnTo>
                <a:lnTo>
                  <a:pt x="492" y="557"/>
                </a:lnTo>
                <a:lnTo>
                  <a:pt x="424" y="490"/>
                </a:lnTo>
                <a:lnTo>
                  <a:pt x="356" y="405"/>
                </a:lnTo>
                <a:lnTo>
                  <a:pt x="271" y="338"/>
                </a:lnTo>
                <a:lnTo>
                  <a:pt x="187" y="236"/>
                </a:lnTo>
                <a:lnTo>
                  <a:pt x="102" y="135"/>
                </a:lnTo>
                <a:lnTo>
                  <a:pt x="0" y="34"/>
                </a:lnTo>
                <a:lnTo>
                  <a:pt x="34" y="0"/>
                </a:lnTo>
                <a:lnTo>
                  <a:pt x="136" y="84"/>
                </a:lnTo>
                <a:lnTo>
                  <a:pt x="221" y="152"/>
                </a:lnTo>
                <a:lnTo>
                  <a:pt x="305" y="203"/>
                </a:lnTo>
                <a:lnTo>
                  <a:pt x="390" y="270"/>
                </a:lnTo>
                <a:lnTo>
                  <a:pt x="458" y="304"/>
                </a:lnTo>
                <a:lnTo>
                  <a:pt x="509" y="355"/>
                </a:lnTo>
                <a:lnTo>
                  <a:pt x="559" y="372"/>
                </a:lnTo>
                <a:lnTo>
                  <a:pt x="593" y="405"/>
                </a:lnTo>
                <a:lnTo>
                  <a:pt x="661" y="439"/>
                </a:lnTo>
                <a:lnTo>
                  <a:pt x="729" y="490"/>
                </a:lnTo>
                <a:lnTo>
                  <a:pt x="915" y="557"/>
                </a:lnTo>
                <a:lnTo>
                  <a:pt x="1000" y="608"/>
                </a:lnTo>
                <a:lnTo>
                  <a:pt x="1102" y="659"/>
                </a:lnTo>
                <a:lnTo>
                  <a:pt x="1203" y="693"/>
                </a:lnTo>
                <a:lnTo>
                  <a:pt x="1322" y="710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28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328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328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328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328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328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8" dur="500"/>
                                        <p:tgtEl>
                                          <p:spTgt spid="328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328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328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32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32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58" grpId="0"/>
      <p:bldP spid="2" grpId="0"/>
      <p:bldP spid="34" grpId="0"/>
      <p:bldP spid="35" grpId="0"/>
      <p:bldP spid="31" grpId="0"/>
      <p:bldP spid="32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826" name="Freeform 34"/>
          <p:cNvSpPr/>
          <p:nvPr/>
        </p:nvSpPr>
        <p:spPr>
          <a:xfrm>
            <a:off x="5713413" y="3173413"/>
            <a:ext cx="1154112" cy="893762"/>
          </a:xfrm>
          <a:custGeom>
            <a:avLst/>
            <a:gdLst/>
            <a:ahLst/>
            <a:cxnLst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</a:cxnLst>
            <a:pathLst>
              <a:path w="1817" h="1406">
                <a:moveTo>
                  <a:pt x="1553" y="0"/>
                </a:moveTo>
                <a:lnTo>
                  <a:pt x="1600" y="0"/>
                </a:lnTo>
                <a:lnTo>
                  <a:pt x="1631" y="15"/>
                </a:lnTo>
                <a:lnTo>
                  <a:pt x="1662" y="46"/>
                </a:lnTo>
                <a:lnTo>
                  <a:pt x="1724" y="93"/>
                </a:lnTo>
                <a:lnTo>
                  <a:pt x="1755" y="124"/>
                </a:lnTo>
                <a:lnTo>
                  <a:pt x="1786" y="170"/>
                </a:lnTo>
                <a:lnTo>
                  <a:pt x="1817" y="185"/>
                </a:lnTo>
                <a:lnTo>
                  <a:pt x="1817" y="216"/>
                </a:lnTo>
                <a:lnTo>
                  <a:pt x="1802" y="247"/>
                </a:lnTo>
                <a:lnTo>
                  <a:pt x="1771" y="263"/>
                </a:lnTo>
                <a:lnTo>
                  <a:pt x="1755" y="278"/>
                </a:lnTo>
                <a:lnTo>
                  <a:pt x="1724" y="324"/>
                </a:lnTo>
                <a:lnTo>
                  <a:pt x="1709" y="386"/>
                </a:lnTo>
                <a:lnTo>
                  <a:pt x="1693" y="464"/>
                </a:lnTo>
                <a:lnTo>
                  <a:pt x="1647" y="572"/>
                </a:lnTo>
                <a:lnTo>
                  <a:pt x="1616" y="680"/>
                </a:lnTo>
                <a:lnTo>
                  <a:pt x="1569" y="803"/>
                </a:lnTo>
                <a:lnTo>
                  <a:pt x="1522" y="943"/>
                </a:lnTo>
                <a:lnTo>
                  <a:pt x="1491" y="1004"/>
                </a:lnTo>
                <a:lnTo>
                  <a:pt x="1460" y="1066"/>
                </a:lnTo>
                <a:lnTo>
                  <a:pt x="1429" y="1128"/>
                </a:lnTo>
                <a:lnTo>
                  <a:pt x="1398" y="1174"/>
                </a:lnTo>
                <a:lnTo>
                  <a:pt x="1336" y="1252"/>
                </a:lnTo>
                <a:lnTo>
                  <a:pt x="1274" y="1313"/>
                </a:lnTo>
                <a:lnTo>
                  <a:pt x="1212" y="1360"/>
                </a:lnTo>
                <a:lnTo>
                  <a:pt x="1165" y="1391"/>
                </a:lnTo>
                <a:lnTo>
                  <a:pt x="1134" y="1406"/>
                </a:lnTo>
                <a:lnTo>
                  <a:pt x="1103" y="1406"/>
                </a:lnTo>
                <a:lnTo>
                  <a:pt x="1072" y="1391"/>
                </a:lnTo>
                <a:lnTo>
                  <a:pt x="1056" y="1375"/>
                </a:lnTo>
                <a:lnTo>
                  <a:pt x="1056" y="1344"/>
                </a:lnTo>
                <a:lnTo>
                  <a:pt x="1056" y="1298"/>
                </a:lnTo>
                <a:lnTo>
                  <a:pt x="1041" y="1252"/>
                </a:lnTo>
                <a:lnTo>
                  <a:pt x="1025" y="1205"/>
                </a:lnTo>
                <a:lnTo>
                  <a:pt x="963" y="1174"/>
                </a:lnTo>
                <a:lnTo>
                  <a:pt x="901" y="1128"/>
                </a:lnTo>
                <a:lnTo>
                  <a:pt x="839" y="1082"/>
                </a:lnTo>
                <a:lnTo>
                  <a:pt x="792" y="1051"/>
                </a:lnTo>
                <a:lnTo>
                  <a:pt x="761" y="1020"/>
                </a:lnTo>
                <a:lnTo>
                  <a:pt x="777" y="1004"/>
                </a:lnTo>
                <a:lnTo>
                  <a:pt x="808" y="1004"/>
                </a:lnTo>
                <a:lnTo>
                  <a:pt x="855" y="1004"/>
                </a:lnTo>
                <a:lnTo>
                  <a:pt x="948" y="1020"/>
                </a:lnTo>
                <a:lnTo>
                  <a:pt x="1025" y="1035"/>
                </a:lnTo>
                <a:lnTo>
                  <a:pt x="1088" y="1035"/>
                </a:lnTo>
                <a:lnTo>
                  <a:pt x="1134" y="1035"/>
                </a:lnTo>
                <a:lnTo>
                  <a:pt x="1165" y="1035"/>
                </a:lnTo>
                <a:lnTo>
                  <a:pt x="1181" y="1020"/>
                </a:lnTo>
                <a:lnTo>
                  <a:pt x="1212" y="1004"/>
                </a:lnTo>
                <a:lnTo>
                  <a:pt x="1243" y="973"/>
                </a:lnTo>
                <a:lnTo>
                  <a:pt x="1274" y="927"/>
                </a:lnTo>
                <a:lnTo>
                  <a:pt x="1305" y="865"/>
                </a:lnTo>
                <a:lnTo>
                  <a:pt x="1352" y="773"/>
                </a:lnTo>
                <a:lnTo>
                  <a:pt x="1383" y="664"/>
                </a:lnTo>
                <a:lnTo>
                  <a:pt x="1429" y="525"/>
                </a:lnTo>
                <a:lnTo>
                  <a:pt x="1445" y="464"/>
                </a:lnTo>
                <a:lnTo>
                  <a:pt x="1460" y="402"/>
                </a:lnTo>
                <a:lnTo>
                  <a:pt x="1460" y="355"/>
                </a:lnTo>
                <a:lnTo>
                  <a:pt x="1476" y="309"/>
                </a:lnTo>
                <a:lnTo>
                  <a:pt x="1476" y="278"/>
                </a:lnTo>
                <a:lnTo>
                  <a:pt x="1476" y="247"/>
                </a:lnTo>
                <a:lnTo>
                  <a:pt x="1476" y="232"/>
                </a:lnTo>
                <a:lnTo>
                  <a:pt x="1476" y="216"/>
                </a:lnTo>
                <a:lnTo>
                  <a:pt x="1429" y="185"/>
                </a:lnTo>
                <a:lnTo>
                  <a:pt x="1367" y="170"/>
                </a:lnTo>
                <a:lnTo>
                  <a:pt x="1336" y="170"/>
                </a:lnTo>
                <a:lnTo>
                  <a:pt x="1289" y="170"/>
                </a:lnTo>
                <a:lnTo>
                  <a:pt x="1212" y="185"/>
                </a:lnTo>
                <a:lnTo>
                  <a:pt x="1134" y="185"/>
                </a:lnTo>
                <a:lnTo>
                  <a:pt x="1025" y="201"/>
                </a:lnTo>
                <a:lnTo>
                  <a:pt x="901" y="216"/>
                </a:lnTo>
                <a:lnTo>
                  <a:pt x="761" y="247"/>
                </a:lnTo>
                <a:lnTo>
                  <a:pt x="606" y="278"/>
                </a:lnTo>
                <a:lnTo>
                  <a:pt x="513" y="294"/>
                </a:lnTo>
                <a:lnTo>
                  <a:pt x="451" y="309"/>
                </a:lnTo>
                <a:lnTo>
                  <a:pt x="389" y="309"/>
                </a:lnTo>
                <a:lnTo>
                  <a:pt x="327" y="324"/>
                </a:lnTo>
                <a:lnTo>
                  <a:pt x="280" y="324"/>
                </a:lnTo>
                <a:lnTo>
                  <a:pt x="249" y="340"/>
                </a:lnTo>
                <a:lnTo>
                  <a:pt x="218" y="340"/>
                </a:lnTo>
                <a:lnTo>
                  <a:pt x="202" y="340"/>
                </a:lnTo>
                <a:lnTo>
                  <a:pt x="140" y="324"/>
                </a:lnTo>
                <a:lnTo>
                  <a:pt x="94" y="309"/>
                </a:lnTo>
                <a:lnTo>
                  <a:pt x="78" y="294"/>
                </a:lnTo>
                <a:lnTo>
                  <a:pt x="47" y="263"/>
                </a:lnTo>
                <a:lnTo>
                  <a:pt x="0" y="216"/>
                </a:lnTo>
                <a:lnTo>
                  <a:pt x="171" y="201"/>
                </a:lnTo>
                <a:lnTo>
                  <a:pt x="327" y="185"/>
                </a:lnTo>
                <a:lnTo>
                  <a:pt x="482" y="170"/>
                </a:lnTo>
                <a:lnTo>
                  <a:pt x="622" y="154"/>
                </a:lnTo>
                <a:lnTo>
                  <a:pt x="746" y="139"/>
                </a:lnTo>
                <a:lnTo>
                  <a:pt x="870" y="124"/>
                </a:lnTo>
                <a:lnTo>
                  <a:pt x="979" y="108"/>
                </a:lnTo>
                <a:lnTo>
                  <a:pt x="1072" y="93"/>
                </a:lnTo>
                <a:lnTo>
                  <a:pt x="1165" y="93"/>
                </a:lnTo>
                <a:lnTo>
                  <a:pt x="1227" y="77"/>
                </a:lnTo>
                <a:lnTo>
                  <a:pt x="1305" y="62"/>
                </a:lnTo>
                <a:lnTo>
                  <a:pt x="1352" y="46"/>
                </a:lnTo>
                <a:lnTo>
                  <a:pt x="1398" y="46"/>
                </a:lnTo>
                <a:lnTo>
                  <a:pt x="1429" y="31"/>
                </a:lnTo>
                <a:lnTo>
                  <a:pt x="1460" y="15"/>
                </a:lnTo>
                <a:lnTo>
                  <a:pt x="1476" y="15"/>
                </a:lnTo>
                <a:lnTo>
                  <a:pt x="1522" y="0"/>
                </a:lnTo>
                <a:lnTo>
                  <a:pt x="1538" y="0"/>
                </a:lnTo>
                <a:lnTo>
                  <a:pt x="1553" y="0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5602" name="TextBox 27"/>
          <p:cNvSpPr txBox="1"/>
          <p:nvPr/>
        </p:nvSpPr>
        <p:spPr>
          <a:xfrm>
            <a:off x="1009650" y="2546350"/>
            <a:ext cx="1336675" cy="1570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9600" b="1" dirty="0">
                <a:latin typeface="楷体_GB2312" pitchFamily="49" charset="-122"/>
                <a:ea typeface="楷体_GB2312" pitchFamily="49" charset="-122"/>
              </a:rPr>
              <a:t>劳</a:t>
            </a:r>
            <a:endParaRPr lang="zh-CN" altLang="en-US" sz="96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384300" y="2027238"/>
            <a:ext cx="955675" cy="581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 b="1" err="1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láo</a:t>
            </a:r>
            <a:r>
              <a:rPr lang="en-US" altLang="zh-CN" sz="3200" b="1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  </a:t>
            </a:r>
            <a:endParaRPr lang="en-US" altLang="zh-CN" sz="3200" b="1">
              <a:solidFill>
                <a:srgbClr val="FF0000"/>
              </a:solidFill>
              <a:latin typeface="方正姚体" pitchFamily="2" charset="-122"/>
              <a:ea typeface="方正姚体" pitchFamily="2" charset="-122"/>
            </a:endParaRPr>
          </a:p>
        </p:txBody>
      </p:sp>
      <p:grpSp>
        <p:nvGrpSpPr>
          <p:cNvPr id="25604" name="Group 4"/>
          <p:cNvGrpSpPr/>
          <p:nvPr/>
        </p:nvGrpSpPr>
        <p:grpSpPr>
          <a:xfrm>
            <a:off x="4932363" y="1700213"/>
            <a:ext cx="2879725" cy="2879725"/>
            <a:chOff x="1474" y="663"/>
            <a:chExt cx="2948" cy="2835"/>
          </a:xfrm>
        </p:grpSpPr>
        <p:sp>
          <p:nvSpPr>
            <p:cNvPr id="25605" name="Rectangle 5"/>
            <p:cNvSpPr/>
            <p:nvPr/>
          </p:nvSpPr>
          <p:spPr>
            <a:xfrm>
              <a:off x="2948" y="2069"/>
              <a:ext cx="1474" cy="1429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>
                <a:spcBef>
                  <a:spcPct val="20000"/>
                </a:spcBef>
              </a:pPr>
              <a:endParaRPr lang="zh-CN" altLang="zh-CN" sz="2800" dirty="0">
                <a:latin typeface="Calibri" panose="020F0502020204030204" pitchFamily="34" charset="0"/>
              </a:endParaRPr>
            </a:p>
          </p:txBody>
        </p:sp>
        <p:sp>
          <p:nvSpPr>
            <p:cNvPr id="25606" name="Rectangle 6"/>
            <p:cNvSpPr/>
            <p:nvPr/>
          </p:nvSpPr>
          <p:spPr>
            <a:xfrm>
              <a:off x="1474" y="2069"/>
              <a:ext cx="1474" cy="1429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>
                <a:spcBef>
                  <a:spcPct val="20000"/>
                </a:spcBef>
              </a:pPr>
              <a:endParaRPr lang="zh-CN" altLang="zh-CN" sz="2800" dirty="0">
                <a:latin typeface="Calibri" panose="020F0502020204030204" pitchFamily="34" charset="0"/>
              </a:endParaRPr>
            </a:p>
          </p:txBody>
        </p:sp>
        <p:sp>
          <p:nvSpPr>
            <p:cNvPr id="25607" name="Rectangle 7"/>
            <p:cNvSpPr/>
            <p:nvPr/>
          </p:nvSpPr>
          <p:spPr>
            <a:xfrm>
              <a:off x="2948" y="663"/>
              <a:ext cx="1474" cy="1406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>
                <a:spcBef>
                  <a:spcPct val="20000"/>
                </a:spcBef>
              </a:pPr>
              <a:endParaRPr lang="zh-CN" altLang="zh-CN" sz="2800" dirty="0">
                <a:latin typeface="Calibri" panose="020F0502020204030204" pitchFamily="34" charset="0"/>
              </a:endParaRPr>
            </a:p>
          </p:txBody>
        </p:sp>
        <p:sp>
          <p:nvSpPr>
            <p:cNvPr id="25608" name="Rectangle 8"/>
            <p:cNvSpPr/>
            <p:nvPr/>
          </p:nvSpPr>
          <p:spPr>
            <a:xfrm>
              <a:off x="1474" y="663"/>
              <a:ext cx="1474" cy="1406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>
                <a:spcBef>
                  <a:spcPct val="20000"/>
                </a:spcBef>
              </a:pPr>
              <a:endParaRPr lang="zh-CN" altLang="zh-CN" sz="2800" dirty="0">
                <a:latin typeface="Calibri" panose="020F0502020204030204" pitchFamily="34" charset="0"/>
              </a:endParaRPr>
            </a:p>
          </p:txBody>
        </p:sp>
        <p:sp>
          <p:nvSpPr>
            <p:cNvPr id="25609" name="Line 9"/>
            <p:cNvSpPr/>
            <p:nvPr/>
          </p:nvSpPr>
          <p:spPr>
            <a:xfrm>
              <a:off x="1474" y="663"/>
              <a:ext cx="2948" cy="0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5610" name="Line 10"/>
            <p:cNvSpPr/>
            <p:nvPr/>
          </p:nvSpPr>
          <p:spPr>
            <a:xfrm>
              <a:off x="1474" y="3498"/>
              <a:ext cx="2948" cy="0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5611" name="Line 11"/>
            <p:cNvSpPr/>
            <p:nvPr/>
          </p:nvSpPr>
          <p:spPr>
            <a:xfrm>
              <a:off x="1474" y="663"/>
              <a:ext cx="0" cy="2835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5612" name="Line 12"/>
            <p:cNvSpPr/>
            <p:nvPr/>
          </p:nvSpPr>
          <p:spPr>
            <a:xfrm>
              <a:off x="4422" y="663"/>
              <a:ext cx="0" cy="2835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5613" name="Line 13"/>
            <p:cNvSpPr/>
            <p:nvPr/>
          </p:nvSpPr>
          <p:spPr>
            <a:xfrm>
              <a:off x="1474" y="2069"/>
              <a:ext cx="2948" cy="0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5614" name="Line 14"/>
            <p:cNvSpPr/>
            <p:nvPr/>
          </p:nvSpPr>
          <p:spPr>
            <a:xfrm>
              <a:off x="2948" y="663"/>
              <a:ext cx="0" cy="2835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58" name="TextBox 57"/>
          <p:cNvSpPr txBox="1"/>
          <p:nvPr/>
        </p:nvSpPr>
        <p:spPr>
          <a:xfrm>
            <a:off x="4619625" y="4857750"/>
            <a:ext cx="4216400" cy="1200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书写指导：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整体略扁，最后一笔撇画舒展。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592388" y="3100388"/>
            <a:ext cx="1727200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0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部首：</a:t>
            </a:r>
            <a:r>
              <a:rPr lang="zh-CN" altLang="en-US" sz="2000" b="1" dirty="0">
                <a:latin typeface="仿宋" panose="02010609060101010101" pitchFamily="49" charset="-122"/>
                <a:ea typeface="仿宋" panose="02010609060101010101" pitchFamily="49" charset="-122"/>
              </a:rPr>
              <a:t>力</a:t>
            </a:r>
            <a:endParaRPr lang="zh-CN" altLang="en-US" sz="20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842963" y="4538663"/>
            <a:ext cx="3030537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组词：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劳力  劳动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842963" y="5045075"/>
            <a:ext cx="3640137" cy="830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造句：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小明参加劳动活动特别积极。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2135188" y="2643188"/>
            <a:ext cx="2008187" cy="400050"/>
          </a:xfrm>
          <a:prstGeom prst="rect">
            <a:avLst/>
          </a:prstGeom>
          <a:noFill/>
          <a:ln w="9525">
            <a:noFill/>
          </a:ln>
        </p:spPr>
        <p:txBody>
          <a:bodyPr anchor="ctr" anchorCtr="1">
            <a:spAutoFit/>
          </a:bodyPr>
          <a:p>
            <a:r>
              <a:rPr lang="zh-CN" altLang="en-US" sz="20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音序：</a:t>
            </a:r>
            <a:r>
              <a:rPr lang="en-US" altLang="zh-CN" sz="2000" b="1">
                <a:latin typeface="仿宋" panose="02010609060101010101" pitchFamily="49" charset="-122"/>
                <a:ea typeface="仿宋" panose="02010609060101010101" pitchFamily="49" charset="-122"/>
              </a:rPr>
              <a:t>L</a:t>
            </a:r>
            <a:endParaRPr lang="en-US" altLang="zh-CN" sz="2000" b="1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2214563" y="3571875"/>
            <a:ext cx="2078037" cy="400050"/>
          </a:xfrm>
          <a:prstGeom prst="rect">
            <a:avLst/>
          </a:prstGeom>
          <a:noFill/>
          <a:ln w="9525">
            <a:noFill/>
          </a:ln>
        </p:spPr>
        <p:txBody>
          <a:bodyPr anchor="ctr" anchorCtr="1">
            <a:spAutoFit/>
          </a:bodyPr>
          <a:p>
            <a:r>
              <a:rPr lang="zh-CN" altLang="en-US" sz="20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结构</a:t>
            </a:r>
            <a:r>
              <a:rPr lang="en-US" altLang="zh-CN" sz="2000" b="1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:</a:t>
            </a:r>
            <a:r>
              <a:rPr lang="zh-CN" altLang="en-US" sz="2000" b="1" dirty="0">
                <a:latin typeface="仿宋" panose="02010609060101010101" pitchFamily="49" charset="-122"/>
                <a:ea typeface="仿宋" panose="02010609060101010101" pitchFamily="49" charset="-122"/>
              </a:rPr>
              <a:t>上下</a:t>
            </a:r>
            <a:endParaRPr lang="zh-CN" altLang="en-US" sz="20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25621" name="Rectangle 28"/>
          <p:cNvSpPr/>
          <p:nvPr/>
        </p:nvSpPr>
        <p:spPr>
          <a:xfrm>
            <a:off x="5427663" y="2152650"/>
            <a:ext cx="31750" cy="152400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p>
            <a:pPr algn="just"/>
            <a:r>
              <a:rPr lang="en-US" altLang="zh-CN" sz="100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endParaRPr lang="en-US" altLang="zh-CN">
              <a:latin typeface="Calibri" panose="020F0502020204030204" pitchFamily="34" charset="0"/>
            </a:endParaRPr>
          </a:p>
        </p:txBody>
      </p:sp>
      <p:sp>
        <p:nvSpPr>
          <p:cNvPr id="33822" name="Freeform 30"/>
          <p:cNvSpPr/>
          <p:nvPr/>
        </p:nvSpPr>
        <p:spPr>
          <a:xfrm>
            <a:off x="5437188" y="3025775"/>
            <a:ext cx="976312" cy="992188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1537" h="1561">
                <a:moveTo>
                  <a:pt x="357" y="1422"/>
                </a:moveTo>
                <a:lnTo>
                  <a:pt x="279" y="1453"/>
                </a:lnTo>
                <a:lnTo>
                  <a:pt x="201" y="1484"/>
                </a:lnTo>
                <a:lnTo>
                  <a:pt x="139" y="1514"/>
                </a:lnTo>
                <a:lnTo>
                  <a:pt x="93" y="1530"/>
                </a:lnTo>
                <a:lnTo>
                  <a:pt x="62" y="1545"/>
                </a:lnTo>
                <a:lnTo>
                  <a:pt x="31" y="1561"/>
                </a:lnTo>
                <a:lnTo>
                  <a:pt x="15" y="1561"/>
                </a:lnTo>
                <a:lnTo>
                  <a:pt x="0" y="1561"/>
                </a:lnTo>
                <a:lnTo>
                  <a:pt x="15" y="1545"/>
                </a:lnTo>
                <a:lnTo>
                  <a:pt x="31" y="1514"/>
                </a:lnTo>
                <a:lnTo>
                  <a:pt x="77" y="1499"/>
                </a:lnTo>
                <a:lnTo>
                  <a:pt x="108" y="1468"/>
                </a:lnTo>
                <a:lnTo>
                  <a:pt x="170" y="1437"/>
                </a:lnTo>
                <a:lnTo>
                  <a:pt x="232" y="1391"/>
                </a:lnTo>
                <a:lnTo>
                  <a:pt x="310" y="1345"/>
                </a:lnTo>
                <a:lnTo>
                  <a:pt x="450" y="1252"/>
                </a:lnTo>
                <a:lnTo>
                  <a:pt x="590" y="1144"/>
                </a:lnTo>
                <a:lnTo>
                  <a:pt x="714" y="1051"/>
                </a:lnTo>
                <a:lnTo>
                  <a:pt x="823" y="943"/>
                </a:lnTo>
                <a:lnTo>
                  <a:pt x="916" y="835"/>
                </a:lnTo>
                <a:lnTo>
                  <a:pt x="1009" y="711"/>
                </a:lnTo>
                <a:lnTo>
                  <a:pt x="1087" y="572"/>
                </a:lnTo>
                <a:lnTo>
                  <a:pt x="1149" y="433"/>
                </a:lnTo>
                <a:lnTo>
                  <a:pt x="1180" y="371"/>
                </a:lnTo>
                <a:lnTo>
                  <a:pt x="1195" y="309"/>
                </a:lnTo>
                <a:lnTo>
                  <a:pt x="1211" y="247"/>
                </a:lnTo>
                <a:lnTo>
                  <a:pt x="1226" y="201"/>
                </a:lnTo>
                <a:lnTo>
                  <a:pt x="1226" y="170"/>
                </a:lnTo>
                <a:lnTo>
                  <a:pt x="1242" y="139"/>
                </a:lnTo>
                <a:lnTo>
                  <a:pt x="1242" y="93"/>
                </a:lnTo>
                <a:lnTo>
                  <a:pt x="1226" y="47"/>
                </a:lnTo>
                <a:lnTo>
                  <a:pt x="1242" y="0"/>
                </a:lnTo>
                <a:lnTo>
                  <a:pt x="1257" y="0"/>
                </a:lnTo>
                <a:lnTo>
                  <a:pt x="1289" y="0"/>
                </a:lnTo>
                <a:lnTo>
                  <a:pt x="1335" y="0"/>
                </a:lnTo>
                <a:lnTo>
                  <a:pt x="1397" y="16"/>
                </a:lnTo>
                <a:lnTo>
                  <a:pt x="1444" y="31"/>
                </a:lnTo>
                <a:lnTo>
                  <a:pt x="1490" y="47"/>
                </a:lnTo>
                <a:lnTo>
                  <a:pt x="1522" y="77"/>
                </a:lnTo>
                <a:lnTo>
                  <a:pt x="1537" y="93"/>
                </a:lnTo>
                <a:lnTo>
                  <a:pt x="1537" y="108"/>
                </a:lnTo>
                <a:lnTo>
                  <a:pt x="1522" y="124"/>
                </a:lnTo>
                <a:lnTo>
                  <a:pt x="1522" y="155"/>
                </a:lnTo>
                <a:lnTo>
                  <a:pt x="1506" y="186"/>
                </a:lnTo>
                <a:lnTo>
                  <a:pt x="1490" y="232"/>
                </a:lnTo>
                <a:lnTo>
                  <a:pt x="1475" y="278"/>
                </a:lnTo>
                <a:lnTo>
                  <a:pt x="1444" y="340"/>
                </a:lnTo>
                <a:lnTo>
                  <a:pt x="1428" y="402"/>
                </a:lnTo>
                <a:lnTo>
                  <a:pt x="1351" y="556"/>
                </a:lnTo>
                <a:lnTo>
                  <a:pt x="1257" y="696"/>
                </a:lnTo>
                <a:lnTo>
                  <a:pt x="1133" y="835"/>
                </a:lnTo>
                <a:lnTo>
                  <a:pt x="1009" y="974"/>
                </a:lnTo>
                <a:lnTo>
                  <a:pt x="869" y="1113"/>
                </a:lnTo>
                <a:lnTo>
                  <a:pt x="714" y="1236"/>
                </a:lnTo>
                <a:lnTo>
                  <a:pt x="543" y="1329"/>
                </a:lnTo>
                <a:lnTo>
                  <a:pt x="357" y="1422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3823" name="Freeform 31"/>
          <p:cNvSpPr/>
          <p:nvPr/>
        </p:nvSpPr>
        <p:spPr>
          <a:xfrm>
            <a:off x="5437188" y="2820988"/>
            <a:ext cx="285750" cy="469900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450" h="741">
                <a:moveTo>
                  <a:pt x="388" y="386"/>
                </a:moveTo>
                <a:lnTo>
                  <a:pt x="326" y="525"/>
                </a:lnTo>
                <a:lnTo>
                  <a:pt x="248" y="649"/>
                </a:lnTo>
                <a:lnTo>
                  <a:pt x="201" y="695"/>
                </a:lnTo>
                <a:lnTo>
                  <a:pt x="170" y="726"/>
                </a:lnTo>
                <a:lnTo>
                  <a:pt x="139" y="741"/>
                </a:lnTo>
                <a:lnTo>
                  <a:pt x="124" y="741"/>
                </a:lnTo>
                <a:lnTo>
                  <a:pt x="77" y="710"/>
                </a:lnTo>
                <a:lnTo>
                  <a:pt x="62" y="695"/>
                </a:lnTo>
                <a:lnTo>
                  <a:pt x="46" y="649"/>
                </a:lnTo>
                <a:lnTo>
                  <a:pt x="31" y="618"/>
                </a:lnTo>
                <a:lnTo>
                  <a:pt x="15" y="587"/>
                </a:lnTo>
                <a:lnTo>
                  <a:pt x="15" y="571"/>
                </a:lnTo>
                <a:lnTo>
                  <a:pt x="0" y="556"/>
                </a:lnTo>
                <a:lnTo>
                  <a:pt x="15" y="540"/>
                </a:lnTo>
                <a:lnTo>
                  <a:pt x="31" y="510"/>
                </a:lnTo>
                <a:lnTo>
                  <a:pt x="77" y="479"/>
                </a:lnTo>
                <a:lnTo>
                  <a:pt x="124" y="432"/>
                </a:lnTo>
                <a:lnTo>
                  <a:pt x="170" y="371"/>
                </a:lnTo>
                <a:lnTo>
                  <a:pt x="201" y="309"/>
                </a:lnTo>
                <a:lnTo>
                  <a:pt x="248" y="247"/>
                </a:lnTo>
                <a:lnTo>
                  <a:pt x="279" y="170"/>
                </a:lnTo>
                <a:lnTo>
                  <a:pt x="310" y="92"/>
                </a:lnTo>
                <a:lnTo>
                  <a:pt x="326" y="31"/>
                </a:lnTo>
                <a:lnTo>
                  <a:pt x="341" y="0"/>
                </a:lnTo>
                <a:lnTo>
                  <a:pt x="357" y="0"/>
                </a:lnTo>
                <a:lnTo>
                  <a:pt x="388" y="31"/>
                </a:lnTo>
                <a:lnTo>
                  <a:pt x="419" y="77"/>
                </a:lnTo>
                <a:lnTo>
                  <a:pt x="434" y="123"/>
                </a:lnTo>
                <a:lnTo>
                  <a:pt x="450" y="185"/>
                </a:lnTo>
                <a:lnTo>
                  <a:pt x="450" y="216"/>
                </a:lnTo>
                <a:lnTo>
                  <a:pt x="434" y="262"/>
                </a:lnTo>
                <a:lnTo>
                  <a:pt x="419" y="324"/>
                </a:lnTo>
                <a:lnTo>
                  <a:pt x="388" y="386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3827" name="Freeform 35"/>
          <p:cNvSpPr/>
          <p:nvPr/>
        </p:nvSpPr>
        <p:spPr>
          <a:xfrm>
            <a:off x="5624513" y="2428875"/>
            <a:ext cx="1470025" cy="225425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2314" h="355">
                <a:moveTo>
                  <a:pt x="2298" y="154"/>
                </a:moveTo>
                <a:lnTo>
                  <a:pt x="2314" y="170"/>
                </a:lnTo>
                <a:lnTo>
                  <a:pt x="2314" y="185"/>
                </a:lnTo>
                <a:lnTo>
                  <a:pt x="2298" y="200"/>
                </a:lnTo>
                <a:lnTo>
                  <a:pt x="2267" y="216"/>
                </a:lnTo>
                <a:lnTo>
                  <a:pt x="2220" y="200"/>
                </a:lnTo>
                <a:lnTo>
                  <a:pt x="2158" y="200"/>
                </a:lnTo>
                <a:lnTo>
                  <a:pt x="2050" y="200"/>
                </a:lnTo>
                <a:lnTo>
                  <a:pt x="1925" y="185"/>
                </a:lnTo>
                <a:lnTo>
                  <a:pt x="1770" y="185"/>
                </a:lnTo>
                <a:lnTo>
                  <a:pt x="1615" y="185"/>
                </a:lnTo>
                <a:lnTo>
                  <a:pt x="1428" y="200"/>
                </a:lnTo>
                <a:lnTo>
                  <a:pt x="1227" y="216"/>
                </a:lnTo>
                <a:lnTo>
                  <a:pt x="1025" y="247"/>
                </a:lnTo>
                <a:lnTo>
                  <a:pt x="838" y="278"/>
                </a:lnTo>
                <a:lnTo>
                  <a:pt x="667" y="293"/>
                </a:lnTo>
                <a:lnTo>
                  <a:pt x="512" y="324"/>
                </a:lnTo>
                <a:lnTo>
                  <a:pt x="372" y="340"/>
                </a:lnTo>
                <a:lnTo>
                  <a:pt x="264" y="355"/>
                </a:lnTo>
                <a:lnTo>
                  <a:pt x="170" y="340"/>
                </a:lnTo>
                <a:lnTo>
                  <a:pt x="108" y="324"/>
                </a:lnTo>
                <a:lnTo>
                  <a:pt x="62" y="293"/>
                </a:lnTo>
                <a:lnTo>
                  <a:pt x="31" y="278"/>
                </a:lnTo>
                <a:lnTo>
                  <a:pt x="0" y="262"/>
                </a:lnTo>
                <a:lnTo>
                  <a:pt x="0" y="247"/>
                </a:lnTo>
                <a:lnTo>
                  <a:pt x="0" y="231"/>
                </a:lnTo>
                <a:lnTo>
                  <a:pt x="46" y="231"/>
                </a:lnTo>
                <a:lnTo>
                  <a:pt x="93" y="216"/>
                </a:lnTo>
                <a:lnTo>
                  <a:pt x="170" y="216"/>
                </a:lnTo>
                <a:lnTo>
                  <a:pt x="264" y="200"/>
                </a:lnTo>
                <a:lnTo>
                  <a:pt x="357" y="200"/>
                </a:lnTo>
                <a:lnTo>
                  <a:pt x="481" y="185"/>
                </a:lnTo>
                <a:lnTo>
                  <a:pt x="605" y="170"/>
                </a:lnTo>
                <a:lnTo>
                  <a:pt x="730" y="154"/>
                </a:lnTo>
                <a:lnTo>
                  <a:pt x="838" y="154"/>
                </a:lnTo>
                <a:lnTo>
                  <a:pt x="947" y="139"/>
                </a:lnTo>
                <a:lnTo>
                  <a:pt x="1025" y="123"/>
                </a:lnTo>
                <a:lnTo>
                  <a:pt x="1071" y="123"/>
                </a:lnTo>
                <a:lnTo>
                  <a:pt x="1118" y="108"/>
                </a:lnTo>
                <a:lnTo>
                  <a:pt x="1180" y="108"/>
                </a:lnTo>
                <a:lnTo>
                  <a:pt x="1242" y="92"/>
                </a:lnTo>
                <a:lnTo>
                  <a:pt x="1304" y="92"/>
                </a:lnTo>
                <a:lnTo>
                  <a:pt x="1397" y="77"/>
                </a:lnTo>
                <a:lnTo>
                  <a:pt x="1568" y="61"/>
                </a:lnTo>
                <a:lnTo>
                  <a:pt x="1661" y="46"/>
                </a:lnTo>
                <a:lnTo>
                  <a:pt x="1739" y="30"/>
                </a:lnTo>
                <a:lnTo>
                  <a:pt x="1801" y="30"/>
                </a:lnTo>
                <a:lnTo>
                  <a:pt x="1863" y="15"/>
                </a:lnTo>
                <a:lnTo>
                  <a:pt x="1910" y="15"/>
                </a:lnTo>
                <a:lnTo>
                  <a:pt x="1941" y="15"/>
                </a:lnTo>
                <a:lnTo>
                  <a:pt x="1972" y="15"/>
                </a:lnTo>
                <a:lnTo>
                  <a:pt x="2003" y="0"/>
                </a:lnTo>
                <a:lnTo>
                  <a:pt x="2081" y="15"/>
                </a:lnTo>
                <a:lnTo>
                  <a:pt x="2174" y="46"/>
                </a:lnTo>
                <a:lnTo>
                  <a:pt x="2220" y="61"/>
                </a:lnTo>
                <a:lnTo>
                  <a:pt x="2252" y="92"/>
                </a:lnTo>
                <a:lnTo>
                  <a:pt x="2283" y="123"/>
                </a:lnTo>
                <a:lnTo>
                  <a:pt x="2298" y="154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3828" name="Freeform 36"/>
          <p:cNvSpPr/>
          <p:nvPr/>
        </p:nvSpPr>
        <p:spPr>
          <a:xfrm>
            <a:off x="5654675" y="2771775"/>
            <a:ext cx="1716088" cy="361950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2702" h="572">
                <a:moveTo>
                  <a:pt x="2159" y="387"/>
                </a:moveTo>
                <a:lnTo>
                  <a:pt x="2206" y="309"/>
                </a:lnTo>
                <a:lnTo>
                  <a:pt x="2237" y="263"/>
                </a:lnTo>
                <a:lnTo>
                  <a:pt x="2237" y="217"/>
                </a:lnTo>
                <a:lnTo>
                  <a:pt x="2221" y="201"/>
                </a:lnTo>
                <a:lnTo>
                  <a:pt x="2190" y="201"/>
                </a:lnTo>
                <a:lnTo>
                  <a:pt x="2143" y="186"/>
                </a:lnTo>
                <a:lnTo>
                  <a:pt x="2097" y="186"/>
                </a:lnTo>
                <a:lnTo>
                  <a:pt x="2019" y="186"/>
                </a:lnTo>
                <a:lnTo>
                  <a:pt x="1941" y="201"/>
                </a:lnTo>
                <a:lnTo>
                  <a:pt x="1848" y="201"/>
                </a:lnTo>
                <a:lnTo>
                  <a:pt x="1724" y="201"/>
                </a:lnTo>
                <a:lnTo>
                  <a:pt x="1600" y="217"/>
                </a:lnTo>
                <a:lnTo>
                  <a:pt x="1522" y="217"/>
                </a:lnTo>
                <a:lnTo>
                  <a:pt x="1445" y="232"/>
                </a:lnTo>
                <a:lnTo>
                  <a:pt x="1351" y="232"/>
                </a:lnTo>
                <a:lnTo>
                  <a:pt x="1258" y="248"/>
                </a:lnTo>
                <a:lnTo>
                  <a:pt x="1149" y="248"/>
                </a:lnTo>
                <a:lnTo>
                  <a:pt x="1025" y="263"/>
                </a:lnTo>
                <a:lnTo>
                  <a:pt x="916" y="279"/>
                </a:lnTo>
                <a:lnTo>
                  <a:pt x="777" y="294"/>
                </a:lnTo>
                <a:lnTo>
                  <a:pt x="652" y="309"/>
                </a:lnTo>
                <a:lnTo>
                  <a:pt x="528" y="309"/>
                </a:lnTo>
                <a:lnTo>
                  <a:pt x="404" y="325"/>
                </a:lnTo>
                <a:lnTo>
                  <a:pt x="311" y="325"/>
                </a:lnTo>
                <a:lnTo>
                  <a:pt x="218" y="340"/>
                </a:lnTo>
                <a:lnTo>
                  <a:pt x="124" y="340"/>
                </a:lnTo>
                <a:lnTo>
                  <a:pt x="62" y="340"/>
                </a:lnTo>
                <a:lnTo>
                  <a:pt x="0" y="340"/>
                </a:lnTo>
                <a:lnTo>
                  <a:pt x="0" y="248"/>
                </a:lnTo>
                <a:lnTo>
                  <a:pt x="16" y="232"/>
                </a:lnTo>
                <a:lnTo>
                  <a:pt x="62" y="232"/>
                </a:lnTo>
                <a:lnTo>
                  <a:pt x="140" y="232"/>
                </a:lnTo>
                <a:lnTo>
                  <a:pt x="233" y="217"/>
                </a:lnTo>
                <a:lnTo>
                  <a:pt x="342" y="217"/>
                </a:lnTo>
                <a:lnTo>
                  <a:pt x="466" y="201"/>
                </a:lnTo>
                <a:lnTo>
                  <a:pt x="621" y="186"/>
                </a:lnTo>
                <a:lnTo>
                  <a:pt x="792" y="170"/>
                </a:lnTo>
                <a:lnTo>
                  <a:pt x="963" y="155"/>
                </a:lnTo>
                <a:lnTo>
                  <a:pt x="1134" y="139"/>
                </a:lnTo>
                <a:lnTo>
                  <a:pt x="1289" y="124"/>
                </a:lnTo>
                <a:lnTo>
                  <a:pt x="1413" y="109"/>
                </a:lnTo>
                <a:lnTo>
                  <a:pt x="1538" y="93"/>
                </a:lnTo>
                <a:lnTo>
                  <a:pt x="1646" y="93"/>
                </a:lnTo>
                <a:lnTo>
                  <a:pt x="1755" y="78"/>
                </a:lnTo>
                <a:lnTo>
                  <a:pt x="1833" y="78"/>
                </a:lnTo>
                <a:lnTo>
                  <a:pt x="1910" y="78"/>
                </a:lnTo>
                <a:lnTo>
                  <a:pt x="1973" y="62"/>
                </a:lnTo>
                <a:lnTo>
                  <a:pt x="2035" y="62"/>
                </a:lnTo>
                <a:lnTo>
                  <a:pt x="2081" y="62"/>
                </a:lnTo>
                <a:lnTo>
                  <a:pt x="2112" y="47"/>
                </a:lnTo>
                <a:lnTo>
                  <a:pt x="2143" y="47"/>
                </a:lnTo>
                <a:lnTo>
                  <a:pt x="2190" y="31"/>
                </a:lnTo>
                <a:lnTo>
                  <a:pt x="2237" y="0"/>
                </a:lnTo>
                <a:lnTo>
                  <a:pt x="2283" y="0"/>
                </a:lnTo>
                <a:lnTo>
                  <a:pt x="2314" y="16"/>
                </a:lnTo>
                <a:lnTo>
                  <a:pt x="2361" y="31"/>
                </a:lnTo>
                <a:lnTo>
                  <a:pt x="2423" y="78"/>
                </a:lnTo>
                <a:lnTo>
                  <a:pt x="2516" y="124"/>
                </a:lnTo>
                <a:lnTo>
                  <a:pt x="2594" y="186"/>
                </a:lnTo>
                <a:lnTo>
                  <a:pt x="2656" y="217"/>
                </a:lnTo>
                <a:lnTo>
                  <a:pt x="2687" y="263"/>
                </a:lnTo>
                <a:lnTo>
                  <a:pt x="2702" y="294"/>
                </a:lnTo>
                <a:lnTo>
                  <a:pt x="2687" y="309"/>
                </a:lnTo>
                <a:lnTo>
                  <a:pt x="2671" y="325"/>
                </a:lnTo>
                <a:lnTo>
                  <a:pt x="2640" y="340"/>
                </a:lnTo>
                <a:lnTo>
                  <a:pt x="2594" y="340"/>
                </a:lnTo>
                <a:lnTo>
                  <a:pt x="2532" y="356"/>
                </a:lnTo>
                <a:lnTo>
                  <a:pt x="2470" y="371"/>
                </a:lnTo>
                <a:lnTo>
                  <a:pt x="2392" y="418"/>
                </a:lnTo>
                <a:lnTo>
                  <a:pt x="2299" y="464"/>
                </a:lnTo>
                <a:lnTo>
                  <a:pt x="2206" y="526"/>
                </a:lnTo>
                <a:lnTo>
                  <a:pt x="2128" y="557"/>
                </a:lnTo>
                <a:lnTo>
                  <a:pt x="2097" y="572"/>
                </a:lnTo>
                <a:lnTo>
                  <a:pt x="2066" y="572"/>
                </a:lnTo>
                <a:lnTo>
                  <a:pt x="2066" y="557"/>
                </a:lnTo>
                <a:lnTo>
                  <a:pt x="2081" y="526"/>
                </a:lnTo>
                <a:lnTo>
                  <a:pt x="2112" y="464"/>
                </a:lnTo>
                <a:lnTo>
                  <a:pt x="2159" y="387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3824" name="Freeform 32"/>
          <p:cNvSpPr/>
          <p:nvPr/>
        </p:nvSpPr>
        <p:spPr>
          <a:xfrm>
            <a:off x="5910263" y="2251075"/>
            <a:ext cx="266700" cy="558800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419" h="881">
                <a:moveTo>
                  <a:pt x="93" y="124"/>
                </a:moveTo>
                <a:lnTo>
                  <a:pt x="47" y="109"/>
                </a:lnTo>
                <a:lnTo>
                  <a:pt x="31" y="78"/>
                </a:lnTo>
                <a:lnTo>
                  <a:pt x="16" y="62"/>
                </a:lnTo>
                <a:lnTo>
                  <a:pt x="0" y="47"/>
                </a:lnTo>
                <a:lnTo>
                  <a:pt x="16" y="31"/>
                </a:lnTo>
                <a:lnTo>
                  <a:pt x="31" y="16"/>
                </a:lnTo>
                <a:lnTo>
                  <a:pt x="47" y="16"/>
                </a:lnTo>
                <a:lnTo>
                  <a:pt x="93" y="0"/>
                </a:lnTo>
                <a:lnTo>
                  <a:pt x="171" y="16"/>
                </a:lnTo>
                <a:lnTo>
                  <a:pt x="264" y="16"/>
                </a:lnTo>
                <a:lnTo>
                  <a:pt x="295" y="31"/>
                </a:lnTo>
                <a:lnTo>
                  <a:pt x="326" y="47"/>
                </a:lnTo>
                <a:lnTo>
                  <a:pt x="342" y="62"/>
                </a:lnTo>
                <a:lnTo>
                  <a:pt x="357" y="78"/>
                </a:lnTo>
                <a:lnTo>
                  <a:pt x="373" y="124"/>
                </a:lnTo>
                <a:lnTo>
                  <a:pt x="388" y="186"/>
                </a:lnTo>
                <a:lnTo>
                  <a:pt x="388" y="263"/>
                </a:lnTo>
                <a:lnTo>
                  <a:pt x="404" y="309"/>
                </a:lnTo>
                <a:lnTo>
                  <a:pt x="404" y="371"/>
                </a:lnTo>
                <a:lnTo>
                  <a:pt x="419" y="495"/>
                </a:lnTo>
                <a:lnTo>
                  <a:pt x="419" y="588"/>
                </a:lnTo>
                <a:lnTo>
                  <a:pt x="419" y="665"/>
                </a:lnTo>
                <a:lnTo>
                  <a:pt x="419" y="742"/>
                </a:lnTo>
                <a:lnTo>
                  <a:pt x="419" y="804"/>
                </a:lnTo>
                <a:lnTo>
                  <a:pt x="404" y="850"/>
                </a:lnTo>
                <a:lnTo>
                  <a:pt x="404" y="866"/>
                </a:lnTo>
                <a:lnTo>
                  <a:pt x="388" y="881"/>
                </a:lnTo>
                <a:lnTo>
                  <a:pt x="373" y="881"/>
                </a:lnTo>
                <a:lnTo>
                  <a:pt x="373" y="866"/>
                </a:lnTo>
                <a:lnTo>
                  <a:pt x="357" y="835"/>
                </a:lnTo>
                <a:lnTo>
                  <a:pt x="342" y="804"/>
                </a:lnTo>
                <a:lnTo>
                  <a:pt x="326" y="742"/>
                </a:lnTo>
                <a:lnTo>
                  <a:pt x="311" y="680"/>
                </a:lnTo>
                <a:lnTo>
                  <a:pt x="295" y="603"/>
                </a:lnTo>
                <a:lnTo>
                  <a:pt x="280" y="510"/>
                </a:lnTo>
                <a:lnTo>
                  <a:pt x="248" y="433"/>
                </a:lnTo>
                <a:lnTo>
                  <a:pt x="233" y="356"/>
                </a:lnTo>
                <a:lnTo>
                  <a:pt x="217" y="294"/>
                </a:lnTo>
                <a:lnTo>
                  <a:pt x="186" y="232"/>
                </a:lnTo>
                <a:lnTo>
                  <a:pt x="171" y="186"/>
                </a:lnTo>
                <a:lnTo>
                  <a:pt x="140" y="155"/>
                </a:lnTo>
                <a:lnTo>
                  <a:pt x="109" y="139"/>
                </a:lnTo>
                <a:lnTo>
                  <a:pt x="93" y="124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3825" name="Freeform 33"/>
          <p:cNvSpPr/>
          <p:nvPr/>
        </p:nvSpPr>
        <p:spPr>
          <a:xfrm>
            <a:off x="6492875" y="2133600"/>
            <a:ext cx="285750" cy="638175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451" h="1004">
                <a:moveTo>
                  <a:pt x="389" y="355"/>
                </a:moveTo>
                <a:lnTo>
                  <a:pt x="357" y="433"/>
                </a:lnTo>
                <a:lnTo>
                  <a:pt x="311" y="525"/>
                </a:lnTo>
                <a:lnTo>
                  <a:pt x="264" y="634"/>
                </a:lnTo>
                <a:lnTo>
                  <a:pt x="202" y="757"/>
                </a:lnTo>
                <a:lnTo>
                  <a:pt x="171" y="804"/>
                </a:lnTo>
                <a:lnTo>
                  <a:pt x="140" y="865"/>
                </a:lnTo>
                <a:lnTo>
                  <a:pt x="109" y="896"/>
                </a:lnTo>
                <a:lnTo>
                  <a:pt x="78" y="943"/>
                </a:lnTo>
                <a:lnTo>
                  <a:pt x="62" y="973"/>
                </a:lnTo>
                <a:lnTo>
                  <a:pt x="47" y="989"/>
                </a:lnTo>
                <a:lnTo>
                  <a:pt x="31" y="1004"/>
                </a:lnTo>
                <a:lnTo>
                  <a:pt x="16" y="1004"/>
                </a:lnTo>
                <a:lnTo>
                  <a:pt x="0" y="989"/>
                </a:lnTo>
                <a:lnTo>
                  <a:pt x="0" y="973"/>
                </a:lnTo>
                <a:lnTo>
                  <a:pt x="16" y="943"/>
                </a:lnTo>
                <a:lnTo>
                  <a:pt x="16" y="896"/>
                </a:lnTo>
                <a:lnTo>
                  <a:pt x="31" y="850"/>
                </a:lnTo>
                <a:lnTo>
                  <a:pt x="47" y="788"/>
                </a:lnTo>
                <a:lnTo>
                  <a:pt x="78" y="726"/>
                </a:lnTo>
                <a:lnTo>
                  <a:pt x="109" y="587"/>
                </a:lnTo>
                <a:lnTo>
                  <a:pt x="140" y="464"/>
                </a:lnTo>
                <a:lnTo>
                  <a:pt x="156" y="355"/>
                </a:lnTo>
                <a:lnTo>
                  <a:pt x="171" y="263"/>
                </a:lnTo>
                <a:lnTo>
                  <a:pt x="187" y="185"/>
                </a:lnTo>
                <a:lnTo>
                  <a:pt x="171" y="139"/>
                </a:lnTo>
                <a:lnTo>
                  <a:pt x="171" y="93"/>
                </a:lnTo>
                <a:lnTo>
                  <a:pt x="140" y="62"/>
                </a:lnTo>
                <a:lnTo>
                  <a:pt x="125" y="46"/>
                </a:lnTo>
                <a:lnTo>
                  <a:pt x="109" y="46"/>
                </a:lnTo>
                <a:lnTo>
                  <a:pt x="109" y="31"/>
                </a:lnTo>
                <a:lnTo>
                  <a:pt x="125" y="15"/>
                </a:lnTo>
                <a:lnTo>
                  <a:pt x="140" y="15"/>
                </a:lnTo>
                <a:lnTo>
                  <a:pt x="156" y="0"/>
                </a:lnTo>
                <a:lnTo>
                  <a:pt x="187" y="15"/>
                </a:lnTo>
                <a:lnTo>
                  <a:pt x="233" y="15"/>
                </a:lnTo>
                <a:lnTo>
                  <a:pt x="311" y="46"/>
                </a:lnTo>
                <a:lnTo>
                  <a:pt x="389" y="77"/>
                </a:lnTo>
                <a:lnTo>
                  <a:pt x="420" y="93"/>
                </a:lnTo>
                <a:lnTo>
                  <a:pt x="435" y="124"/>
                </a:lnTo>
                <a:lnTo>
                  <a:pt x="451" y="139"/>
                </a:lnTo>
                <a:lnTo>
                  <a:pt x="451" y="155"/>
                </a:lnTo>
                <a:lnTo>
                  <a:pt x="451" y="185"/>
                </a:lnTo>
                <a:lnTo>
                  <a:pt x="435" y="232"/>
                </a:lnTo>
                <a:lnTo>
                  <a:pt x="420" y="294"/>
                </a:lnTo>
                <a:lnTo>
                  <a:pt x="389" y="355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38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338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338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338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338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338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338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58" grpId="0"/>
      <p:bldP spid="2" grpId="0"/>
      <p:bldP spid="34" grpId="0"/>
      <p:bldP spid="35" grpId="0"/>
      <p:bldP spid="31" grpId="0"/>
      <p:bldP spid="32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5" name="矩形 1"/>
          <p:cNvSpPr/>
          <p:nvPr/>
        </p:nvSpPr>
        <p:spPr>
          <a:xfrm>
            <a:off x="1154113" y="1919288"/>
            <a:ext cx="7456487" cy="37131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好奇：</a:t>
            </a:r>
            <a:endParaRPr lang="en-US" altLang="zh-CN" sz="20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en-US" altLang="zh-CN" sz="20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特别：</a:t>
            </a:r>
            <a:endParaRPr lang="en-US" altLang="zh-CN" sz="20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en-US" altLang="zh-CN" sz="20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难道：</a:t>
            </a:r>
            <a:endParaRPr lang="en-US" altLang="zh-CN" sz="20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en-US" altLang="zh-CN" sz="20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味道：</a:t>
            </a:r>
            <a:endParaRPr lang="en-US" altLang="zh-CN" sz="20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en-US" altLang="zh-CN" sz="20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6626" name="组合 1"/>
          <p:cNvGrpSpPr/>
          <p:nvPr/>
        </p:nvGrpSpPr>
        <p:grpSpPr>
          <a:xfrm>
            <a:off x="558800" y="1046163"/>
            <a:ext cx="2593975" cy="666750"/>
            <a:chOff x="3711597" y="1189830"/>
            <a:chExt cx="2593669" cy="666750"/>
          </a:xfrm>
        </p:grpSpPr>
        <p:sp>
          <p:nvSpPr>
            <p:cNvPr id="6" name="圆角矩形 5"/>
            <p:cNvSpPr/>
            <p:nvPr/>
          </p:nvSpPr>
          <p:spPr>
            <a:xfrm>
              <a:off x="4527476" y="1327942"/>
              <a:ext cx="1777790" cy="449263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ADDBE9"/>
                </a:gs>
                <a:gs pos="100000">
                  <a:schemeClr val="bg1"/>
                </a:gs>
              </a:gsLst>
            </a:gradFill>
            <a:ln>
              <a:solidFill>
                <a:srgbClr val="8FCEE4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pic>
          <p:nvPicPr>
            <p:cNvPr id="26628" name="图片 9" descr="book.gif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711597" y="1189830"/>
              <a:ext cx="1087277" cy="66675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6629" name="文本框 16"/>
            <p:cNvSpPr txBox="1"/>
            <p:nvPr/>
          </p:nvSpPr>
          <p:spPr>
            <a:xfrm>
              <a:off x="4786874" y="1346993"/>
              <a:ext cx="1518392" cy="46196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2400" b="1" dirty="0">
                  <a:latin typeface="Adobe 黑体 Std R" pitchFamily="34" charset="-122"/>
                  <a:ea typeface="Adobe 黑体 Std R" pitchFamily="34" charset="-122"/>
                </a:rPr>
                <a:t>理解词语</a:t>
              </a:r>
              <a:endParaRPr lang="zh-CN" altLang="en-US" sz="2400" b="1" dirty="0">
                <a:latin typeface="Adobe 黑体 Std R" pitchFamily="34" charset="-122"/>
                <a:ea typeface="Adobe 黑体 Std R" pitchFamily="34" charset="-122"/>
              </a:endParaRPr>
            </a:p>
          </p:txBody>
        </p:sp>
      </p:grpSp>
      <p:sp>
        <p:nvSpPr>
          <p:cNvPr id="9" name="矩形 1"/>
          <p:cNvSpPr>
            <a:spLocks noChangeArrowheads="1"/>
          </p:cNvSpPr>
          <p:nvPr/>
        </p:nvSpPr>
        <p:spPr bwMode="auto">
          <a:xfrm>
            <a:off x="1909763" y="1933575"/>
            <a:ext cx="7135813" cy="3786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对自己所不了解的事物觉得新奇而感兴趣。</a:t>
            </a:r>
            <a:endParaRPr kumimoji="0" lang="en-US" altLang="zh-CN" sz="2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造句：我很这件玩具感到十分</a:t>
            </a:r>
            <a:r>
              <a:rPr kumimoji="0" lang="zh-CN" altLang="en-US" sz="2000" b="1" i="0" u="sng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好奇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。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与众不同；不普通。</a:t>
            </a:r>
            <a:endParaRPr kumimoji="0" lang="en-US" altLang="zh-CN" sz="2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造句：这真是一件</a:t>
            </a:r>
            <a:r>
              <a:rPr kumimoji="0" lang="zh-CN" altLang="en-US" sz="2000" b="1" i="0" u="sng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特别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的礼物。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莫非，表示加强反问的语气。</a:t>
            </a:r>
            <a:endParaRPr kumimoji="0" lang="en-US" altLang="zh-CN" sz="2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造句：</a:t>
            </a:r>
            <a:r>
              <a:rPr kumimoji="0" lang="zh-CN" altLang="en-US" sz="2000" b="1" i="0" u="sng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难道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这是真的吗？</a:t>
            </a:r>
            <a:endParaRPr kumimoji="0" lang="en-US" altLang="zh-CN" sz="2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物质所具有的能使舌头得到某种味觉的特性。</a:t>
            </a:r>
            <a:endParaRPr kumimoji="0" lang="en-US" altLang="zh-CN" sz="2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造句：这道菜的</a:t>
            </a:r>
            <a:r>
              <a:rPr kumimoji="0" lang="zh-CN" altLang="en-US" sz="2000" b="1" i="0" u="sng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味道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真不错。</a:t>
            </a:r>
            <a:endParaRPr kumimoji="0" lang="en-US" altLang="zh-CN" sz="2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26632" name="矩形 26631"/>
          <p:cNvSpPr/>
          <p:nvPr/>
        </p:nvSpPr>
        <p:spPr>
          <a:xfrm>
            <a:off x="7886700" y="6423025"/>
            <a:ext cx="1257300" cy="306388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normAutofit/>
            <a:scene3d>
              <a:camera prst="legacyPerspectiveFront">
                <a:rot lat="2052000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p>
            <a:pPr algn="ctr"/>
            <a:r>
              <a:rPr lang="zh-CN" altLang="en-US" sz="1600"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  <a:tileRect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www.xkb1.com</a:t>
            </a:r>
            <a:endParaRPr lang="zh-CN" altLang="en-US" sz="1600">
              <a:gradFill rotWithShape="0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  <a:tileRect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charRg st="20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charRg st="20" end="3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charRg st="37" end="4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charRg st="37" end="4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charRg st="47" end="6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charRg st="47" end="6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charRg st="62" end="7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charRg st="62" end="7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charRg st="76" end="8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charRg st="76" end="8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charRg st="88" end="10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charRg st="88" end="10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charRg st="109" end="1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charRg st="109" end="12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49" name="矩形 1"/>
          <p:cNvSpPr/>
          <p:nvPr/>
        </p:nvSpPr>
        <p:spPr>
          <a:xfrm>
            <a:off x="906463" y="2022475"/>
            <a:ext cx="7456487" cy="2862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甘蔗：</a:t>
            </a:r>
            <a:endParaRPr lang="en-US" altLang="zh-CN" sz="20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en-US" altLang="zh-CN" sz="20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甜菜：</a:t>
            </a:r>
            <a:endParaRPr lang="en-US" altLang="zh-CN" sz="20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en-US" altLang="zh-CN" sz="20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en-US" altLang="zh-CN" sz="20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的确：</a:t>
            </a:r>
            <a:endParaRPr lang="en-US" altLang="zh-CN" sz="20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矩形 1"/>
          <p:cNvSpPr>
            <a:spLocks noChangeArrowheads="1"/>
          </p:cNvSpPr>
          <p:nvPr/>
        </p:nvSpPr>
        <p:spPr bwMode="auto">
          <a:xfrm>
            <a:off x="1647825" y="2036763"/>
            <a:ext cx="7135813" cy="3322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种粗壮高大的多年生植物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,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有扁平的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2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列叶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,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多节的杆。含糖。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造句：我很喜欢吃</a:t>
            </a:r>
            <a:r>
              <a:rPr kumimoji="0" lang="zh-CN" altLang="en-US" sz="2000" b="1" i="0" u="sng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甘蔗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。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草本植物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,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具大而厚的叶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,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幼时为绿色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,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并具球茎状的根。根含有糖质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,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是制糖的主要原料之一。</a:t>
            </a:r>
            <a:endParaRPr kumimoji="0" lang="en-US" altLang="zh-CN" sz="2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造句：我家的小院子里种了一畦</a:t>
            </a:r>
            <a:r>
              <a:rPr kumimoji="0" lang="zh-CN" altLang="en-US" sz="2000" b="1" i="0" u="sng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甜菜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。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完全确实，毫无疑问。</a:t>
            </a:r>
            <a:endParaRPr kumimoji="0" lang="en-US" altLang="zh-CN" sz="2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造句：妈妈，我</a:t>
            </a:r>
            <a:r>
              <a:rPr kumimoji="0" lang="zh-CN" altLang="en-US" sz="2000" b="1" i="0" u="sng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的确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需要一支新笔。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charRg st="0" end="4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charRg st="0" end="4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charRg st="40" end="8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charRg st="40" end="8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charRg st="84" end="10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charRg st="84" end="10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charRg st="102" end="1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charRg st="102" end="1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charRg st="113" end="13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charRg st="113" end="13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" name="矩形 11"/>
          <p:cNvSpPr/>
          <p:nvPr/>
        </p:nvSpPr>
        <p:spPr>
          <a:xfrm>
            <a:off x="1865313" y="2316163"/>
            <a:ext cx="1016000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800" b="1" err="1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tè</a:t>
            </a:r>
            <a:r>
              <a:rPr lang="en-US" altLang="zh-CN" sz="2800" b="1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 </a:t>
            </a:r>
            <a:endParaRPr lang="zh-CN" altLang="en-US" sz="2800" dirty="0">
              <a:solidFill>
                <a:srgbClr val="FF0000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566988" y="2311400"/>
            <a:ext cx="112077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800" b="1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  m</a:t>
            </a: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方正姚体" pitchFamily="2" charset="-122"/>
              </a:rPr>
              <a:t>α</a:t>
            </a:r>
            <a:endParaRPr lang="en-US" altLang="zh-CN" sz="2800" b="1">
              <a:solidFill>
                <a:srgbClr val="FF0000"/>
              </a:solidFill>
              <a:latin typeface="Arial" panose="020B0604020202020204" pitchFamily="34" charset="0"/>
              <a:ea typeface="方正姚体" pitchFamily="2" charset="-122"/>
            </a:endParaRPr>
          </a:p>
        </p:txBody>
      </p:sp>
      <p:sp>
        <p:nvSpPr>
          <p:cNvPr id="12291" name="TextBox 17"/>
          <p:cNvSpPr txBox="1"/>
          <p:nvPr/>
        </p:nvSpPr>
        <p:spPr>
          <a:xfrm>
            <a:off x="1731963" y="2876550"/>
            <a:ext cx="1120775" cy="830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特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2" name="TextBox 19"/>
          <p:cNvSpPr txBox="1"/>
          <p:nvPr/>
        </p:nvSpPr>
        <p:spPr>
          <a:xfrm>
            <a:off x="2663825" y="2867025"/>
            <a:ext cx="1120775" cy="830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嘛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3" name="TextBox 20"/>
          <p:cNvSpPr txBox="1"/>
          <p:nvPr/>
        </p:nvSpPr>
        <p:spPr>
          <a:xfrm>
            <a:off x="5467350" y="2873375"/>
            <a:ext cx="1120775" cy="830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糖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2294" name="图片 7" descr="花盆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9938" y="1512888"/>
            <a:ext cx="508000" cy="5953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5" name="TextBox 30"/>
          <p:cNvSpPr txBox="1"/>
          <p:nvPr/>
        </p:nvSpPr>
        <p:spPr>
          <a:xfrm>
            <a:off x="1241425" y="1590675"/>
            <a:ext cx="1266825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800" b="1" dirty="0">
                <a:solidFill>
                  <a:srgbClr val="00C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我会认</a:t>
            </a:r>
            <a:endParaRPr lang="zh-CN" altLang="en-US" sz="2800" b="1" dirty="0">
              <a:solidFill>
                <a:srgbClr val="00C06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296" name="TextBox 24"/>
          <p:cNvSpPr txBox="1"/>
          <p:nvPr/>
        </p:nvSpPr>
        <p:spPr>
          <a:xfrm>
            <a:off x="3576638" y="2889250"/>
            <a:ext cx="1120775" cy="830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买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2608263" y="3706813"/>
            <a:ext cx="1316037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800" b="1" err="1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suàn</a:t>
            </a:r>
            <a:endParaRPr lang="en-US" altLang="zh-CN" sz="2800" b="1">
              <a:solidFill>
                <a:srgbClr val="FF0000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4652963" y="3711575"/>
            <a:ext cx="1397000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800" b="1" err="1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láo</a:t>
            </a:r>
            <a:endParaRPr lang="zh-CN" altLang="en-US" sz="2800" b="1" dirty="0">
              <a:solidFill>
                <a:srgbClr val="FF0000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3673475" y="3706813"/>
            <a:ext cx="1443038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800" b="1" err="1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xiāo</a:t>
            </a:r>
            <a:endParaRPr lang="zh-CN" altLang="en-US" sz="2800" b="1" dirty="0">
              <a:solidFill>
                <a:srgbClr val="FF0000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6484938" y="3713163"/>
            <a:ext cx="1466850" cy="522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800" b="1" err="1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què</a:t>
            </a:r>
            <a:endParaRPr lang="en-US" altLang="zh-CN" sz="2800" b="1">
              <a:solidFill>
                <a:srgbClr val="FF0000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12301" name="TextBox 37"/>
          <p:cNvSpPr txBox="1"/>
          <p:nvPr/>
        </p:nvSpPr>
        <p:spPr>
          <a:xfrm>
            <a:off x="2632075" y="4198938"/>
            <a:ext cx="1120775" cy="8302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算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02" name="TextBox 38"/>
          <p:cNvSpPr txBox="1"/>
          <p:nvPr/>
        </p:nvSpPr>
        <p:spPr>
          <a:xfrm>
            <a:off x="3608388" y="4198938"/>
            <a:ext cx="1120775" cy="8302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销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03" name="TextBox 39"/>
          <p:cNvSpPr txBox="1"/>
          <p:nvPr/>
        </p:nvSpPr>
        <p:spPr>
          <a:xfrm>
            <a:off x="1679575" y="4165600"/>
            <a:ext cx="1120775" cy="830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熬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04" name="TextBox 43"/>
          <p:cNvSpPr txBox="1"/>
          <p:nvPr/>
        </p:nvSpPr>
        <p:spPr>
          <a:xfrm>
            <a:off x="4532313" y="2876550"/>
            <a:ext cx="1120775" cy="830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粉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05" name="TextBox 44"/>
          <p:cNvSpPr txBox="1"/>
          <p:nvPr/>
        </p:nvSpPr>
        <p:spPr>
          <a:xfrm>
            <a:off x="4567238" y="4171950"/>
            <a:ext cx="1120775" cy="830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劳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3660775" y="2316163"/>
            <a:ext cx="1155700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800" b="1" err="1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mǎi</a:t>
            </a:r>
            <a:endParaRPr lang="zh-CN" altLang="en-US" sz="2800" dirty="0">
              <a:solidFill>
                <a:srgbClr val="FF0000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6491288" y="2309813"/>
            <a:ext cx="1120775" cy="522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800" b="1" err="1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zhè</a:t>
            </a:r>
            <a:endParaRPr lang="en-US" altLang="zh-CN" sz="2800" b="1">
              <a:solidFill>
                <a:srgbClr val="FF0000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1835150" y="3708400"/>
            <a:ext cx="1441450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800" b="1" err="1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áo</a:t>
            </a:r>
            <a:endParaRPr lang="zh-CN" altLang="en-US" sz="2800" b="1" dirty="0">
              <a:solidFill>
                <a:srgbClr val="FF0000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841375" y="2311400"/>
            <a:ext cx="1217613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800" b="1" err="1">
                <a:solidFill>
                  <a:srgbClr val="FF0000"/>
                </a:solidFill>
                <a:latin typeface="Arial" panose="020B0604020202020204" pitchFamily="34" charset="0"/>
              </a:rPr>
              <a:t>g</a:t>
            </a:r>
            <a:r>
              <a:rPr lang="en-US" altLang="zh-CN" sz="2800" b="1" err="1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āo</a:t>
            </a:r>
            <a:r>
              <a:rPr lang="en-US" altLang="zh-CN" sz="2800" b="1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 </a:t>
            </a:r>
            <a:endParaRPr lang="zh-CN" altLang="en-US" sz="2800" dirty="0">
              <a:solidFill>
                <a:srgbClr val="FF0000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12310" name="TextBox 30"/>
          <p:cNvSpPr txBox="1"/>
          <p:nvPr/>
        </p:nvSpPr>
        <p:spPr>
          <a:xfrm>
            <a:off x="787400" y="2889250"/>
            <a:ext cx="1120775" cy="830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糕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11" name="TextBox 31"/>
          <p:cNvSpPr txBox="1"/>
          <p:nvPr/>
        </p:nvSpPr>
        <p:spPr>
          <a:xfrm>
            <a:off x="7383463" y="2889250"/>
            <a:ext cx="1120775" cy="830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汁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12" name="TextBox 41"/>
          <p:cNvSpPr txBox="1"/>
          <p:nvPr/>
        </p:nvSpPr>
        <p:spPr>
          <a:xfrm>
            <a:off x="6400800" y="2876550"/>
            <a:ext cx="1120775" cy="830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蔗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7488238" y="2314575"/>
            <a:ext cx="1120775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800" b="1" err="1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zhī</a:t>
            </a:r>
            <a:endParaRPr lang="en-US" altLang="zh-CN" sz="2800" b="1">
              <a:solidFill>
                <a:srgbClr val="FF0000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12314" name="TextBox 45"/>
          <p:cNvSpPr txBox="1"/>
          <p:nvPr/>
        </p:nvSpPr>
        <p:spPr>
          <a:xfrm>
            <a:off x="5505450" y="4186238"/>
            <a:ext cx="1120775" cy="8302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5645150" y="3706813"/>
            <a:ext cx="1466850" cy="522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800" b="1" err="1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dí</a:t>
            </a:r>
            <a:endParaRPr lang="en-US" altLang="zh-CN" sz="2800" b="1">
              <a:solidFill>
                <a:srgbClr val="FF0000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5502275" y="2311400"/>
            <a:ext cx="112077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800" b="1" err="1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tán</a:t>
            </a:r>
            <a:r>
              <a:rPr lang="en-US" altLang="zh-CN" sz="2800" b="1" err="1">
                <a:solidFill>
                  <a:srgbClr val="FF0000"/>
                </a:solidFill>
                <a:latin typeface="Arial" panose="020B0604020202020204" pitchFamily="34" charset="0"/>
                <a:ea typeface="方正姚体" pitchFamily="2" charset="-122"/>
              </a:rPr>
              <a:t>g</a:t>
            </a:r>
            <a:endParaRPr lang="en-US" altLang="zh-CN" sz="2800" b="1" err="1">
              <a:solidFill>
                <a:srgbClr val="FF0000"/>
              </a:solidFill>
              <a:latin typeface="Arial" panose="020B0604020202020204" pitchFamily="34" charset="0"/>
              <a:ea typeface="方正姚体" pitchFamily="2" charset="-122"/>
            </a:endParaRPr>
          </a:p>
        </p:txBody>
      </p:sp>
      <p:sp>
        <p:nvSpPr>
          <p:cNvPr id="12317" name="TextBox 51"/>
          <p:cNvSpPr txBox="1"/>
          <p:nvPr/>
        </p:nvSpPr>
        <p:spPr>
          <a:xfrm>
            <a:off x="6454775" y="4181475"/>
            <a:ext cx="1120775" cy="830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确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4568825" y="2324100"/>
            <a:ext cx="1397000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800" b="1" err="1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fěn</a:t>
            </a:r>
            <a:endParaRPr lang="zh-CN" altLang="en-US" sz="2800" b="1" dirty="0">
              <a:solidFill>
                <a:srgbClr val="FF0000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7446963" y="3721100"/>
            <a:ext cx="146685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800" b="1" err="1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yīn</a:t>
            </a:r>
            <a:r>
              <a:rPr lang="en-US" altLang="zh-CN" sz="2800" b="1" err="1">
                <a:solidFill>
                  <a:srgbClr val="FF0000"/>
                </a:solidFill>
                <a:latin typeface="Arial" panose="020B0604020202020204" pitchFamily="34" charset="0"/>
                <a:ea typeface="方正姚体" pitchFamily="2" charset="-122"/>
              </a:rPr>
              <a:t>g</a:t>
            </a:r>
            <a:endParaRPr lang="en-US" altLang="zh-CN" sz="2800" b="1" err="1">
              <a:solidFill>
                <a:srgbClr val="FF0000"/>
              </a:solidFill>
              <a:latin typeface="Arial" panose="020B0604020202020204" pitchFamily="34" charset="0"/>
              <a:ea typeface="方正姚体" pitchFamily="2" charset="-122"/>
            </a:endParaRPr>
          </a:p>
        </p:txBody>
      </p:sp>
      <p:sp>
        <p:nvSpPr>
          <p:cNvPr id="12320" name="TextBox 49"/>
          <p:cNvSpPr txBox="1"/>
          <p:nvPr/>
        </p:nvSpPr>
        <p:spPr>
          <a:xfrm>
            <a:off x="820738" y="4159250"/>
            <a:ext cx="1120775" cy="8318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菜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873125" y="3702050"/>
            <a:ext cx="1120775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800" b="1" err="1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cài</a:t>
            </a:r>
            <a:endParaRPr lang="en-US" altLang="zh-CN" sz="2800" b="1">
              <a:solidFill>
                <a:srgbClr val="FF0000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12322" name="TextBox 55"/>
          <p:cNvSpPr txBox="1"/>
          <p:nvPr/>
        </p:nvSpPr>
        <p:spPr>
          <a:xfrm>
            <a:off x="7404100" y="4189413"/>
            <a:ext cx="1120775" cy="8302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应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10" name="图示 9"/>
          <p:cNvGraphicFramePr/>
          <p:nvPr/>
        </p:nvGraphicFramePr>
        <p:xfrm>
          <a:off x="2635789" y="316537"/>
          <a:ext cx="3648986" cy="100266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29" grpId="0"/>
      <p:bldP spid="33" grpId="0"/>
      <p:bldP spid="34" grpId="0"/>
      <p:bldP spid="35" grpId="0"/>
      <p:bldP spid="47" grpId="0"/>
      <p:bldP spid="48" grpId="0"/>
      <p:bldP spid="53" grpId="0"/>
      <p:bldP spid="30" grpId="0"/>
      <p:bldP spid="43" grpId="0"/>
      <p:bldP spid="49" grpId="0"/>
      <p:bldP spid="51" grpId="0"/>
      <p:bldP spid="54" grpId="0"/>
      <p:bldP spid="41" grpId="0"/>
      <p:bldP spid="55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3" name="矩形 1"/>
          <p:cNvSpPr/>
          <p:nvPr/>
        </p:nvSpPr>
        <p:spPr>
          <a:xfrm>
            <a:off x="3705225" y="1857375"/>
            <a:ext cx="1733550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好奇  奇怪</a:t>
            </a:r>
            <a:endParaRPr lang="zh-CN" altLang="en-US" sz="24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2017713" y="2387600"/>
            <a:ext cx="6473825" cy="363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两个词都有“奇”的意思。</a:t>
            </a:r>
            <a:endParaRPr kumimoji="0" lang="en-US" altLang="zh-CN" sz="2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“好奇”是对自己所不了解的事物觉得新奇而感兴趣，充满新鲜感。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“奇怪”指感到出乎自己的意料。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262255" marR="0" lvl="0" indent="-262255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①男孩喜出望外，充满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33CC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好奇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的跑进屋。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262255" marR="0" lvl="0" indent="-262255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②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33CC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奇怪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，昨天我明明是把自来水笔放在抽屉中的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,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现在却不翼而飞了。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grpSp>
        <p:nvGrpSpPr>
          <p:cNvPr id="28675" name="组合 13"/>
          <p:cNvGrpSpPr/>
          <p:nvPr/>
        </p:nvGrpSpPr>
        <p:grpSpPr>
          <a:xfrm>
            <a:off x="517525" y="1092200"/>
            <a:ext cx="2593975" cy="666750"/>
            <a:chOff x="3711597" y="1189830"/>
            <a:chExt cx="2593669" cy="666750"/>
          </a:xfrm>
        </p:grpSpPr>
        <p:sp>
          <p:nvSpPr>
            <p:cNvPr id="15" name="圆角矩形 14"/>
            <p:cNvSpPr/>
            <p:nvPr/>
          </p:nvSpPr>
          <p:spPr>
            <a:xfrm>
              <a:off x="4527476" y="1327943"/>
              <a:ext cx="1777790" cy="44926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ADDBE9"/>
                </a:gs>
                <a:gs pos="100000">
                  <a:schemeClr val="bg1"/>
                </a:gs>
              </a:gsLst>
            </a:gradFill>
            <a:ln>
              <a:solidFill>
                <a:srgbClr val="8FCEE4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pic>
          <p:nvPicPr>
            <p:cNvPr id="28677" name="图片 9" descr="book.gif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711597" y="1189830"/>
              <a:ext cx="1087277" cy="66675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8678" name="文本框 16"/>
            <p:cNvSpPr txBox="1"/>
            <p:nvPr/>
          </p:nvSpPr>
          <p:spPr>
            <a:xfrm>
              <a:off x="4786874" y="1346993"/>
              <a:ext cx="1518392" cy="46196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2400" b="1" dirty="0">
                  <a:latin typeface="Adobe 黑体 Std R" pitchFamily="34" charset="-122"/>
                  <a:ea typeface="Adobe 黑体 Std R" pitchFamily="34" charset="-122"/>
                </a:rPr>
                <a:t>辨析词语</a:t>
              </a:r>
              <a:endParaRPr lang="zh-CN" altLang="en-US" sz="2400" b="1" dirty="0">
                <a:latin typeface="Adobe 黑体 Std R" pitchFamily="34" charset="-122"/>
                <a:ea typeface="Adobe 黑体 Std R" pitchFamily="34" charset="-122"/>
              </a:endParaRPr>
            </a:p>
          </p:txBody>
        </p:sp>
      </p:grpSp>
      <p:grpSp>
        <p:nvGrpSpPr>
          <p:cNvPr id="28679" name="组合 4"/>
          <p:cNvGrpSpPr/>
          <p:nvPr/>
        </p:nvGrpSpPr>
        <p:grpSpPr>
          <a:xfrm>
            <a:off x="668338" y="2430463"/>
            <a:ext cx="1670050" cy="403225"/>
            <a:chOff x="408235" y="2861286"/>
            <a:chExt cx="1669892" cy="402666"/>
          </a:xfrm>
        </p:grpSpPr>
        <p:pic>
          <p:nvPicPr>
            <p:cNvPr id="28680" name="Picture 9" descr="E:\各版本共用文件\0未分类文件\图片\课件制作所需图片\星星.jpg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08235" y="2915878"/>
              <a:ext cx="366215" cy="34807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8681" name="TextBox 3"/>
            <p:cNvSpPr txBox="1"/>
            <p:nvPr/>
          </p:nvSpPr>
          <p:spPr>
            <a:xfrm>
              <a:off x="751320" y="2861286"/>
              <a:ext cx="1326807" cy="39985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2000" b="1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相同点：</a:t>
              </a:r>
              <a:endParaRPr lang="en-US" altLang="zh-CN" sz="2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28682" name="组合 20"/>
          <p:cNvGrpSpPr/>
          <p:nvPr/>
        </p:nvGrpSpPr>
        <p:grpSpPr>
          <a:xfrm>
            <a:off x="655638" y="2955925"/>
            <a:ext cx="1670050" cy="403225"/>
            <a:chOff x="408235" y="2861286"/>
            <a:chExt cx="1669892" cy="402666"/>
          </a:xfrm>
        </p:grpSpPr>
        <p:pic>
          <p:nvPicPr>
            <p:cNvPr id="28683" name="Picture 9" descr="E:\各版本共用文件\0未分类文件\图片\课件制作所需图片\星星.jpg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08235" y="2915878"/>
              <a:ext cx="366215" cy="34807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8684" name="TextBox 22"/>
            <p:cNvSpPr txBox="1"/>
            <p:nvPr/>
          </p:nvSpPr>
          <p:spPr>
            <a:xfrm>
              <a:off x="751320" y="2861286"/>
              <a:ext cx="1326807" cy="39985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2000" b="1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不同点：</a:t>
              </a:r>
              <a:endParaRPr lang="en-US" altLang="zh-CN" sz="2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28685" name="组合 23"/>
          <p:cNvGrpSpPr/>
          <p:nvPr/>
        </p:nvGrpSpPr>
        <p:grpSpPr>
          <a:xfrm>
            <a:off x="693738" y="4506913"/>
            <a:ext cx="1670050" cy="403225"/>
            <a:chOff x="408235" y="2861286"/>
            <a:chExt cx="1669892" cy="402666"/>
          </a:xfrm>
        </p:grpSpPr>
        <p:pic>
          <p:nvPicPr>
            <p:cNvPr id="28686" name="Picture 9" descr="E:\各版本共用文件\0未分类文件\图片\课件制作所需图片\星星.jpg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08235" y="2915878"/>
              <a:ext cx="366215" cy="34807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8687" name="TextBox 25"/>
            <p:cNvSpPr txBox="1"/>
            <p:nvPr/>
          </p:nvSpPr>
          <p:spPr>
            <a:xfrm>
              <a:off x="751320" y="2861286"/>
              <a:ext cx="1326807" cy="39985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2000" b="1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造  句：</a:t>
              </a:r>
              <a:endParaRPr lang="en-US" altLang="zh-CN" sz="2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8689" name="矩形 28688"/>
          <p:cNvSpPr/>
          <p:nvPr/>
        </p:nvSpPr>
        <p:spPr>
          <a:xfrm>
            <a:off x="7886700" y="6423025"/>
            <a:ext cx="1257300" cy="306388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normAutofit/>
            <a:scene3d>
              <a:camera prst="legacyPerspectiveFront">
                <a:rot lat="2052000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p>
            <a:pPr algn="ctr"/>
            <a:r>
              <a:rPr lang="zh-CN" altLang="en-US" sz="1600"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  <a:tileRect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www.xkb1.com</a:t>
            </a:r>
            <a:endParaRPr lang="zh-CN" altLang="en-US" sz="1600">
              <a:gradFill rotWithShape="0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  <a:tileRect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13" end="4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charRg st="13" end="4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44" end="6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charRg st="44" end="6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60" end="7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charRg st="60" end="7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78" end="1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charRg st="78" end="1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Picture 2" descr="C:\Users\Administrator\Desktop\新归类\2017秋原稿\张存霞老师课件\课件模板（老师修改）\小学语文课件模板（老师修改）4.20\可改图标\再读感悟.pn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406775" y="284163"/>
            <a:ext cx="2516188" cy="660400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pSp>
        <p:nvGrpSpPr>
          <p:cNvPr id="29698" name="组合 2"/>
          <p:cNvGrpSpPr/>
          <p:nvPr/>
        </p:nvGrpSpPr>
        <p:grpSpPr>
          <a:xfrm>
            <a:off x="1054100" y="2047875"/>
            <a:ext cx="7150100" cy="3255963"/>
            <a:chOff x="971201" y="1376690"/>
            <a:chExt cx="7150138" cy="4519594"/>
          </a:xfrm>
        </p:grpSpPr>
        <p:sp>
          <p:nvSpPr>
            <p:cNvPr id="4" name="任意多边形 3"/>
            <p:cNvSpPr/>
            <p:nvPr/>
          </p:nvSpPr>
          <p:spPr>
            <a:xfrm>
              <a:off x="971201" y="1376690"/>
              <a:ext cx="7150138" cy="4519594"/>
            </a:xfrm>
            <a:custGeom>
              <a:avLst/>
              <a:gdLst>
                <a:gd name="connsiteX0" fmla="*/ 0 w 7150138"/>
                <a:gd name="connsiteY0" fmla="*/ 451959 h 4519594"/>
                <a:gd name="connsiteX1" fmla="*/ 451959 w 7150138"/>
                <a:gd name="connsiteY1" fmla="*/ 0 h 4519594"/>
                <a:gd name="connsiteX2" fmla="*/ 6698179 w 7150138"/>
                <a:gd name="connsiteY2" fmla="*/ 0 h 4519594"/>
                <a:gd name="connsiteX3" fmla="*/ 7150138 w 7150138"/>
                <a:gd name="connsiteY3" fmla="*/ 451959 h 4519594"/>
                <a:gd name="connsiteX4" fmla="*/ 7150138 w 7150138"/>
                <a:gd name="connsiteY4" fmla="*/ 4067635 h 4519594"/>
                <a:gd name="connsiteX5" fmla="*/ 6698179 w 7150138"/>
                <a:gd name="connsiteY5" fmla="*/ 4519594 h 4519594"/>
                <a:gd name="connsiteX6" fmla="*/ 451959 w 7150138"/>
                <a:gd name="connsiteY6" fmla="*/ 4519594 h 4519594"/>
                <a:gd name="connsiteX7" fmla="*/ 0 w 7150138"/>
                <a:gd name="connsiteY7" fmla="*/ 4067635 h 4519594"/>
                <a:gd name="connsiteX8" fmla="*/ 0 w 7150138"/>
                <a:gd name="connsiteY8" fmla="*/ 451959 h 4519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150138" h="4519594">
                  <a:moveTo>
                    <a:pt x="0" y="451959"/>
                  </a:moveTo>
                  <a:cubicBezTo>
                    <a:pt x="0" y="202349"/>
                    <a:pt x="202349" y="0"/>
                    <a:pt x="451959" y="0"/>
                  </a:cubicBezTo>
                  <a:lnTo>
                    <a:pt x="6698179" y="0"/>
                  </a:lnTo>
                  <a:cubicBezTo>
                    <a:pt x="6947789" y="0"/>
                    <a:pt x="7150138" y="202349"/>
                    <a:pt x="7150138" y="451959"/>
                  </a:cubicBezTo>
                  <a:lnTo>
                    <a:pt x="7150138" y="4067635"/>
                  </a:lnTo>
                  <a:cubicBezTo>
                    <a:pt x="7150138" y="4317245"/>
                    <a:pt x="6947789" y="4519594"/>
                    <a:pt x="6698179" y="4519594"/>
                  </a:cubicBezTo>
                  <a:lnTo>
                    <a:pt x="451959" y="4519594"/>
                  </a:lnTo>
                  <a:cubicBezTo>
                    <a:pt x="202349" y="4519594"/>
                    <a:pt x="0" y="4317245"/>
                    <a:pt x="0" y="4067635"/>
                  </a:cubicBezTo>
                  <a:lnTo>
                    <a:pt x="0" y="451959"/>
                  </a:lnTo>
                  <a:close/>
                </a:path>
              </a:pathLst>
            </a:custGeom>
          </p:spPr>
          <p:style>
            <a:lnRef idx="0">
              <a:schemeClr val="accent2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tint val="40000"/>
                <a:hueOff val="0"/>
                <a:satOff val="0"/>
                <a:lumOff val="0"/>
                <a:alphaOff val="0"/>
              </a:schemeClr>
            </a:fillRef>
            <a:effectRef idx="2">
              <a:schemeClr val="accent2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256032" tIns="256032" rIns="256032" bIns="3419748" spcCol="1270" anchor="ctr">
              <a:scene3d>
                <a:camera prst="isometricOffAxis1Right"/>
                <a:lightRig rig="threePt" dir="t"/>
              </a:scene3d>
            </a:bodyPr>
            <a:lstStyle/>
            <a:p>
              <a:pPr marL="0" marR="0" lvl="0" indent="0" algn="l" defTabSz="16002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endPara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  <a:p>
              <a:pPr marL="0" marR="0" lvl="0" indent="0" algn="l" defTabSz="16002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endPara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  <a:p>
              <a:pPr marL="0" marR="0" lvl="0" indent="0" algn="l" defTabSz="16002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effectLst>
                    <a:glow rad="101600">
                      <a:schemeClr val="bg1">
                        <a:alpha val="60000"/>
                      </a:schemeClr>
                    </a:glow>
                  </a:effectLst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再读课文：</a:t>
              </a:r>
              <a:endPara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5" name="任意多边形 4"/>
            <p:cNvSpPr/>
            <p:nvPr/>
          </p:nvSpPr>
          <p:spPr>
            <a:xfrm>
              <a:off x="1125190" y="3135167"/>
              <a:ext cx="6826286" cy="2307175"/>
            </a:xfrm>
            <a:custGeom>
              <a:avLst/>
              <a:gdLst>
                <a:gd name="connsiteX0" fmla="*/ 0 w 6826475"/>
                <a:gd name="connsiteY0" fmla="*/ 297922 h 2979224"/>
                <a:gd name="connsiteX1" fmla="*/ 297922 w 6826475"/>
                <a:gd name="connsiteY1" fmla="*/ 0 h 2979224"/>
                <a:gd name="connsiteX2" fmla="*/ 6528553 w 6826475"/>
                <a:gd name="connsiteY2" fmla="*/ 0 h 2979224"/>
                <a:gd name="connsiteX3" fmla="*/ 6826475 w 6826475"/>
                <a:gd name="connsiteY3" fmla="*/ 297922 h 2979224"/>
                <a:gd name="connsiteX4" fmla="*/ 6826475 w 6826475"/>
                <a:gd name="connsiteY4" fmla="*/ 2681302 h 2979224"/>
                <a:gd name="connsiteX5" fmla="*/ 6528553 w 6826475"/>
                <a:gd name="connsiteY5" fmla="*/ 2979224 h 2979224"/>
                <a:gd name="connsiteX6" fmla="*/ 297922 w 6826475"/>
                <a:gd name="connsiteY6" fmla="*/ 2979224 h 2979224"/>
                <a:gd name="connsiteX7" fmla="*/ 0 w 6826475"/>
                <a:gd name="connsiteY7" fmla="*/ 2681302 h 2979224"/>
                <a:gd name="connsiteX8" fmla="*/ 0 w 6826475"/>
                <a:gd name="connsiteY8" fmla="*/ 297922 h 2979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826475" h="2979224">
                  <a:moveTo>
                    <a:pt x="0" y="297922"/>
                  </a:moveTo>
                  <a:cubicBezTo>
                    <a:pt x="0" y="133384"/>
                    <a:pt x="133384" y="0"/>
                    <a:pt x="297922" y="0"/>
                  </a:cubicBezTo>
                  <a:lnTo>
                    <a:pt x="6528553" y="0"/>
                  </a:lnTo>
                  <a:cubicBezTo>
                    <a:pt x="6693091" y="0"/>
                    <a:pt x="6826475" y="133384"/>
                    <a:pt x="6826475" y="297922"/>
                  </a:cubicBezTo>
                  <a:lnTo>
                    <a:pt x="6826475" y="2681302"/>
                  </a:lnTo>
                  <a:cubicBezTo>
                    <a:pt x="6826475" y="2845840"/>
                    <a:pt x="6693091" y="2979224"/>
                    <a:pt x="6528553" y="2979224"/>
                  </a:cubicBezTo>
                  <a:lnTo>
                    <a:pt x="297922" y="2979224"/>
                  </a:lnTo>
                  <a:cubicBezTo>
                    <a:pt x="133384" y="2979224"/>
                    <a:pt x="0" y="2845840"/>
                    <a:pt x="0" y="2681302"/>
                  </a:cubicBezTo>
                  <a:lnTo>
                    <a:pt x="0" y="297922"/>
                  </a:lnTo>
                  <a:close/>
                </a:path>
              </a:pathLst>
            </a:custGeom>
          </p:spPr>
          <p:style>
            <a:lnRef idx="0">
              <a:schemeClr val="accent2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2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105038" tIns="105038" rIns="105038" bIns="105038" spcCol="1270" anchor="ctr"/>
            <a:lstStyle/>
            <a:p>
              <a:pPr marL="268605" marR="0" lvl="0" indent="-268605" algn="l" defTabSz="1244600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effectLst/>
                  <a:uLnTx/>
                  <a:uFillTx/>
                  <a:latin typeface="+mj-ea"/>
                  <a:ea typeface="+mj-ea"/>
                  <a:cs typeface="Times New Roman" panose="02020603050405020304" pitchFamily="18" charset="0"/>
                </a:rPr>
                <a:t>   边读边想，课文可以分成几段？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effectLst/>
                <a:uLnTx/>
                <a:uFillTx/>
                <a:latin typeface="+mj-ea"/>
                <a:ea typeface="+mj-ea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7" name="矩形 3"/>
          <p:cNvSpPr>
            <a:spLocks noChangeArrowheads="1"/>
          </p:cNvSpPr>
          <p:nvPr/>
        </p:nvSpPr>
        <p:spPr bwMode="auto">
          <a:xfrm>
            <a:off x="915988" y="2192338"/>
            <a:ext cx="7459663" cy="341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62865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ea"/>
                <a:ea typeface="+mj-ea"/>
                <a:cs typeface="Times New Roman" panose="02020603050405020304" pitchFamily="18" charset="0"/>
              </a:rPr>
              <a:t>第一部分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ea"/>
                <a:ea typeface="+mj-ea"/>
                <a:cs typeface="Times New Roman" panose="02020603050405020304" pitchFamily="18" charset="0"/>
              </a:rPr>
              <a:t>(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ea"/>
                <a:ea typeface="+mj-ea"/>
                <a:cs typeface="Times New Roman" panose="02020603050405020304" pitchFamily="18" charset="0"/>
              </a:rPr>
              <a:t>第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ea"/>
                <a:ea typeface="+mj-ea"/>
                <a:cs typeface="Times New Roman" panose="02020603050405020304" pitchFamily="18" charset="0"/>
              </a:rPr>
              <a:t>1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ea"/>
                <a:ea typeface="+mj-ea"/>
                <a:cs typeface="Times New Roman" panose="02020603050405020304" pitchFamily="18" charset="0"/>
              </a:rPr>
              <a:t>－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ea"/>
                <a:ea typeface="+mj-ea"/>
                <a:cs typeface="Times New Roman" panose="02020603050405020304" pitchFamily="18" charset="0"/>
              </a:rPr>
              <a:t>4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ea"/>
                <a:ea typeface="+mj-ea"/>
                <a:cs typeface="Times New Roman" panose="02020603050405020304" pitchFamily="18" charset="0"/>
              </a:rPr>
              <a:t>自然段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ea"/>
                <a:ea typeface="+mj-ea"/>
                <a:cs typeface="Times New Roman" panose="02020603050405020304" pitchFamily="18" charset="0"/>
              </a:rPr>
              <a:t>)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ea"/>
                <a:ea typeface="+mj-ea"/>
                <a:cs typeface="Times New Roman" panose="02020603050405020304" pitchFamily="18" charset="0"/>
              </a:rPr>
              <a:t>好奇名字。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Times New Roman" panose="02020603050405020304" pitchFamily="18" charset="0"/>
              </a:rPr>
              <a:t>通过父子对话引出千人糕。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Times New Roman" panose="02020603050405020304" pitchFamily="18" charset="0"/>
            </a:endParaRPr>
          </a:p>
          <a:p>
            <a:pPr marL="0" marR="0" lvl="0" indent="62865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ea"/>
                <a:ea typeface="+mj-ea"/>
                <a:cs typeface="Times New Roman" panose="02020603050405020304" pitchFamily="18" charset="0"/>
              </a:rPr>
              <a:t>第二部分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ea"/>
                <a:ea typeface="+mj-ea"/>
                <a:cs typeface="Times New Roman" panose="02020603050405020304" pitchFamily="18" charset="0"/>
              </a:rPr>
              <a:t>(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ea"/>
                <a:ea typeface="+mj-ea"/>
                <a:cs typeface="Times New Roman" panose="02020603050405020304" pitchFamily="18" charset="0"/>
              </a:rPr>
              <a:t>第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ea"/>
                <a:ea typeface="+mj-ea"/>
                <a:cs typeface="Times New Roman" panose="02020603050405020304" pitchFamily="18" charset="0"/>
              </a:rPr>
              <a:t>5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ea"/>
                <a:ea typeface="+mj-ea"/>
                <a:cs typeface="Times New Roman" panose="02020603050405020304" pitchFamily="18" charset="0"/>
              </a:rPr>
              <a:t>－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ea"/>
                <a:ea typeface="+mj-ea"/>
                <a:cs typeface="Times New Roman" panose="02020603050405020304" pitchFamily="18" charset="0"/>
              </a:rPr>
              <a:t>9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ea"/>
                <a:ea typeface="+mj-ea"/>
                <a:cs typeface="Times New Roman" panose="02020603050405020304" pitchFamily="18" charset="0"/>
              </a:rPr>
              <a:t>自然段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ea"/>
                <a:ea typeface="+mj-ea"/>
                <a:cs typeface="Times New Roman" panose="02020603050405020304" pitchFamily="18" charset="0"/>
              </a:rPr>
              <a:t>)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ea"/>
                <a:ea typeface="+mj-ea"/>
                <a:cs typeface="Times New Roman" panose="02020603050405020304" pitchFamily="18" charset="0"/>
              </a:rPr>
              <a:t>来之不易。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Times New Roman" panose="02020603050405020304" pitchFamily="18" charset="0"/>
              </a:rPr>
              <a:t>通过父子对话写出千人糕的制作过程。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Times New Roman" panose="02020603050405020304" pitchFamily="18" charset="0"/>
            </a:endParaRPr>
          </a:p>
          <a:p>
            <a:pPr marL="0" marR="0" lvl="0" indent="62865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ea"/>
                <a:ea typeface="+mj-ea"/>
                <a:cs typeface="Times New Roman" panose="02020603050405020304" pitchFamily="18" charset="0"/>
              </a:rPr>
              <a:t>第二部分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ea"/>
                <a:ea typeface="+mj-ea"/>
                <a:cs typeface="Times New Roman" panose="02020603050405020304" pitchFamily="18" charset="0"/>
              </a:rPr>
              <a:t>(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ea"/>
                <a:ea typeface="+mj-ea"/>
                <a:cs typeface="Times New Roman" panose="02020603050405020304" pitchFamily="18" charset="0"/>
              </a:rPr>
              <a:t>第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ea"/>
                <a:ea typeface="+mj-ea"/>
                <a:cs typeface="Times New Roman" panose="02020603050405020304" pitchFamily="18" charset="0"/>
              </a:rPr>
              <a:t>10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ea"/>
                <a:ea typeface="+mj-ea"/>
                <a:cs typeface="Times New Roman" panose="02020603050405020304" pitchFamily="18" charset="0"/>
              </a:rPr>
              <a:t>－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ea"/>
                <a:ea typeface="+mj-ea"/>
                <a:cs typeface="Times New Roman" panose="02020603050405020304" pitchFamily="18" charset="0"/>
              </a:rPr>
              <a:t>11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ea"/>
                <a:ea typeface="+mj-ea"/>
                <a:cs typeface="Times New Roman" panose="02020603050405020304" pitchFamily="18" charset="0"/>
              </a:rPr>
              <a:t>自然段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ea"/>
                <a:ea typeface="+mj-ea"/>
                <a:cs typeface="Times New Roman" panose="02020603050405020304" pitchFamily="18" charset="0"/>
              </a:rPr>
              <a:t>)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ea"/>
                <a:ea typeface="+mj-ea"/>
                <a:cs typeface="Times New Roman" panose="02020603050405020304" pitchFamily="18" charset="0"/>
              </a:rPr>
              <a:t>名字由来。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Times New Roman" panose="02020603050405020304" pitchFamily="18" charset="0"/>
              </a:rPr>
              <a:t>写孩子明白了“千人糕”得名的原因。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grpSp>
        <p:nvGrpSpPr>
          <p:cNvPr id="36867" name="组合 11"/>
          <p:cNvGrpSpPr/>
          <p:nvPr/>
        </p:nvGrpSpPr>
        <p:grpSpPr>
          <a:xfrm>
            <a:off x="801688" y="1196975"/>
            <a:ext cx="3792537" cy="717550"/>
            <a:chOff x="945747" y="1168481"/>
            <a:chExt cx="3792158" cy="718079"/>
          </a:xfrm>
        </p:grpSpPr>
        <p:sp>
          <p:nvSpPr>
            <p:cNvPr id="10" name="圆角矩形 9"/>
            <p:cNvSpPr/>
            <p:nvPr/>
          </p:nvSpPr>
          <p:spPr>
            <a:xfrm>
              <a:off x="945747" y="1168481"/>
              <a:ext cx="1042205" cy="718079"/>
            </a:xfrm>
            <a:prstGeom prst="roundRect">
              <a:avLst/>
            </a:prstGeom>
            <a:blipFill>
              <a:blip r:embed="rId1"/>
              <a:srcRect/>
              <a:stretch>
                <a:fillRect l="-7000" r="-7000"/>
              </a:stretch>
            </a:blip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shade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1" name="任意多边形 10"/>
            <p:cNvSpPr/>
            <p:nvPr/>
          </p:nvSpPr>
          <p:spPr>
            <a:xfrm>
              <a:off x="1886352" y="1194490"/>
              <a:ext cx="2851553" cy="679370"/>
            </a:xfrm>
            <a:custGeom>
              <a:avLst/>
              <a:gdLst>
                <a:gd name="connsiteX0" fmla="*/ 0 w 1042205"/>
                <a:gd name="connsiteY0" fmla="*/ 0 h 386658"/>
                <a:gd name="connsiteX1" fmla="*/ 1042205 w 1042205"/>
                <a:gd name="connsiteY1" fmla="*/ 0 h 386658"/>
                <a:gd name="connsiteX2" fmla="*/ 1042205 w 1042205"/>
                <a:gd name="connsiteY2" fmla="*/ 386658 h 386658"/>
                <a:gd name="connsiteX3" fmla="*/ 0 w 1042205"/>
                <a:gd name="connsiteY3" fmla="*/ 386658 h 386658"/>
                <a:gd name="connsiteX4" fmla="*/ 0 w 1042205"/>
                <a:gd name="connsiteY4" fmla="*/ 0 h 3866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2205" h="386658">
                  <a:moveTo>
                    <a:pt x="0" y="0"/>
                  </a:moveTo>
                  <a:lnTo>
                    <a:pt x="1042205" y="0"/>
                  </a:lnTo>
                  <a:lnTo>
                    <a:pt x="1042205" y="386658"/>
                  </a:lnTo>
                  <a:lnTo>
                    <a:pt x="0" y="386658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lIns="199136" tIns="199136" rIns="199136" bIns="0" spcCol="1270">
              <a:scene3d>
                <a:camera prst="obliqueBottomRight"/>
                <a:lightRig rig="threePt" dir="t"/>
              </a:scene3d>
            </a:bodyPr>
            <a:lstStyle/>
            <a:p>
              <a:pPr marL="0" marR="0" lvl="0" indent="0" algn="ctr" defTabSz="12446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effectLst>
                    <a:glow rad="101600">
                      <a:schemeClr val="accent1">
                        <a:lumMod val="20000"/>
                        <a:lumOff val="80000"/>
                        <a:alpha val="60000"/>
                      </a:schemeClr>
                    </a:glow>
                  </a:effectLst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交流分段情况</a:t>
              </a:r>
              <a:endPara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effectLst>
                  <a:glow rad="101600">
                    <a:schemeClr val="accent1">
                      <a:lumMod val="20000"/>
                      <a:lumOff val="80000"/>
                      <a:alpha val="60000"/>
                    </a:schemeClr>
                  </a:glo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charRg st="0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627">
                                            <p:txEl>
                                              <p:charRg st="0" end="3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charRg st="31" end="6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6627">
                                            <p:txEl>
                                              <p:charRg st="31" end="6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charRg st="67" end="10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6627">
                                            <p:txEl>
                                              <p:charRg st="67" end="10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7" grpId="0" build="p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8" name="图示 7"/>
          <p:cNvGraphicFramePr/>
          <p:nvPr/>
        </p:nvGraphicFramePr>
        <p:xfrm>
          <a:off x="687138" y="1366890"/>
          <a:ext cx="2952328" cy="74969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31746" name="矩形 11"/>
          <p:cNvSpPr/>
          <p:nvPr/>
        </p:nvSpPr>
        <p:spPr>
          <a:xfrm>
            <a:off x="631825" y="2382838"/>
            <a:ext cx="7754938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初读课文后，你感受到了什么？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矩形 11"/>
          <p:cNvSpPr>
            <a:spLocks noChangeArrowheads="1"/>
          </p:cNvSpPr>
          <p:nvPr/>
        </p:nvSpPr>
        <p:spPr bwMode="auto">
          <a:xfrm>
            <a:off x="1173163" y="3200400"/>
            <a:ext cx="7056438" cy="138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72390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我们从读中感受到了我们每一件物品的制成都包含着很多人的劳动。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3" name="图片 17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284538" y="312738"/>
            <a:ext cx="2586038" cy="601663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文本框 17"/>
          <p:cNvSpPr txBox="1">
            <a:spLocks noChangeArrowheads="1"/>
          </p:cNvSpPr>
          <p:nvPr/>
        </p:nvSpPr>
        <p:spPr bwMode="auto">
          <a:xfrm>
            <a:off x="1752600" y="1281113"/>
            <a:ext cx="5638800" cy="490538"/>
          </a:xfrm>
          <a:prstGeom prst="frame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spAutoFit/>
          </a:bodyPr>
          <a:lstStyle/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  <a:cs typeface="+mn-cs"/>
              </a:rPr>
              <a:t>习题源于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  <a:cs typeface="+mn-cs"/>
              </a:rPr>
              <a:t>《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  <a:cs typeface="+mn-cs"/>
              </a:rPr>
              <a:t>点拨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  <a:cs typeface="+mn-cs"/>
              </a:rPr>
              <a:t>》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  <a:cs typeface="+mn-cs"/>
              </a:rPr>
              <a:t>“课后练习单”的“基础知识练”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仿宋" panose="02010609060101010101" pitchFamily="49" charset="-122"/>
              <a:ea typeface="仿宋" panose="02010609060101010101" pitchFamily="49" charset="-122"/>
              <a:cs typeface="+mn-cs"/>
            </a:endParaRPr>
          </a:p>
        </p:txBody>
      </p:sp>
      <p:sp>
        <p:nvSpPr>
          <p:cNvPr id="8264" name="矩形 3"/>
          <p:cNvSpPr>
            <a:spLocks noChangeArrowheads="1"/>
          </p:cNvSpPr>
          <p:nvPr/>
        </p:nvSpPr>
        <p:spPr bwMode="auto">
          <a:xfrm>
            <a:off x="1258888" y="1989138"/>
            <a:ext cx="7416800" cy="3970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1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．把下列加点字的音节补充完整。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45085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方正姚体" pitchFamily="2" charset="-122"/>
                <a:ea typeface="方正姚体" pitchFamily="2" charset="-122"/>
                <a:cs typeface="+mn-cs"/>
              </a:rPr>
              <a:t>g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____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　　　　 </a:t>
            </a:r>
            <a:r>
              <a:rPr kumimoji="0" lang="en-US" altLang="zh-CN" sz="24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方正姚体" pitchFamily="2" charset="-122"/>
                <a:ea typeface="方正姚体" pitchFamily="2" charset="-122"/>
                <a:cs typeface="+mn-cs"/>
              </a:rPr>
              <a:t>zh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____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　　　　　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方正姚体" pitchFamily="2" charset="-122"/>
                <a:ea typeface="方正姚体" pitchFamily="2" charset="-122"/>
                <a:cs typeface="+mn-cs"/>
              </a:rPr>
              <a:t>t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__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　　　　 　　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45085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糕点　　　　　 蔗糖　　　　　　特别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方正姚体" pitchFamily="2" charset="-122"/>
                <a:ea typeface="方正姚体" pitchFamily="2" charset="-122"/>
                <a:cs typeface="+mn-cs"/>
              </a:rPr>
              <a:t>      </a:t>
            </a:r>
            <a:r>
              <a:rPr kumimoji="0" lang="en-US" altLang="zh-CN" sz="24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方正姚体" pitchFamily="2" charset="-122"/>
                <a:ea typeface="方正姚体" pitchFamily="2" charset="-122"/>
                <a:cs typeface="+mn-cs"/>
              </a:rPr>
              <a:t>  f</a:t>
            </a:r>
            <a:r>
              <a:rPr kumimoji="0" lang="en-US" altLang="zh-CN" sz="24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____         </a:t>
            </a:r>
            <a:r>
              <a:rPr kumimoji="0" lang="en-US" altLang="zh-CN" sz="24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方正姚体" pitchFamily="2" charset="-122"/>
                <a:ea typeface="方正姚体" pitchFamily="2" charset="-122"/>
                <a:cs typeface="+mn-cs"/>
              </a:rPr>
              <a:t>m</a:t>
            </a:r>
            <a:r>
              <a:rPr kumimoji="0" lang="en-US" altLang="zh-CN" sz="24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____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　　　　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   </a:t>
            </a:r>
            <a:r>
              <a:rPr kumimoji="0" lang="en-US" altLang="zh-CN" sz="24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__</a:t>
            </a:r>
            <a:r>
              <a:rPr kumimoji="0" lang="en-US" altLang="zh-CN" sz="24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方正姚体" pitchFamily="2" charset="-122"/>
                <a:ea typeface="方正姚体" pitchFamily="2" charset="-122"/>
                <a:cs typeface="+mn-cs"/>
              </a:rPr>
              <a:t>o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方正姚体" pitchFamily="2" charset="-122"/>
              <a:ea typeface="方正姚体" pitchFamily="2" charset="-122"/>
              <a:cs typeface="+mn-cs"/>
            </a:endParaRPr>
          </a:p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　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面粉          买卖             </a:t>
            </a: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熬夜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　　　　　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　</a:t>
            </a:r>
            <a:endParaRPr kumimoji="0" lang="en-US" altLang="zh-CN" sz="24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　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____</a:t>
            </a:r>
            <a:r>
              <a:rPr kumimoji="0" lang="en-US" altLang="zh-CN" sz="24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方正姚体" pitchFamily="2" charset="-122"/>
                <a:ea typeface="方正姚体" pitchFamily="2" charset="-122"/>
                <a:cs typeface="+mn-cs"/>
              </a:rPr>
              <a:t>àn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　　　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</a:t>
            </a:r>
            <a:r>
              <a:rPr kumimoji="0" lang="en-US" altLang="zh-CN" sz="24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___</a:t>
            </a:r>
            <a:r>
              <a:rPr kumimoji="0" lang="en-US" altLang="zh-CN" sz="24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方正姚体" pitchFamily="2" charset="-122"/>
                <a:ea typeface="方正姚体" pitchFamily="2" charset="-122"/>
                <a:cs typeface="+mn-cs"/>
              </a:rPr>
              <a:t>uè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方正姚体" pitchFamily="2" charset="-122"/>
              <a:ea typeface="方正姚体" pitchFamily="2" charset="-122"/>
              <a:cs typeface="+mn-cs"/>
            </a:endParaRPr>
          </a:p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　 计算　　　　　 的确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32772" name="矩形 2"/>
          <p:cNvSpPr/>
          <p:nvPr/>
        </p:nvSpPr>
        <p:spPr>
          <a:xfrm>
            <a:off x="1812925" y="3240088"/>
            <a:ext cx="360363" cy="600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2200" b="1" dirty="0">
                <a:solidFill>
                  <a:srgbClr val="000000"/>
                </a:solidFill>
                <a:latin typeface="宋体" panose="02010600030101010101" pitchFamily="2" charset="-122"/>
              </a:rPr>
              <a:t>．</a:t>
            </a:r>
            <a:endParaRPr lang="en-US" altLang="zh-CN" sz="2200" b="1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32773" name="矩形 2"/>
          <p:cNvSpPr/>
          <p:nvPr/>
        </p:nvSpPr>
        <p:spPr>
          <a:xfrm>
            <a:off x="4122738" y="3240088"/>
            <a:ext cx="360362" cy="600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2200" b="1" dirty="0">
                <a:solidFill>
                  <a:srgbClr val="000000"/>
                </a:solidFill>
                <a:latin typeface="宋体" panose="02010600030101010101" pitchFamily="2" charset="-122"/>
              </a:rPr>
              <a:t>．</a:t>
            </a:r>
            <a:endParaRPr lang="en-US" altLang="zh-CN" sz="2200" b="1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32774" name="矩形 2"/>
          <p:cNvSpPr/>
          <p:nvPr/>
        </p:nvSpPr>
        <p:spPr>
          <a:xfrm>
            <a:off x="6564313" y="3243263"/>
            <a:ext cx="360362" cy="600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2200" b="1" dirty="0">
                <a:solidFill>
                  <a:srgbClr val="000000"/>
                </a:solidFill>
                <a:latin typeface="宋体" panose="02010600030101010101" pitchFamily="2" charset="-122"/>
              </a:rPr>
              <a:t>．</a:t>
            </a:r>
            <a:endParaRPr lang="en-US" altLang="zh-CN" sz="2200" b="1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32775" name="矩形 2"/>
          <p:cNvSpPr/>
          <p:nvPr/>
        </p:nvSpPr>
        <p:spPr>
          <a:xfrm>
            <a:off x="2146300" y="4367213"/>
            <a:ext cx="360363" cy="600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2200" b="1" dirty="0">
                <a:solidFill>
                  <a:srgbClr val="000000"/>
                </a:solidFill>
                <a:latin typeface="宋体" panose="02010600030101010101" pitchFamily="2" charset="-122"/>
              </a:rPr>
              <a:t>．</a:t>
            </a:r>
            <a:endParaRPr lang="en-US" altLang="zh-CN" sz="2200" b="1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32776" name="矩形 2"/>
          <p:cNvSpPr/>
          <p:nvPr/>
        </p:nvSpPr>
        <p:spPr>
          <a:xfrm>
            <a:off x="3990975" y="4337050"/>
            <a:ext cx="360363" cy="600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2200" b="1" dirty="0">
                <a:solidFill>
                  <a:srgbClr val="000000"/>
                </a:solidFill>
                <a:latin typeface="宋体" panose="02010600030101010101" pitchFamily="2" charset="-122"/>
              </a:rPr>
              <a:t>．</a:t>
            </a:r>
            <a:endParaRPr lang="en-US" altLang="zh-CN" sz="2200" b="1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32777" name="矩形 2"/>
          <p:cNvSpPr/>
          <p:nvPr/>
        </p:nvSpPr>
        <p:spPr>
          <a:xfrm>
            <a:off x="6889750" y="4329113"/>
            <a:ext cx="360363" cy="600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2200" b="1" dirty="0">
                <a:solidFill>
                  <a:srgbClr val="000000"/>
                </a:solidFill>
                <a:latin typeface="宋体" panose="02010600030101010101" pitchFamily="2" charset="-122"/>
              </a:rPr>
              <a:t>．</a:t>
            </a:r>
            <a:endParaRPr lang="en-US" altLang="zh-CN" sz="2200" b="1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32778" name="矩形 2"/>
          <p:cNvSpPr/>
          <p:nvPr/>
        </p:nvSpPr>
        <p:spPr>
          <a:xfrm>
            <a:off x="2133600" y="5427663"/>
            <a:ext cx="360363" cy="600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2200" b="1" dirty="0">
                <a:solidFill>
                  <a:srgbClr val="000000"/>
                </a:solidFill>
                <a:latin typeface="宋体" panose="02010600030101010101" pitchFamily="2" charset="-122"/>
              </a:rPr>
              <a:t>．</a:t>
            </a:r>
            <a:endParaRPr lang="en-US" altLang="zh-CN" sz="2200" b="1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32779" name="矩形 2"/>
          <p:cNvSpPr/>
          <p:nvPr/>
        </p:nvSpPr>
        <p:spPr>
          <a:xfrm>
            <a:off x="4452938" y="5427663"/>
            <a:ext cx="360362" cy="600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2200" b="1" dirty="0">
                <a:solidFill>
                  <a:srgbClr val="000000"/>
                </a:solidFill>
                <a:latin typeface="宋体" panose="02010600030101010101" pitchFamily="2" charset="-122"/>
              </a:rPr>
              <a:t>．</a:t>
            </a:r>
            <a:endParaRPr lang="en-US" altLang="zh-CN" sz="2200" b="1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279900" y="4786313"/>
            <a:ext cx="339725" cy="4619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400" b="1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q</a:t>
            </a:r>
            <a:endParaRPr lang="zh-CN" altLang="zh-CN" sz="2400" b="1" dirty="0">
              <a:solidFill>
                <a:srgbClr val="FF0000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889125" y="2636838"/>
            <a:ext cx="495300" cy="4619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400" b="1" err="1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āo</a:t>
            </a:r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208463" y="2644775"/>
            <a:ext cx="322262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400" b="1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è</a:t>
            </a:r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602413" y="2624138"/>
            <a:ext cx="322262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400" b="1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è</a:t>
            </a:r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100263" y="3743325"/>
            <a:ext cx="477837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400" b="1" err="1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ěn</a:t>
            </a:r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406900" y="3751263"/>
            <a:ext cx="409575" cy="4619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400" b="1" err="1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ǎi</a:t>
            </a:r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630988" y="3756025"/>
            <a:ext cx="339725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400" b="1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á</a:t>
            </a:r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030413" y="4846638"/>
            <a:ext cx="477837" cy="4619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400" b="1" err="1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su</a:t>
            </a:r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9" grpId="0"/>
      <p:bldP spid="20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" name="矩形 11"/>
          <p:cNvSpPr>
            <a:spLocks noChangeArrowheads="1"/>
          </p:cNvSpPr>
          <p:nvPr/>
        </p:nvSpPr>
        <p:spPr bwMode="auto">
          <a:xfrm>
            <a:off x="1476375" y="1905000"/>
            <a:ext cx="4319588" cy="2862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3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．给多音字组词。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姚体" pitchFamily="2" charset="-122"/>
                <a:ea typeface="方正姚体" pitchFamily="2" charset="-122"/>
                <a:cs typeface="+mn-cs"/>
              </a:rPr>
              <a:t>                de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（　　　　　）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       </a:t>
            </a:r>
            <a:r>
              <a:rPr kumimoji="0" lang="en-US" altLang="zh-CN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姚体" pitchFamily="2" charset="-122"/>
                <a:ea typeface="方正姚体" pitchFamily="2" charset="-122"/>
                <a:cs typeface="+mn-cs"/>
              </a:rPr>
              <a:t>dí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姚体" pitchFamily="2" charset="-122"/>
                <a:ea typeface="方正姚体" pitchFamily="2" charset="-122"/>
                <a:cs typeface="+mn-cs"/>
              </a:rPr>
              <a:t>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（　　　　　）　　　　　　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姚体" pitchFamily="2" charset="-122"/>
                <a:ea typeface="方正姚体" pitchFamily="2" charset="-122"/>
                <a:cs typeface="+mn-cs"/>
              </a:rPr>
              <a:t>                </a:t>
            </a:r>
            <a:r>
              <a:rPr kumimoji="0" lang="en-US" altLang="zh-CN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姚体" pitchFamily="2" charset="-122"/>
                <a:ea typeface="方正姚体" pitchFamily="2" charset="-122"/>
                <a:cs typeface="+mn-cs"/>
              </a:rPr>
              <a:t>shén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（　　　　　）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       </a:t>
            </a:r>
            <a:r>
              <a:rPr kumimoji="0" lang="en-US" altLang="zh-CN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姚体" pitchFamily="2" charset="-122"/>
                <a:ea typeface="方正姚体" pitchFamily="2" charset="-122"/>
                <a:cs typeface="+mn-cs"/>
              </a:rPr>
              <a:t>shí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姚体" pitchFamily="2" charset="-122"/>
                <a:ea typeface="方正姚体" pitchFamily="2" charset="-122"/>
                <a:cs typeface="+mn-cs"/>
              </a:rPr>
              <a:t>  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（　　　　　）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3" name="左大括号 2"/>
          <p:cNvSpPr/>
          <p:nvPr/>
        </p:nvSpPr>
        <p:spPr>
          <a:xfrm>
            <a:off x="2698750" y="2697163"/>
            <a:ext cx="46038" cy="815975"/>
          </a:xfrm>
          <a:prstGeom prst="leftBrac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左大括号 13"/>
          <p:cNvSpPr/>
          <p:nvPr/>
        </p:nvSpPr>
        <p:spPr>
          <a:xfrm>
            <a:off x="2671763" y="3803650"/>
            <a:ext cx="46038" cy="815975"/>
          </a:xfrm>
          <a:prstGeom prst="leftBrac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033838" y="4230688"/>
            <a:ext cx="803275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什锦</a:t>
            </a:r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34821" name="矩形 1"/>
          <p:cNvSpPr/>
          <p:nvPr/>
        </p:nvSpPr>
        <p:spPr>
          <a:xfrm>
            <a:off x="2203450" y="2860675"/>
            <a:ext cx="493713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</a:rPr>
              <a:t>的</a:t>
            </a:r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34822" name="矩形 10"/>
          <p:cNvSpPr/>
          <p:nvPr/>
        </p:nvSpPr>
        <p:spPr>
          <a:xfrm>
            <a:off x="2197100" y="3910013"/>
            <a:ext cx="493713" cy="4619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</a:rPr>
              <a:t>什</a:t>
            </a:r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724275" y="2535238"/>
            <a:ext cx="803275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好的</a:t>
            </a:r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724275" y="3105150"/>
            <a:ext cx="803275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的确</a:t>
            </a:r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048125" y="3694113"/>
            <a:ext cx="803275" cy="4619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什么</a:t>
            </a:r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34827" name="矩形 34826"/>
          <p:cNvSpPr/>
          <p:nvPr/>
        </p:nvSpPr>
        <p:spPr>
          <a:xfrm>
            <a:off x="7886700" y="6423025"/>
            <a:ext cx="1257300" cy="306388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normAutofit/>
            <a:scene3d>
              <a:camera prst="legacyPerspectiveFront">
                <a:rot lat="2052000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p>
            <a:pPr algn="ctr"/>
            <a:r>
              <a:rPr lang="zh-CN" altLang="en-US" sz="1600"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  <a:tileRect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www.xkb1.com</a:t>
            </a:r>
            <a:endParaRPr lang="zh-CN" altLang="en-US" sz="1600">
              <a:gradFill rotWithShape="0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  <a:tileRect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2" grpId="0"/>
      <p:bldP spid="13" grpId="0"/>
      <p:bldP spid="15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" name="矩形 7"/>
          <p:cNvSpPr/>
          <p:nvPr/>
        </p:nvSpPr>
        <p:spPr>
          <a:xfrm>
            <a:off x="900113" y="1474788"/>
            <a:ext cx="7704138" cy="39703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622300" marR="0" lvl="0" indent="-62230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4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．选词填空，我最棒。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622300" marR="0" lvl="0" indent="-622300" algn="ctr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  <a:cs typeface="+mn-cs"/>
              </a:rPr>
              <a:t>好奇　　　　惊奇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仿宋" panose="02010609060101010101" pitchFamily="49" charset="-122"/>
              <a:ea typeface="仿宋" panose="02010609060101010101" pitchFamily="49" charset="-122"/>
              <a:cs typeface="+mn-cs"/>
            </a:endParaRPr>
          </a:p>
          <a:p>
            <a:pPr marL="622300" marR="0" lvl="0" indent="-62230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(1)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我的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(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　　　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)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心终于控制不住了。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622300" marR="0" lvl="0" indent="-62230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(2)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看到这幅杰作，我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(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　　　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)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得瞪大了眼睛。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622300" marR="0" lvl="0" indent="-622300" algn="ctr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  <a:cs typeface="+mn-cs"/>
              </a:rPr>
              <a:t>特别　　　　特殊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仿宋" panose="02010609060101010101" pitchFamily="49" charset="-122"/>
              <a:ea typeface="仿宋" panose="02010609060101010101" pitchFamily="49" charset="-122"/>
              <a:cs typeface="+mn-cs"/>
            </a:endParaRPr>
          </a:p>
          <a:p>
            <a:pPr marL="622300" marR="0" lvl="0" indent="-62230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(3)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难道它的味道很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(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　　　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)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吗？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622300" marR="0" lvl="0" indent="-62230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(4)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如果没有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(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　　　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)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情况，明天八点必须准时到校集合。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928938" y="4872038"/>
            <a:ext cx="803275" cy="4619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zh-CN" sz="2400" b="1" dirty="0">
                <a:solidFill>
                  <a:srgbClr val="FF0000"/>
                </a:solidFill>
                <a:latin typeface="Calibri" panose="020F0502020204030204" pitchFamily="34" charset="0"/>
              </a:rPr>
              <a:t>特殊</a:t>
            </a:r>
            <a:endParaRPr lang="zh-CN" altLang="en-US" sz="2400" b="1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312988" y="2678113"/>
            <a:ext cx="803275" cy="4619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zh-CN" sz="2400" b="1" dirty="0">
                <a:solidFill>
                  <a:srgbClr val="FF0000"/>
                </a:solidFill>
                <a:latin typeface="Calibri" panose="020F0502020204030204" pitchFamily="34" charset="0"/>
              </a:rPr>
              <a:t>好奇</a:t>
            </a:r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133850" y="3228975"/>
            <a:ext cx="803275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zh-CN" sz="2400" b="1" dirty="0">
                <a:solidFill>
                  <a:srgbClr val="FF0000"/>
                </a:solidFill>
                <a:latin typeface="Calibri" panose="020F0502020204030204" pitchFamily="34" charset="0"/>
              </a:rPr>
              <a:t>惊奇</a:t>
            </a:r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836988" y="4321175"/>
            <a:ext cx="803275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zh-CN" sz="2400" b="1" dirty="0">
                <a:solidFill>
                  <a:srgbClr val="FF0000"/>
                </a:solidFill>
                <a:latin typeface="Calibri" panose="020F0502020204030204" pitchFamily="34" charset="0"/>
              </a:rPr>
              <a:t>特别</a:t>
            </a:r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468313" y="1733550"/>
            <a:ext cx="8551863" cy="23082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5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．课文学得怎么样，把空填上才算棒！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一天，爸爸对孩子说：“今天我们来吃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_________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吧。”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45085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“爸爸，什么是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________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？”孩子好奇地问。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45085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“需要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____________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人才能做成的糕。”爸爸回答。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165350" y="3478213"/>
            <a:ext cx="1420813" cy="4619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很多很多</a:t>
            </a:r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526213" y="2387600"/>
            <a:ext cx="1111250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千人糕</a:t>
            </a:r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194050" y="2928938"/>
            <a:ext cx="1112838" cy="4619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千人糕</a:t>
            </a:r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36870" name="矩形 36869"/>
          <p:cNvSpPr/>
          <p:nvPr/>
        </p:nvSpPr>
        <p:spPr>
          <a:xfrm>
            <a:off x="7886700" y="6423025"/>
            <a:ext cx="1257300" cy="306388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normAutofit/>
            <a:scene3d>
              <a:camera prst="legacyPerspectiveFront">
                <a:rot lat="2052000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p>
            <a:pPr algn="ctr"/>
            <a:r>
              <a:rPr lang="zh-CN" altLang="en-US" sz="1600"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  <a:tileRect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www.xkb1.com</a:t>
            </a:r>
            <a:endParaRPr lang="zh-CN" altLang="en-US" sz="1600">
              <a:gradFill rotWithShape="0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  <a:tileRect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3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9315" y="993775"/>
            <a:ext cx="3428365" cy="2286000"/>
          </a:xfrm>
          <a:prstGeom prst="ellipse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7680" y="1132840"/>
            <a:ext cx="3428365" cy="2286000"/>
          </a:xfrm>
          <a:prstGeom prst="ellipse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89610" y="3934460"/>
            <a:ext cx="660273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 b="1"/>
              <a:t>蛋</a:t>
            </a:r>
            <a:r>
              <a:rPr lang="zh-CN" altLang="en-US" sz="6000" b="1">
                <a:solidFill>
                  <a:srgbClr val="FF0000"/>
                </a:solidFill>
              </a:rPr>
              <a:t>糕</a:t>
            </a:r>
            <a:r>
              <a:rPr lang="zh-CN" altLang="en-US" sz="6000" b="1"/>
              <a:t>  米</a:t>
            </a:r>
            <a:r>
              <a:rPr lang="zh-CN" altLang="en-US" sz="6000" b="1">
                <a:solidFill>
                  <a:srgbClr val="FF0000"/>
                </a:solidFill>
              </a:rPr>
              <a:t>糕</a:t>
            </a:r>
            <a:r>
              <a:rPr lang="zh-CN" altLang="en-US" sz="6000" b="1"/>
              <a:t>    </a:t>
            </a:r>
            <a:r>
              <a:rPr lang="zh-CN" altLang="en-US" sz="6000" b="1">
                <a:solidFill>
                  <a:srgbClr val="FF0000"/>
                </a:solidFill>
              </a:rPr>
              <a:t>糕</a:t>
            </a:r>
            <a:r>
              <a:rPr lang="zh-CN" altLang="en-US" sz="6000" b="1"/>
              <a:t>点</a:t>
            </a:r>
            <a:endParaRPr lang="zh-CN" altLang="en-US" sz="6000" b="1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2870" y="788035"/>
            <a:ext cx="3513455" cy="2286000"/>
          </a:xfrm>
          <a:prstGeom prst="ellipse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69310" y="-142240"/>
            <a:ext cx="3288665" cy="2286000"/>
          </a:xfrm>
          <a:prstGeom prst="ellipse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rcRect l="18726" t="11167" r="14632"/>
          <a:stretch>
            <a:fillRect/>
          </a:stretch>
        </p:blipFill>
        <p:spPr>
          <a:xfrm>
            <a:off x="2948305" y="2047240"/>
            <a:ext cx="3108325" cy="2762885"/>
          </a:xfrm>
          <a:prstGeom prst="ellipse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150620" y="4810125"/>
            <a:ext cx="501332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 b="1"/>
              <a:t>面</a:t>
            </a:r>
            <a:r>
              <a:rPr lang="zh-CN" altLang="en-US" sz="4800" b="1">
                <a:solidFill>
                  <a:srgbClr val="FF0000"/>
                </a:solidFill>
              </a:rPr>
              <a:t>粉</a:t>
            </a:r>
            <a:r>
              <a:rPr lang="zh-CN" altLang="en-US" sz="4800" b="1"/>
              <a:t>  </a:t>
            </a:r>
            <a:r>
              <a:rPr lang="zh-CN" altLang="en-US" sz="4800" b="1">
                <a:solidFill>
                  <a:srgbClr val="FF0000"/>
                </a:solidFill>
              </a:rPr>
              <a:t>粉</a:t>
            </a:r>
            <a:r>
              <a:rPr lang="zh-CN" altLang="en-US" sz="4800" b="1"/>
              <a:t>丝  </a:t>
            </a:r>
            <a:r>
              <a:rPr lang="zh-CN" altLang="en-US" sz="4800" b="1">
                <a:solidFill>
                  <a:srgbClr val="FF0000"/>
                </a:solidFill>
              </a:rPr>
              <a:t>粉</a:t>
            </a:r>
            <a:r>
              <a:rPr lang="zh-CN" altLang="en-US" sz="4800" b="1"/>
              <a:t>笔</a:t>
            </a:r>
            <a:endParaRPr lang="zh-CN" altLang="en-US" sz="4800" b="1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46555" y="1240155"/>
            <a:ext cx="1619250" cy="2286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06750" y="942975"/>
            <a:ext cx="4047490" cy="2286000"/>
          </a:xfrm>
          <a:prstGeom prst="ellipse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838450" y="3786505"/>
            <a:ext cx="261810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7200" b="1">
                <a:solidFill>
                  <a:srgbClr val="FF0000"/>
                </a:solidFill>
              </a:rPr>
              <a:t>糖</a:t>
            </a:r>
            <a:endParaRPr lang="zh-CN" altLang="en-US" sz="7200" b="1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8195" y="1215390"/>
            <a:ext cx="3199765" cy="2286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3075" y="1347470"/>
            <a:ext cx="3228340" cy="22860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439545" y="4025265"/>
            <a:ext cx="624840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 b="1"/>
              <a:t>甘</a:t>
            </a:r>
            <a:r>
              <a:rPr lang="zh-CN" altLang="en-US" sz="6000" b="1">
                <a:solidFill>
                  <a:srgbClr val="FF0000"/>
                </a:solidFill>
              </a:rPr>
              <a:t>蔗</a:t>
            </a:r>
            <a:r>
              <a:rPr lang="zh-CN" altLang="en-US" sz="6000" b="1"/>
              <a:t>      甘</a:t>
            </a:r>
            <a:r>
              <a:rPr lang="zh-CN" altLang="en-US" sz="6000" b="1">
                <a:solidFill>
                  <a:srgbClr val="FF0000"/>
                </a:solidFill>
              </a:rPr>
              <a:t>蔗汁</a:t>
            </a:r>
            <a:endParaRPr lang="zh-CN" altLang="en-US" sz="6000" b="1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4157</Words>
  <Application>WPS 演示</Application>
  <PresentationFormat>在屏幕上显示</PresentationFormat>
  <Paragraphs>788</Paragraphs>
  <Slides>57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57</vt:i4>
      </vt:variant>
    </vt:vector>
  </HeadingPairs>
  <TitlesOfParts>
    <vt:vector size="75" baseType="lpstr">
      <vt:lpstr>Arial</vt:lpstr>
      <vt:lpstr>宋体</vt:lpstr>
      <vt:lpstr>Wingdings</vt:lpstr>
      <vt:lpstr>Calibri</vt:lpstr>
      <vt:lpstr>黑体</vt:lpstr>
      <vt:lpstr>楷体</vt:lpstr>
      <vt:lpstr>Adobe 黑体 Std R</vt:lpstr>
      <vt:lpstr>方正姚体</vt:lpstr>
      <vt:lpstr>方正卡通简体</vt:lpstr>
      <vt:lpstr>微软雅黑</vt:lpstr>
      <vt:lpstr>Arial Unicode MS</vt:lpstr>
      <vt:lpstr>Calibri Light</vt:lpstr>
      <vt:lpstr>仿宋</vt:lpstr>
      <vt:lpstr>楷体_GB2312</vt:lpstr>
      <vt:lpstr>Times New Roman</vt:lpstr>
      <vt:lpstr>新宋体</vt:lpstr>
      <vt:lpstr>自定义设计方案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www.xkb1.com</Company>
  <LinksUpToDate>false</LinksUpToDate>
  <SharedDoc>false</SharedDoc>
  <HyperlinksChanged>false</HyperlinksChanged>
  <AppVersion>14.0000</AppVersion>
  <Manager>www.xkb1.com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www.xkb1.com</dc:title>
  <dc:creator>www.xkb1.com</dc:creator>
  <cp:keywords>www.xkb1.com</cp:keywords>
  <dc:description>www.xkb1.com</dc:description>
  <dc:subject>www.xkb1.com</dc:subject>
  <cp:category>www.xkb1.com</cp:category>
  <cp:lastModifiedBy>优丽金万</cp:lastModifiedBy>
  <cp:revision>540</cp:revision>
  <dcterms:created xsi:type="dcterms:W3CDTF">2015-12-30T08:03:00Z</dcterms:created>
  <dcterms:modified xsi:type="dcterms:W3CDTF">2018-03-20T01:26:07Z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2052-10.1.0.7224</vt:lpwstr>
  </property>
</Properties>
</file>