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sldIdLst>
    <p:sldId id="265" r:id="rId3"/>
    <p:sldId id="256" r:id="rId4"/>
    <p:sldId id="257" r:id="rId5"/>
    <p:sldId id="258" r:id="rId6"/>
    <p:sldId id="266" r:id="rId7"/>
    <p:sldId id="259" r:id="rId8"/>
    <p:sldId id="272" r:id="rId9"/>
    <p:sldId id="262" r:id="rId11"/>
    <p:sldId id="271" r:id="rId12"/>
    <p:sldId id="261" r:id="rId13"/>
    <p:sldId id="263" r:id="rId1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996" y="-78"/>
      </p:cViewPr>
      <p:guideLst>
        <p:guide orient="horz" pos="2160"/>
        <p:guide pos="2913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BB81AE-00AE-486F-8BDD-A89F4777938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38C9D1-2F40-4750-BB90-E55CF801ED3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BB81AE-00AE-486F-8BDD-A89F4777938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38C9D1-2F40-4750-BB90-E55CF801ED3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BB81AE-00AE-486F-8BDD-A89F4777938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38C9D1-2F40-4750-BB90-E55CF801ED3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BB81AE-00AE-486F-8BDD-A89F4777938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38C9D1-2F40-4750-BB90-E55CF801ED3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BB81AE-00AE-486F-8BDD-A89F4777938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38C9D1-2F40-4750-BB90-E55CF801ED3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BB81AE-00AE-486F-8BDD-A89F4777938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38C9D1-2F40-4750-BB90-E55CF801ED3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BB81AE-00AE-486F-8BDD-A89F4777938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38C9D1-2F40-4750-BB90-E55CF801ED3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BB81AE-00AE-486F-8BDD-A89F4777938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38C9D1-2F40-4750-BB90-E55CF801ED3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BB81AE-00AE-486F-8BDD-A89F4777938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38C9D1-2F40-4750-BB90-E55CF801ED3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BB81AE-00AE-486F-8BDD-A89F4777938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38C9D1-2F40-4750-BB90-E55CF801ED3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BB81AE-00AE-486F-8BDD-A89F4777938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38C9D1-2F40-4750-BB90-E55CF801ED3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BB81AE-00AE-486F-8BDD-A89F4777938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E38C9D1-2F40-4750-BB90-E55CF801ED33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146" name="Picture 7" descr="C:\Documents and Settings\Administrator\桌面\人一语大课堂（下）\人一语大课堂正文\口语交际.TIF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90875" y="1028700"/>
            <a:ext cx="2251075" cy="1422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47" name="TextBox 2"/>
          <p:cNvSpPr txBox="1"/>
          <p:nvPr/>
        </p:nvSpPr>
        <p:spPr>
          <a:xfrm>
            <a:off x="2339975" y="2947988"/>
            <a:ext cx="4144963" cy="102711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/>
            <a:r>
              <a:rPr lang="zh-CN" altLang="en-US" sz="4400" b="1" dirty="0">
                <a:latin typeface="楷体_GB2312" pitchFamily="49" charset="-122"/>
                <a:ea typeface="楷体_GB2312" pitchFamily="49" charset="-122"/>
              </a:rPr>
              <a:t>听故事，讲故事</a:t>
            </a:r>
            <a:endParaRPr lang="zh-CN" altLang="en-US" sz="4400" b="1" dirty="0"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6148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75463" y="3860800"/>
            <a:ext cx="2162175" cy="29972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96145" y="548680"/>
            <a:ext cx="2521844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6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讲一讲</a:t>
            </a:r>
            <a:endParaRPr lang="zh-CN" altLang="en-US" sz="6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99592" y="2276872"/>
            <a:ext cx="759633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/>
              <a:t>　　小组内互讲故事，注意吐词清晰、声音响亮，小组内相互补充、纠正。</a:t>
            </a:r>
            <a:endParaRPr lang="zh-CN" altLang="en-US" sz="36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96145" y="548680"/>
            <a:ext cx="2521844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6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演一演</a:t>
            </a:r>
            <a:endParaRPr lang="zh-CN" altLang="en-US" sz="6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99592" y="2276872"/>
            <a:ext cx="75963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/>
              <a:t>　　小组内分配角色表演故事。</a:t>
            </a:r>
            <a:endParaRPr lang="zh-CN" altLang="en-US" sz="36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01372a5548fa070000019ae9e546d5.jpg@900w_1l_2o_100sh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323528" y="2019300"/>
            <a:ext cx="8572500" cy="4838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63688" y="980728"/>
            <a:ext cx="57502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en-US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</a:rPr>
              <a:t>老鼠们在做什么？</a:t>
            </a:r>
            <a:endParaRPr lang="zh-CN" altLang="en-US" sz="5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539552" y="809328"/>
            <a:ext cx="8064896" cy="60486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1115616" y="188640"/>
            <a:ext cx="698477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en-US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</a:rPr>
              <a:t>原来是老鼠在嫁女儿</a:t>
            </a:r>
            <a:endParaRPr lang="zh-CN" altLang="en-US" sz="5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907704" y="980728"/>
            <a:ext cx="57502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en-US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</a:rPr>
              <a:t>新郎会是谁呢？</a:t>
            </a:r>
            <a:endParaRPr lang="zh-CN" altLang="en-US" sz="5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3" name="矩形 2"/>
          <p:cNvSpPr/>
          <p:nvPr/>
        </p:nvSpPr>
        <p:spPr>
          <a:xfrm>
            <a:off x="1115616" y="4797152"/>
            <a:ext cx="748883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en-US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</a:rPr>
              <a:t>他们的本领是什么呢？</a:t>
            </a:r>
            <a:endParaRPr lang="zh-CN" altLang="en-US" sz="5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4" name="矩形 3"/>
          <p:cNvSpPr/>
          <p:nvPr/>
        </p:nvSpPr>
        <p:spPr>
          <a:xfrm>
            <a:off x="1763688" y="2492896"/>
            <a:ext cx="5958178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zh-CN" altLang="en-US" sz="6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太阳、乌云、风、</a:t>
            </a:r>
            <a:r>
              <a:rPr lang="zh-CN" altLang="en-US" sz="6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围墙、老鼠、猫</a:t>
            </a:r>
            <a:endParaRPr lang="zh-CN" altLang="en-US" sz="6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8194" name="组合 6"/>
          <p:cNvGrpSpPr/>
          <p:nvPr/>
        </p:nvGrpSpPr>
        <p:grpSpPr>
          <a:xfrm>
            <a:off x="179388" y="112713"/>
            <a:ext cx="2927350" cy="1336675"/>
            <a:chOff x="179512" y="84330"/>
            <a:chExt cx="2927161" cy="1002532"/>
          </a:xfrm>
        </p:grpSpPr>
        <p:grpSp>
          <p:nvGrpSpPr>
            <p:cNvPr id="8195" name="组合 3"/>
            <p:cNvGrpSpPr/>
            <p:nvPr/>
          </p:nvGrpSpPr>
          <p:grpSpPr>
            <a:xfrm>
              <a:off x="885872" y="483518"/>
              <a:ext cx="2220801" cy="544595"/>
              <a:chOff x="1610558" y="939497"/>
              <a:chExt cx="2221001" cy="659622"/>
            </a:xfrm>
          </p:grpSpPr>
          <p:pic>
            <p:nvPicPr>
              <p:cNvPr id="8196" name="图片 1"/>
              <p:cNvPicPr>
                <a:picLocks noChangeAspect="1"/>
              </p:cNvPicPr>
              <p:nvPr/>
            </p:nvPicPr>
            <p:blipFill>
              <a:blip r:embed="rId1">
                <a:clrChange>
                  <a:clrFrom>
                    <a:srgbClr val="FFFEFD"/>
                  </a:clrFrom>
                  <a:clrTo>
                    <a:srgbClr val="FFFEFD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1743398" y="991683"/>
                <a:ext cx="2088161" cy="607436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8197" name="文本框 2"/>
              <p:cNvSpPr txBox="1"/>
              <p:nvPr/>
            </p:nvSpPr>
            <p:spPr>
              <a:xfrm>
                <a:off x="1610558" y="939497"/>
                <a:ext cx="1927143" cy="634109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p>
                <a:pPr lvl="0" algn="ctr"/>
                <a:r>
                  <a:rPr lang="zh-CN" altLang="en-US" sz="2800" b="1" dirty="0">
                    <a:solidFill>
                      <a:srgbClr val="0070C0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交际指导</a:t>
                </a:r>
                <a:endParaRPr lang="zh-CN" altLang="en-US" sz="2800" b="1" dirty="0">
                  <a:solidFill>
                    <a:srgbClr val="0070C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  <p:pic>
          <p:nvPicPr>
            <p:cNvPr id="8198" name="Picture 8" descr="F:\外部文件\状元矢量无对联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79512" y="84330"/>
              <a:ext cx="991131" cy="1002532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8199" name="TextBox 2"/>
          <p:cNvSpPr txBox="1"/>
          <p:nvPr/>
        </p:nvSpPr>
        <p:spPr>
          <a:xfrm>
            <a:off x="755650" y="1701800"/>
            <a:ext cx="7442200" cy="37004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lnSpc>
                <a:spcPct val="150000"/>
              </a:lnSpc>
            </a:pPr>
            <a:r>
              <a:rPr lang="en-US" altLang="zh-CN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听一听：认真听老师讲故事，抓住故事的主要内容。</a:t>
            </a:r>
            <a:r>
              <a:rPr lang="en-US" altLang="zh-CN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看一看：仔细观察图画，借助图画来记住故事内容。</a:t>
            </a:r>
            <a:r>
              <a:rPr lang="en-US" altLang="zh-CN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3.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讲一讲：小组内互讲故事，注意吐词清晰、声音响亮，小组内相互补充、纠正。</a:t>
            </a:r>
            <a:endParaRPr lang="zh-CN" altLang="en-US" sz="2400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>
              <a:lnSpc>
                <a:spcPct val="150000"/>
              </a:lnSpc>
            </a:pPr>
            <a:r>
              <a:rPr lang="en-US" altLang="zh-CN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4.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评一评：小组内派代表上台讲故事，师生共同评议。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71600" y="1988840"/>
            <a:ext cx="759633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/>
              <a:t>　　小朋友们知道的真多！老师这里有一个故事。听了这个有趣的故事，你们就知道新郎到底是谁了，这个故事的名字叫“老鼠嫁女”。</a:t>
            </a:r>
            <a:endParaRPr lang="zh-CN" altLang="en-US" sz="3600" b="1" dirty="0"/>
          </a:p>
        </p:txBody>
      </p:sp>
      <p:sp>
        <p:nvSpPr>
          <p:cNvPr id="3" name="矩形 2"/>
          <p:cNvSpPr/>
          <p:nvPr/>
        </p:nvSpPr>
        <p:spPr>
          <a:xfrm>
            <a:off x="496144" y="548680"/>
            <a:ext cx="2521845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6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听一听</a:t>
            </a:r>
            <a:endParaRPr lang="zh-CN" altLang="en-US" sz="6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-155892"/>
            <a:ext cx="8229600" cy="1143000"/>
          </a:xfrm>
        </p:spPr>
        <p:txBody>
          <a:bodyPr/>
          <a:lstStyle/>
          <a:p>
            <a:r>
              <a:rPr lang="zh-CN" altLang="en-US" dirty="0" smtClean="0"/>
              <a:t>老鼠嫁女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-301625" y="1103630"/>
            <a:ext cx="9148445" cy="6171565"/>
          </a:xfrm>
        </p:spPr>
        <p:txBody>
          <a:bodyPr>
            <a:normAutofit fontScale="65000" lnSpcReduction="20000"/>
          </a:bodyPr>
          <a:lstStyle/>
          <a:p>
            <a:r>
              <a:rPr lang="en-US" altLang="zh-CN" dirty="0" smtClean="0"/>
              <a:t>         </a:t>
            </a:r>
            <a:r>
              <a:rPr lang="zh-CN" altLang="zh-CN" dirty="0" smtClean="0"/>
              <a:t>老鼠家里办喜事，有个女儿要出嫁。妈妈问爸爸：</a:t>
            </a:r>
            <a:r>
              <a:rPr lang="en-US" altLang="zh-CN" dirty="0" smtClean="0"/>
              <a:t>“</a:t>
            </a:r>
            <a:r>
              <a:rPr lang="zh-CN" altLang="zh-CN" dirty="0" smtClean="0"/>
              <a:t>哎，女儿嫁谁呀</a:t>
            </a:r>
            <a:r>
              <a:rPr lang="en-US" altLang="zh-CN" dirty="0" smtClean="0"/>
              <a:t>?”</a:t>
            </a:r>
            <a:r>
              <a:rPr lang="zh-CN" altLang="zh-CN" dirty="0" smtClean="0"/>
              <a:t>爸爸是个老糊涂，他说：</a:t>
            </a:r>
            <a:r>
              <a:rPr lang="en-US" altLang="zh-CN" dirty="0" smtClean="0"/>
              <a:t>“</a:t>
            </a:r>
            <a:r>
              <a:rPr lang="zh-CN" altLang="zh-CN" dirty="0" smtClean="0"/>
              <a:t>谁神气就嫁给它。</a:t>
            </a:r>
            <a:r>
              <a:rPr lang="en-US" altLang="zh-CN" dirty="0" smtClean="0"/>
              <a:t>” </a:t>
            </a:r>
            <a:br>
              <a:rPr lang="en-US" altLang="zh-CN" dirty="0" smtClean="0"/>
            </a:br>
            <a:br>
              <a:rPr lang="en-US" altLang="zh-CN" dirty="0" smtClean="0"/>
            </a:br>
            <a:r>
              <a:rPr lang="en-US" altLang="zh-CN" dirty="0" smtClean="0"/>
              <a:t>         </a:t>
            </a:r>
            <a:r>
              <a:rPr lang="zh-CN" altLang="zh-CN" dirty="0" smtClean="0"/>
              <a:t>爸爸就去找太阳，太阳说：</a:t>
            </a:r>
            <a:r>
              <a:rPr lang="en-US" altLang="zh-CN" dirty="0" smtClean="0"/>
              <a:t>“</a:t>
            </a:r>
            <a:r>
              <a:rPr lang="zh-CN" altLang="zh-CN" dirty="0" smtClean="0"/>
              <a:t>乌云要遮我，乌云来了我害怕</a:t>
            </a:r>
            <a:r>
              <a:rPr lang="en-US" altLang="zh-CN" dirty="0" smtClean="0"/>
              <a:t>!” </a:t>
            </a:r>
            <a:br>
              <a:rPr lang="en-US" altLang="zh-CN" dirty="0" smtClean="0"/>
            </a:br>
            <a:br>
              <a:rPr lang="en-US" altLang="zh-CN" dirty="0" smtClean="0"/>
            </a:br>
            <a:r>
              <a:rPr lang="en-US" altLang="zh-CN" dirty="0" smtClean="0"/>
              <a:t>         </a:t>
            </a:r>
            <a:r>
              <a:rPr lang="zh-CN" altLang="zh-CN" dirty="0" smtClean="0"/>
              <a:t>爸爸又去找乌云，乌云说：</a:t>
            </a:r>
            <a:r>
              <a:rPr lang="en-US" altLang="zh-CN" dirty="0" smtClean="0"/>
              <a:t>“</a:t>
            </a:r>
            <a:r>
              <a:rPr lang="zh-CN" altLang="zh-CN" dirty="0" smtClean="0"/>
              <a:t>大风要吹我，大风来了我害怕</a:t>
            </a:r>
            <a:r>
              <a:rPr lang="en-US" altLang="zh-CN" dirty="0" smtClean="0"/>
              <a:t>!” </a:t>
            </a:r>
            <a:br>
              <a:rPr lang="en-US" altLang="zh-CN" dirty="0" smtClean="0"/>
            </a:br>
            <a:br>
              <a:rPr lang="en-US" altLang="zh-CN" dirty="0" smtClean="0"/>
            </a:br>
            <a:r>
              <a:rPr lang="en-US" altLang="zh-CN" dirty="0" smtClean="0"/>
              <a:t>         </a:t>
            </a:r>
            <a:r>
              <a:rPr lang="zh-CN" altLang="zh-CN" dirty="0" smtClean="0"/>
              <a:t>爸爸又去找大风，大风说：</a:t>
            </a:r>
            <a:r>
              <a:rPr lang="en-US" altLang="zh-CN" dirty="0" smtClean="0"/>
              <a:t>“</a:t>
            </a:r>
            <a:r>
              <a:rPr lang="zh-CN" altLang="zh-CN" dirty="0" smtClean="0"/>
              <a:t>围墙要堵我，我见了围墙就害怕</a:t>
            </a:r>
            <a:r>
              <a:rPr lang="en-US" altLang="zh-CN" dirty="0" smtClean="0"/>
              <a:t>!” </a:t>
            </a:r>
            <a:br>
              <a:rPr lang="en-US" altLang="zh-CN" dirty="0" smtClean="0"/>
            </a:br>
            <a:br>
              <a:rPr lang="en-US" altLang="zh-CN" dirty="0" smtClean="0"/>
            </a:br>
            <a:r>
              <a:rPr lang="en-US" altLang="zh-CN" dirty="0" smtClean="0"/>
              <a:t>         </a:t>
            </a:r>
            <a:r>
              <a:rPr lang="zh-CN" altLang="zh-CN" dirty="0" smtClean="0"/>
              <a:t>爸爸又去找围墙，围墙说：</a:t>
            </a:r>
            <a:r>
              <a:rPr lang="en-US" altLang="zh-CN" dirty="0" smtClean="0"/>
              <a:t>“</a:t>
            </a:r>
            <a:r>
              <a:rPr lang="zh-CN" altLang="zh-CN" dirty="0" smtClean="0"/>
              <a:t>老鼠会打洞，老鼠来了我害怕</a:t>
            </a:r>
            <a:r>
              <a:rPr lang="en-US" altLang="zh-CN" dirty="0" smtClean="0"/>
              <a:t>!” </a:t>
            </a:r>
            <a:br>
              <a:rPr lang="en-US" altLang="zh-CN" dirty="0" smtClean="0"/>
            </a:br>
            <a:br>
              <a:rPr lang="en-US" altLang="zh-CN" dirty="0" smtClean="0"/>
            </a:br>
            <a:r>
              <a:rPr lang="en-US" altLang="zh-CN" dirty="0" smtClean="0"/>
              <a:t>         </a:t>
            </a:r>
            <a:r>
              <a:rPr lang="zh-CN" altLang="zh-CN" dirty="0" smtClean="0"/>
              <a:t>太阳怕乌云，乌云怕大风，大风怕围墙，围墙怕老鼠，老鼠怕谁呀</a:t>
            </a:r>
            <a:r>
              <a:rPr lang="en-US" altLang="zh-CN" dirty="0" smtClean="0"/>
              <a:t>?</a:t>
            </a:r>
            <a:r>
              <a:rPr lang="zh-CN" altLang="zh-CN" dirty="0" smtClean="0"/>
              <a:t>爸爸乐得笑哈哈：</a:t>
            </a:r>
            <a:r>
              <a:rPr lang="en-US" altLang="zh-CN" dirty="0" smtClean="0"/>
              <a:t>“</a:t>
            </a:r>
            <a:r>
              <a:rPr lang="zh-CN" altLang="zh-CN" dirty="0" smtClean="0"/>
              <a:t>哈哈哈，原来猫咪最神气，女儿应该嫁给它</a:t>
            </a:r>
            <a:r>
              <a:rPr lang="en-US" altLang="zh-CN" dirty="0" smtClean="0"/>
              <a:t>!” </a:t>
            </a:r>
            <a:br>
              <a:rPr lang="en-US" altLang="zh-CN" dirty="0" smtClean="0"/>
            </a:br>
            <a:br>
              <a:rPr lang="en-US" altLang="zh-CN" dirty="0" smtClean="0"/>
            </a:br>
            <a:r>
              <a:rPr lang="zh-CN" altLang="zh-CN" dirty="0" smtClean="0"/>
              <a:t>敲锣打鼓，吹喇叭</a:t>
            </a:r>
            <a:r>
              <a:rPr lang="zh-CN" altLang="en-US" dirty="0" smtClean="0"/>
              <a:t>，</a:t>
            </a:r>
            <a:r>
              <a:rPr lang="zh-CN" altLang="zh-CN" dirty="0" smtClean="0"/>
              <a:t>老鼠女儿坐花轿，一抬抬到猫咪家。</a:t>
            </a:r>
            <a:r>
              <a:rPr lang="en-US" altLang="zh-CN" dirty="0" smtClean="0"/>
              <a:t> </a:t>
            </a:r>
            <a:br>
              <a:rPr lang="en-US" altLang="zh-CN" dirty="0" smtClean="0"/>
            </a:br>
            <a:br>
              <a:rPr lang="en-US" altLang="zh-CN" dirty="0" smtClean="0"/>
            </a:br>
            <a:r>
              <a:rPr lang="en-US" altLang="zh-CN" dirty="0" smtClean="0"/>
              <a:t>         </a:t>
            </a:r>
            <a:r>
              <a:rPr lang="zh-CN" altLang="zh-CN" dirty="0" smtClean="0"/>
              <a:t>第二天，老鼠爸爸老鼠妈妈去看女儿。咦</a:t>
            </a:r>
            <a:r>
              <a:rPr lang="en-US" altLang="zh-CN" dirty="0" smtClean="0"/>
              <a:t>?</a:t>
            </a:r>
            <a:r>
              <a:rPr lang="zh-CN" altLang="zh-CN" dirty="0" smtClean="0"/>
              <a:t>女儿不见啦</a:t>
            </a:r>
            <a:r>
              <a:rPr lang="en-US" altLang="zh-CN" dirty="0" smtClean="0"/>
              <a:t>!</a:t>
            </a:r>
            <a:r>
              <a:rPr lang="zh-CN" altLang="zh-CN" dirty="0" smtClean="0"/>
              <a:t>女儿在哪儿</a:t>
            </a:r>
            <a:r>
              <a:rPr lang="en-US" altLang="zh-CN" dirty="0" smtClean="0"/>
              <a:t>?</a:t>
            </a:r>
            <a:r>
              <a:rPr lang="zh-CN" altLang="zh-CN" dirty="0" smtClean="0"/>
              <a:t>女儿在哪儿</a:t>
            </a:r>
            <a:r>
              <a:rPr lang="en-US" altLang="zh-CN" dirty="0" smtClean="0"/>
              <a:t>? </a:t>
            </a:r>
            <a:r>
              <a:rPr lang="zh-CN" altLang="zh-CN" dirty="0" smtClean="0"/>
              <a:t>女儿在哪儿</a:t>
            </a:r>
            <a:r>
              <a:rPr lang="en-US" altLang="zh-CN" dirty="0" smtClean="0"/>
              <a:t>?</a:t>
            </a:r>
            <a:endParaRPr lang="en-US" altLang="zh-CN" dirty="0" smtClean="0"/>
          </a:p>
          <a:p>
            <a:r>
              <a:rPr lang="en-US" altLang="zh-CN" dirty="0" smtClean="0"/>
              <a:t>        </a:t>
            </a:r>
            <a:r>
              <a:rPr lang="zh-CN" altLang="zh-CN" dirty="0" smtClean="0"/>
              <a:t>猫咪说：</a:t>
            </a:r>
            <a:r>
              <a:rPr lang="en-US" altLang="zh-CN" dirty="0" smtClean="0"/>
              <a:t>“</a:t>
            </a:r>
            <a:r>
              <a:rPr lang="zh-CN" altLang="zh-CN" dirty="0" smtClean="0"/>
              <a:t>我怕人家欺负她。嗷呜一口就吞下</a:t>
            </a:r>
            <a:r>
              <a:rPr lang="en-US" altLang="zh-CN" dirty="0" smtClean="0"/>
              <a:t>!”</a:t>
            </a:r>
            <a:endParaRPr lang="zh-CN" altLang="zh-CN" dirty="0" smtClean="0"/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539552" y="809328"/>
            <a:ext cx="8064896" cy="60486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矩形 3"/>
          <p:cNvSpPr/>
          <p:nvPr/>
        </p:nvSpPr>
        <p:spPr>
          <a:xfrm>
            <a:off x="395537" y="332656"/>
            <a:ext cx="2521844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6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看一看</a:t>
            </a:r>
            <a:endParaRPr lang="zh-CN" altLang="en-US" sz="6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1017588" y="1316038"/>
            <a:ext cx="7345362" cy="42973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lnSpc>
                <a:spcPct val="150000"/>
              </a:lnSpc>
            </a:pPr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主要内容：</a:t>
            </a:r>
            <a:endParaRPr lang="zh-CN" altLang="en-US" sz="2800" b="1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>
              <a:lnSpc>
                <a:spcPct val="150000"/>
              </a:lnSpc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    故事主要讲述了老鼠夫妇想给女儿找一个好丈夫，于是他们找到太阳、乌云、墙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……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但大家都不是最合适的，最终老鼠找到猫，猫高兴地答应娶他们的女儿。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6" end="8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charRg st="6" end="8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782</Words>
  <Application>WPS 演示</Application>
  <PresentationFormat>全屏显示(4:3)</PresentationFormat>
  <Paragraphs>40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0" baseType="lpstr">
      <vt:lpstr>Arial</vt:lpstr>
      <vt:lpstr>宋体</vt:lpstr>
      <vt:lpstr>Wingdings</vt:lpstr>
      <vt:lpstr>黑体</vt:lpstr>
      <vt:lpstr>Calibri</vt:lpstr>
      <vt:lpstr>微软雅黑</vt:lpstr>
      <vt:lpstr>楷体_GB2312</vt:lpstr>
      <vt:lpstr>新宋体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老鼠嫁女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sdf</cp:lastModifiedBy>
  <cp:revision>25</cp:revision>
  <dcterms:created xsi:type="dcterms:W3CDTF">2017-02-13T07:17:00Z</dcterms:created>
  <dcterms:modified xsi:type="dcterms:W3CDTF">2017-02-19T04:42:24Z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2052-10.1.0.6206</vt:lpwstr>
  </property>
</Properties>
</file>