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CF523-E21B-456F-B44A-AAF9198D7F2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36D3F-3A96-4A97-B1E5-B888B04513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6544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96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r="10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59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6250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5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5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5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r="46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15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59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15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745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8662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925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7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r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277" r="511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全屏显示(4:3)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TC-PC</dc:creator>
  <cp:lastModifiedBy>TC-PC</cp:lastModifiedBy>
  <cp:revision>3</cp:revision>
  <dcterms:created xsi:type="dcterms:W3CDTF">2016-10-24T14:44:40Z</dcterms:created>
  <dcterms:modified xsi:type="dcterms:W3CDTF">2016-10-24T15:10:03Z</dcterms:modified>
</cp:coreProperties>
</file>