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15"/>
  </p:notesMasterIdLst>
  <p:sldIdLst>
    <p:sldId id="351" r:id="rId4"/>
    <p:sldId id="356" r:id="rId5"/>
    <p:sldId id="352" r:id="rId6"/>
    <p:sldId id="357" r:id="rId7"/>
    <p:sldId id="358" r:id="rId8"/>
    <p:sldId id="363" r:id="rId9"/>
    <p:sldId id="360" r:id="rId10"/>
    <p:sldId id="361" r:id="rId11"/>
    <p:sldId id="362" r:id="rId12"/>
    <p:sldId id="359" r:id="rId13"/>
    <p:sldId id="364" r:id="rId14"/>
    <p:sldId id="35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369" r:id="rId26"/>
    <p:sldId id="370" r:id="rId27"/>
    <p:sldId id="371" r:id="rId28"/>
    <p:sldId id="353" r:id="rId29"/>
    <p:sldId id="366" r:id="rId30"/>
    <p:sldId id="372" r:id="rId31"/>
    <p:sldId id="365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3" r:id="rId41"/>
    <p:sldId id="382" r:id="rId42"/>
    <p:sldId id="387" r:id="rId43"/>
    <p:sldId id="388" r:id="rId44"/>
    <p:sldId id="389" r:id="rId45"/>
    <p:sldId id="384" r:id="rId46"/>
    <p:sldId id="386" r:id="rId47"/>
    <p:sldId id="392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01FD"/>
    <a:srgbClr val="EB13A3"/>
    <a:srgbClr val="FFFFFF"/>
    <a:srgbClr val="FF33CC"/>
    <a:srgbClr val="001FDB"/>
    <a:srgbClr val="0020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92" d="100"/>
          <a:sy n="92" d="100"/>
        </p:scale>
        <p:origin x="2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0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198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C6251-9403-43CD-9EF7-4418B78C4D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1AE61-4032-4855-8222-7C84340D123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5.xml"/><Relationship Id="rId2" Type="http://schemas.openxmlformats.org/officeDocument/2006/relationships/image" Target="../media/image26.jpe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6.xml"/><Relationship Id="rId2" Type="http://schemas.openxmlformats.org/officeDocument/2006/relationships/image" Target="../media/image27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8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1.jpe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7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4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082" y="206733"/>
            <a:ext cx="3137986" cy="1115717"/>
            <a:chOff x="135082" y="206733"/>
            <a:chExt cx="3137986" cy="1115717"/>
          </a:xfrm>
        </p:grpSpPr>
        <p:grpSp>
          <p:nvGrpSpPr>
            <p:cNvPr id="3" name="组合 2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150190" y="1576292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小朋友，你喜欢童话吗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？看过哪些童话？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06" y="2490489"/>
            <a:ext cx="4847229" cy="3495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t="1287" b="-1"/>
          <a:stretch>
            <a:fillRect/>
          </a:stretch>
        </p:blipFill>
        <p:spPr>
          <a:xfrm>
            <a:off x="6449171" y="2490489"/>
            <a:ext cx="4750887" cy="3495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50565" y="5118014"/>
            <a:ext cx="1003362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追求产品的数量固然重要，可质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量（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li</a:t>
            </a:r>
            <a:r>
              <a:rPr lang="en-US" altLang="zh-CN" sz="40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á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ng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尤其重要。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743694" y="1840216"/>
            <a:ext cx="1761110" cy="163121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量</a:t>
            </a:r>
            <a:endParaRPr lang="zh-CN" altLang="en-US" sz="100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671866" y="1840142"/>
            <a:ext cx="149146" cy="1982252"/>
          </a:xfrm>
          <a:prstGeom prst="leftBrac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385695" y="2986138"/>
            <a:ext cx="287147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</a:t>
            </a:r>
            <a:r>
              <a:rPr lang="en-US" altLang="zh-CN" sz="7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</a:t>
            </a:r>
            <a:r>
              <a:rPr lang="en-US" altLang="zh-CN" sz="6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ng</a:t>
            </a:r>
            <a:endParaRPr lang="en-US" altLang="zh-CN" sz="6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2332990" y="1342758"/>
            <a:ext cx="297624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6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</a:t>
            </a:r>
            <a:r>
              <a:rPr lang="en-US" altLang="zh-CN" sz="72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á</a:t>
            </a:r>
            <a:r>
              <a:rPr lang="en-US" altLang="zh-CN" sz="60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ng</a:t>
            </a:r>
            <a:r>
              <a:rPr lang="en-US" altLang="zh-CN" sz="6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6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15510" y="3233407"/>
            <a:ext cx="450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</a:rPr>
              <a:t>（数量）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15510" y="1541767"/>
            <a:ext cx="3803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</a:rPr>
              <a:t>（商量）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827" y="4358031"/>
            <a:ext cx="11959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例：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班主任经常和我们一起商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量（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li</a:t>
            </a:r>
            <a:r>
              <a:rPr lang="en-US" altLang="zh-CN" sz="4000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á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ng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班级的工作。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022550" y="5041070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411950" y="5829352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02778" y="234351"/>
            <a:ext cx="3110935" cy="1022985"/>
            <a:chOff x="202778" y="234351"/>
            <a:chExt cx="3110935" cy="102298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778" y="234351"/>
              <a:ext cx="1163955" cy="1022985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1250565" y="536427"/>
              <a:ext cx="2063148" cy="679269"/>
              <a:chOff x="2130626" y="2511380"/>
              <a:chExt cx="2063148" cy="67926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174057" y="2511380"/>
                <a:ext cx="166642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3"/>
              <p:cNvSpPr txBox="1">
                <a:spLocks noChangeArrowheads="1"/>
              </p:cNvSpPr>
              <p:nvPr/>
            </p:nvSpPr>
            <p:spPr bwMode="auto">
              <a:xfrm>
                <a:off x="2130626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174057" y="3190649"/>
                <a:ext cx="169708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bldLvl="0" animBg="1"/>
      <p:bldP spid="17" grpId="0" bldLvl="0" animBg="1"/>
      <p:bldP spid="18" grpId="0" bldLvl="0" animBg="1"/>
      <p:bldP spid="19" grpId="0"/>
      <p:bldP spid="20" grpId="0"/>
      <p:bldP spid="21" grpId="0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4130" y="-20955"/>
            <a:ext cx="12242800" cy="68694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49575" y="1971040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堡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02835" y="1971040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3675" y="14414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椰子熟了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3395" y="1971040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凶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14155" y="1971040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狠</a:t>
            </a:r>
            <a:endParaRPr lang="zh-CN" altLang="en-US" sz="3600" b="1" spc="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71030" y="454850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spc="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攻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49575" y="3192145"/>
            <a:ext cx="720000" cy="720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商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7270" y="327469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spc="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驾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3395" y="327469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轰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14155" y="319214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驳</a:t>
            </a:r>
            <a:endParaRPr lang="zh-CN" altLang="en-US" sz="36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77820" y="454850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量</a:t>
            </a:r>
            <a:endParaRPr lang="zh-CN" altLang="en-US" sz="3600" b="1" spc="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78400" y="4548505"/>
            <a:ext cx="72000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赞</a:t>
            </a:r>
            <a:endParaRPr lang="zh-CN" altLang="en-US" sz="3600" b="1" spc="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4460139" y="1629744"/>
            <a:ext cx="1495425" cy="125857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6448681" y="1613067"/>
            <a:ext cx="1495425" cy="125857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8642651" y="1664920"/>
            <a:ext cx="1495425" cy="12585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2484030" y="2852310"/>
            <a:ext cx="1495425" cy="125857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4397041" y="2904291"/>
            <a:ext cx="1495425" cy="12585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6419760" y="2968575"/>
            <a:ext cx="1495425" cy="125857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8818155" y="2903554"/>
            <a:ext cx="1495425" cy="125857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2508352" y="4256697"/>
            <a:ext cx="1495425" cy="125857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2529667" y="1664920"/>
            <a:ext cx="1495425" cy="125857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4539836" y="4284047"/>
            <a:ext cx="1495425" cy="125857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41" t="15049" r="7458" b="15199"/>
          <a:stretch>
            <a:fillRect/>
          </a:stretch>
        </p:blipFill>
        <p:spPr>
          <a:xfrm>
            <a:off x="6638757" y="4227145"/>
            <a:ext cx="1495425" cy="12585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6"/>
          <p:cNvSpPr txBox="1"/>
          <p:nvPr/>
        </p:nvSpPr>
        <p:spPr>
          <a:xfrm>
            <a:off x="1469448" y="2060577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bǎo</a:t>
            </a:r>
            <a:endParaRPr lang="en-US" altLang="zh-CN" sz="280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j-lt"/>
              <a:sym typeface="+mn-ea"/>
            </a:endParaRPr>
          </a:p>
        </p:txBody>
      </p:sp>
      <p:sp>
        <p:nvSpPr>
          <p:cNvPr id="11" name="TextBox 36"/>
          <p:cNvSpPr txBox="1"/>
          <p:nvPr/>
        </p:nvSpPr>
        <p:spPr>
          <a:xfrm>
            <a:off x="3151563" y="1995807"/>
            <a:ext cx="1195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chā</a:t>
            </a:r>
            <a:endParaRPr lang="en-US" altLang="zh-CN" sz="2800" noProof="0" dirty="0" err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5958263" y="1976757"/>
            <a:ext cx="1237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hěn</a:t>
            </a:r>
            <a:endParaRPr lang="en-US" altLang="zh-CN" sz="280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j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02943" y="2333627"/>
            <a:ext cx="160147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凶 狠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51563" y="2333627"/>
            <a:ext cx="16071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插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上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78833" y="3833613"/>
            <a:ext cx="12045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驳 </a:t>
            </a:r>
            <a:endParaRPr lang="zh-CN" altLang="en-US" sz="4000" b="1" spc="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37948" y="3833613"/>
            <a:ext cx="15684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spc="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驾</a:t>
            </a:r>
            <a:r>
              <a:rPr lang="zh-CN" altLang="en-US" sz="4000" b="1" spc="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驶</a:t>
            </a:r>
            <a:endParaRPr lang="zh-CN" altLang="en-US" sz="4000" b="1" spc="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5553768" y="3311643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hōn</a:t>
            </a:r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ɡ</a:t>
            </a:r>
            <a:endParaRPr lang="en-US" altLang="zh-CN" sz="28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32189" y="3833613"/>
            <a:ext cx="16770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商 量</a:t>
            </a:r>
            <a:endParaRPr lang="zh-CN" altLang="en-US" sz="40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21798" y="2413002"/>
            <a:ext cx="1272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堡</a:t>
            </a:r>
            <a:endParaRPr lang="zh-CN" altLang="en-US" sz="4000" b="1" spc="8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54983" y="2333627"/>
            <a:ext cx="15278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补 充</a:t>
            </a:r>
            <a:endParaRPr lang="zh-CN" altLang="en-US" sz="4000" b="1" spc="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TextBox 36"/>
          <p:cNvSpPr txBox="1"/>
          <p:nvPr/>
        </p:nvSpPr>
        <p:spPr>
          <a:xfrm>
            <a:off x="8043603" y="1925957"/>
            <a:ext cx="1448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chōn</a:t>
            </a:r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ɡ</a:t>
            </a:r>
            <a:endParaRPr lang="en-US" altLang="zh-CN" sz="280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779203" y="3313548"/>
            <a:ext cx="135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 smtClean="0">
                <a:solidFill>
                  <a:srgbClr val="0000FF"/>
                </a:solidFill>
                <a:latin typeface="+mn-ea"/>
                <a:sym typeface="+mn-ea"/>
              </a:rPr>
              <a:t>shān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+mn-ea"/>
              </a:rPr>
              <a:t>ɡ</a:t>
            </a:r>
            <a:endParaRPr lang="en-US" altLang="zh-CN" sz="2800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3" name="TextBox 36"/>
          <p:cNvSpPr txBox="1"/>
          <p:nvPr/>
        </p:nvSpPr>
        <p:spPr>
          <a:xfrm>
            <a:off x="8230928" y="3311643"/>
            <a:ext cx="1073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bó</a:t>
            </a:r>
            <a:endParaRPr lang="en-US" altLang="zh-CN" sz="2800" noProof="0" dirty="0" err="1">
              <a:solidFill>
                <a:srgbClr val="0000FF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67433" y="3833613"/>
            <a:ext cx="12560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轰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4000" b="1" spc="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TextBox 36"/>
          <p:cNvSpPr txBox="1"/>
          <p:nvPr/>
        </p:nvSpPr>
        <p:spPr>
          <a:xfrm>
            <a:off x="3215063" y="3344663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jià</a:t>
            </a:r>
            <a:endParaRPr lang="en-US" altLang="zh-CN" sz="2800" noProof="0" dirty="0" err="1">
              <a:solidFill>
                <a:srgbClr val="0000FF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29858" y="2333627"/>
            <a:ext cx="14071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spc="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攻</a:t>
            </a:r>
            <a:r>
              <a:rPr lang="zh-CN" altLang="en-US" sz="4000" b="1" spc="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打</a:t>
            </a:r>
            <a:endParaRPr lang="zh-CN" altLang="en-US" sz="4000" b="1" spc="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TextBox 36"/>
          <p:cNvSpPr txBox="1"/>
          <p:nvPr/>
        </p:nvSpPr>
        <p:spPr>
          <a:xfrm>
            <a:off x="9586018" y="1859282"/>
            <a:ext cx="1448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ɡ</a:t>
            </a:r>
            <a:r>
              <a:rPr lang="en-US" altLang="zh-CN" sz="2800" noProof="0" dirty="0" err="1" smtClean="0">
                <a:solidFill>
                  <a:srgbClr val="0000FF"/>
                </a:solidFill>
                <a:latin typeface="+mn-ea"/>
                <a:sym typeface="+mn-ea"/>
              </a:rPr>
              <a:t>ōn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+mn-ea"/>
              </a:rPr>
              <a:t>ɡ</a:t>
            </a:r>
            <a:endParaRPr lang="en-US" altLang="zh-CN" sz="2800" dirty="0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29858" y="3833613"/>
            <a:ext cx="12045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火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药 </a:t>
            </a:r>
            <a:endParaRPr lang="zh-CN" altLang="en-US" sz="4000" b="1" spc="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9" name="TextBox 36"/>
          <p:cNvSpPr txBox="1"/>
          <p:nvPr/>
        </p:nvSpPr>
        <p:spPr>
          <a:xfrm>
            <a:off x="10126403" y="3344663"/>
            <a:ext cx="1073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yào</a:t>
            </a:r>
            <a:endParaRPr lang="en-US" altLang="zh-CN" sz="280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37948" y="5137669"/>
            <a:ext cx="14427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spc="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合</a:t>
            </a:r>
            <a:r>
              <a:rPr lang="zh-CN" altLang="en-US" sz="4000" b="1" spc="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力</a:t>
            </a:r>
            <a:endParaRPr lang="zh-CN" altLang="en-US" sz="4000" b="1" spc="8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9243" y="5137669"/>
            <a:ext cx="13773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赞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赏</a:t>
            </a:r>
            <a:endParaRPr lang="zh-CN" altLang="en-US" sz="4000" b="1" spc="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2" name="TextBox 36"/>
          <p:cNvSpPr txBox="1"/>
          <p:nvPr/>
        </p:nvSpPr>
        <p:spPr>
          <a:xfrm>
            <a:off x="5903653" y="4667712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0000FF"/>
                </a:solidFill>
                <a:latin typeface="+mj-lt"/>
                <a:ea typeface="宋体" panose="02010600030101010101" pitchFamily="2" charset="-122"/>
                <a:cs typeface="+mj-lt"/>
              </a:rPr>
              <a:t>jì</a:t>
            </a:r>
            <a:endParaRPr lang="en-US" altLang="zh-CN" sz="2800" dirty="0">
              <a:solidFill>
                <a:srgbClr val="0000FF"/>
              </a:solidFill>
              <a:latin typeface="+mj-lt"/>
              <a:ea typeface="宋体" panose="02010600030101010101" pitchFamily="2" charset="-122"/>
              <a:cs typeface="+mj-lt"/>
            </a:endParaRPr>
          </a:p>
        </p:txBody>
      </p:sp>
      <p:sp>
        <p:nvSpPr>
          <p:cNvPr id="33" name="TextBox 36"/>
          <p:cNvSpPr txBox="1"/>
          <p:nvPr/>
        </p:nvSpPr>
        <p:spPr>
          <a:xfrm>
            <a:off x="811588" y="4667712"/>
            <a:ext cx="135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zàn</a:t>
            </a:r>
            <a:endParaRPr lang="en-US" altLang="zh-CN" sz="280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3215063" y="4667712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ea typeface="宋体" panose="02010600030101010101" pitchFamily="2" charset="-122"/>
                <a:sym typeface="+mn-ea"/>
              </a:rPr>
              <a:t>hé</a:t>
            </a:r>
            <a:endParaRPr lang="en-US" altLang="zh-CN" sz="2800" noProof="0" dirty="0" err="1">
              <a:solidFill>
                <a:srgbClr val="0000FF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TextBox 36"/>
          <p:cNvSpPr txBox="1"/>
          <p:nvPr/>
        </p:nvSpPr>
        <p:spPr>
          <a:xfrm>
            <a:off x="5006398" y="1976757"/>
            <a:ext cx="12376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 smtClean="0">
                <a:solidFill>
                  <a:srgbClr val="0000FF"/>
                </a:solidFill>
                <a:latin typeface="+mn-ea"/>
                <a:sym typeface="+mn-ea"/>
              </a:rPr>
              <a:t>xiōn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+mn-ea"/>
              </a:rPr>
              <a:t>ɡ</a:t>
            </a:r>
            <a:endParaRPr lang="en-US" altLang="zh-CN" sz="2800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7329228" y="1973582"/>
            <a:ext cx="1195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>
                <a:solidFill>
                  <a:srgbClr val="0000FF"/>
                </a:solidFill>
                <a:latin typeface="+mn-ea"/>
                <a:sym typeface="+mn-ea"/>
              </a:rPr>
              <a:t>bǔ</a:t>
            </a:r>
            <a:endParaRPr lang="en-US" altLang="zh-CN" sz="2800" noProof="0" dirty="0" err="1">
              <a:solidFill>
                <a:srgbClr val="0000FF"/>
              </a:solidFill>
              <a:latin typeface="+mn-ea"/>
              <a:sym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30664" y="3344663"/>
            <a:ext cx="13563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noProof="0" dirty="0" err="1" smtClean="0">
                <a:solidFill>
                  <a:srgbClr val="0000FF"/>
                </a:solidFill>
                <a:latin typeface="+mn-ea"/>
                <a:sym typeface="+mn-ea"/>
              </a:rPr>
              <a:t>lián</a:t>
            </a:r>
            <a:r>
              <a:rPr lang="en-US" altLang="zh-CN" sz="2800" dirty="0">
                <a:solidFill>
                  <a:srgbClr val="0000FF"/>
                </a:solidFill>
                <a:latin typeface="+mn-ea"/>
                <a:sym typeface="+mn-ea"/>
              </a:rPr>
              <a:t>ɡ</a:t>
            </a:r>
            <a:endParaRPr lang="en-US" altLang="zh-CN" sz="2800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67433" y="5139574"/>
            <a:ext cx="1236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忘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记</a:t>
            </a:r>
            <a:endParaRPr lang="zh-CN" altLang="en-US" sz="4000" b="1" spc="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83952" y="1735167"/>
            <a:ext cx="10553065" cy="4279265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10028" y="72033"/>
            <a:ext cx="3169511" cy="1216440"/>
            <a:chOff x="110028" y="72033"/>
            <a:chExt cx="3169511" cy="1216440"/>
          </a:xfrm>
        </p:grpSpPr>
        <p:grpSp>
          <p:nvGrpSpPr>
            <p:cNvPr id="41" name="组合 40"/>
            <p:cNvGrpSpPr/>
            <p:nvPr/>
          </p:nvGrpSpPr>
          <p:grpSpPr>
            <a:xfrm>
              <a:off x="1106774" y="463690"/>
              <a:ext cx="2172765" cy="679269"/>
              <a:chOff x="1966053" y="2511380"/>
              <a:chExt cx="2172765" cy="679269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我会读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0" t="753" r="1819" b="1120"/>
            <a:stretch>
              <a:fillRect/>
            </a:stretch>
          </p:blipFill>
          <p:spPr>
            <a:xfrm>
              <a:off x="110028" y="72033"/>
              <a:ext cx="995269" cy="12164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7" grpId="0"/>
      <p:bldP spid="21" grpId="0"/>
      <p:bldP spid="22" grpId="0"/>
      <p:bldP spid="23" grpId="0"/>
      <p:bldP spid="25" grpId="0"/>
      <p:bldP spid="27" grpId="0"/>
      <p:bldP spid="29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7001933" y="5099051"/>
            <a:ext cx="3958167" cy="2065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13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被包围部分上面是“土”，不要写成“士”，横写在横中线 上，下面是“口”，横折稍稍往里收。</a:t>
            </a: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1507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周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zhōu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510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围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11" name="Group 4"/>
          <p:cNvGrpSpPr/>
          <p:nvPr/>
        </p:nvGrpSpPr>
        <p:grpSpPr>
          <a:xfrm>
            <a:off x="7006167" y="1259417"/>
            <a:ext cx="3839633" cy="3839633"/>
            <a:chOff x="1474" y="663"/>
            <a:chExt cx="2948" cy="2835"/>
          </a:xfrm>
        </p:grpSpPr>
        <p:sp>
          <p:nvSpPr>
            <p:cNvPr id="2152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152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152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153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153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84767" y="52429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周围 四周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7251" y="579966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我们村周围都是山。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1"/>
          <p:cNvSpPr txBox="1">
            <a:spLocks noChangeArrowheads="1"/>
          </p:cNvSpPr>
          <p:nvPr/>
        </p:nvSpPr>
        <p:spPr bwMode="auto">
          <a:xfrm>
            <a:off x="548217" y="4156075"/>
            <a:ext cx="29612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半包围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grpSp>
        <p:nvGrpSpPr>
          <p:cNvPr id="4" name="组合 25"/>
          <p:cNvGrpSpPr/>
          <p:nvPr/>
        </p:nvGrpSpPr>
        <p:grpSpPr>
          <a:xfrm>
            <a:off x="402167" y="4667251"/>
            <a:ext cx="3740151" cy="501650"/>
            <a:chOff x="2239168" y="2335352"/>
            <a:chExt cx="2804319" cy="376294"/>
          </a:xfrm>
        </p:grpSpPr>
        <p:sp>
          <p:nvSpPr>
            <p:cNvPr id="27" name="TextBox 1"/>
            <p:cNvSpPr txBox="1">
              <a:spLocks noChangeArrowheads="1"/>
            </p:cNvSpPr>
            <p:nvPr/>
          </p:nvSpPr>
          <p:spPr bwMode="auto">
            <a:xfrm>
              <a:off x="2239168" y="2335352"/>
              <a:ext cx="2804319" cy="3762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音序：</a:t>
              </a:r>
              <a:r>
                <a:rPr kumimoji="0" lang="en-US" altLang="zh-CN" sz="2665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Z  </a:t>
              </a:r>
              <a:r>
                <a:rPr kumimoji="0" lang="zh-CN" altLang="en-US" sz="2665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部首：</a:t>
              </a:r>
              <a:endPara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pic>
          <p:nvPicPr>
            <p:cNvPr id="21526" name="Picture 2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0087" y="2402597"/>
              <a:ext cx="276225" cy="27622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" name="Freeform 6"/>
          <p:cNvSpPr/>
          <p:nvPr/>
        </p:nvSpPr>
        <p:spPr>
          <a:xfrm>
            <a:off x="7478184" y="1955800"/>
            <a:ext cx="859367" cy="2664884"/>
          </a:xfrm>
          <a:custGeom>
            <a:avLst/>
            <a:gdLst>
              <a:gd name="txL" fmla="*/ 0 w 812"/>
              <a:gd name="txT" fmla="*/ 0 h 2518"/>
              <a:gd name="txR" fmla="*/ 812 w 812"/>
              <a:gd name="txB" fmla="*/ 2518 h 25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2" h="2518">
                <a:moveTo>
                  <a:pt x="178" y="2403"/>
                </a:moveTo>
                <a:lnTo>
                  <a:pt x="159" y="2418"/>
                </a:lnTo>
                <a:lnTo>
                  <a:pt x="142" y="2434"/>
                </a:lnTo>
                <a:lnTo>
                  <a:pt x="124" y="2447"/>
                </a:lnTo>
                <a:lnTo>
                  <a:pt x="107" y="2460"/>
                </a:lnTo>
                <a:lnTo>
                  <a:pt x="94" y="2470"/>
                </a:lnTo>
                <a:lnTo>
                  <a:pt x="80" y="2481"/>
                </a:lnTo>
                <a:lnTo>
                  <a:pt x="67" y="2489"/>
                </a:lnTo>
                <a:lnTo>
                  <a:pt x="55" y="2497"/>
                </a:lnTo>
                <a:lnTo>
                  <a:pt x="46" y="2504"/>
                </a:lnTo>
                <a:lnTo>
                  <a:pt x="36" y="2510"/>
                </a:lnTo>
                <a:lnTo>
                  <a:pt x="26" y="2514"/>
                </a:lnTo>
                <a:lnTo>
                  <a:pt x="21" y="2516"/>
                </a:lnTo>
                <a:lnTo>
                  <a:pt x="13" y="2518"/>
                </a:lnTo>
                <a:lnTo>
                  <a:pt x="9" y="2518"/>
                </a:lnTo>
                <a:lnTo>
                  <a:pt x="5" y="2518"/>
                </a:lnTo>
                <a:lnTo>
                  <a:pt x="1" y="2516"/>
                </a:lnTo>
                <a:lnTo>
                  <a:pt x="0" y="2512"/>
                </a:lnTo>
                <a:lnTo>
                  <a:pt x="0" y="2508"/>
                </a:lnTo>
                <a:lnTo>
                  <a:pt x="1" y="2503"/>
                </a:lnTo>
                <a:lnTo>
                  <a:pt x="3" y="2495"/>
                </a:lnTo>
                <a:lnTo>
                  <a:pt x="7" y="2485"/>
                </a:lnTo>
                <a:lnTo>
                  <a:pt x="13" y="2476"/>
                </a:lnTo>
                <a:lnTo>
                  <a:pt x="21" y="2462"/>
                </a:lnTo>
                <a:lnTo>
                  <a:pt x="28" y="2449"/>
                </a:lnTo>
                <a:lnTo>
                  <a:pt x="38" y="2434"/>
                </a:lnTo>
                <a:lnTo>
                  <a:pt x="49" y="2416"/>
                </a:lnTo>
                <a:lnTo>
                  <a:pt x="63" y="2399"/>
                </a:lnTo>
                <a:lnTo>
                  <a:pt x="76" y="2380"/>
                </a:lnTo>
                <a:lnTo>
                  <a:pt x="92" y="2359"/>
                </a:lnTo>
                <a:lnTo>
                  <a:pt x="107" y="2336"/>
                </a:lnTo>
                <a:lnTo>
                  <a:pt x="126" y="2311"/>
                </a:lnTo>
                <a:lnTo>
                  <a:pt x="145" y="2286"/>
                </a:lnTo>
                <a:lnTo>
                  <a:pt x="167" y="2259"/>
                </a:lnTo>
                <a:lnTo>
                  <a:pt x="186" y="2230"/>
                </a:lnTo>
                <a:lnTo>
                  <a:pt x="205" y="2202"/>
                </a:lnTo>
                <a:lnTo>
                  <a:pt x="224" y="2173"/>
                </a:lnTo>
                <a:lnTo>
                  <a:pt x="243" y="2142"/>
                </a:lnTo>
                <a:lnTo>
                  <a:pt x="263" y="2112"/>
                </a:lnTo>
                <a:lnTo>
                  <a:pt x="280" y="2079"/>
                </a:lnTo>
                <a:lnTo>
                  <a:pt x="299" y="2046"/>
                </a:lnTo>
                <a:lnTo>
                  <a:pt x="316" y="2012"/>
                </a:lnTo>
                <a:lnTo>
                  <a:pt x="334" y="1977"/>
                </a:lnTo>
                <a:lnTo>
                  <a:pt x="349" y="1941"/>
                </a:lnTo>
                <a:lnTo>
                  <a:pt x="366" y="1905"/>
                </a:lnTo>
                <a:lnTo>
                  <a:pt x="382" y="1866"/>
                </a:lnTo>
                <a:lnTo>
                  <a:pt x="397" y="1828"/>
                </a:lnTo>
                <a:lnTo>
                  <a:pt x="412" y="1790"/>
                </a:lnTo>
                <a:lnTo>
                  <a:pt x="428" y="1749"/>
                </a:lnTo>
                <a:lnTo>
                  <a:pt x="443" y="1709"/>
                </a:lnTo>
                <a:lnTo>
                  <a:pt x="456" y="1667"/>
                </a:lnTo>
                <a:lnTo>
                  <a:pt x="470" y="1623"/>
                </a:lnTo>
                <a:lnTo>
                  <a:pt x="483" y="1581"/>
                </a:lnTo>
                <a:lnTo>
                  <a:pt x="495" y="1537"/>
                </a:lnTo>
                <a:lnTo>
                  <a:pt x="506" y="1491"/>
                </a:lnTo>
                <a:lnTo>
                  <a:pt x="518" y="1445"/>
                </a:lnTo>
                <a:lnTo>
                  <a:pt x="529" y="1399"/>
                </a:lnTo>
                <a:lnTo>
                  <a:pt x="539" y="1351"/>
                </a:lnTo>
                <a:lnTo>
                  <a:pt x="549" y="1301"/>
                </a:lnTo>
                <a:lnTo>
                  <a:pt x="558" y="1253"/>
                </a:lnTo>
                <a:lnTo>
                  <a:pt x="566" y="1203"/>
                </a:lnTo>
                <a:lnTo>
                  <a:pt x="575" y="1151"/>
                </a:lnTo>
                <a:lnTo>
                  <a:pt x="583" y="1100"/>
                </a:lnTo>
                <a:lnTo>
                  <a:pt x="591" y="1048"/>
                </a:lnTo>
                <a:lnTo>
                  <a:pt x="597" y="994"/>
                </a:lnTo>
                <a:lnTo>
                  <a:pt x="600" y="967"/>
                </a:lnTo>
                <a:lnTo>
                  <a:pt x="602" y="941"/>
                </a:lnTo>
                <a:lnTo>
                  <a:pt x="606" y="916"/>
                </a:lnTo>
                <a:lnTo>
                  <a:pt x="608" y="891"/>
                </a:lnTo>
                <a:lnTo>
                  <a:pt x="610" y="866"/>
                </a:lnTo>
                <a:lnTo>
                  <a:pt x="614" y="841"/>
                </a:lnTo>
                <a:lnTo>
                  <a:pt x="616" y="818"/>
                </a:lnTo>
                <a:lnTo>
                  <a:pt x="618" y="795"/>
                </a:lnTo>
                <a:lnTo>
                  <a:pt x="620" y="772"/>
                </a:lnTo>
                <a:lnTo>
                  <a:pt x="622" y="749"/>
                </a:lnTo>
                <a:lnTo>
                  <a:pt x="623" y="728"/>
                </a:lnTo>
                <a:lnTo>
                  <a:pt x="625" y="707"/>
                </a:lnTo>
                <a:lnTo>
                  <a:pt x="627" y="686"/>
                </a:lnTo>
                <a:lnTo>
                  <a:pt x="627" y="665"/>
                </a:lnTo>
                <a:lnTo>
                  <a:pt x="629" y="645"/>
                </a:lnTo>
                <a:lnTo>
                  <a:pt x="631" y="626"/>
                </a:lnTo>
                <a:lnTo>
                  <a:pt x="631" y="607"/>
                </a:lnTo>
                <a:lnTo>
                  <a:pt x="633" y="588"/>
                </a:lnTo>
                <a:lnTo>
                  <a:pt x="633" y="571"/>
                </a:lnTo>
                <a:lnTo>
                  <a:pt x="635" y="553"/>
                </a:lnTo>
                <a:lnTo>
                  <a:pt x="635" y="536"/>
                </a:lnTo>
                <a:lnTo>
                  <a:pt x="635" y="521"/>
                </a:lnTo>
                <a:lnTo>
                  <a:pt x="635" y="504"/>
                </a:lnTo>
                <a:lnTo>
                  <a:pt x="637" y="488"/>
                </a:lnTo>
                <a:lnTo>
                  <a:pt x="637" y="475"/>
                </a:lnTo>
                <a:lnTo>
                  <a:pt x="637" y="460"/>
                </a:lnTo>
                <a:lnTo>
                  <a:pt x="635" y="446"/>
                </a:lnTo>
                <a:lnTo>
                  <a:pt x="635" y="433"/>
                </a:lnTo>
                <a:lnTo>
                  <a:pt x="635" y="419"/>
                </a:lnTo>
                <a:lnTo>
                  <a:pt x="635" y="406"/>
                </a:lnTo>
                <a:lnTo>
                  <a:pt x="633" y="394"/>
                </a:lnTo>
                <a:lnTo>
                  <a:pt x="633" y="383"/>
                </a:lnTo>
                <a:lnTo>
                  <a:pt x="631" y="360"/>
                </a:lnTo>
                <a:lnTo>
                  <a:pt x="629" y="339"/>
                </a:lnTo>
                <a:lnTo>
                  <a:pt x="627" y="318"/>
                </a:lnTo>
                <a:lnTo>
                  <a:pt x="625" y="299"/>
                </a:lnTo>
                <a:lnTo>
                  <a:pt x="623" y="279"/>
                </a:lnTo>
                <a:lnTo>
                  <a:pt x="622" y="262"/>
                </a:lnTo>
                <a:lnTo>
                  <a:pt x="620" y="245"/>
                </a:lnTo>
                <a:lnTo>
                  <a:pt x="616" y="228"/>
                </a:lnTo>
                <a:lnTo>
                  <a:pt x="614" y="212"/>
                </a:lnTo>
                <a:lnTo>
                  <a:pt x="610" y="197"/>
                </a:lnTo>
                <a:lnTo>
                  <a:pt x="606" y="184"/>
                </a:lnTo>
                <a:lnTo>
                  <a:pt x="604" y="170"/>
                </a:lnTo>
                <a:lnTo>
                  <a:pt x="600" y="159"/>
                </a:lnTo>
                <a:lnTo>
                  <a:pt x="597" y="147"/>
                </a:lnTo>
                <a:lnTo>
                  <a:pt x="593" y="136"/>
                </a:lnTo>
                <a:lnTo>
                  <a:pt x="589" y="126"/>
                </a:lnTo>
                <a:lnTo>
                  <a:pt x="583" y="109"/>
                </a:lnTo>
                <a:lnTo>
                  <a:pt x="577" y="92"/>
                </a:lnTo>
                <a:lnTo>
                  <a:pt x="575" y="76"/>
                </a:lnTo>
                <a:lnTo>
                  <a:pt x="574" y="61"/>
                </a:lnTo>
                <a:lnTo>
                  <a:pt x="574" y="48"/>
                </a:lnTo>
                <a:lnTo>
                  <a:pt x="575" y="34"/>
                </a:lnTo>
                <a:lnTo>
                  <a:pt x="577" y="25"/>
                </a:lnTo>
                <a:lnTo>
                  <a:pt x="583" y="13"/>
                </a:lnTo>
                <a:lnTo>
                  <a:pt x="587" y="9"/>
                </a:lnTo>
                <a:lnTo>
                  <a:pt x="593" y="5"/>
                </a:lnTo>
                <a:lnTo>
                  <a:pt x="599" y="3"/>
                </a:lnTo>
                <a:lnTo>
                  <a:pt x="606" y="2"/>
                </a:lnTo>
                <a:lnTo>
                  <a:pt x="616" y="0"/>
                </a:lnTo>
                <a:lnTo>
                  <a:pt x="627" y="0"/>
                </a:lnTo>
                <a:lnTo>
                  <a:pt x="639" y="0"/>
                </a:lnTo>
                <a:lnTo>
                  <a:pt x="652" y="2"/>
                </a:lnTo>
                <a:lnTo>
                  <a:pt x="668" y="3"/>
                </a:lnTo>
                <a:lnTo>
                  <a:pt x="683" y="5"/>
                </a:lnTo>
                <a:lnTo>
                  <a:pt x="700" y="9"/>
                </a:lnTo>
                <a:lnTo>
                  <a:pt x="719" y="13"/>
                </a:lnTo>
                <a:lnTo>
                  <a:pt x="739" y="19"/>
                </a:lnTo>
                <a:lnTo>
                  <a:pt x="762" y="25"/>
                </a:lnTo>
                <a:lnTo>
                  <a:pt x="783" y="30"/>
                </a:lnTo>
                <a:lnTo>
                  <a:pt x="808" y="38"/>
                </a:lnTo>
                <a:lnTo>
                  <a:pt x="808" y="74"/>
                </a:lnTo>
                <a:lnTo>
                  <a:pt x="810" y="111"/>
                </a:lnTo>
                <a:lnTo>
                  <a:pt x="810" y="145"/>
                </a:lnTo>
                <a:lnTo>
                  <a:pt x="812" y="182"/>
                </a:lnTo>
                <a:lnTo>
                  <a:pt x="812" y="216"/>
                </a:lnTo>
                <a:lnTo>
                  <a:pt x="812" y="251"/>
                </a:lnTo>
                <a:lnTo>
                  <a:pt x="812" y="283"/>
                </a:lnTo>
                <a:lnTo>
                  <a:pt x="812" y="316"/>
                </a:lnTo>
                <a:lnTo>
                  <a:pt x="812" y="348"/>
                </a:lnTo>
                <a:lnTo>
                  <a:pt x="812" y="381"/>
                </a:lnTo>
                <a:lnTo>
                  <a:pt x="812" y="414"/>
                </a:lnTo>
                <a:lnTo>
                  <a:pt x="812" y="444"/>
                </a:lnTo>
                <a:lnTo>
                  <a:pt x="812" y="475"/>
                </a:lnTo>
                <a:lnTo>
                  <a:pt x="812" y="504"/>
                </a:lnTo>
                <a:lnTo>
                  <a:pt x="812" y="534"/>
                </a:lnTo>
                <a:lnTo>
                  <a:pt x="812" y="563"/>
                </a:lnTo>
                <a:lnTo>
                  <a:pt x="810" y="592"/>
                </a:lnTo>
                <a:lnTo>
                  <a:pt x="810" y="621"/>
                </a:lnTo>
                <a:lnTo>
                  <a:pt x="808" y="647"/>
                </a:lnTo>
                <a:lnTo>
                  <a:pt x="808" y="674"/>
                </a:lnTo>
                <a:lnTo>
                  <a:pt x="808" y="701"/>
                </a:lnTo>
                <a:lnTo>
                  <a:pt x="806" y="728"/>
                </a:lnTo>
                <a:lnTo>
                  <a:pt x="804" y="753"/>
                </a:lnTo>
                <a:lnTo>
                  <a:pt x="804" y="778"/>
                </a:lnTo>
                <a:lnTo>
                  <a:pt x="802" y="803"/>
                </a:lnTo>
                <a:lnTo>
                  <a:pt x="800" y="828"/>
                </a:lnTo>
                <a:lnTo>
                  <a:pt x="800" y="851"/>
                </a:lnTo>
                <a:lnTo>
                  <a:pt x="798" y="874"/>
                </a:lnTo>
                <a:lnTo>
                  <a:pt x="796" y="897"/>
                </a:lnTo>
                <a:lnTo>
                  <a:pt x="794" y="920"/>
                </a:lnTo>
                <a:lnTo>
                  <a:pt x="792" y="941"/>
                </a:lnTo>
                <a:lnTo>
                  <a:pt x="790" y="962"/>
                </a:lnTo>
                <a:lnTo>
                  <a:pt x="787" y="1004"/>
                </a:lnTo>
                <a:lnTo>
                  <a:pt x="783" y="1044"/>
                </a:lnTo>
                <a:lnTo>
                  <a:pt x="777" y="1084"/>
                </a:lnTo>
                <a:lnTo>
                  <a:pt x="771" y="1125"/>
                </a:lnTo>
                <a:lnTo>
                  <a:pt x="767" y="1163"/>
                </a:lnTo>
                <a:lnTo>
                  <a:pt x="762" y="1199"/>
                </a:lnTo>
                <a:lnTo>
                  <a:pt x="756" y="1238"/>
                </a:lnTo>
                <a:lnTo>
                  <a:pt x="750" y="1272"/>
                </a:lnTo>
                <a:lnTo>
                  <a:pt x="742" y="1309"/>
                </a:lnTo>
                <a:lnTo>
                  <a:pt x="737" y="1343"/>
                </a:lnTo>
                <a:lnTo>
                  <a:pt x="729" y="1376"/>
                </a:lnTo>
                <a:lnTo>
                  <a:pt x="721" y="1408"/>
                </a:lnTo>
                <a:lnTo>
                  <a:pt x="714" y="1441"/>
                </a:lnTo>
                <a:lnTo>
                  <a:pt x="706" y="1471"/>
                </a:lnTo>
                <a:lnTo>
                  <a:pt x="698" y="1502"/>
                </a:lnTo>
                <a:lnTo>
                  <a:pt x="691" y="1531"/>
                </a:lnTo>
                <a:lnTo>
                  <a:pt x="681" y="1560"/>
                </a:lnTo>
                <a:lnTo>
                  <a:pt x="671" y="1588"/>
                </a:lnTo>
                <a:lnTo>
                  <a:pt x="662" y="1619"/>
                </a:lnTo>
                <a:lnTo>
                  <a:pt x="652" y="1648"/>
                </a:lnTo>
                <a:lnTo>
                  <a:pt x="641" y="1677"/>
                </a:lnTo>
                <a:lnTo>
                  <a:pt x="629" y="1707"/>
                </a:lnTo>
                <a:lnTo>
                  <a:pt x="616" y="1738"/>
                </a:lnTo>
                <a:lnTo>
                  <a:pt x="602" y="1769"/>
                </a:lnTo>
                <a:lnTo>
                  <a:pt x="589" y="1799"/>
                </a:lnTo>
                <a:lnTo>
                  <a:pt x="575" y="1830"/>
                </a:lnTo>
                <a:lnTo>
                  <a:pt x="560" y="1860"/>
                </a:lnTo>
                <a:lnTo>
                  <a:pt x="545" y="1891"/>
                </a:lnTo>
                <a:lnTo>
                  <a:pt x="529" y="1922"/>
                </a:lnTo>
                <a:lnTo>
                  <a:pt x="512" y="1954"/>
                </a:lnTo>
                <a:lnTo>
                  <a:pt x="495" y="1985"/>
                </a:lnTo>
                <a:lnTo>
                  <a:pt x="478" y="2018"/>
                </a:lnTo>
                <a:lnTo>
                  <a:pt x="460" y="2048"/>
                </a:lnTo>
                <a:lnTo>
                  <a:pt x="441" y="2079"/>
                </a:lnTo>
                <a:lnTo>
                  <a:pt x="424" y="2110"/>
                </a:lnTo>
                <a:lnTo>
                  <a:pt x="405" y="2138"/>
                </a:lnTo>
                <a:lnTo>
                  <a:pt x="387" y="2165"/>
                </a:lnTo>
                <a:lnTo>
                  <a:pt x="368" y="2192"/>
                </a:lnTo>
                <a:lnTo>
                  <a:pt x="349" y="2217"/>
                </a:lnTo>
                <a:lnTo>
                  <a:pt x="332" y="2242"/>
                </a:lnTo>
                <a:lnTo>
                  <a:pt x="312" y="2265"/>
                </a:lnTo>
                <a:lnTo>
                  <a:pt x="293" y="2288"/>
                </a:lnTo>
                <a:lnTo>
                  <a:pt x="274" y="2309"/>
                </a:lnTo>
                <a:lnTo>
                  <a:pt x="255" y="2330"/>
                </a:lnTo>
                <a:lnTo>
                  <a:pt x="236" y="2349"/>
                </a:lnTo>
                <a:lnTo>
                  <a:pt x="216" y="2368"/>
                </a:lnTo>
                <a:lnTo>
                  <a:pt x="197" y="2386"/>
                </a:lnTo>
                <a:lnTo>
                  <a:pt x="178" y="240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7"/>
          <p:cNvSpPr/>
          <p:nvPr/>
        </p:nvSpPr>
        <p:spPr>
          <a:xfrm>
            <a:off x="8843433" y="2067984"/>
            <a:ext cx="277284" cy="905933"/>
          </a:xfrm>
          <a:custGeom>
            <a:avLst/>
            <a:gdLst>
              <a:gd name="txL" fmla="*/ 0 w 263"/>
              <a:gd name="txT" fmla="*/ 0 h 855"/>
              <a:gd name="txR" fmla="*/ 263 w 263"/>
              <a:gd name="txB" fmla="*/ 855 h 8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3" h="855">
                <a:moveTo>
                  <a:pt x="218" y="44"/>
                </a:moveTo>
                <a:lnTo>
                  <a:pt x="226" y="48"/>
                </a:lnTo>
                <a:lnTo>
                  <a:pt x="234" y="54"/>
                </a:lnTo>
                <a:lnTo>
                  <a:pt x="240" y="59"/>
                </a:lnTo>
                <a:lnTo>
                  <a:pt x="245" y="63"/>
                </a:lnTo>
                <a:lnTo>
                  <a:pt x="249" y="69"/>
                </a:lnTo>
                <a:lnTo>
                  <a:pt x="253" y="75"/>
                </a:lnTo>
                <a:lnTo>
                  <a:pt x="257" y="79"/>
                </a:lnTo>
                <a:lnTo>
                  <a:pt x="259" y="84"/>
                </a:lnTo>
                <a:lnTo>
                  <a:pt x="261" y="90"/>
                </a:lnTo>
                <a:lnTo>
                  <a:pt x="263" y="96"/>
                </a:lnTo>
                <a:lnTo>
                  <a:pt x="263" y="102"/>
                </a:lnTo>
                <a:lnTo>
                  <a:pt x="263" y="107"/>
                </a:lnTo>
                <a:lnTo>
                  <a:pt x="263" y="113"/>
                </a:lnTo>
                <a:lnTo>
                  <a:pt x="261" y="119"/>
                </a:lnTo>
                <a:lnTo>
                  <a:pt x="259" y="126"/>
                </a:lnTo>
                <a:lnTo>
                  <a:pt x="257" y="132"/>
                </a:lnTo>
                <a:lnTo>
                  <a:pt x="253" y="138"/>
                </a:lnTo>
                <a:lnTo>
                  <a:pt x="251" y="146"/>
                </a:lnTo>
                <a:lnTo>
                  <a:pt x="247" y="155"/>
                </a:lnTo>
                <a:lnTo>
                  <a:pt x="245" y="163"/>
                </a:lnTo>
                <a:lnTo>
                  <a:pt x="243" y="172"/>
                </a:lnTo>
                <a:lnTo>
                  <a:pt x="240" y="184"/>
                </a:lnTo>
                <a:lnTo>
                  <a:pt x="238" y="195"/>
                </a:lnTo>
                <a:lnTo>
                  <a:pt x="236" y="209"/>
                </a:lnTo>
                <a:lnTo>
                  <a:pt x="234" y="222"/>
                </a:lnTo>
                <a:lnTo>
                  <a:pt x="232" y="236"/>
                </a:lnTo>
                <a:lnTo>
                  <a:pt x="230" y="251"/>
                </a:lnTo>
                <a:lnTo>
                  <a:pt x="230" y="266"/>
                </a:lnTo>
                <a:lnTo>
                  <a:pt x="228" y="284"/>
                </a:lnTo>
                <a:lnTo>
                  <a:pt x="226" y="301"/>
                </a:lnTo>
                <a:lnTo>
                  <a:pt x="226" y="318"/>
                </a:lnTo>
                <a:lnTo>
                  <a:pt x="224" y="337"/>
                </a:lnTo>
                <a:lnTo>
                  <a:pt x="224" y="358"/>
                </a:lnTo>
                <a:lnTo>
                  <a:pt x="222" y="379"/>
                </a:lnTo>
                <a:lnTo>
                  <a:pt x="222" y="402"/>
                </a:lnTo>
                <a:lnTo>
                  <a:pt x="222" y="427"/>
                </a:lnTo>
                <a:lnTo>
                  <a:pt x="220" y="454"/>
                </a:lnTo>
                <a:lnTo>
                  <a:pt x="220" y="483"/>
                </a:lnTo>
                <a:lnTo>
                  <a:pt x="220" y="514"/>
                </a:lnTo>
                <a:lnTo>
                  <a:pt x="220" y="544"/>
                </a:lnTo>
                <a:lnTo>
                  <a:pt x="220" y="579"/>
                </a:lnTo>
                <a:lnTo>
                  <a:pt x="218" y="613"/>
                </a:lnTo>
                <a:lnTo>
                  <a:pt x="218" y="650"/>
                </a:lnTo>
                <a:lnTo>
                  <a:pt x="218" y="688"/>
                </a:lnTo>
                <a:lnTo>
                  <a:pt x="218" y="726"/>
                </a:lnTo>
                <a:lnTo>
                  <a:pt x="218" y="768"/>
                </a:lnTo>
                <a:lnTo>
                  <a:pt x="218" y="811"/>
                </a:lnTo>
                <a:lnTo>
                  <a:pt x="218" y="855"/>
                </a:lnTo>
                <a:lnTo>
                  <a:pt x="80" y="855"/>
                </a:lnTo>
                <a:lnTo>
                  <a:pt x="80" y="809"/>
                </a:lnTo>
                <a:lnTo>
                  <a:pt x="80" y="765"/>
                </a:lnTo>
                <a:lnTo>
                  <a:pt x="80" y="722"/>
                </a:lnTo>
                <a:lnTo>
                  <a:pt x="80" y="682"/>
                </a:lnTo>
                <a:lnTo>
                  <a:pt x="80" y="642"/>
                </a:lnTo>
                <a:lnTo>
                  <a:pt x="78" y="604"/>
                </a:lnTo>
                <a:lnTo>
                  <a:pt x="78" y="567"/>
                </a:lnTo>
                <a:lnTo>
                  <a:pt x="78" y="531"/>
                </a:lnTo>
                <a:lnTo>
                  <a:pt x="76" y="496"/>
                </a:lnTo>
                <a:lnTo>
                  <a:pt x="76" y="464"/>
                </a:lnTo>
                <a:lnTo>
                  <a:pt x="74" y="433"/>
                </a:lnTo>
                <a:lnTo>
                  <a:pt x="74" y="402"/>
                </a:lnTo>
                <a:lnTo>
                  <a:pt x="73" y="374"/>
                </a:lnTo>
                <a:lnTo>
                  <a:pt x="73" y="347"/>
                </a:lnTo>
                <a:lnTo>
                  <a:pt x="71" y="320"/>
                </a:lnTo>
                <a:lnTo>
                  <a:pt x="71" y="295"/>
                </a:lnTo>
                <a:lnTo>
                  <a:pt x="69" y="272"/>
                </a:lnTo>
                <a:lnTo>
                  <a:pt x="67" y="251"/>
                </a:lnTo>
                <a:lnTo>
                  <a:pt x="65" y="230"/>
                </a:lnTo>
                <a:lnTo>
                  <a:pt x="65" y="211"/>
                </a:lnTo>
                <a:lnTo>
                  <a:pt x="63" y="194"/>
                </a:lnTo>
                <a:lnTo>
                  <a:pt x="61" y="176"/>
                </a:lnTo>
                <a:lnTo>
                  <a:pt x="59" y="161"/>
                </a:lnTo>
                <a:lnTo>
                  <a:pt x="57" y="148"/>
                </a:lnTo>
                <a:lnTo>
                  <a:pt x="55" y="136"/>
                </a:lnTo>
                <a:lnTo>
                  <a:pt x="53" y="125"/>
                </a:lnTo>
                <a:lnTo>
                  <a:pt x="50" y="115"/>
                </a:lnTo>
                <a:lnTo>
                  <a:pt x="48" y="107"/>
                </a:lnTo>
                <a:lnTo>
                  <a:pt x="46" y="100"/>
                </a:lnTo>
                <a:lnTo>
                  <a:pt x="44" y="96"/>
                </a:lnTo>
                <a:lnTo>
                  <a:pt x="40" y="90"/>
                </a:lnTo>
                <a:lnTo>
                  <a:pt x="38" y="88"/>
                </a:lnTo>
                <a:lnTo>
                  <a:pt x="26" y="80"/>
                </a:lnTo>
                <a:lnTo>
                  <a:pt x="19" y="73"/>
                </a:lnTo>
                <a:lnTo>
                  <a:pt x="11" y="65"/>
                </a:lnTo>
                <a:lnTo>
                  <a:pt x="5" y="57"/>
                </a:lnTo>
                <a:lnTo>
                  <a:pt x="2" y="48"/>
                </a:lnTo>
                <a:lnTo>
                  <a:pt x="0" y="40"/>
                </a:lnTo>
                <a:lnTo>
                  <a:pt x="0" y="33"/>
                </a:lnTo>
                <a:lnTo>
                  <a:pt x="0" y="25"/>
                </a:lnTo>
                <a:lnTo>
                  <a:pt x="2" y="21"/>
                </a:lnTo>
                <a:lnTo>
                  <a:pt x="2" y="19"/>
                </a:lnTo>
                <a:lnTo>
                  <a:pt x="3" y="15"/>
                </a:lnTo>
                <a:lnTo>
                  <a:pt x="7" y="11"/>
                </a:lnTo>
                <a:lnTo>
                  <a:pt x="9" y="10"/>
                </a:lnTo>
                <a:lnTo>
                  <a:pt x="13" y="8"/>
                </a:lnTo>
                <a:lnTo>
                  <a:pt x="19" y="6"/>
                </a:lnTo>
                <a:lnTo>
                  <a:pt x="23" y="4"/>
                </a:lnTo>
                <a:lnTo>
                  <a:pt x="28" y="2"/>
                </a:lnTo>
                <a:lnTo>
                  <a:pt x="34" y="2"/>
                </a:lnTo>
                <a:lnTo>
                  <a:pt x="40" y="0"/>
                </a:lnTo>
                <a:lnTo>
                  <a:pt x="48" y="0"/>
                </a:lnTo>
                <a:lnTo>
                  <a:pt x="55" y="0"/>
                </a:lnTo>
                <a:lnTo>
                  <a:pt x="63" y="0"/>
                </a:lnTo>
                <a:lnTo>
                  <a:pt x="71" y="0"/>
                </a:lnTo>
                <a:lnTo>
                  <a:pt x="80" y="0"/>
                </a:lnTo>
                <a:lnTo>
                  <a:pt x="99" y="2"/>
                </a:lnTo>
                <a:lnTo>
                  <a:pt x="119" y="6"/>
                </a:lnTo>
                <a:lnTo>
                  <a:pt x="136" y="10"/>
                </a:lnTo>
                <a:lnTo>
                  <a:pt x="153" y="15"/>
                </a:lnTo>
                <a:lnTo>
                  <a:pt x="170" y="21"/>
                </a:lnTo>
                <a:lnTo>
                  <a:pt x="186" y="27"/>
                </a:lnTo>
                <a:lnTo>
                  <a:pt x="203" y="34"/>
                </a:lnTo>
                <a:lnTo>
                  <a:pt x="218" y="4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8"/>
          <p:cNvSpPr/>
          <p:nvPr/>
        </p:nvSpPr>
        <p:spPr>
          <a:xfrm>
            <a:off x="8547100" y="2341033"/>
            <a:ext cx="912284" cy="251884"/>
          </a:xfrm>
          <a:custGeom>
            <a:avLst/>
            <a:gdLst>
              <a:gd name="txL" fmla="*/ 0 w 862"/>
              <a:gd name="txT" fmla="*/ 0 h 237"/>
              <a:gd name="txR" fmla="*/ 862 w 862"/>
              <a:gd name="txB" fmla="*/ 237 h 2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2" h="237">
                <a:moveTo>
                  <a:pt x="369" y="80"/>
                </a:moveTo>
                <a:lnTo>
                  <a:pt x="392" y="74"/>
                </a:lnTo>
                <a:lnTo>
                  <a:pt x="413" y="71"/>
                </a:lnTo>
                <a:lnTo>
                  <a:pt x="436" y="67"/>
                </a:lnTo>
                <a:lnTo>
                  <a:pt x="455" y="61"/>
                </a:lnTo>
                <a:lnTo>
                  <a:pt x="476" y="57"/>
                </a:lnTo>
                <a:lnTo>
                  <a:pt x="496" y="53"/>
                </a:lnTo>
                <a:lnTo>
                  <a:pt x="515" y="50"/>
                </a:lnTo>
                <a:lnTo>
                  <a:pt x="534" y="46"/>
                </a:lnTo>
                <a:lnTo>
                  <a:pt x="551" y="42"/>
                </a:lnTo>
                <a:lnTo>
                  <a:pt x="569" y="38"/>
                </a:lnTo>
                <a:lnTo>
                  <a:pt x="584" y="34"/>
                </a:lnTo>
                <a:lnTo>
                  <a:pt x="601" y="30"/>
                </a:lnTo>
                <a:lnTo>
                  <a:pt x="615" y="29"/>
                </a:lnTo>
                <a:lnTo>
                  <a:pt x="630" y="25"/>
                </a:lnTo>
                <a:lnTo>
                  <a:pt x="643" y="23"/>
                </a:lnTo>
                <a:lnTo>
                  <a:pt x="657" y="21"/>
                </a:lnTo>
                <a:lnTo>
                  <a:pt x="670" y="17"/>
                </a:lnTo>
                <a:lnTo>
                  <a:pt x="682" y="15"/>
                </a:lnTo>
                <a:lnTo>
                  <a:pt x="693" y="13"/>
                </a:lnTo>
                <a:lnTo>
                  <a:pt x="705" y="11"/>
                </a:lnTo>
                <a:lnTo>
                  <a:pt x="714" y="9"/>
                </a:lnTo>
                <a:lnTo>
                  <a:pt x="724" y="7"/>
                </a:lnTo>
                <a:lnTo>
                  <a:pt x="734" y="6"/>
                </a:lnTo>
                <a:lnTo>
                  <a:pt x="741" y="6"/>
                </a:lnTo>
                <a:lnTo>
                  <a:pt x="749" y="4"/>
                </a:lnTo>
                <a:lnTo>
                  <a:pt x="757" y="2"/>
                </a:lnTo>
                <a:lnTo>
                  <a:pt x="764" y="2"/>
                </a:lnTo>
                <a:lnTo>
                  <a:pt x="770" y="2"/>
                </a:lnTo>
                <a:lnTo>
                  <a:pt x="776" y="0"/>
                </a:lnTo>
                <a:lnTo>
                  <a:pt x="780" y="0"/>
                </a:lnTo>
                <a:lnTo>
                  <a:pt x="784" y="0"/>
                </a:lnTo>
                <a:lnTo>
                  <a:pt x="787" y="0"/>
                </a:lnTo>
                <a:lnTo>
                  <a:pt x="799" y="0"/>
                </a:lnTo>
                <a:lnTo>
                  <a:pt x="810" y="2"/>
                </a:lnTo>
                <a:lnTo>
                  <a:pt x="820" y="2"/>
                </a:lnTo>
                <a:lnTo>
                  <a:pt x="828" y="4"/>
                </a:lnTo>
                <a:lnTo>
                  <a:pt x="835" y="7"/>
                </a:lnTo>
                <a:lnTo>
                  <a:pt x="841" y="11"/>
                </a:lnTo>
                <a:lnTo>
                  <a:pt x="845" y="15"/>
                </a:lnTo>
                <a:lnTo>
                  <a:pt x="849" y="19"/>
                </a:lnTo>
                <a:lnTo>
                  <a:pt x="853" y="23"/>
                </a:lnTo>
                <a:lnTo>
                  <a:pt x="855" y="29"/>
                </a:lnTo>
                <a:lnTo>
                  <a:pt x="856" y="34"/>
                </a:lnTo>
                <a:lnTo>
                  <a:pt x="858" y="40"/>
                </a:lnTo>
                <a:lnTo>
                  <a:pt x="862" y="53"/>
                </a:lnTo>
                <a:lnTo>
                  <a:pt x="862" y="69"/>
                </a:lnTo>
                <a:lnTo>
                  <a:pt x="862" y="71"/>
                </a:lnTo>
                <a:lnTo>
                  <a:pt x="860" y="73"/>
                </a:lnTo>
                <a:lnTo>
                  <a:pt x="858" y="74"/>
                </a:lnTo>
                <a:lnTo>
                  <a:pt x="856" y="76"/>
                </a:lnTo>
                <a:lnTo>
                  <a:pt x="855" y="80"/>
                </a:lnTo>
                <a:lnTo>
                  <a:pt x="851" y="82"/>
                </a:lnTo>
                <a:lnTo>
                  <a:pt x="847" y="84"/>
                </a:lnTo>
                <a:lnTo>
                  <a:pt x="841" y="86"/>
                </a:lnTo>
                <a:lnTo>
                  <a:pt x="835" y="90"/>
                </a:lnTo>
                <a:lnTo>
                  <a:pt x="830" y="92"/>
                </a:lnTo>
                <a:lnTo>
                  <a:pt x="824" y="96"/>
                </a:lnTo>
                <a:lnTo>
                  <a:pt x="816" y="97"/>
                </a:lnTo>
                <a:lnTo>
                  <a:pt x="807" y="99"/>
                </a:lnTo>
                <a:lnTo>
                  <a:pt x="799" y="103"/>
                </a:lnTo>
                <a:lnTo>
                  <a:pt x="789" y="107"/>
                </a:lnTo>
                <a:lnTo>
                  <a:pt x="780" y="109"/>
                </a:lnTo>
                <a:lnTo>
                  <a:pt x="768" y="113"/>
                </a:lnTo>
                <a:lnTo>
                  <a:pt x="757" y="115"/>
                </a:lnTo>
                <a:lnTo>
                  <a:pt x="745" y="119"/>
                </a:lnTo>
                <a:lnTo>
                  <a:pt x="732" y="122"/>
                </a:lnTo>
                <a:lnTo>
                  <a:pt x="718" y="126"/>
                </a:lnTo>
                <a:lnTo>
                  <a:pt x="705" y="130"/>
                </a:lnTo>
                <a:lnTo>
                  <a:pt x="691" y="132"/>
                </a:lnTo>
                <a:lnTo>
                  <a:pt x="676" y="136"/>
                </a:lnTo>
                <a:lnTo>
                  <a:pt x="659" y="140"/>
                </a:lnTo>
                <a:lnTo>
                  <a:pt x="643" y="143"/>
                </a:lnTo>
                <a:lnTo>
                  <a:pt x="626" y="147"/>
                </a:lnTo>
                <a:lnTo>
                  <a:pt x="607" y="151"/>
                </a:lnTo>
                <a:lnTo>
                  <a:pt x="590" y="155"/>
                </a:lnTo>
                <a:lnTo>
                  <a:pt x="570" y="161"/>
                </a:lnTo>
                <a:lnTo>
                  <a:pt x="551" y="165"/>
                </a:lnTo>
                <a:lnTo>
                  <a:pt x="530" y="168"/>
                </a:lnTo>
                <a:lnTo>
                  <a:pt x="509" y="172"/>
                </a:lnTo>
                <a:lnTo>
                  <a:pt x="490" y="176"/>
                </a:lnTo>
                <a:lnTo>
                  <a:pt x="471" y="180"/>
                </a:lnTo>
                <a:lnTo>
                  <a:pt x="451" y="184"/>
                </a:lnTo>
                <a:lnTo>
                  <a:pt x="434" y="188"/>
                </a:lnTo>
                <a:lnTo>
                  <a:pt x="417" y="191"/>
                </a:lnTo>
                <a:lnTo>
                  <a:pt x="400" y="195"/>
                </a:lnTo>
                <a:lnTo>
                  <a:pt x="382" y="199"/>
                </a:lnTo>
                <a:lnTo>
                  <a:pt x="367" y="201"/>
                </a:lnTo>
                <a:lnTo>
                  <a:pt x="352" y="205"/>
                </a:lnTo>
                <a:lnTo>
                  <a:pt x="336" y="209"/>
                </a:lnTo>
                <a:lnTo>
                  <a:pt x="321" y="211"/>
                </a:lnTo>
                <a:lnTo>
                  <a:pt x="307" y="212"/>
                </a:lnTo>
                <a:lnTo>
                  <a:pt x="294" y="216"/>
                </a:lnTo>
                <a:lnTo>
                  <a:pt x="283" y="218"/>
                </a:lnTo>
                <a:lnTo>
                  <a:pt x="269" y="220"/>
                </a:lnTo>
                <a:lnTo>
                  <a:pt x="258" y="222"/>
                </a:lnTo>
                <a:lnTo>
                  <a:pt x="246" y="224"/>
                </a:lnTo>
                <a:lnTo>
                  <a:pt x="236" y="226"/>
                </a:lnTo>
                <a:lnTo>
                  <a:pt x="227" y="228"/>
                </a:lnTo>
                <a:lnTo>
                  <a:pt x="217" y="230"/>
                </a:lnTo>
                <a:lnTo>
                  <a:pt x="208" y="232"/>
                </a:lnTo>
                <a:lnTo>
                  <a:pt x="200" y="232"/>
                </a:lnTo>
                <a:lnTo>
                  <a:pt x="192" y="234"/>
                </a:lnTo>
                <a:lnTo>
                  <a:pt x="185" y="234"/>
                </a:lnTo>
                <a:lnTo>
                  <a:pt x="179" y="235"/>
                </a:lnTo>
                <a:lnTo>
                  <a:pt x="173" y="235"/>
                </a:lnTo>
                <a:lnTo>
                  <a:pt x="167" y="235"/>
                </a:lnTo>
                <a:lnTo>
                  <a:pt x="162" y="237"/>
                </a:lnTo>
                <a:lnTo>
                  <a:pt x="158" y="237"/>
                </a:lnTo>
                <a:lnTo>
                  <a:pt x="154" y="237"/>
                </a:lnTo>
                <a:lnTo>
                  <a:pt x="150" y="237"/>
                </a:lnTo>
                <a:lnTo>
                  <a:pt x="137" y="237"/>
                </a:lnTo>
                <a:lnTo>
                  <a:pt x="125" y="235"/>
                </a:lnTo>
                <a:lnTo>
                  <a:pt x="112" y="234"/>
                </a:lnTo>
                <a:lnTo>
                  <a:pt x="100" y="232"/>
                </a:lnTo>
                <a:lnTo>
                  <a:pt x="87" y="230"/>
                </a:lnTo>
                <a:lnTo>
                  <a:pt x="75" y="226"/>
                </a:lnTo>
                <a:lnTo>
                  <a:pt x="50" y="218"/>
                </a:lnTo>
                <a:lnTo>
                  <a:pt x="39" y="212"/>
                </a:lnTo>
                <a:lnTo>
                  <a:pt x="27" y="209"/>
                </a:lnTo>
                <a:lnTo>
                  <a:pt x="20" y="203"/>
                </a:lnTo>
                <a:lnTo>
                  <a:pt x="12" y="199"/>
                </a:lnTo>
                <a:lnTo>
                  <a:pt x="8" y="195"/>
                </a:lnTo>
                <a:lnTo>
                  <a:pt x="4" y="189"/>
                </a:lnTo>
                <a:lnTo>
                  <a:pt x="0" y="186"/>
                </a:lnTo>
                <a:lnTo>
                  <a:pt x="0" y="180"/>
                </a:lnTo>
                <a:lnTo>
                  <a:pt x="0" y="178"/>
                </a:lnTo>
                <a:lnTo>
                  <a:pt x="2" y="178"/>
                </a:lnTo>
                <a:lnTo>
                  <a:pt x="4" y="176"/>
                </a:lnTo>
                <a:lnTo>
                  <a:pt x="6" y="174"/>
                </a:lnTo>
                <a:lnTo>
                  <a:pt x="10" y="172"/>
                </a:lnTo>
                <a:lnTo>
                  <a:pt x="14" y="170"/>
                </a:lnTo>
                <a:lnTo>
                  <a:pt x="18" y="168"/>
                </a:lnTo>
                <a:lnTo>
                  <a:pt x="23" y="166"/>
                </a:lnTo>
                <a:lnTo>
                  <a:pt x="29" y="165"/>
                </a:lnTo>
                <a:lnTo>
                  <a:pt x="37" y="163"/>
                </a:lnTo>
                <a:lnTo>
                  <a:pt x="44" y="161"/>
                </a:lnTo>
                <a:lnTo>
                  <a:pt x="52" y="157"/>
                </a:lnTo>
                <a:lnTo>
                  <a:pt x="62" y="155"/>
                </a:lnTo>
                <a:lnTo>
                  <a:pt x="71" y="151"/>
                </a:lnTo>
                <a:lnTo>
                  <a:pt x="81" y="149"/>
                </a:lnTo>
                <a:lnTo>
                  <a:pt x="92" y="145"/>
                </a:lnTo>
                <a:lnTo>
                  <a:pt x="104" y="143"/>
                </a:lnTo>
                <a:lnTo>
                  <a:pt x="117" y="140"/>
                </a:lnTo>
                <a:lnTo>
                  <a:pt x="131" y="136"/>
                </a:lnTo>
                <a:lnTo>
                  <a:pt x="144" y="132"/>
                </a:lnTo>
                <a:lnTo>
                  <a:pt x="160" y="128"/>
                </a:lnTo>
                <a:lnTo>
                  <a:pt x="175" y="124"/>
                </a:lnTo>
                <a:lnTo>
                  <a:pt x="190" y="120"/>
                </a:lnTo>
                <a:lnTo>
                  <a:pt x="208" y="117"/>
                </a:lnTo>
                <a:lnTo>
                  <a:pt x="225" y="113"/>
                </a:lnTo>
                <a:lnTo>
                  <a:pt x="244" y="109"/>
                </a:lnTo>
                <a:lnTo>
                  <a:pt x="263" y="103"/>
                </a:lnTo>
                <a:lnTo>
                  <a:pt x="283" y="99"/>
                </a:lnTo>
                <a:lnTo>
                  <a:pt x="304" y="96"/>
                </a:lnTo>
                <a:lnTo>
                  <a:pt x="325" y="90"/>
                </a:lnTo>
                <a:lnTo>
                  <a:pt x="346" y="86"/>
                </a:lnTo>
                <a:lnTo>
                  <a:pt x="369" y="8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9"/>
          <p:cNvSpPr/>
          <p:nvPr/>
        </p:nvSpPr>
        <p:spPr>
          <a:xfrm>
            <a:off x="8333317" y="2802467"/>
            <a:ext cx="1416049" cy="279400"/>
          </a:xfrm>
          <a:custGeom>
            <a:avLst/>
            <a:gdLst>
              <a:gd name="txL" fmla="*/ 0 w 1338"/>
              <a:gd name="txT" fmla="*/ 0 h 262"/>
              <a:gd name="txR" fmla="*/ 1338 w 1338"/>
              <a:gd name="txB" fmla="*/ 262 h 2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38" h="262">
                <a:moveTo>
                  <a:pt x="318" y="136"/>
                </a:moveTo>
                <a:lnTo>
                  <a:pt x="336" y="134"/>
                </a:lnTo>
                <a:lnTo>
                  <a:pt x="355" y="132"/>
                </a:lnTo>
                <a:lnTo>
                  <a:pt x="374" y="130"/>
                </a:lnTo>
                <a:lnTo>
                  <a:pt x="395" y="126"/>
                </a:lnTo>
                <a:lnTo>
                  <a:pt x="416" y="124"/>
                </a:lnTo>
                <a:lnTo>
                  <a:pt x="441" y="120"/>
                </a:lnTo>
                <a:lnTo>
                  <a:pt x="464" y="117"/>
                </a:lnTo>
                <a:lnTo>
                  <a:pt x="491" y="111"/>
                </a:lnTo>
                <a:lnTo>
                  <a:pt x="518" y="107"/>
                </a:lnTo>
                <a:lnTo>
                  <a:pt x="547" y="101"/>
                </a:lnTo>
                <a:lnTo>
                  <a:pt x="578" y="96"/>
                </a:lnTo>
                <a:lnTo>
                  <a:pt x="608" y="90"/>
                </a:lnTo>
                <a:lnTo>
                  <a:pt x="641" y="82"/>
                </a:lnTo>
                <a:lnTo>
                  <a:pt x="674" y="76"/>
                </a:lnTo>
                <a:lnTo>
                  <a:pt x="708" y="69"/>
                </a:lnTo>
                <a:lnTo>
                  <a:pt x="745" y="61"/>
                </a:lnTo>
                <a:lnTo>
                  <a:pt x="781" y="53"/>
                </a:lnTo>
                <a:lnTo>
                  <a:pt x="816" y="48"/>
                </a:lnTo>
                <a:lnTo>
                  <a:pt x="846" y="40"/>
                </a:lnTo>
                <a:lnTo>
                  <a:pt x="879" y="34"/>
                </a:lnTo>
                <a:lnTo>
                  <a:pt x="908" y="28"/>
                </a:lnTo>
                <a:lnTo>
                  <a:pt x="935" y="25"/>
                </a:lnTo>
                <a:lnTo>
                  <a:pt x="962" y="19"/>
                </a:lnTo>
                <a:lnTo>
                  <a:pt x="985" y="15"/>
                </a:lnTo>
                <a:lnTo>
                  <a:pt x="1008" y="11"/>
                </a:lnTo>
                <a:lnTo>
                  <a:pt x="1029" y="9"/>
                </a:lnTo>
                <a:lnTo>
                  <a:pt x="1048" y="5"/>
                </a:lnTo>
                <a:lnTo>
                  <a:pt x="1065" y="4"/>
                </a:lnTo>
                <a:lnTo>
                  <a:pt x="1081" y="2"/>
                </a:lnTo>
                <a:lnTo>
                  <a:pt x="1096" y="2"/>
                </a:lnTo>
                <a:lnTo>
                  <a:pt x="1107" y="0"/>
                </a:lnTo>
                <a:lnTo>
                  <a:pt x="1119" y="0"/>
                </a:lnTo>
                <a:lnTo>
                  <a:pt x="1138" y="0"/>
                </a:lnTo>
                <a:lnTo>
                  <a:pt x="1159" y="4"/>
                </a:lnTo>
                <a:lnTo>
                  <a:pt x="1178" y="7"/>
                </a:lnTo>
                <a:lnTo>
                  <a:pt x="1198" y="11"/>
                </a:lnTo>
                <a:lnTo>
                  <a:pt x="1215" y="19"/>
                </a:lnTo>
                <a:lnTo>
                  <a:pt x="1234" y="27"/>
                </a:lnTo>
                <a:lnTo>
                  <a:pt x="1251" y="38"/>
                </a:lnTo>
                <a:lnTo>
                  <a:pt x="1269" y="50"/>
                </a:lnTo>
                <a:lnTo>
                  <a:pt x="1276" y="55"/>
                </a:lnTo>
                <a:lnTo>
                  <a:pt x="1284" y="61"/>
                </a:lnTo>
                <a:lnTo>
                  <a:pt x="1292" y="67"/>
                </a:lnTo>
                <a:lnTo>
                  <a:pt x="1299" y="73"/>
                </a:lnTo>
                <a:lnTo>
                  <a:pt x="1305" y="76"/>
                </a:lnTo>
                <a:lnTo>
                  <a:pt x="1311" y="82"/>
                </a:lnTo>
                <a:lnTo>
                  <a:pt x="1317" y="86"/>
                </a:lnTo>
                <a:lnTo>
                  <a:pt x="1320" y="92"/>
                </a:lnTo>
                <a:lnTo>
                  <a:pt x="1324" y="96"/>
                </a:lnTo>
                <a:lnTo>
                  <a:pt x="1328" y="99"/>
                </a:lnTo>
                <a:lnTo>
                  <a:pt x="1332" y="103"/>
                </a:lnTo>
                <a:lnTo>
                  <a:pt x="1334" y="107"/>
                </a:lnTo>
                <a:lnTo>
                  <a:pt x="1336" y="111"/>
                </a:lnTo>
                <a:lnTo>
                  <a:pt x="1336" y="113"/>
                </a:lnTo>
                <a:lnTo>
                  <a:pt x="1338" y="117"/>
                </a:lnTo>
                <a:lnTo>
                  <a:pt x="1338" y="119"/>
                </a:lnTo>
                <a:lnTo>
                  <a:pt x="1338" y="120"/>
                </a:lnTo>
                <a:lnTo>
                  <a:pt x="1336" y="122"/>
                </a:lnTo>
                <a:lnTo>
                  <a:pt x="1334" y="124"/>
                </a:lnTo>
                <a:lnTo>
                  <a:pt x="1332" y="126"/>
                </a:lnTo>
                <a:lnTo>
                  <a:pt x="1328" y="128"/>
                </a:lnTo>
                <a:lnTo>
                  <a:pt x="1324" y="130"/>
                </a:lnTo>
                <a:lnTo>
                  <a:pt x="1319" y="130"/>
                </a:lnTo>
                <a:lnTo>
                  <a:pt x="1313" y="132"/>
                </a:lnTo>
                <a:lnTo>
                  <a:pt x="1307" y="132"/>
                </a:lnTo>
                <a:lnTo>
                  <a:pt x="1299" y="134"/>
                </a:lnTo>
                <a:lnTo>
                  <a:pt x="1292" y="134"/>
                </a:lnTo>
                <a:lnTo>
                  <a:pt x="1282" y="134"/>
                </a:lnTo>
                <a:lnTo>
                  <a:pt x="1273" y="136"/>
                </a:lnTo>
                <a:lnTo>
                  <a:pt x="1261" y="136"/>
                </a:lnTo>
                <a:lnTo>
                  <a:pt x="1249" y="136"/>
                </a:lnTo>
                <a:lnTo>
                  <a:pt x="1238" y="136"/>
                </a:lnTo>
                <a:lnTo>
                  <a:pt x="1213" y="136"/>
                </a:lnTo>
                <a:lnTo>
                  <a:pt x="1184" y="138"/>
                </a:lnTo>
                <a:lnTo>
                  <a:pt x="1155" y="138"/>
                </a:lnTo>
                <a:lnTo>
                  <a:pt x="1125" y="140"/>
                </a:lnTo>
                <a:lnTo>
                  <a:pt x="1094" y="142"/>
                </a:lnTo>
                <a:lnTo>
                  <a:pt x="1059" y="143"/>
                </a:lnTo>
                <a:lnTo>
                  <a:pt x="1025" y="147"/>
                </a:lnTo>
                <a:lnTo>
                  <a:pt x="988" y="149"/>
                </a:lnTo>
                <a:lnTo>
                  <a:pt x="969" y="151"/>
                </a:lnTo>
                <a:lnTo>
                  <a:pt x="950" y="153"/>
                </a:lnTo>
                <a:lnTo>
                  <a:pt x="929" y="155"/>
                </a:lnTo>
                <a:lnTo>
                  <a:pt x="906" y="157"/>
                </a:lnTo>
                <a:lnTo>
                  <a:pt x="883" y="161"/>
                </a:lnTo>
                <a:lnTo>
                  <a:pt x="860" y="163"/>
                </a:lnTo>
                <a:lnTo>
                  <a:pt x="835" y="166"/>
                </a:lnTo>
                <a:lnTo>
                  <a:pt x="808" y="170"/>
                </a:lnTo>
                <a:lnTo>
                  <a:pt x="783" y="174"/>
                </a:lnTo>
                <a:lnTo>
                  <a:pt x="754" y="178"/>
                </a:lnTo>
                <a:lnTo>
                  <a:pt x="725" y="184"/>
                </a:lnTo>
                <a:lnTo>
                  <a:pt x="697" y="188"/>
                </a:lnTo>
                <a:lnTo>
                  <a:pt x="666" y="193"/>
                </a:lnTo>
                <a:lnTo>
                  <a:pt x="635" y="199"/>
                </a:lnTo>
                <a:lnTo>
                  <a:pt x="603" y="205"/>
                </a:lnTo>
                <a:lnTo>
                  <a:pt x="570" y="211"/>
                </a:lnTo>
                <a:lnTo>
                  <a:pt x="537" y="216"/>
                </a:lnTo>
                <a:lnTo>
                  <a:pt x="505" y="222"/>
                </a:lnTo>
                <a:lnTo>
                  <a:pt x="476" y="228"/>
                </a:lnTo>
                <a:lnTo>
                  <a:pt x="447" y="234"/>
                </a:lnTo>
                <a:lnTo>
                  <a:pt x="420" y="237"/>
                </a:lnTo>
                <a:lnTo>
                  <a:pt x="395" y="241"/>
                </a:lnTo>
                <a:lnTo>
                  <a:pt x="372" y="245"/>
                </a:lnTo>
                <a:lnTo>
                  <a:pt x="351" y="249"/>
                </a:lnTo>
                <a:lnTo>
                  <a:pt x="330" y="253"/>
                </a:lnTo>
                <a:lnTo>
                  <a:pt x="311" y="255"/>
                </a:lnTo>
                <a:lnTo>
                  <a:pt x="295" y="257"/>
                </a:lnTo>
                <a:lnTo>
                  <a:pt x="278" y="258"/>
                </a:lnTo>
                <a:lnTo>
                  <a:pt x="265" y="260"/>
                </a:lnTo>
                <a:lnTo>
                  <a:pt x="253" y="262"/>
                </a:lnTo>
                <a:lnTo>
                  <a:pt x="242" y="262"/>
                </a:lnTo>
                <a:lnTo>
                  <a:pt x="232" y="262"/>
                </a:lnTo>
                <a:lnTo>
                  <a:pt x="215" y="262"/>
                </a:lnTo>
                <a:lnTo>
                  <a:pt x="197" y="260"/>
                </a:lnTo>
                <a:lnTo>
                  <a:pt x="178" y="258"/>
                </a:lnTo>
                <a:lnTo>
                  <a:pt x="161" y="255"/>
                </a:lnTo>
                <a:lnTo>
                  <a:pt x="142" y="249"/>
                </a:lnTo>
                <a:lnTo>
                  <a:pt x="123" y="243"/>
                </a:lnTo>
                <a:lnTo>
                  <a:pt x="102" y="237"/>
                </a:lnTo>
                <a:lnTo>
                  <a:pt x="82" y="230"/>
                </a:lnTo>
                <a:lnTo>
                  <a:pt x="73" y="226"/>
                </a:lnTo>
                <a:lnTo>
                  <a:pt x="63" y="222"/>
                </a:lnTo>
                <a:lnTo>
                  <a:pt x="55" y="218"/>
                </a:lnTo>
                <a:lnTo>
                  <a:pt x="46" y="214"/>
                </a:lnTo>
                <a:lnTo>
                  <a:pt x="40" y="212"/>
                </a:lnTo>
                <a:lnTo>
                  <a:pt x="32" y="209"/>
                </a:lnTo>
                <a:lnTo>
                  <a:pt x="27" y="205"/>
                </a:lnTo>
                <a:lnTo>
                  <a:pt x="21" y="203"/>
                </a:lnTo>
                <a:lnTo>
                  <a:pt x="15" y="199"/>
                </a:lnTo>
                <a:lnTo>
                  <a:pt x="11" y="195"/>
                </a:lnTo>
                <a:lnTo>
                  <a:pt x="7" y="193"/>
                </a:lnTo>
                <a:lnTo>
                  <a:pt x="6" y="189"/>
                </a:lnTo>
                <a:lnTo>
                  <a:pt x="4" y="188"/>
                </a:lnTo>
                <a:lnTo>
                  <a:pt x="2" y="186"/>
                </a:lnTo>
                <a:lnTo>
                  <a:pt x="0" y="182"/>
                </a:lnTo>
                <a:lnTo>
                  <a:pt x="0" y="180"/>
                </a:lnTo>
                <a:lnTo>
                  <a:pt x="0" y="178"/>
                </a:lnTo>
                <a:lnTo>
                  <a:pt x="2" y="176"/>
                </a:lnTo>
                <a:lnTo>
                  <a:pt x="4" y="174"/>
                </a:lnTo>
                <a:lnTo>
                  <a:pt x="6" y="172"/>
                </a:lnTo>
                <a:lnTo>
                  <a:pt x="9" y="170"/>
                </a:lnTo>
                <a:lnTo>
                  <a:pt x="13" y="168"/>
                </a:lnTo>
                <a:lnTo>
                  <a:pt x="19" y="166"/>
                </a:lnTo>
                <a:lnTo>
                  <a:pt x="25" y="165"/>
                </a:lnTo>
                <a:lnTo>
                  <a:pt x="30" y="163"/>
                </a:lnTo>
                <a:lnTo>
                  <a:pt x="36" y="161"/>
                </a:lnTo>
                <a:lnTo>
                  <a:pt x="44" y="161"/>
                </a:lnTo>
                <a:lnTo>
                  <a:pt x="54" y="159"/>
                </a:lnTo>
                <a:lnTo>
                  <a:pt x="63" y="157"/>
                </a:lnTo>
                <a:lnTo>
                  <a:pt x="73" y="157"/>
                </a:lnTo>
                <a:lnTo>
                  <a:pt x="82" y="155"/>
                </a:lnTo>
                <a:lnTo>
                  <a:pt x="94" y="155"/>
                </a:lnTo>
                <a:lnTo>
                  <a:pt x="119" y="153"/>
                </a:lnTo>
                <a:lnTo>
                  <a:pt x="144" y="151"/>
                </a:lnTo>
                <a:lnTo>
                  <a:pt x="171" y="149"/>
                </a:lnTo>
                <a:lnTo>
                  <a:pt x="197" y="147"/>
                </a:lnTo>
                <a:lnTo>
                  <a:pt x="226" y="145"/>
                </a:lnTo>
                <a:lnTo>
                  <a:pt x="255" y="142"/>
                </a:lnTo>
                <a:lnTo>
                  <a:pt x="286" y="140"/>
                </a:lnTo>
                <a:lnTo>
                  <a:pt x="318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10"/>
          <p:cNvSpPr/>
          <p:nvPr/>
        </p:nvSpPr>
        <p:spPr>
          <a:xfrm>
            <a:off x="8498417" y="3304117"/>
            <a:ext cx="243416" cy="751416"/>
          </a:xfrm>
          <a:custGeom>
            <a:avLst/>
            <a:gdLst>
              <a:gd name="txL" fmla="*/ 0 w 231"/>
              <a:gd name="txT" fmla="*/ 0 h 709"/>
              <a:gd name="txR" fmla="*/ 231 w 231"/>
              <a:gd name="txB" fmla="*/ 709 h 70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1" h="709">
                <a:moveTo>
                  <a:pt x="146" y="642"/>
                </a:moveTo>
                <a:lnTo>
                  <a:pt x="142" y="632"/>
                </a:lnTo>
                <a:lnTo>
                  <a:pt x="140" y="619"/>
                </a:lnTo>
                <a:lnTo>
                  <a:pt x="137" y="608"/>
                </a:lnTo>
                <a:lnTo>
                  <a:pt x="133" y="594"/>
                </a:lnTo>
                <a:lnTo>
                  <a:pt x="131" y="579"/>
                </a:lnTo>
                <a:lnTo>
                  <a:pt x="127" y="563"/>
                </a:lnTo>
                <a:lnTo>
                  <a:pt x="123" y="546"/>
                </a:lnTo>
                <a:lnTo>
                  <a:pt x="121" y="529"/>
                </a:lnTo>
                <a:lnTo>
                  <a:pt x="117" y="510"/>
                </a:lnTo>
                <a:lnTo>
                  <a:pt x="114" y="491"/>
                </a:lnTo>
                <a:lnTo>
                  <a:pt x="112" y="470"/>
                </a:lnTo>
                <a:lnTo>
                  <a:pt x="108" y="449"/>
                </a:lnTo>
                <a:lnTo>
                  <a:pt x="106" y="426"/>
                </a:lnTo>
                <a:lnTo>
                  <a:pt x="102" y="401"/>
                </a:lnTo>
                <a:lnTo>
                  <a:pt x="100" y="376"/>
                </a:lnTo>
                <a:lnTo>
                  <a:pt x="96" y="351"/>
                </a:lnTo>
                <a:lnTo>
                  <a:pt x="92" y="324"/>
                </a:lnTo>
                <a:lnTo>
                  <a:pt x="90" y="301"/>
                </a:lnTo>
                <a:lnTo>
                  <a:pt x="87" y="276"/>
                </a:lnTo>
                <a:lnTo>
                  <a:pt x="83" y="255"/>
                </a:lnTo>
                <a:lnTo>
                  <a:pt x="79" y="234"/>
                </a:lnTo>
                <a:lnTo>
                  <a:pt x="75" y="213"/>
                </a:lnTo>
                <a:lnTo>
                  <a:pt x="69" y="194"/>
                </a:lnTo>
                <a:lnTo>
                  <a:pt x="66" y="176"/>
                </a:lnTo>
                <a:lnTo>
                  <a:pt x="62" y="161"/>
                </a:lnTo>
                <a:lnTo>
                  <a:pt x="58" y="146"/>
                </a:lnTo>
                <a:lnTo>
                  <a:pt x="52" y="132"/>
                </a:lnTo>
                <a:lnTo>
                  <a:pt x="48" y="121"/>
                </a:lnTo>
                <a:lnTo>
                  <a:pt x="42" y="109"/>
                </a:lnTo>
                <a:lnTo>
                  <a:pt x="39" y="98"/>
                </a:lnTo>
                <a:lnTo>
                  <a:pt x="33" y="90"/>
                </a:lnTo>
                <a:lnTo>
                  <a:pt x="27" y="82"/>
                </a:lnTo>
                <a:lnTo>
                  <a:pt x="21" y="75"/>
                </a:lnTo>
                <a:lnTo>
                  <a:pt x="18" y="69"/>
                </a:lnTo>
                <a:lnTo>
                  <a:pt x="14" y="63"/>
                </a:lnTo>
                <a:lnTo>
                  <a:pt x="10" y="56"/>
                </a:lnTo>
                <a:lnTo>
                  <a:pt x="8" y="50"/>
                </a:lnTo>
                <a:lnTo>
                  <a:pt x="4" y="44"/>
                </a:lnTo>
                <a:lnTo>
                  <a:pt x="2" y="40"/>
                </a:lnTo>
                <a:lnTo>
                  <a:pt x="2" y="35"/>
                </a:lnTo>
                <a:lnTo>
                  <a:pt x="0" y="31"/>
                </a:lnTo>
                <a:lnTo>
                  <a:pt x="0" y="25"/>
                </a:lnTo>
                <a:lnTo>
                  <a:pt x="2" y="21"/>
                </a:lnTo>
                <a:lnTo>
                  <a:pt x="2" y="17"/>
                </a:lnTo>
                <a:lnTo>
                  <a:pt x="4" y="15"/>
                </a:lnTo>
                <a:lnTo>
                  <a:pt x="8" y="12"/>
                </a:lnTo>
                <a:lnTo>
                  <a:pt x="10" y="8"/>
                </a:lnTo>
                <a:lnTo>
                  <a:pt x="14" y="6"/>
                </a:lnTo>
                <a:lnTo>
                  <a:pt x="18" y="4"/>
                </a:lnTo>
                <a:lnTo>
                  <a:pt x="23" y="2"/>
                </a:lnTo>
                <a:lnTo>
                  <a:pt x="31" y="2"/>
                </a:lnTo>
                <a:lnTo>
                  <a:pt x="39" y="0"/>
                </a:lnTo>
                <a:lnTo>
                  <a:pt x="48" y="0"/>
                </a:lnTo>
                <a:lnTo>
                  <a:pt x="58" y="0"/>
                </a:lnTo>
                <a:lnTo>
                  <a:pt x="69" y="0"/>
                </a:lnTo>
                <a:lnTo>
                  <a:pt x="81" y="2"/>
                </a:lnTo>
                <a:lnTo>
                  <a:pt x="94" y="4"/>
                </a:lnTo>
                <a:lnTo>
                  <a:pt x="110" y="6"/>
                </a:lnTo>
                <a:lnTo>
                  <a:pt x="125" y="8"/>
                </a:lnTo>
                <a:lnTo>
                  <a:pt x="142" y="10"/>
                </a:lnTo>
                <a:lnTo>
                  <a:pt x="160" y="13"/>
                </a:lnTo>
                <a:lnTo>
                  <a:pt x="179" y="17"/>
                </a:lnTo>
                <a:lnTo>
                  <a:pt x="200" y="21"/>
                </a:lnTo>
                <a:lnTo>
                  <a:pt x="221" y="25"/>
                </a:lnTo>
                <a:lnTo>
                  <a:pt x="223" y="65"/>
                </a:lnTo>
                <a:lnTo>
                  <a:pt x="223" y="105"/>
                </a:lnTo>
                <a:lnTo>
                  <a:pt x="225" y="144"/>
                </a:lnTo>
                <a:lnTo>
                  <a:pt x="227" y="180"/>
                </a:lnTo>
                <a:lnTo>
                  <a:pt x="227" y="217"/>
                </a:lnTo>
                <a:lnTo>
                  <a:pt x="227" y="251"/>
                </a:lnTo>
                <a:lnTo>
                  <a:pt x="229" y="284"/>
                </a:lnTo>
                <a:lnTo>
                  <a:pt x="229" y="316"/>
                </a:lnTo>
                <a:lnTo>
                  <a:pt x="229" y="347"/>
                </a:lnTo>
                <a:lnTo>
                  <a:pt x="231" y="376"/>
                </a:lnTo>
                <a:lnTo>
                  <a:pt x="231" y="404"/>
                </a:lnTo>
                <a:lnTo>
                  <a:pt x="231" y="431"/>
                </a:lnTo>
                <a:lnTo>
                  <a:pt x="231" y="456"/>
                </a:lnTo>
                <a:lnTo>
                  <a:pt x="231" y="481"/>
                </a:lnTo>
                <a:lnTo>
                  <a:pt x="231" y="504"/>
                </a:lnTo>
                <a:lnTo>
                  <a:pt x="229" y="527"/>
                </a:lnTo>
                <a:lnTo>
                  <a:pt x="229" y="546"/>
                </a:lnTo>
                <a:lnTo>
                  <a:pt x="229" y="565"/>
                </a:lnTo>
                <a:lnTo>
                  <a:pt x="227" y="585"/>
                </a:lnTo>
                <a:lnTo>
                  <a:pt x="227" y="602"/>
                </a:lnTo>
                <a:lnTo>
                  <a:pt x="227" y="617"/>
                </a:lnTo>
                <a:lnTo>
                  <a:pt x="225" y="631"/>
                </a:lnTo>
                <a:lnTo>
                  <a:pt x="223" y="644"/>
                </a:lnTo>
                <a:lnTo>
                  <a:pt x="223" y="655"/>
                </a:lnTo>
                <a:lnTo>
                  <a:pt x="221" y="667"/>
                </a:lnTo>
                <a:lnTo>
                  <a:pt x="219" y="677"/>
                </a:lnTo>
                <a:lnTo>
                  <a:pt x="217" y="684"/>
                </a:lnTo>
                <a:lnTo>
                  <a:pt x="215" y="690"/>
                </a:lnTo>
                <a:lnTo>
                  <a:pt x="213" y="696"/>
                </a:lnTo>
                <a:lnTo>
                  <a:pt x="211" y="701"/>
                </a:lnTo>
                <a:lnTo>
                  <a:pt x="209" y="703"/>
                </a:lnTo>
                <a:lnTo>
                  <a:pt x="208" y="705"/>
                </a:lnTo>
                <a:lnTo>
                  <a:pt x="204" y="707"/>
                </a:lnTo>
                <a:lnTo>
                  <a:pt x="198" y="709"/>
                </a:lnTo>
                <a:lnTo>
                  <a:pt x="194" y="709"/>
                </a:lnTo>
                <a:lnTo>
                  <a:pt x="190" y="709"/>
                </a:lnTo>
                <a:lnTo>
                  <a:pt x="185" y="707"/>
                </a:lnTo>
                <a:lnTo>
                  <a:pt x="181" y="705"/>
                </a:lnTo>
                <a:lnTo>
                  <a:pt x="177" y="703"/>
                </a:lnTo>
                <a:lnTo>
                  <a:pt x="173" y="700"/>
                </a:lnTo>
                <a:lnTo>
                  <a:pt x="169" y="696"/>
                </a:lnTo>
                <a:lnTo>
                  <a:pt x="165" y="690"/>
                </a:lnTo>
                <a:lnTo>
                  <a:pt x="162" y="684"/>
                </a:lnTo>
                <a:lnTo>
                  <a:pt x="160" y="677"/>
                </a:lnTo>
                <a:lnTo>
                  <a:pt x="156" y="669"/>
                </a:lnTo>
                <a:lnTo>
                  <a:pt x="152" y="661"/>
                </a:lnTo>
                <a:lnTo>
                  <a:pt x="150" y="652"/>
                </a:lnTo>
                <a:lnTo>
                  <a:pt x="146" y="64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11"/>
          <p:cNvSpPr/>
          <p:nvPr/>
        </p:nvSpPr>
        <p:spPr>
          <a:xfrm>
            <a:off x="8585200" y="3198284"/>
            <a:ext cx="952500" cy="582083"/>
          </a:xfrm>
          <a:custGeom>
            <a:avLst/>
            <a:gdLst>
              <a:gd name="txL" fmla="*/ 0 w 900"/>
              <a:gd name="txT" fmla="*/ 0 h 550"/>
              <a:gd name="txR" fmla="*/ 900 w 900"/>
              <a:gd name="txB" fmla="*/ 550 h 55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00" h="550">
                <a:moveTo>
                  <a:pt x="700" y="550"/>
                </a:moveTo>
                <a:lnTo>
                  <a:pt x="562" y="550"/>
                </a:lnTo>
                <a:lnTo>
                  <a:pt x="566" y="531"/>
                </a:lnTo>
                <a:lnTo>
                  <a:pt x="572" y="510"/>
                </a:lnTo>
                <a:lnTo>
                  <a:pt x="576" y="493"/>
                </a:lnTo>
                <a:lnTo>
                  <a:pt x="580" y="474"/>
                </a:lnTo>
                <a:lnTo>
                  <a:pt x="583" y="457"/>
                </a:lnTo>
                <a:lnTo>
                  <a:pt x="587" y="439"/>
                </a:lnTo>
                <a:lnTo>
                  <a:pt x="591" y="422"/>
                </a:lnTo>
                <a:lnTo>
                  <a:pt x="595" y="407"/>
                </a:lnTo>
                <a:lnTo>
                  <a:pt x="597" y="391"/>
                </a:lnTo>
                <a:lnTo>
                  <a:pt x="601" y="376"/>
                </a:lnTo>
                <a:lnTo>
                  <a:pt x="603" y="361"/>
                </a:lnTo>
                <a:lnTo>
                  <a:pt x="604" y="347"/>
                </a:lnTo>
                <a:lnTo>
                  <a:pt x="608" y="334"/>
                </a:lnTo>
                <a:lnTo>
                  <a:pt x="610" y="320"/>
                </a:lnTo>
                <a:lnTo>
                  <a:pt x="612" y="309"/>
                </a:lnTo>
                <a:lnTo>
                  <a:pt x="614" y="297"/>
                </a:lnTo>
                <a:lnTo>
                  <a:pt x="616" y="286"/>
                </a:lnTo>
                <a:lnTo>
                  <a:pt x="618" y="276"/>
                </a:lnTo>
                <a:lnTo>
                  <a:pt x="618" y="267"/>
                </a:lnTo>
                <a:lnTo>
                  <a:pt x="620" y="257"/>
                </a:lnTo>
                <a:lnTo>
                  <a:pt x="620" y="248"/>
                </a:lnTo>
                <a:lnTo>
                  <a:pt x="622" y="240"/>
                </a:lnTo>
                <a:lnTo>
                  <a:pt x="622" y="232"/>
                </a:lnTo>
                <a:lnTo>
                  <a:pt x="622" y="225"/>
                </a:lnTo>
                <a:lnTo>
                  <a:pt x="622" y="219"/>
                </a:lnTo>
                <a:lnTo>
                  <a:pt x="622" y="213"/>
                </a:lnTo>
                <a:lnTo>
                  <a:pt x="622" y="207"/>
                </a:lnTo>
                <a:lnTo>
                  <a:pt x="622" y="202"/>
                </a:lnTo>
                <a:lnTo>
                  <a:pt x="622" y="198"/>
                </a:lnTo>
                <a:lnTo>
                  <a:pt x="620" y="194"/>
                </a:lnTo>
                <a:lnTo>
                  <a:pt x="620" y="190"/>
                </a:lnTo>
                <a:lnTo>
                  <a:pt x="618" y="188"/>
                </a:lnTo>
                <a:lnTo>
                  <a:pt x="614" y="184"/>
                </a:lnTo>
                <a:lnTo>
                  <a:pt x="610" y="181"/>
                </a:lnTo>
                <a:lnTo>
                  <a:pt x="604" y="177"/>
                </a:lnTo>
                <a:lnTo>
                  <a:pt x="597" y="175"/>
                </a:lnTo>
                <a:lnTo>
                  <a:pt x="587" y="171"/>
                </a:lnTo>
                <a:lnTo>
                  <a:pt x="578" y="169"/>
                </a:lnTo>
                <a:lnTo>
                  <a:pt x="564" y="169"/>
                </a:lnTo>
                <a:lnTo>
                  <a:pt x="551" y="167"/>
                </a:lnTo>
                <a:lnTo>
                  <a:pt x="535" y="167"/>
                </a:lnTo>
                <a:lnTo>
                  <a:pt x="518" y="167"/>
                </a:lnTo>
                <a:lnTo>
                  <a:pt x="499" y="169"/>
                </a:lnTo>
                <a:lnTo>
                  <a:pt x="478" y="171"/>
                </a:lnTo>
                <a:lnTo>
                  <a:pt x="457" y="173"/>
                </a:lnTo>
                <a:lnTo>
                  <a:pt x="434" y="175"/>
                </a:lnTo>
                <a:lnTo>
                  <a:pt x="409" y="177"/>
                </a:lnTo>
                <a:lnTo>
                  <a:pt x="382" y="181"/>
                </a:lnTo>
                <a:lnTo>
                  <a:pt x="328" y="188"/>
                </a:lnTo>
                <a:lnTo>
                  <a:pt x="276" y="194"/>
                </a:lnTo>
                <a:lnTo>
                  <a:pt x="226" y="200"/>
                </a:lnTo>
                <a:lnTo>
                  <a:pt x="176" y="205"/>
                </a:lnTo>
                <a:lnTo>
                  <a:pt x="130" y="209"/>
                </a:lnTo>
                <a:lnTo>
                  <a:pt x="84" y="211"/>
                </a:lnTo>
                <a:lnTo>
                  <a:pt x="42" y="213"/>
                </a:lnTo>
                <a:lnTo>
                  <a:pt x="0" y="213"/>
                </a:lnTo>
                <a:lnTo>
                  <a:pt x="0" y="125"/>
                </a:lnTo>
                <a:lnTo>
                  <a:pt x="38" y="123"/>
                </a:lnTo>
                <a:lnTo>
                  <a:pt x="75" y="119"/>
                </a:lnTo>
                <a:lnTo>
                  <a:pt x="111" y="115"/>
                </a:lnTo>
                <a:lnTo>
                  <a:pt x="146" y="113"/>
                </a:lnTo>
                <a:lnTo>
                  <a:pt x="178" y="110"/>
                </a:lnTo>
                <a:lnTo>
                  <a:pt x="211" y="108"/>
                </a:lnTo>
                <a:lnTo>
                  <a:pt x="240" y="104"/>
                </a:lnTo>
                <a:lnTo>
                  <a:pt x="269" y="100"/>
                </a:lnTo>
                <a:lnTo>
                  <a:pt x="297" y="98"/>
                </a:lnTo>
                <a:lnTo>
                  <a:pt x="322" y="94"/>
                </a:lnTo>
                <a:lnTo>
                  <a:pt x="347" y="90"/>
                </a:lnTo>
                <a:lnTo>
                  <a:pt x="370" y="89"/>
                </a:lnTo>
                <a:lnTo>
                  <a:pt x="393" y="85"/>
                </a:lnTo>
                <a:lnTo>
                  <a:pt x="414" y="81"/>
                </a:lnTo>
                <a:lnTo>
                  <a:pt x="434" y="79"/>
                </a:lnTo>
                <a:lnTo>
                  <a:pt x="451" y="75"/>
                </a:lnTo>
                <a:lnTo>
                  <a:pt x="468" y="71"/>
                </a:lnTo>
                <a:lnTo>
                  <a:pt x="484" y="69"/>
                </a:lnTo>
                <a:lnTo>
                  <a:pt x="499" y="66"/>
                </a:lnTo>
                <a:lnTo>
                  <a:pt x="512" y="64"/>
                </a:lnTo>
                <a:lnTo>
                  <a:pt x="526" y="60"/>
                </a:lnTo>
                <a:lnTo>
                  <a:pt x="539" y="56"/>
                </a:lnTo>
                <a:lnTo>
                  <a:pt x="551" y="52"/>
                </a:lnTo>
                <a:lnTo>
                  <a:pt x="562" y="50"/>
                </a:lnTo>
                <a:lnTo>
                  <a:pt x="574" y="46"/>
                </a:lnTo>
                <a:lnTo>
                  <a:pt x="583" y="43"/>
                </a:lnTo>
                <a:lnTo>
                  <a:pt x="593" y="39"/>
                </a:lnTo>
                <a:lnTo>
                  <a:pt x="601" y="35"/>
                </a:lnTo>
                <a:lnTo>
                  <a:pt x="608" y="31"/>
                </a:lnTo>
                <a:lnTo>
                  <a:pt x="614" y="27"/>
                </a:lnTo>
                <a:lnTo>
                  <a:pt x="620" y="23"/>
                </a:lnTo>
                <a:lnTo>
                  <a:pt x="626" y="20"/>
                </a:lnTo>
                <a:lnTo>
                  <a:pt x="635" y="12"/>
                </a:lnTo>
                <a:lnTo>
                  <a:pt x="645" y="6"/>
                </a:lnTo>
                <a:lnTo>
                  <a:pt x="654" y="2"/>
                </a:lnTo>
                <a:lnTo>
                  <a:pt x="666" y="0"/>
                </a:lnTo>
                <a:lnTo>
                  <a:pt x="677" y="0"/>
                </a:lnTo>
                <a:lnTo>
                  <a:pt x="689" y="0"/>
                </a:lnTo>
                <a:lnTo>
                  <a:pt x="700" y="2"/>
                </a:lnTo>
                <a:lnTo>
                  <a:pt x="712" y="6"/>
                </a:lnTo>
                <a:lnTo>
                  <a:pt x="725" y="12"/>
                </a:lnTo>
                <a:lnTo>
                  <a:pt x="739" y="20"/>
                </a:lnTo>
                <a:lnTo>
                  <a:pt x="752" y="27"/>
                </a:lnTo>
                <a:lnTo>
                  <a:pt x="768" y="37"/>
                </a:lnTo>
                <a:lnTo>
                  <a:pt x="783" y="48"/>
                </a:lnTo>
                <a:lnTo>
                  <a:pt x="798" y="60"/>
                </a:lnTo>
                <a:lnTo>
                  <a:pt x="814" y="73"/>
                </a:lnTo>
                <a:lnTo>
                  <a:pt x="831" y="89"/>
                </a:lnTo>
                <a:lnTo>
                  <a:pt x="839" y="96"/>
                </a:lnTo>
                <a:lnTo>
                  <a:pt x="846" y="104"/>
                </a:lnTo>
                <a:lnTo>
                  <a:pt x="854" y="110"/>
                </a:lnTo>
                <a:lnTo>
                  <a:pt x="862" y="117"/>
                </a:lnTo>
                <a:lnTo>
                  <a:pt x="867" y="123"/>
                </a:lnTo>
                <a:lnTo>
                  <a:pt x="873" y="131"/>
                </a:lnTo>
                <a:lnTo>
                  <a:pt x="879" y="136"/>
                </a:lnTo>
                <a:lnTo>
                  <a:pt x="883" y="142"/>
                </a:lnTo>
                <a:lnTo>
                  <a:pt x="887" y="148"/>
                </a:lnTo>
                <a:lnTo>
                  <a:pt x="891" y="154"/>
                </a:lnTo>
                <a:lnTo>
                  <a:pt x="894" y="159"/>
                </a:lnTo>
                <a:lnTo>
                  <a:pt x="896" y="163"/>
                </a:lnTo>
                <a:lnTo>
                  <a:pt x="898" y="169"/>
                </a:lnTo>
                <a:lnTo>
                  <a:pt x="898" y="173"/>
                </a:lnTo>
                <a:lnTo>
                  <a:pt x="900" y="177"/>
                </a:lnTo>
                <a:lnTo>
                  <a:pt x="900" y="181"/>
                </a:lnTo>
                <a:lnTo>
                  <a:pt x="900" y="188"/>
                </a:lnTo>
                <a:lnTo>
                  <a:pt x="898" y="196"/>
                </a:lnTo>
                <a:lnTo>
                  <a:pt x="894" y="202"/>
                </a:lnTo>
                <a:lnTo>
                  <a:pt x="889" y="207"/>
                </a:lnTo>
                <a:lnTo>
                  <a:pt x="883" y="213"/>
                </a:lnTo>
                <a:lnTo>
                  <a:pt x="875" y="217"/>
                </a:lnTo>
                <a:lnTo>
                  <a:pt x="866" y="221"/>
                </a:lnTo>
                <a:lnTo>
                  <a:pt x="856" y="225"/>
                </a:lnTo>
                <a:lnTo>
                  <a:pt x="854" y="227"/>
                </a:lnTo>
                <a:lnTo>
                  <a:pt x="850" y="228"/>
                </a:lnTo>
                <a:lnTo>
                  <a:pt x="846" y="230"/>
                </a:lnTo>
                <a:lnTo>
                  <a:pt x="844" y="232"/>
                </a:lnTo>
                <a:lnTo>
                  <a:pt x="841" y="236"/>
                </a:lnTo>
                <a:lnTo>
                  <a:pt x="837" y="240"/>
                </a:lnTo>
                <a:lnTo>
                  <a:pt x="833" y="246"/>
                </a:lnTo>
                <a:lnTo>
                  <a:pt x="831" y="250"/>
                </a:lnTo>
                <a:lnTo>
                  <a:pt x="827" y="255"/>
                </a:lnTo>
                <a:lnTo>
                  <a:pt x="821" y="263"/>
                </a:lnTo>
                <a:lnTo>
                  <a:pt x="818" y="269"/>
                </a:lnTo>
                <a:lnTo>
                  <a:pt x="814" y="276"/>
                </a:lnTo>
                <a:lnTo>
                  <a:pt x="810" y="284"/>
                </a:lnTo>
                <a:lnTo>
                  <a:pt x="804" y="294"/>
                </a:lnTo>
                <a:lnTo>
                  <a:pt x="800" y="303"/>
                </a:lnTo>
                <a:lnTo>
                  <a:pt x="796" y="313"/>
                </a:lnTo>
                <a:lnTo>
                  <a:pt x="791" y="322"/>
                </a:lnTo>
                <a:lnTo>
                  <a:pt x="785" y="334"/>
                </a:lnTo>
                <a:lnTo>
                  <a:pt x="781" y="345"/>
                </a:lnTo>
                <a:lnTo>
                  <a:pt x="775" y="359"/>
                </a:lnTo>
                <a:lnTo>
                  <a:pt x="770" y="370"/>
                </a:lnTo>
                <a:lnTo>
                  <a:pt x="764" y="384"/>
                </a:lnTo>
                <a:lnTo>
                  <a:pt x="758" y="399"/>
                </a:lnTo>
                <a:lnTo>
                  <a:pt x="752" y="412"/>
                </a:lnTo>
                <a:lnTo>
                  <a:pt x="747" y="428"/>
                </a:lnTo>
                <a:lnTo>
                  <a:pt x="741" y="443"/>
                </a:lnTo>
                <a:lnTo>
                  <a:pt x="733" y="460"/>
                </a:lnTo>
                <a:lnTo>
                  <a:pt x="727" y="478"/>
                </a:lnTo>
                <a:lnTo>
                  <a:pt x="722" y="495"/>
                </a:lnTo>
                <a:lnTo>
                  <a:pt x="714" y="512"/>
                </a:lnTo>
                <a:lnTo>
                  <a:pt x="708" y="531"/>
                </a:lnTo>
                <a:lnTo>
                  <a:pt x="700" y="55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12"/>
          <p:cNvSpPr/>
          <p:nvPr/>
        </p:nvSpPr>
        <p:spPr>
          <a:xfrm>
            <a:off x="8652933" y="3714751"/>
            <a:ext cx="738717" cy="196849"/>
          </a:xfrm>
          <a:custGeom>
            <a:avLst/>
            <a:gdLst>
              <a:gd name="txL" fmla="*/ 0 w 699"/>
              <a:gd name="txT" fmla="*/ 0 h 188"/>
              <a:gd name="txR" fmla="*/ 699 w 699"/>
              <a:gd name="txB" fmla="*/ 188 h 1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699" h="188">
                <a:moveTo>
                  <a:pt x="0" y="63"/>
                </a:moveTo>
                <a:lnTo>
                  <a:pt x="40" y="63"/>
                </a:lnTo>
                <a:lnTo>
                  <a:pt x="83" y="62"/>
                </a:lnTo>
                <a:lnTo>
                  <a:pt x="127" y="58"/>
                </a:lnTo>
                <a:lnTo>
                  <a:pt x="171" y="52"/>
                </a:lnTo>
                <a:lnTo>
                  <a:pt x="217" y="46"/>
                </a:lnTo>
                <a:lnTo>
                  <a:pt x="265" y="39"/>
                </a:lnTo>
                <a:lnTo>
                  <a:pt x="313" y="29"/>
                </a:lnTo>
                <a:lnTo>
                  <a:pt x="363" y="19"/>
                </a:lnTo>
                <a:lnTo>
                  <a:pt x="388" y="14"/>
                </a:lnTo>
                <a:lnTo>
                  <a:pt x="411" y="10"/>
                </a:lnTo>
                <a:lnTo>
                  <a:pt x="434" y="6"/>
                </a:lnTo>
                <a:lnTo>
                  <a:pt x="455" y="4"/>
                </a:lnTo>
                <a:lnTo>
                  <a:pt x="474" y="2"/>
                </a:lnTo>
                <a:lnTo>
                  <a:pt x="494" y="0"/>
                </a:lnTo>
                <a:lnTo>
                  <a:pt x="513" y="0"/>
                </a:lnTo>
                <a:lnTo>
                  <a:pt x="530" y="0"/>
                </a:lnTo>
                <a:lnTo>
                  <a:pt x="545" y="0"/>
                </a:lnTo>
                <a:lnTo>
                  <a:pt x="561" y="2"/>
                </a:lnTo>
                <a:lnTo>
                  <a:pt x="576" y="4"/>
                </a:lnTo>
                <a:lnTo>
                  <a:pt x="589" y="6"/>
                </a:lnTo>
                <a:lnTo>
                  <a:pt x="601" y="10"/>
                </a:lnTo>
                <a:lnTo>
                  <a:pt x="613" y="14"/>
                </a:lnTo>
                <a:lnTo>
                  <a:pt x="622" y="19"/>
                </a:lnTo>
                <a:lnTo>
                  <a:pt x="632" y="25"/>
                </a:lnTo>
                <a:lnTo>
                  <a:pt x="639" y="31"/>
                </a:lnTo>
                <a:lnTo>
                  <a:pt x="647" y="37"/>
                </a:lnTo>
                <a:lnTo>
                  <a:pt x="655" y="42"/>
                </a:lnTo>
                <a:lnTo>
                  <a:pt x="661" y="48"/>
                </a:lnTo>
                <a:lnTo>
                  <a:pt x="666" y="52"/>
                </a:lnTo>
                <a:lnTo>
                  <a:pt x="672" y="58"/>
                </a:lnTo>
                <a:lnTo>
                  <a:pt x="678" y="62"/>
                </a:lnTo>
                <a:lnTo>
                  <a:pt x="682" y="67"/>
                </a:lnTo>
                <a:lnTo>
                  <a:pt x="685" y="71"/>
                </a:lnTo>
                <a:lnTo>
                  <a:pt x="689" y="75"/>
                </a:lnTo>
                <a:lnTo>
                  <a:pt x="693" y="79"/>
                </a:lnTo>
                <a:lnTo>
                  <a:pt x="695" y="83"/>
                </a:lnTo>
                <a:lnTo>
                  <a:pt x="697" y="86"/>
                </a:lnTo>
                <a:lnTo>
                  <a:pt x="697" y="88"/>
                </a:lnTo>
                <a:lnTo>
                  <a:pt x="699" y="92"/>
                </a:lnTo>
                <a:lnTo>
                  <a:pt x="699" y="94"/>
                </a:lnTo>
                <a:lnTo>
                  <a:pt x="699" y="98"/>
                </a:lnTo>
                <a:lnTo>
                  <a:pt x="695" y="102"/>
                </a:lnTo>
                <a:lnTo>
                  <a:pt x="693" y="106"/>
                </a:lnTo>
                <a:lnTo>
                  <a:pt x="687" y="108"/>
                </a:lnTo>
                <a:lnTo>
                  <a:pt x="680" y="109"/>
                </a:lnTo>
                <a:lnTo>
                  <a:pt x="672" y="111"/>
                </a:lnTo>
                <a:lnTo>
                  <a:pt x="661" y="113"/>
                </a:lnTo>
                <a:lnTo>
                  <a:pt x="649" y="113"/>
                </a:lnTo>
                <a:lnTo>
                  <a:pt x="645" y="113"/>
                </a:lnTo>
                <a:lnTo>
                  <a:pt x="641" y="113"/>
                </a:lnTo>
                <a:lnTo>
                  <a:pt x="636" y="113"/>
                </a:lnTo>
                <a:lnTo>
                  <a:pt x="628" y="115"/>
                </a:lnTo>
                <a:lnTo>
                  <a:pt x="620" y="115"/>
                </a:lnTo>
                <a:lnTo>
                  <a:pt x="613" y="115"/>
                </a:lnTo>
                <a:lnTo>
                  <a:pt x="603" y="117"/>
                </a:lnTo>
                <a:lnTo>
                  <a:pt x="591" y="117"/>
                </a:lnTo>
                <a:lnTo>
                  <a:pt x="580" y="119"/>
                </a:lnTo>
                <a:lnTo>
                  <a:pt x="566" y="121"/>
                </a:lnTo>
                <a:lnTo>
                  <a:pt x="553" y="123"/>
                </a:lnTo>
                <a:lnTo>
                  <a:pt x="538" y="125"/>
                </a:lnTo>
                <a:lnTo>
                  <a:pt x="522" y="125"/>
                </a:lnTo>
                <a:lnTo>
                  <a:pt x="505" y="127"/>
                </a:lnTo>
                <a:lnTo>
                  <a:pt x="488" y="131"/>
                </a:lnTo>
                <a:lnTo>
                  <a:pt x="469" y="132"/>
                </a:lnTo>
                <a:lnTo>
                  <a:pt x="447" y="134"/>
                </a:lnTo>
                <a:lnTo>
                  <a:pt x="426" y="136"/>
                </a:lnTo>
                <a:lnTo>
                  <a:pt x="405" y="140"/>
                </a:lnTo>
                <a:lnTo>
                  <a:pt x="382" y="142"/>
                </a:lnTo>
                <a:lnTo>
                  <a:pt x="357" y="146"/>
                </a:lnTo>
                <a:lnTo>
                  <a:pt x="332" y="148"/>
                </a:lnTo>
                <a:lnTo>
                  <a:pt x="307" y="152"/>
                </a:lnTo>
                <a:lnTo>
                  <a:pt x="279" y="155"/>
                </a:lnTo>
                <a:lnTo>
                  <a:pt x="252" y="159"/>
                </a:lnTo>
                <a:lnTo>
                  <a:pt x="221" y="163"/>
                </a:lnTo>
                <a:lnTo>
                  <a:pt x="192" y="167"/>
                </a:lnTo>
                <a:lnTo>
                  <a:pt x="159" y="171"/>
                </a:lnTo>
                <a:lnTo>
                  <a:pt x="129" y="175"/>
                </a:lnTo>
                <a:lnTo>
                  <a:pt x="94" y="178"/>
                </a:lnTo>
                <a:lnTo>
                  <a:pt x="60" y="184"/>
                </a:lnTo>
                <a:lnTo>
                  <a:pt x="25" y="188"/>
                </a:lnTo>
                <a:lnTo>
                  <a:pt x="0" y="6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13"/>
          <p:cNvSpPr/>
          <p:nvPr/>
        </p:nvSpPr>
        <p:spPr>
          <a:xfrm>
            <a:off x="8199967" y="1739900"/>
            <a:ext cx="1947333" cy="3003551"/>
          </a:xfrm>
          <a:custGeom>
            <a:avLst/>
            <a:gdLst>
              <a:gd name="txL" fmla="*/ 0 w 1839"/>
              <a:gd name="txT" fmla="*/ 0 h 2839"/>
              <a:gd name="txR" fmla="*/ 1839 w 1839"/>
              <a:gd name="txB" fmla="*/ 2839 h 283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39" h="2839">
                <a:moveTo>
                  <a:pt x="1326" y="2501"/>
                </a:moveTo>
                <a:lnTo>
                  <a:pt x="1305" y="2488"/>
                </a:lnTo>
                <a:lnTo>
                  <a:pt x="1286" y="2475"/>
                </a:lnTo>
                <a:lnTo>
                  <a:pt x="1267" y="2463"/>
                </a:lnTo>
                <a:lnTo>
                  <a:pt x="1250" y="2452"/>
                </a:lnTo>
                <a:lnTo>
                  <a:pt x="1234" y="2440"/>
                </a:lnTo>
                <a:lnTo>
                  <a:pt x="1221" y="2431"/>
                </a:lnTo>
                <a:lnTo>
                  <a:pt x="1207" y="2421"/>
                </a:lnTo>
                <a:lnTo>
                  <a:pt x="1196" y="2411"/>
                </a:lnTo>
                <a:lnTo>
                  <a:pt x="1186" y="2404"/>
                </a:lnTo>
                <a:lnTo>
                  <a:pt x="1177" y="2396"/>
                </a:lnTo>
                <a:lnTo>
                  <a:pt x="1171" y="2388"/>
                </a:lnTo>
                <a:lnTo>
                  <a:pt x="1165" y="2383"/>
                </a:lnTo>
                <a:lnTo>
                  <a:pt x="1161" y="2377"/>
                </a:lnTo>
                <a:lnTo>
                  <a:pt x="1158" y="2373"/>
                </a:lnTo>
                <a:lnTo>
                  <a:pt x="1158" y="2369"/>
                </a:lnTo>
                <a:lnTo>
                  <a:pt x="1158" y="2365"/>
                </a:lnTo>
                <a:lnTo>
                  <a:pt x="1159" y="2362"/>
                </a:lnTo>
                <a:lnTo>
                  <a:pt x="1161" y="2360"/>
                </a:lnTo>
                <a:lnTo>
                  <a:pt x="1165" y="2358"/>
                </a:lnTo>
                <a:lnTo>
                  <a:pt x="1171" y="2356"/>
                </a:lnTo>
                <a:lnTo>
                  <a:pt x="1177" y="2356"/>
                </a:lnTo>
                <a:lnTo>
                  <a:pt x="1184" y="2356"/>
                </a:lnTo>
                <a:lnTo>
                  <a:pt x="1194" y="2356"/>
                </a:lnTo>
                <a:lnTo>
                  <a:pt x="1204" y="2356"/>
                </a:lnTo>
                <a:lnTo>
                  <a:pt x="1215" y="2356"/>
                </a:lnTo>
                <a:lnTo>
                  <a:pt x="1229" y="2358"/>
                </a:lnTo>
                <a:lnTo>
                  <a:pt x="1242" y="2360"/>
                </a:lnTo>
                <a:lnTo>
                  <a:pt x="1257" y="2362"/>
                </a:lnTo>
                <a:lnTo>
                  <a:pt x="1275" y="2365"/>
                </a:lnTo>
                <a:lnTo>
                  <a:pt x="1292" y="2369"/>
                </a:lnTo>
                <a:lnTo>
                  <a:pt x="1311" y="2373"/>
                </a:lnTo>
                <a:lnTo>
                  <a:pt x="1332" y="2377"/>
                </a:lnTo>
                <a:lnTo>
                  <a:pt x="1353" y="2381"/>
                </a:lnTo>
                <a:lnTo>
                  <a:pt x="1373" y="2385"/>
                </a:lnTo>
                <a:lnTo>
                  <a:pt x="1392" y="2388"/>
                </a:lnTo>
                <a:lnTo>
                  <a:pt x="1409" y="2390"/>
                </a:lnTo>
                <a:lnTo>
                  <a:pt x="1426" y="2392"/>
                </a:lnTo>
                <a:lnTo>
                  <a:pt x="1442" y="2394"/>
                </a:lnTo>
                <a:lnTo>
                  <a:pt x="1457" y="2394"/>
                </a:lnTo>
                <a:lnTo>
                  <a:pt x="1470" y="2394"/>
                </a:lnTo>
                <a:lnTo>
                  <a:pt x="1484" y="2394"/>
                </a:lnTo>
                <a:lnTo>
                  <a:pt x="1495" y="2392"/>
                </a:lnTo>
                <a:lnTo>
                  <a:pt x="1507" y="2390"/>
                </a:lnTo>
                <a:lnTo>
                  <a:pt x="1518" y="2388"/>
                </a:lnTo>
                <a:lnTo>
                  <a:pt x="1528" y="2385"/>
                </a:lnTo>
                <a:lnTo>
                  <a:pt x="1536" y="2381"/>
                </a:lnTo>
                <a:lnTo>
                  <a:pt x="1543" y="2377"/>
                </a:lnTo>
                <a:lnTo>
                  <a:pt x="1551" y="2371"/>
                </a:lnTo>
                <a:lnTo>
                  <a:pt x="1555" y="2367"/>
                </a:lnTo>
                <a:lnTo>
                  <a:pt x="1557" y="2365"/>
                </a:lnTo>
                <a:lnTo>
                  <a:pt x="1561" y="2360"/>
                </a:lnTo>
                <a:lnTo>
                  <a:pt x="1563" y="2356"/>
                </a:lnTo>
                <a:lnTo>
                  <a:pt x="1565" y="2350"/>
                </a:lnTo>
                <a:lnTo>
                  <a:pt x="1568" y="2344"/>
                </a:lnTo>
                <a:lnTo>
                  <a:pt x="1570" y="2337"/>
                </a:lnTo>
                <a:lnTo>
                  <a:pt x="1572" y="2329"/>
                </a:lnTo>
                <a:lnTo>
                  <a:pt x="1574" y="2321"/>
                </a:lnTo>
                <a:lnTo>
                  <a:pt x="1578" y="2314"/>
                </a:lnTo>
                <a:lnTo>
                  <a:pt x="1580" y="2304"/>
                </a:lnTo>
                <a:lnTo>
                  <a:pt x="1582" y="2294"/>
                </a:lnTo>
                <a:lnTo>
                  <a:pt x="1584" y="2283"/>
                </a:lnTo>
                <a:lnTo>
                  <a:pt x="1586" y="2271"/>
                </a:lnTo>
                <a:lnTo>
                  <a:pt x="1588" y="2260"/>
                </a:lnTo>
                <a:lnTo>
                  <a:pt x="1588" y="2248"/>
                </a:lnTo>
                <a:lnTo>
                  <a:pt x="1589" y="2235"/>
                </a:lnTo>
                <a:lnTo>
                  <a:pt x="1591" y="2222"/>
                </a:lnTo>
                <a:lnTo>
                  <a:pt x="1593" y="2206"/>
                </a:lnTo>
                <a:lnTo>
                  <a:pt x="1593" y="2193"/>
                </a:lnTo>
                <a:lnTo>
                  <a:pt x="1595" y="2176"/>
                </a:lnTo>
                <a:lnTo>
                  <a:pt x="1595" y="2160"/>
                </a:lnTo>
                <a:lnTo>
                  <a:pt x="1597" y="2143"/>
                </a:lnTo>
                <a:lnTo>
                  <a:pt x="1597" y="2126"/>
                </a:lnTo>
                <a:lnTo>
                  <a:pt x="1599" y="2109"/>
                </a:lnTo>
                <a:lnTo>
                  <a:pt x="1599" y="2089"/>
                </a:lnTo>
                <a:lnTo>
                  <a:pt x="1599" y="2070"/>
                </a:lnTo>
                <a:lnTo>
                  <a:pt x="1601" y="2051"/>
                </a:lnTo>
                <a:lnTo>
                  <a:pt x="1601" y="2030"/>
                </a:lnTo>
                <a:lnTo>
                  <a:pt x="1601" y="2009"/>
                </a:lnTo>
                <a:lnTo>
                  <a:pt x="1601" y="1988"/>
                </a:lnTo>
                <a:lnTo>
                  <a:pt x="1601" y="1965"/>
                </a:lnTo>
                <a:lnTo>
                  <a:pt x="1601" y="1921"/>
                </a:lnTo>
                <a:lnTo>
                  <a:pt x="1601" y="1875"/>
                </a:lnTo>
                <a:lnTo>
                  <a:pt x="1601" y="1831"/>
                </a:lnTo>
                <a:lnTo>
                  <a:pt x="1601" y="1789"/>
                </a:lnTo>
                <a:lnTo>
                  <a:pt x="1601" y="1744"/>
                </a:lnTo>
                <a:lnTo>
                  <a:pt x="1601" y="1702"/>
                </a:lnTo>
                <a:lnTo>
                  <a:pt x="1601" y="1660"/>
                </a:lnTo>
                <a:lnTo>
                  <a:pt x="1601" y="1618"/>
                </a:lnTo>
                <a:lnTo>
                  <a:pt x="1601" y="1578"/>
                </a:lnTo>
                <a:lnTo>
                  <a:pt x="1601" y="1537"/>
                </a:lnTo>
                <a:lnTo>
                  <a:pt x="1601" y="1497"/>
                </a:lnTo>
                <a:lnTo>
                  <a:pt x="1601" y="1457"/>
                </a:lnTo>
                <a:lnTo>
                  <a:pt x="1601" y="1419"/>
                </a:lnTo>
                <a:lnTo>
                  <a:pt x="1601" y="1380"/>
                </a:lnTo>
                <a:lnTo>
                  <a:pt x="1601" y="1342"/>
                </a:lnTo>
                <a:lnTo>
                  <a:pt x="1601" y="1304"/>
                </a:lnTo>
                <a:lnTo>
                  <a:pt x="1601" y="1267"/>
                </a:lnTo>
                <a:lnTo>
                  <a:pt x="1601" y="1231"/>
                </a:lnTo>
                <a:lnTo>
                  <a:pt x="1601" y="1194"/>
                </a:lnTo>
                <a:lnTo>
                  <a:pt x="1599" y="1158"/>
                </a:lnTo>
                <a:lnTo>
                  <a:pt x="1599" y="1124"/>
                </a:lnTo>
                <a:lnTo>
                  <a:pt x="1599" y="1089"/>
                </a:lnTo>
                <a:lnTo>
                  <a:pt x="1597" y="1020"/>
                </a:lnTo>
                <a:lnTo>
                  <a:pt x="1593" y="955"/>
                </a:lnTo>
                <a:lnTo>
                  <a:pt x="1591" y="890"/>
                </a:lnTo>
                <a:lnTo>
                  <a:pt x="1586" y="828"/>
                </a:lnTo>
                <a:lnTo>
                  <a:pt x="1582" y="767"/>
                </a:lnTo>
                <a:lnTo>
                  <a:pt x="1580" y="738"/>
                </a:lnTo>
                <a:lnTo>
                  <a:pt x="1578" y="710"/>
                </a:lnTo>
                <a:lnTo>
                  <a:pt x="1574" y="681"/>
                </a:lnTo>
                <a:lnTo>
                  <a:pt x="1572" y="654"/>
                </a:lnTo>
                <a:lnTo>
                  <a:pt x="1570" y="627"/>
                </a:lnTo>
                <a:lnTo>
                  <a:pt x="1566" y="600"/>
                </a:lnTo>
                <a:lnTo>
                  <a:pt x="1565" y="575"/>
                </a:lnTo>
                <a:lnTo>
                  <a:pt x="1563" y="551"/>
                </a:lnTo>
                <a:lnTo>
                  <a:pt x="1559" y="526"/>
                </a:lnTo>
                <a:lnTo>
                  <a:pt x="1557" y="503"/>
                </a:lnTo>
                <a:lnTo>
                  <a:pt x="1553" y="480"/>
                </a:lnTo>
                <a:lnTo>
                  <a:pt x="1551" y="457"/>
                </a:lnTo>
                <a:lnTo>
                  <a:pt x="1547" y="436"/>
                </a:lnTo>
                <a:lnTo>
                  <a:pt x="1543" y="414"/>
                </a:lnTo>
                <a:lnTo>
                  <a:pt x="1541" y="393"/>
                </a:lnTo>
                <a:lnTo>
                  <a:pt x="1538" y="374"/>
                </a:lnTo>
                <a:lnTo>
                  <a:pt x="1534" y="355"/>
                </a:lnTo>
                <a:lnTo>
                  <a:pt x="1532" y="338"/>
                </a:lnTo>
                <a:lnTo>
                  <a:pt x="1528" y="321"/>
                </a:lnTo>
                <a:lnTo>
                  <a:pt x="1524" y="305"/>
                </a:lnTo>
                <a:lnTo>
                  <a:pt x="1522" y="290"/>
                </a:lnTo>
                <a:lnTo>
                  <a:pt x="1518" y="276"/>
                </a:lnTo>
                <a:lnTo>
                  <a:pt x="1515" y="265"/>
                </a:lnTo>
                <a:lnTo>
                  <a:pt x="1511" y="253"/>
                </a:lnTo>
                <a:lnTo>
                  <a:pt x="1507" y="242"/>
                </a:lnTo>
                <a:lnTo>
                  <a:pt x="1503" y="232"/>
                </a:lnTo>
                <a:lnTo>
                  <a:pt x="1499" y="225"/>
                </a:lnTo>
                <a:lnTo>
                  <a:pt x="1493" y="217"/>
                </a:lnTo>
                <a:lnTo>
                  <a:pt x="1490" y="211"/>
                </a:lnTo>
                <a:lnTo>
                  <a:pt x="1486" y="206"/>
                </a:lnTo>
                <a:lnTo>
                  <a:pt x="1480" y="202"/>
                </a:lnTo>
                <a:lnTo>
                  <a:pt x="1476" y="200"/>
                </a:lnTo>
                <a:lnTo>
                  <a:pt x="1467" y="196"/>
                </a:lnTo>
                <a:lnTo>
                  <a:pt x="1457" y="192"/>
                </a:lnTo>
                <a:lnTo>
                  <a:pt x="1445" y="188"/>
                </a:lnTo>
                <a:lnTo>
                  <a:pt x="1434" y="184"/>
                </a:lnTo>
                <a:lnTo>
                  <a:pt x="1421" y="183"/>
                </a:lnTo>
                <a:lnTo>
                  <a:pt x="1409" y="183"/>
                </a:lnTo>
                <a:lnTo>
                  <a:pt x="1396" y="181"/>
                </a:lnTo>
                <a:lnTo>
                  <a:pt x="1382" y="181"/>
                </a:lnTo>
                <a:lnTo>
                  <a:pt x="1374" y="181"/>
                </a:lnTo>
                <a:lnTo>
                  <a:pt x="1365" y="181"/>
                </a:lnTo>
                <a:lnTo>
                  <a:pt x="1353" y="183"/>
                </a:lnTo>
                <a:lnTo>
                  <a:pt x="1340" y="183"/>
                </a:lnTo>
                <a:lnTo>
                  <a:pt x="1326" y="184"/>
                </a:lnTo>
                <a:lnTo>
                  <a:pt x="1311" y="186"/>
                </a:lnTo>
                <a:lnTo>
                  <a:pt x="1294" y="188"/>
                </a:lnTo>
                <a:lnTo>
                  <a:pt x="1275" y="190"/>
                </a:lnTo>
                <a:lnTo>
                  <a:pt x="1254" y="192"/>
                </a:lnTo>
                <a:lnTo>
                  <a:pt x="1230" y="194"/>
                </a:lnTo>
                <a:lnTo>
                  <a:pt x="1207" y="198"/>
                </a:lnTo>
                <a:lnTo>
                  <a:pt x="1182" y="202"/>
                </a:lnTo>
                <a:lnTo>
                  <a:pt x="1154" y="204"/>
                </a:lnTo>
                <a:lnTo>
                  <a:pt x="1125" y="207"/>
                </a:lnTo>
                <a:lnTo>
                  <a:pt x="1096" y="213"/>
                </a:lnTo>
                <a:lnTo>
                  <a:pt x="1063" y="217"/>
                </a:lnTo>
                <a:lnTo>
                  <a:pt x="1046" y="219"/>
                </a:lnTo>
                <a:lnTo>
                  <a:pt x="1029" y="223"/>
                </a:lnTo>
                <a:lnTo>
                  <a:pt x="1010" y="225"/>
                </a:lnTo>
                <a:lnTo>
                  <a:pt x="989" y="229"/>
                </a:lnTo>
                <a:lnTo>
                  <a:pt x="967" y="230"/>
                </a:lnTo>
                <a:lnTo>
                  <a:pt x="946" y="234"/>
                </a:lnTo>
                <a:lnTo>
                  <a:pt x="923" y="238"/>
                </a:lnTo>
                <a:lnTo>
                  <a:pt x="898" y="242"/>
                </a:lnTo>
                <a:lnTo>
                  <a:pt x="873" y="246"/>
                </a:lnTo>
                <a:lnTo>
                  <a:pt x="847" y="250"/>
                </a:lnTo>
                <a:lnTo>
                  <a:pt x="820" y="253"/>
                </a:lnTo>
                <a:lnTo>
                  <a:pt x="791" y="257"/>
                </a:lnTo>
                <a:lnTo>
                  <a:pt x="762" y="261"/>
                </a:lnTo>
                <a:lnTo>
                  <a:pt x="731" y="265"/>
                </a:lnTo>
                <a:lnTo>
                  <a:pt x="699" y="271"/>
                </a:lnTo>
                <a:lnTo>
                  <a:pt x="666" y="275"/>
                </a:lnTo>
                <a:lnTo>
                  <a:pt x="633" y="280"/>
                </a:lnTo>
                <a:lnTo>
                  <a:pt x="597" y="284"/>
                </a:lnTo>
                <a:lnTo>
                  <a:pt x="562" y="290"/>
                </a:lnTo>
                <a:lnTo>
                  <a:pt x="524" y="296"/>
                </a:lnTo>
                <a:lnTo>
                  <a:pt x="488" y="299"/>
                </a:lnTo>
                <a:lnTo>
                  <a:pt x="447" y="305"/>
                </a:lnTo>
                <a:lnTo>
                  <a:pt x="407" y="311"/>
                </a:lnTo>
                <a:lnTo>
                  <a:pt x="367" y="317"/>
                </a:lnTo>
                <a:lnTo>
                  <a:pt x="324" y="322"/>
                </a:lnTo>
                <a:lnTo>
                  <a:pt x="282" y="328"/>
                </a:lnTo>
                <a:lnTo>
                  <a:pt x="238" y="336"/>
                </a:lnTo>
                <a:lnTo>
                  <a:pt x="192" y="342"/>
                </a:lnTo>
                <a:lnTo>
                  <a:pt x="146" y="347"/>
                </a:lnTo>
                <a:lnTo>
                  <a:pt x="98" y="355"/>
                </a:lnTo>
                <a:lnTo>
                  <a:pt x="50" y="361"/>
                </a:lnTo>
                <a:lnTo>
                  <a:pt x="0" y="368"/>
                </a:lnTo>
                <a:lnTo>
                  <a:pt x="0" y="242"/>
                </a:lnTo>
                <a:lnTo>
                  <a:pt x="10" y="242"/>
                </a:lnTo>
                <a:lnTo>
                  <a:pt x="19" y="242"/>
                </a:lnTo>
                <a:lnTo>
                  <a:pt x="31" y="242"/>
                </a:lnTo>
                <a:lnTo>
                  <a:pt x="42" y="242"/>
                </a:lnTo>
                <a:lnTo>
                  <a:pt x="56" y="240"/>
                </a:lnTo>
                <a:lnTo>
                  <a:pt x="69" y="240"/>
                </a:lnTo>
                <a:lnTo>
                  <a:pt x="83" y="238"/>
                </a:lnTo>
                <a:lnTo>
                  <a:pt x="100" y="236"/>
                </a:lnTo>
                <a:lnTo>
                  <a:pt x="115" y="236"/>
                </a:lnTo>
                <a:lnTo>
                  <a:pt x="132" y="234"/>
                </a:lnTo>
                <a:lnTo>
                  <a:pt x="152" y="232"/>
                </a:lnTo>
                <a:lnTo>
                  <a:pt x="171" y="230"/>
                </a:lnTo>
                <a:lnTo>
                  <a:pt x="192" y="229"/>
                </a:lnTo>
                <a:lnTo>
                  <a:pt x="213" y="225"/>
                </a:lnTo>
                <a:lnTo>
                  <a:pt x="234" y="223"/>
                </a:lnTo>
                <a:lnTo>
                  <a:pt x="257" y="219"/>
                </a:lnTo>
                <a:lnTo>
                  <a:pt x="282" y="217"/>
                </a:lnTo>
                <a:lnTo>
                  <a:pt x="307" y="213"/>
                </a:lnTo>
                <a:lnTo>
                  <a:pt x="334" y="209"/>
                </a:lnTo>
                <a:lnTo>
                  <a:pt x="361" y="207"/>
                </a:lnTo>
                <a:lnTo>
                  <a:pt x="388" y="204"/>
                </a:lnTo>
                <a:lnTo>
                  <a:pt x="417" y="200"/>
                </a:lnTo>
                <a:lnTo>
                  <a:pt x="447" y="194"/>
                </a:lnTo>
                <a:lnTo>
                  <a:pt x="478" y="190"/>
                </a:lnTo>
                <a:lnTo>
                  <a:pt x="509" y="186"/>
                </a:lnTo>
                <a:lnTo>
                  <a:pt x="541" y="181"/>
                </a:lnTo>
                <a:lnTo>
                  <a:pt x="574" y="177"/>
                </a:lnTo>
                <a:lnTo>
                  <a:pt x="609" y="171"/>
                </a:lnTo>
                <a:lnTo>
                  <a:pt x="645" y="167"/>
                </a:lnTo>
                <a:lnTo>
                  <a:pt x="681" y="161"/>
                </a:lnTo>
                <a:lnTo>
                  <a:pt x="718" y="156"/>
                </a:lnTo>
                <a:lnTo>
                  <a:pt x="756" y="150"/>
                </a:lnTo>
                <a:lnTo>
                  <a:pt x="795" y="144"/>
                </a:lnTo>
                <a:lnTo>
                  <a:pt x="831" y="138"/>
                </a:lnTo>
                <a:lnTo>
                  <a:pt x="868" y="133"/>
                </a:lnTo>
                <a:lnTo>
                  <a:pt x="902" y="127"/>
                </a:lnTo>
                <a:lnTo>
                  <a:pt x="935" y="121"/>
                </a:lnTo>
                <a:lnTo>
                  <a:pt x="967" y="117"/>
                </a:lnTo>
                <a:lnTo>
                  <a:pt x="998" y="112"/>
                </a:lnTo>
                <a:lnTo>
                  <a:pt x="1029" y="108"/>
                </a:lnTo>
                <a:lnTo>
                  <a:pt x="1058" y="102"/>
                </a:lnTo>
                <a:lnTo>
                  <a:pt x="1087" y="98"/>
                </a:lnTo>
                <a:lnTo>
                  <a:pt x="1113" y="94"/>
                </a:lnTo>
                <a:lnTo>
                  <a:pt x="1138" y="89"/>
                </a:lnTo>
                <a:lnTo>
                  <a:pt x="1163" y="85"/>
                </a:lnTo>
                <a:lnTo>
                  <a:pt x="1186" y="81"/>
                </a:lnTo>
                <a:lnTo>
                  <a:pt x="1207" y="77"/>
                </a:lnTo>
                <a:lnTo>
                  <a:pt x="1229" y="73"/>
                </a:lnTo>
                <a:lnTo>
                  <a:pt x="1248" y="69"/>
                </a:lnTo>
                <a:lnTo>
                  <a:pt x="1267" y="66"/>
                </a:lnTo>
                <a:lnTo>
                  <a:pt x="1284" y="64"/>
                </a:lnTo>
                <a:lnTo>
                  <a:pt x="1302" y="60"/>
                </a:lnTo>
                <a:lnTo>
                  <a:pt x="1317" y="56"/>
                </a:lnTo>
                <a:lnTo>
                  <a:pt x="1330" y="54"/>
                </a:lnTo>
                <a:lnTo>
                  <a:pt x="1344" y="50"/>
                </a:lnTo>
                <a:lnTo>
                  <a:pt x="1355" y="48"/>
                </a:lnTo>
                <a:lnTo>
                  <a:pt x="1365" y="46"/>
                </a:lnTo>
                <a:lnTo>
                  <a:pt x="1374" y="43"/>
                </a:lnTo>
                <a:lnTo>
                  <a:pt x="1382" y="41"/>
                </a:lnTo>
                <a:lnTo>
                  <a:pt x="1390" y="39"/>
                </a:lnTo>
                <a:lnTo>
                  <a:pt x="1396" y="37"/>
                </a:lnTo>
                <a:lnTo>
                  <a:pt x="1401" y="35"/>
                </a:lnTo>
                <a:lnTo>
                  <a:pt x="1405" y="33"/>
                </a:lnTo>
                <a:lnTo>
                  <a:pt x="1407" y="31"/>
                </a:lnTo>
                <a:lnTo>
                  <a:pt x="1415" y="25"/>
                </a:lnTo>
                <a:lnTo>
                  <a:pt x="1422" y="20"/>
                </a:lnTo>
                <a:lnTo>
                  <a:pt x="1432" y="16"/>
                </a:lnTo>
                <a:lnTo>
                  <a:pt x="1440" y="10"/>
                </a:lnTo>
                <a:lnTo>
                  <a:pt x="1449" y="8"/>
                </a:lnTo>
                <a:lnTo>
                  <a:pt x="1457" y="4"/>
                </a:lnTo>
                <a:lnTo>
                  <a:pt x="1467" y="2"/>
                </a:lnTo>
                <a:lnTo>
                  <a:pt x="1476" y="0"/>
                </a:lnTo>
                <a:lnTo>
                  <a:pt x="1482" y="0"/>
                </a:lnTo>
                <a:lnTo>
                  <a:pt x="1488" y="0"/>
                </a:lnTo>
                <a:lnTo>
                  <a:pt x="1495" y="0"/>
                </a:lnTo>
                <a:lnTo>
                  <a:pt x="1503" y="2"/>
                </a:lnTo>
                <a:lnTo>
                  <a:pt x="1511" y="6"/>
                </a:lnTo>
                <a:lnTo>
                  <a:pt x="1522" y="10"/>
                </a:lnTo>
                <a:lnTo>
                  <a:pt x="1532" y="14"/>
                </a:lnTo>
                <a:lnTo>
                  <a:pt x="1545" y="20"/>
                </a:lnTo>
                <a:lnTo>
                  <a:pt x="1557" y="25"/>
                </a:lnTo>
                <a:lnTo>
                  <a:pt x="1570" y="33"/>
                </a:lnTo>
                <a:lnTo>
                  <a:pt x="1586" y="41"/>
                </a:lnTo>
                <a:lnTo>
                  <a:pt x="1603" y="50"/>
                </a:lnTo>
                <a:lnTo>
                  <a:pt x="1618" y="60"/>
                </a:lnTo>
                <a:lnTo>
                  <a:pt x="1637" y="69"/>
                </a:lnTo>
                <a:lnTo>
                  <a:pt x="1657" y="81"/>
                </a:lnTo>
                <a:lnTo>
                  <a:pt x="1676" y="92"/>
                </a:lnTo>
                <a:lnTo>
                  <a:pt x="1695" y="104"/>
                </a:lnTo>
                <a:lnTo>
                  <a:pt x="1714" y="117"/>
                </a:lnTo>
                <a:lnTo>
                  <a:pt x="1732" y="129"/>
                </a:lnTo>
                <a:lnTo>
                  <a:pt x="1747" y="138"/>
                </a:lnTo>
                <a:lnTo>
                  <a:pt x="1762" y="150"/>
                </a:lnTo>
                <a:lnTo>
                  <a:pt x="1776" y="160"/>
                </a:lnTo>
                <a:lnTo>
                  <a:pt x="1787" y="169"/>
                </a:lnTo>
                <a:lnTo>
                  <a:pt x="1799" y="177"/>
                </a:lnTo>
                <a:lnTo>
                  <a:pt x="1808" y="186"/>
                </a:lnTo>
                <a:lnTo>
                  <a:pt x="1816" y="194"/>
                </a:lnTo>
                <a:lnTo>
                  <a:pt x="1824" y="202"/>
                </a:lnTo>
                <a:lnTo>
                  <a:pt x="1829" y="207"/>
                </a:lnTo>
                <a:lnTo>
                  <a:pt x="1833" y="215"/>
                </a:lnTo>
                <a:lnTo>
                  <a:pt x="1837" y="221"/>
                </a:lnTo>
                <a:lnTo>
                  <a:pt x="1839" y="225"/>
                </a:lnTo>
                <a:lnTo>
                  <a:pt x="1839" y="230"/>
                </a:lnTo>
                <a:lnTo>
                  <a:pt x="1839" y="240"/>
                </a:lnTo>
                <a:lnTo>
                  <a:pt x="1837" y="250"/>
                </a:lnTo>
                <a:lnTo>
                  <a:pt x="1833" y="257"/>
                </a:lnTo>
                <a:lnTo>
                  <a:pt x="1829" y="267"/>
                </a:lnTo>
                <a:lnTo>
                  <a:pt x="1824" y="275"/>
                </a:lnTo>
                <a:lnTo>
                  <a:pt x="1818" y="284"/>
                </a:lnTo>
                <a:lnTo>
                  <a:pt x="1810" y="292"/>
                </a:lnTo>
                <a:lnTo>
                  <a:pt x="1801" y="299"/>
                </a:lnTo>
                <a:lnTo>
                  <a:pt x="1797" y="303"/>
                </a:lnTo>
                <a:lnTo>
                  <a:pt x="1791" y="311"/>
                </a:lnTo>
                <a:lnTo>
                  <a:pt x="1787" y="319"/>
                </a:lnTo>
                <a:lnTo>
                  <a:pt x="1783" y="326"/>
                </a:lnTo>
                <a:lnTo>
                  <a:pt x="1781" y="338"/>
                </a:lnTo>
                <a:lnTo>
                  <a:pt x="1778" y="349"/>
                </a:lnTo>
                <a:lnTo>
                  <a:pt x="1774" y="363"/>
                </a:lnTo>
                <a:lnTo>
                  <a:pt x="1772" y="378"/>
                </a:lnTo>
                <a:lnTo>
                  <a:pt x="1770" y="393"/>
                </a:lnTo>
                <a:lnTo>
                  <a:pt x="1768" y="411"/>
                </a:lnTo>
                <a:lnTo>
                  <a:pt x="1766" y="430"/>
                </a:lnTo>
                <a:lnTo>
                  <a:pt x="1764" y="451"/>
                </a:lnTo>
                <a:lnTo>
                  <a:pt x="1764" y="474"/>
                </a:lnTo>
                <a:lnTo>
                  <a:pt x="1762" y="497"/>
                </a:lnTo>
                <a:lnTo>
                  <a:pt x="1762" y="522"/>
                </a:lnTo>
                <a:lnTo>
                  <a:pt x="1762" y="549"/>
                </a:lnTo>
                <a:lnTo>
                  <a:pt x="1762" y="562"/>
                </a:lnTo>
                <a:lnTo>
                  <a:pt x="1762" y="577"/>
                </a:lnTo>
                <a:lnTo>
                  <a:pt x="1762" y="595"/>
                </a:lnTo>
                <a:lnTo>
                  <a:pt x="1762" y="612"/>
                </a:lnTo>
                <a:lnTo>
                  <a:pt x="1762" y="629"/>
                </a:lnTo>
                <a:lnTo>
                  <a:pt x="1762" y="648"/>
                </a:lnTo>
                <a:lnTo>
                  <a:pt x="1762" y="667"/>
                </a:lnTo>
                <a:lnTo>
                  <a:pt x="1764" y="688"/>
                </a:lnTo>
                <a:lnTo>
                  <a:pt x="1764" y="710"/>
                </a:lnTo>
                <a:lnTo>
                  <a:pt x="1764" y="733"/>
                </a:lnTo>
                <a:lnTo>
                  <a:pt x="1764" y="756"/>
                </a:lnTo>
                <a:lnTo>
                  <a:pt x="1764" y="780"/>
                </a:lnTo>
                <a:lnTo>
                  <a:pt x="1764" y="807"/>
                </a:lnTo>
                <a:lnTo>
                  <a:pt x="1766" y="832"/>
                </a:lnTo>
                <a:lnTo>
                  <a:pt x="1766" y="861"/>
                </a:lnTo>
                <a:lnTo>
                  <a:pt x="1766" y="890"/>
                </a:lnTo>
                <a:lnTo>
                  <a:pt x="1766" y="918"/>
                </a:lnTo>
                <a:lnTo>
                  <a:pt x="1768" y="949"/>
                </a:lnTo>
                <a:lnTo>
                  <a:pt x="1768" y="980"/>
                </a:lnTo>
                <a:lnTo>
                  <a:pt x="1768" y="1012"/>
                </a:lnTo>
                <a:lnTo>
                  <a:pt x="1768" y="1045"/>
                </a:lnTo>
                <a:lnTo>
                  <a:pt x="1770" y="1079"/>
                </a:lnTo>
                <a:lnTo>
                  <a:pt x="1770" y="1114"/>
                </a:lnTo>
                <a:lnTo>
                  <a:pt x="1770" y="1150"/>
                </a:lnTo>
                <a:lnTo>
                  <a:pt x="1772" y="1187"/>
                </a:lnTo>
                <a:lnTo>
                  <a:pt x="1772" y="1225"/>
                </a:lnTo>
                <a:lnTo>
                  <a:pt x="1772" y="1263"/>
                </a:lnTo>
                <a:lnTo>
                  <a:pt x="1774" y="1304"/>
                </a:lnTo>
                <a:lnTo>
                  <a:pt x="1774" y="1344"/>
                </a:lnTo>
                <a:lnTo>
                  <a:pt x="1774" y="1386"/>
                </a:lnTo>
                <a:lnTo>
                  <a:pt x="1776" y="1428"/>
                </a:lnTo>
                <a:lnTo>
                  <a:pt x="1776" y="1472"/>
                </a:lnTo>
                <a:lnTo>
                  <a:pt x="1776" y="1516"/>
                </a:lnTo>
                <a:lnTo>
                  <a:pt x="1778" y="1559"/>
                </a:lnTo>
                <a:lnTo>
                  <a:pt x="1778" y="1599"/>
                </a:lnTo>
                <a:lnTo>
                  <a:pt x="1778" y="1641"/>
                </a:lnTo>
                <a:lnTo>
                  <a:pt x="1780" y="1679"/>
                </a:lnTo>
                <a:lnTo>
                  <a:pt x="1780" y="1718"/>
                </a:lnTo>
                <a:lnTo>
                  <a:pt x="1780" y="1754"/>
                </a:lnTo>
                <a:lnTo>
                  <a:pt x="1780" y="1790"/>
                </a:lnTo>
                <a:lnTo>
                  <a:pt x="1780" y="1827"/>
                </a:lnTo>
                <a:lnTo>
                  <a:pt x="1781" y="1859"/>
                </a:lnTo>
                <a:lnTo>
                  <a:pt x="1781" y="1894"/>
                </a:lnTo>
                <a:lnTo>
                  <a:pt x="1781" y="1925"/>
                </a:lnTo>
                <a:lnTo>
                  <a:pt x="1781" y="1957"/>
                </a:lnTo>
                <a:lnTo>
                  <a:pt x="1781" y="1986"/>
                </a:lnTo>
                <a:lnTo>
                  <a:pt x="1781" y="2015"/>
                </a:lnTo>
                <a:lnTo>
                  <a:pt x="1781" y="2043"/>
                </a:lnTo>
                <a:lnTo>
                  <a:pt x="1781" y="2070"/>
                </a:lnTo>
                <a:lnTo>
                  <a:pt x="1781" y="2095"/>
                </a:lnTo>
                <a:lnTo>
                  <a:pt x="1781" y="2120"/>
                </a:lnTo>
                <a:lnTo>
                  <a:pt x="1781" y="2143"/>
                </a:lnTo>
                <a:lnTo>
                  <a:pt x="1781" y="2166"/>
                </a:lnTo>
                <a:lnTo>
                  <a:pt x="1781" y="2187"/>
                </a:lnTo>
                <a:lnTo>
                  <a:pt x="1780" y="2208"/>
                </a:lnTo>
                <a:lnTo>
                  <a:pt x="1780" y="2227"/>
                </a:lnTo>
                <a:lnTo>
                  <a:pt x="1780" y="2247"/>
                </a:lnTo>
                <a:lnTo>
                  <a:pt x="1780" y="2264"/>
                </a:lnTo>
                <a:lnTo>
                  <a:pt x="1780" y="2281"/>
                </a:lnTo>
                <a:lnTo>
                  <a:pt x="1778" y="2296"/>
                </a:lnTo>
                <a:lnTo>
                  <a:pt x="1778" y="2310"/>
                </a:lnTo>
                <a:lnTo>
                  <a:pt x="1778" y="2323"/>
                </a:lnTo>
                <a:lnTo>
                  <a:pt x="1776" y="2335"/>
                </a:lnTo>
                <a:lnTo>
                  <a:pt x="1776" y="2346"/>
                </a:lnTo>
                <a:lnTo>
                  <a:pt x="1774" y="2367"/>
                </a:lnTo>
                <a:lnTo>
                  <a:pt x="1772" y="2386"/>
                </a:lnTo>
                <a:lnTo>
                  <a:pt x="1770" y="2406"/>
                </a:lnTo>
                <a:lnTo>
                  <a:pt x="1768" y="2425"/>
                </a:lnTo>
                <a:lnTo>
                  <a:pt x="1766" y="2444"/>
                </a:lnTo>
                <a:lnTo>
                  <a:pt x="1764" y="2463"/>
                </a:lnTo>
                <a:lnTo>
                  <a:pt x="1762" y="2480"/>
                </a:lnTo>
                <a:lnTo>
                  <a:pt x="1760" y="2498"/>
                </a:lnTo>
                <a:lnTo>
                  <a:pt x="1758" y="2513"/>
                </a:lnTo>
                <a:lnTo>
                  <a:pt x="1755" y="2530"/>
                </a:lnTo>
                <a:lnTo>
                  <a:pt x="1753" y="2546"/>
                </a:lnTo>
                <a:lnTo>
                  <a:pt x="1749" y="2561"/>
                </a:lnTo>
                <a:lnTo>
                  <a:pt x="1747" y="2574"/>
                </a:lnTo>
                <a:lnTo>
                  <a:pt x="1743" y="2588"/>
                </a:lnTo>
                <a:lnTo>
                  <a:pt x="1741" y="2601"/>
                </a:lnTo>
                <a:lnTo>
                  <a:pt x="1737" y="2615"/>
                </a:lnTo>
                <a:lnTo>
                  <a:pt x="1732" y="2639"/>
                </a:lnTo>
                <a:lnTo>
                  <a:pt x="1724" y="2662"/>
                </a:lnTo>
                <a:lnTo>
                  <a:pt x="1714" y="2684"/>
                </a:lnTo>
                <a:lnTo>
                  <a:pt x="1707" y="2705"/>
                </a:lnTo>
                <a:lnTo>
                  <a:pt x="1695" y="2724"/>
                </a:lnTo>
                <a:lnTo>
                  <a:pt x="1684" y="2743"/>
                </a:lnTo>
                <a:lnTo>
                  <a:pt x="1670" y="2760"/>
                </a:lnTo>
                <a:lnTo>
                  <a:pt x="1657" y="2775"/>
                </a:lnTo>
                <a:lnTo>
                  <a:pt x="1649" y="2783"/>
                </a:lnTo>
                <a:lnTo>
                  <a:pt x="1643" y="2791"/>
                </a:lnTo>
                <a:lnTo>
                  <a:pt x="1636" y="2797"/>
                </a:lnTo>
                <a:lnTo>
                  <a:pt x="1630" y="2802"/>
                </a:lnTo>
                <a:lnTo>
                  <a:pt x="1622" y="2808"/>
                </a:lnTo>
                <a:lnTo>
                  <a:pt x="1616" y="2814"/>
                </a:lnTo>
                <a:lnTo>
                  <a:pt x="1609" y="2820"/>
                </a:lnTo>
                <a:lnTo>
                  <a:pt x="1603" y="2823"/>
                </a:lnTo>
                <a:lnTo>
                  <a:pt x="1595" y="2827"/>
                </a:lnTo>
                <a:lnTo>
                  <a:pt x="1589" y="2829"/>
                </a:lnTo>
                <a:lnTo>
                  <a:pt x="1582" y="2833"/>
                </a:lnTo>
                <a:lnTo>
                  <a:pt x="1576" y="2835"/>
                </a:lnTo>
                <a:lnTo>
                  <a:pt x="1570" y="2837"/>
                </a:lnTo>
                <a:lnTo>
                  <a:pt x="1563" y="2839"/>
                </a:lnTo>
                <a:lnTo>
                  <a:pt x="1557" y="2839"/>
                </a:lnTo>
                <a:lnTo>
                  <a:pt x="1551" y="2839"/>
                </a:lnTo>
                <a:lnTo>
                  <a:pt x="1545" y="2839"/>
                </a:lnTo>
                <a:lnTo>
                  <a:pt x="1540" y="2837"/>
                </a:lnTo>
                <a:lnTo>
                  <a:pt x="1534" y="2835"/>
                </a:lnTo>
                <a:lnTo>
                  <a:pt x="1528" y="2831"/>
                </a:lnTo>
                <a:lnTo>
                  <a:pt x="1524" y="2827"/>
                </a:lnTo>
                <a:lnTo>
                  <a:pt x="1520" y="2823"/>
                </a:lnTo>
                <a:lnTo>
                  <a:pt x="1517" y="2818"/>
                </a:lnTo>
                <a:lnTo>
                  <a:pt x="1513" y="2810"/>
                </a:lnTo>
                <a:lnTo>
                  <a:pt x="1511" y="2802"/>
                </a:lnTo>
                <a:lnTo>
                  <a:pt x="1509" y="2795"/>
                </a:lnTo>
                <a:lnTo>
                  <a:pt x="1505" y="2785"/>
                </a:lnTo>
                <a:lnTo>
                  <a:pt x="1505" y="2775"/>
                </a:lnTo>
                <a:lnTo>
                  <a:pt x="1503" y="2764"/>
                </a:lnTo>
                <a:lnTo>
                  <a:pt x="1501" y="2752"/>
                </a:lnTo>
                <a:lnTo>
                  <a:pt x="1501" y="2739"/>
                </a:lnTo>
                <a:lnTo>
                  <a:pt x="1501" y="2726"/>
                </a:lnTo>
                <a:lnTo>
                  <a:pt x="1501" y="2712"/>
                </a:lnTo>
                <a:lnTo>
                  <a:pt x="1499" y="2697"/>
                </a:lnTo>
                <a:lnTo>
                  <a:pt x="1495" y="2684"/>
                </a:lnTo>
                <a:lnTo>
                  <a:pt x="1490" y="2670"/>
                </a:lnTo>
                <a:lnTo>
                  <a:pt x="1484" y="2655"/>
                </a:lnTo>
                <a:lnTo>
                  <a:pt x="1476" y="2641"/>
                </a:lnTo>
                <a:lnTo>
                  <a:pt x="1467" y="2628"/>
                </a:lnTo>
                <a:lnTo>
                  <a:pt x="1457" y="2615"/>
                </a:lnTo>
                <a:lnTo>
                  <a:pt x="1445" y="2599"/>
                </a:lnTo>
                <a:lnTo>
                  <a:pt x="1432" y="2586"/>
                </a:lnTo>
                <a:lnTo>
                  <a:pt x="1419" y="2572"/>
                </a:lnTo>
                <a:lnTo>
                  <a:pt x="1403" y="2557"/>
                </a:lnTo>
                <a:lnTo>
                  <a:pt x="1386" y="2544"/>
                </a:lnTo>
                <a:lnTo>
                  <a:pt x="1367" y="2530"/>
                </a:lnTo>
                <a:lnTo>
                  <a:pt x="1348" y="2515"/>
                </a:lnTo>
                <a:lnTo>
                  <a:pt x="1326" y="2501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25733" y="5151967"/>
            <a:ext cx="4125384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注意把国字框写方正，框内部分的大小要合适。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2531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围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wéi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534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周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围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535" name="Group 4"/>
          <p:cNvGrpSpPr/>
          <p:nvPr/>
        </p:nvGrpSpPr>
        <p:grpSpPr>
          <a:xfrm>
            <a:off x="7016751" y="1312333"/>
            <a:ext cx="3839633" cy="3839633"/>
            <a:chOff x="1474" y="663"/>
            <a:chExt cx="2948" cy="2835"/>
          </a:xfrm>
        </p:grpSpPr>
        <p:sp>
          <p:nvSpPr>
            <p:cNvPr id="2254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254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255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255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255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52500" y="49530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亲手  亲自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24984" y="5486400"/>
            <a:ext cx="53805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新年快到了，同学们把自己亲手制作的贺年卡赠送给老师。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846667" y="4446271"/>
            <a:ext cx="3365500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  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口</a:t>
            </a:r>
            <a:endParaRPr kumimoji="0" lang="zh-CN" altLang="en-US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31"/>
          <p:cNvSpPr txBox="1">
            <a:spLocks noChangeArrowheads="1"/>
          </p:cNvSpPr>
          <p:nvPr/>
        </p:nvSpPr>
        <p:spPr bwMode="auto">
          <a:xfrm>
            <a:off x="742951" y="398039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全包围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7" name="Freeform 14"/>
          <p:cNvSpPr/>
          <p:nvPr/>
        </p:nvSpPr>
        <p:spPr>
          <a:xfrm>
            <a:off x="7867651" y="2089151"/>
            <a:ext cx="241300" cy="2559049"/>
          </a:xfrm>
          <a:custGeom>
            <a:avLst/>
            <a:gdLst>
              <a:gd name="txL" fmla="*/ 0 w 228"/>
              <a:gd name="txT" fmla="*/ 0 h 2419"/>
              <a:gd name="txR" fmla="*/ 228 w 228"/>
              <a:gd name="txB" fmla="*/ 2419 h 241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8" h="2419">
                <a:moveTo>
                  <a:pt x="217" y="2018"/>
                </a:moveTo>
                <a:lnTo>
                  <a:pt x="215" y="2043"/>
                </a:lnTo>
                <a:lnTo>
                  <a:pt x="215" y="2066"/>
                </a:lnTo>
                <a:lnTo>
                  <a:pt x="213" y="2089"/>
                </a:lnTo>
                <a:lnTo>
                  <a:pt x="213" y="2112"/>
                </a:lnTo>
                <a:lnTo>
                  <a:pt x="211" y="2133"/>
                </a:lnTo>
                <a:lnTo>
                  <a:pt x="209" y="2154"/>
                </a:lnTo>
                <a:lnTo>
                  <a:pt x="209" y="2173"/>
                </a:lnTo>
                <a:lnTo>
                  <a:pt x="207" y="2193"/>
                </a:lnTo>
                <a:lnTo>
                  <a:pt x="205" y="2212"/>
                </a:lnTo>
                <a:lnTo>
                  <a:pt x="205" y="2229"/>
                </a:lnTo>
                <a:lnTo>
                  <a:pt x="203" y="2246"/>
                </a:lnTo>
                <a:lnTo>
                  <a:pt x="202" y="2262"/>
                </a:lnTo>
                <a:lnTo>
                  <a:pt x="200" y="2277"/>
                </a:lnTo>
                <a:lnTo>
                  <a:pt x="200" y="2292"/>
                </a:lnTo>
                <a:lnTo>
                  <a:pt x="198" y="2306"/>
                </a:lnTo>
                <a:lnTo>
                  <a:pt x="196" y="2319"/>
                </a:lnTo>
                <a:lnTo>
                  <a:pt x="194" y="2331"/>
                </a:lnTo>
                <a:lnTo>
                  <a:pt x="192" y="2342"/>
                </a:lnTo>
                <a:lnTo>
                  <a:pt x="190" y="2352"/>
                </a:lnTo>
                <a:lnTo>
                  <a:pt x="188" y="2363"/>
                </a:lnTo>
                <a:lnTo>
                  <a:pt x="188" y="2371"/>
                </a:lnTo>
                <a:lnTo>
                  <a:pt x="186" y="2380"/>
                </a:lnTo>
                <a:lnTo>
                  <a:pt x="184" y="2386"/>
                </a:lnTo>
                <a:lnTo>
                  <a:pt x="182" y="2394"/>
                </a:lnTo>
                <a:lnTo>
                  <a:pt x="180" y="2400"/>
                </a:lnTo>
                <a:lnTo>
                  <a:pt x="179" y="2405"/>
                </a:lnTo>
                <a:lnTo>
                  <a:pt x="177" y="2409"/>
                </a:lnTo>
                <a:lnTo>
                  <a:pt x="175" y="2413"/>
                </a:lnTo>
                <a:lnTo>
                  <a:pt x="173" y="2415"/>
                </a:lnTo>
                <a:lnTo>
                  <a:pt x="171" y="2417"/>
                </a:lnTo>
                <a:lnTo>
                  <a:pt x="169" y="2419"/>
                </a:lnTo>
                <a:lnTo>
                  <a:pt x="167" y="2419"/>
                </a:lnTo>
                <a:lnTo>
                  <a:pt x="163" y="2419"/>
                </a:lnTo>
                <a:lnTo>
                  <a:pt x="159" y="2417"/>
                </a:lnTo>
                <a:lnTo>
                  <a:pt x="155" y="2415"/>
                </a:lnTo>
                <a:lnTo>
                  <a:pt x="152" y="2411"/>
                </a:lnTo>
                <a:lnTo>
                  <a:pt x="146" y="2407"/>
                </a:lnTo>
                <a:lnTo>
                  <a:pt x="142" y="2403"/>
                </a:lnTo>
                <a:lnTo>
                  <a:pt x="136" y="2398"/>
                </a:lnTo>
                <a:lnTo>
                  <a:pt x="132" y="2392"/>
                </a:lnTo>
                <a:lnTo>
                  <a:pt x="127" y="2384"/>
                </a:lnTo>
                <a:lnTo>
                  <a:pt x="121" y="2377"/>
                </a:lnTo>
                <a:lnTo>
                  <a:pt x="115" y="2367"/>
                </a:lnTo>
                <a:lnTo>
                  <a:pt x="109" y="2357"/>
                </a:lnTo>
                <a:lnTo>
                  <a:pt x="104" y="2348"/>
                </a:lnTo>
                <a:lnTo>
                  <a:pt x="98" y="2336"/>
                </a:lnTo>
                <a:lnTo>
                  <a:pt x="92" y="2325"/>
                </a:lnTo>
                <a:lnTo>
                  <a:pt x="86" y="2311"/>
                </a:lnTo>
                <a:lnTo>
                  <a:pt x="81" y="2298"/>
                </a:lnTo>
                <a:lnTo>
                  <a:pt x="75" y="2287"/>
                </a:lnTo>
                <a:lnTo>
                  <a:pt x="69" y="2273"/>
                </a:lnTo>
                <a:lnTo>
                  <a:pt x="65" y="2262"/>
                </a:lnTo>
                <a:lnTo>
                  <a:pt x="59" y="2252"/>
                </a:lnTo>
                <a:lnTo>
                  <a:pt x="56" y="2241"/>
                </a:lnTo>
                <a:lnTo>
                  <a:pt x="52" y="2231"/>
                </a:lnTo>
                <a:lnTo>
                  <a:pt x="48" y="2221"/>
                </a:lnTo>
                <a:lnTo>
                  <a:pt x="44" y="2212"/>
                </a:lnTo>
                <a:lnTo>
                  <a:pt x="42" y="2204"/>
                </a:lnTo>
                <a:lnTo>
                  <a:pt x="38" y="2195"/>
                </a:lnTo>
                <a:lnTo>
                  <a:pt x="36" y="2187"/>
                </a:lnTo>
                <a:lnTo>
                  <a:pt x="35" y="2181"/>
                </a:lnTo>
                <a:lnTo>
                  <a:pt x="33" y="2173"/>
                </a:lnTo>
                <a:lnTo>
                  <a:pt x="31" y="2168"/>
                </a:lnTo>
                <a:lnTo>
                  <a:pt x="31" y="2162"/>
                </a:lnTo>
                <a:lnTo>
                  <a:pt x="31" y="2156"/>
                </a:lnTo>
                <a:lnTo>
                  <a:pt x="31" y="2150"/>
                </a:lnTo>
                <a:lnTo>
                  <a:pt x="31" y="2143"/>
                </a:lnTo>
                <a:lnTo>
                  <a:pt x="31" y="2133"/>
                </a:lnTo>
                <a:lnTo>
                  <a:pt x="31" y="2124"/>
                </a:lnTo>
                <a:lnTo>
                  <a:pt x="31" y="2114"/>
                </a:lnTo>
                <a:lnTo>
                  <a:pt x="33" y="2104"/>
                </a:lnTo>
                <a:lnTo>
                  <a:pt x="35" y="2091"/>
                </a:lnTo>
                <a:lnTo>
                  <a:pt x="36" y="2080"/>
                </a:lnTo>
                <a:lnTo>
                  <a:pt x="38" y="2066"/>
                </a:lnTo>
                <a:lnTo>
                  <a:pt x="40" y="2051"/>
                </a:lnTo>
                <a:lnTo>
                  <a:pt x="42" y="2037"/>
                </a:lnTo>
                <a:lnTo>
                  <a:pt x="46" y="2020"/>
                </a:lnTo>
                <a:lnTo>
                  <a:pt x="48" y="2005"/>
                </a:lnTo>
                <a:lnTo>
                  <a:pt x="52" y="1988"/>
                </a:lnTo>
                <a:lnTo>
                  <a:pt x="56" y="1968"/>
                </a:lnTo>
                <a:lnTo>
                  <a:pt x="58" y="1959"/>
                </a:lnTo>
                <a:lnTo>
                  <a:pt x="59" y="1949"/>
                </a:lnTo>
                <a:lnTo>
                  <a:pt x="61" y="1938"/>
                </a:lnTo>
                <a:lnTo>
                  <a:pt x="63" y="1926"/>
                </a:lnTo>
                <a:lnTo>
                  <a:pt x="65" y="1915"/>
                </a:lnTo>
                <a:lnTo>
                  <a:pt x="67" y="1901"/>
                </a:lnTo>
                <a:lnTo>
                  <a:pt x="67" y="1890"/>
                </a:lnTo>
                <a:lnTo>
                  <a:pt x="69" y="1876"/>
                </a:lnTo>
                <a:lnTo>
                  <a:pt x="71" y="1861"/>
                </a:lnTo>
                <a:lnTo>
                  <a:pt x="73" y="1848"/>
                </a:lnTo>
                <a:lnTo>
                  <a:pt x="73" y="1832"/>
                </a:lnTo>
                <a:lnTo>
                  <a:pt x="75" y="1815"/>
                </a:lnTo>
                <a:lnTo>
                  <a:pt x="77" y="1800"/>
                </a:lnTo>
                <a:lnTo>
                  <a:pt x="77" y="1783"/>
                </a:lnTo>
                <a:lnTo>
                  <a:pt x="79" y="1765"/>
                </a:lnTo>
                <a:lnTo>
                  <a:pt x="79" y="1748"/>
                </a:lnTo>
                <a:lnTo>
                  <a:pt x="81" y="1729"/>
                </a:lnTo>
                <a:lnTo>
                  <a:pt x="81" y="1710"/>
                </a:lnTo>
                <a:lnTo>
                  <a:pt x="81" y="1691"/>
                </a:lnTo>
                <a:lnTo>
                  <a:pt x="83" y="1669"/>
                </a:lnTo>
                <a:lnTo>
                  <a:pt x="83" y="1648"/>
                </a:lnTo>
                <a:lnTo>
                  <a:pt x="84" y="1627"/>
                </a:lnTo>
                <a:lnTo>
                  <a:pt x="84" y="1604"/>
                </a:lnTo>
                <a:lnTo>
                  <a:pt x="84" y="1583"/>
                </a:lnTo>
                <a:lnTo>
                  <a:pt x="84" y="1560"/>
                </a:lnTo>
                <a:lnTo>
                  <a:pt x="84" y="1535"/>
                </a:lnTo>
                <a:lnTo>
                  <a:pt x="86" y="1512"/>
                </a:lnTo>
                <a:lnTo>
                  <a:pt x="86" y="1487"/>
                </a:lnTo>
                <a:lnTo>
                  <a:pt x="86" y="1461"/>
                </a:lnTo>
                <a:lnTo>
                  <a:pt x="86" y="1436"/>
                </a:lnTo>
                <a:lnTo>
                  <a:pt x="86" y="1409"/>
                </a:lnTo>
                <a:lnTo>
                  <a:pt x="86" y="1382"/>
                </a:lnTo>
                <a:lnTo>
                  <a:pt x="86" y="1328"/>
                </a:lnTo>
                <a:lnTo>
                  <a:pt x="86" y="1275"/>
                </a:lnTo>
                <a:lnTo>
                  <a:pt x="86" y="1221"/>
                </a:lnTo>
                <a:lnTo>
                  <a:pt x="86" y="1169"/>
                </a:lnTo>
                <a:lnTo>
                  <a:pt x="86" y="1118"/>
                </a:lnTo>
                <a:lnTo>
                  <a:pt x="86" y="1066"/>
                </a:lnTo>
                <a:lnTo>
                  <a:pt x="84" y="1016"/>
                </a:lnTo>
                <a:lnTo>
                  <a:pt x="84" y="966"/>
                </a:lnTo>
                <a:lnTo>
                  <a:pt x="84" y="916"/>
                </a:lnTo>
                <a:lnTo>
                  <a:pt x="84" y="868"/>
                </a:lnTo>
                <a:lnTo>
                  <a:pt x="84" y="820"/>
                </a:lnTo>
                <a:lnTo>
                  <a:pt x="83" y="773"/>
                </a:lnTo>
                <a:lnTo>
                  <a:pt x="83" y="727"/>
                </a:lnTo>
                <a:lnTo>
                  <a:pt x="83" y="681"/>
                </a:lnTo>
                <a:lnTo>
                  <a:pt x="81" y="635"/>
                </a:lnTo>
                <a:lnTo>
                  <a:pt x="81" y="590"/>
                </a:lnTo>
                <a:lnTo>
                  <a:pt x="81" y="569"/>
                </a:lnTo>
                <a:lnTo>
                  <a:pt x="81" y="546"/>
                </a:lnTo>
                <a:lnTo>
                  <a:pt x="79" y="525"/>
                </a:lnTo>
                <a:lnTo>
                  <a:pt x="79" y="506"/>
                </a:lnTo>
                <a:lnTo>
                  <a:pt x="79" y="485"/>
                </a:lnTo>
                <a:lnTo>
                  <a:pt x="77" y="466"/>
                </a:lnTo>
                <a:lnTo>
                  <a:pt x="77" y="447"/>
                </a:lnTo>
                <a:lnTo>
                  <a:pt x="75" y="428"/>
                </a:lnTo>
                <a:lnTo>
                  <a:pt x="75" y="410"/>
                </a:lnTo>
                <a:lnTo>
                  <a:pt x="73" y="393"/>
                </a:lnTo>
                <a:lnTo>
                  <a:pt x="73" y="376"/>
                </a:lnTo>
                <a:lnTo>
                  <a:pt x="71" y="359"/>
                </a:lnTo>
                <a:lnTo>
                  <a:pt x="69" y="343"/>
                </a:lnTo>
                <a:lnTo>
                  <a:pt x="67" y="326"/>
                </a:lnTo>
                <a:lnTo>
                  <a:pt x="67" y="313"/>
                </a:lnTo>
                <a:lnTo>
                  <a:pt x="65" y="297"/>
                </a:lnTo>
                <a:lnTo>
                  <a:pt x="63" y="282"/>
                </a:lnTo>
                <a:lnTo>
                  <a:pt x="61" y="269"/>
                </a:lnTo>
                <a:lnTo>
                  <a:pt x="59" y="255"/>
                </a:lnTo>
                <a:lnTo>
                  <a:pt x="58" y="244"/>
                </a:lnTo>
                <a:lnTo>
                  <a:pt x="56" y="230"/>
                </a:lnTo>
                <a:lnTo>
                  <a:pt x="54" y="219"/>
                </a:lnTo>
                <a:lnTo>
                  <a:pt x="52" y="207"/>
                </a:lnTo>
                <a:lnTo>
                  <a:pt x="50" y="198"/>
                </a:lnTo>
                <a:lnTo>
                  <a:pt x="48" y="186"/>
                </a:lnTo>
                <a:lnTo>
                  <a:pt x="46" y="177"/>
                </a:lnTo>
                <a:lnTo>
                  <a:pt x="44" y="169"/>
                </a:lnTo>
                <a:lnTo>
                  <a:pt x="40" y="159"/>
                </a:lnTo>
                <a:lnTo>
                  <a:pt x="38" y="152"/>
                </a:lnTo>
                <a:lnTo>
                  <a:pt x="36" y="142"/>
                </a:lnTo>
                <a:lnTo>
                  <a:pt x="33" y="136"/>
                </a:lnTo>
                <a:lnTo>
                  <a:pt x="31" y="129"/>
                </a:lnTo>
                <a:lnTo>
                  <a:pt x="25" y="115"/>
                </a:lnTo>
                <a:lnTo>
                  <a:pt x="21" y="104"/>
                </a:lnTo>
                <a:lnTo>
                  <a:pt x="17" y="92"/>
                </a:lnTo>
                <a:lnTo>
                  <a:pt x="13" y="81"/>
                </a:lnTo>
                <a:lnTo>
                  <a:pt x="10" y="71"/>
                </a:lnTo>
                <a:lnTo>
                  <a:pt x="6" y="62"/>
                </a:lnTo>
                <a:lnTo>
                  <a:pt x="4" y="52"/>
                </a:lnTo>
                <a:lnTo>
                  <a:pt x="2" y="44"/>
                </a:lnTo>
                <a:lnTo>
                  <a:pt x="2" y="37"/>
                </a:lnTo>
                <a:lnTo>
                  <a:pt x="0" y="29"/>
                </a:lnTo>
                <a:lnTo>
                  <a:pt x="0" y="23"/>
                </a:lnTo>
                <a:lnTo>
                  <a:pt x="0" y="19"/>
                </a:lnTo>
                <a:lnTo>
                  <a:pt x="0" y="14"/>
                </a:lnTo>
                <a:lnTo>
                  <a:pt x="2" y="10"/>
                </a:lnTo>
                <a:lnTo>
                  <a:pt x="4" y="6"/>
                </a:lnTo>
                <a:lnTo>
                  <a:pt x="6" y="4"/>
                </a:lnTo>
                <a:lnTo>
                  <a:pt x="10" y="2"/>
                </a:lnTo>
                <a:lnTo>
                  <a:pt x="13" y="0"/>
                </a:lnTo>
                <a:lnTo>
                  <a:pt x="19" y="0"/>
                </a:lnTo>
                <a:lnTo>
                  <a:pt x="27" y="0"/>
                </a:lnTo>
                <a:lnTo>
                  <a:pt x="35" y="0"/>
                </a:lnTo>
                <a:lnTo>
                  <a:pt x="44" y="0"/>
                </a:lnTo>
                <a:lnTo>
                  <a:pt x="56" y="2"/>
                </a:lnTo>
                <a:lnTo>
                  <a:pt x="69" y="6"/>
                </a:lnTo>
                <a:lnTo>
                  <a:pt x="84" y="8"/>
                </a:lnTo>
                <a:lnTo>
                  <a:pt x="100" y="12"/>
                </a:lnTo>
                <a:lnTo>
                  <a:pt x="117" y="16"/>
                </a:lnTo>
                <a:lnTo>
                  <a:pt x="136" y="21"/>
                </a:lnTo>
                <a:lnTo>
                  <a:pt x="155" y="27"/>
                </a:lnTo>
                <a:lnTo>
                  <a:pt x="177" y="33"/>
                </a:lnTo>
                <a:lnTo>
                  <a:pt x="200" y="39"/>
                </a:lnTo>
                <a:lnTo>
                  <a:pt x="225" y="46"/>
                </a:lnTo>
                <a:lnTo>
                  <a:pt x="225" y="144"/>
                </a:lnTo>
                <a:lnTo>
                  <a:pt x="227" y="238"/>
                </a:lnTo>
                <a:lnTo>
                  <a:pt x="227" y="330"/>
                </a:lnTo>
                <a:lnTo>
                  <a:pt x="227" y="422"/>
                </a:lnTo>
                <a:lnTo>
                  <a:pt x="228" y="508"/>
                </a:lnTo>
                <a:lnTo>
                  <a:pt x="228" y="594"/>
                </a:lnTo>
                <a:lnTo>
                  <a:pt x="228" y="679"/>
                </a:lnTo>
                <a:lnTo>
                  <a:pt x="228" y="759"/>
                </a:lnTo>
                <a:lnTo>
                  <a:pt x="228" y="838"/>
                </a:lnTo>
                <a:lnTo>
                  <a:pt x="228" y="914"/>
                </a:lnTo>
                <a:lnTo>
                  <a:pt x="228" y="989"/>
                </a:lnTo>
                <a:lnTo>
                  <a:pt x="228" y="1060"/>
                </a:lnTo>
                <a:lnTo>
                  <a:pt x="228" y="1131"/>
                </a:lnTo>
                <a:lnTo>
                  <a:pt x="228" y="1198"/>
                </a:lnTo>
                <a:lnTo>
                  <a:pt x="228" y="1263"/>
                </a:lnTo>
                <a:lnTo>
                  <a:pt x="228" y="1326"/>
                </a:lnTo>
                <a:lnTo>
                  <a:pt x="228" y="1386"/>
                </a:lnTo>
                <a:lnTo>
                  <a:pt x="228" y="1443"/>
                </a:lnTo>
                <a:lnTo>
                  <a:pt x="228" y="1501"/>
                </a:lnTo>
                <a:lnTo>
                  <a:pt x="227" y="1554"/>
                </a:lnTo>
                <a:lnTo>
                  <a:pt x="227" y="1604"/>
                </a:lnTo>
                <a:lnTo>
                  <a:pt x="227" y="1654"/>
                </a:lnTo>
                <a:lnTo>
                  <a:pt x="227" y="1700"/>
                </a:lnTo>
                <a:lnTo>
                  <a:pt x="225" y="1746"/>
                </a:lnTo>
                <a:lnTo>
                  <a:pt x="225" y="1788"/>
                </a:lnTo>
                <a:lnTo>
                  <a:pt x="223" y="1827"/>
                </a:lnTo>
                <a:lnTo>
                  <a:pt x="223" y="1865"/>
                </a:lnTo>
                <a:lnTo>
                  <a:pt x="221" y="1899"/>
                </a:lnTo>
                <a:lnTo>
                  <a:pt x="221" y="1934"/>
                </a:lnTo>
                <a:lnTo>
                  <a:pt x="219" y="1965"/>
                </a:lnTo>
                <a:lnTo>
                  <a:pt x="219" y="1991"/>
                </a:lnTo>
                <a:lnTo>
                  <a:pt x="217" y="2018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15"/>
          <p:cNvSpPr/>
          <p:nvPr/>
        </p:nvSpPr>
        <p:spPr>
          <a:xfrm>
            <a:off x="7998884" y="1926167"/>
            <a:ext cx="2163233" cy="2880784"/>
          </a:xfrm>
          <a:custGeom>
            <a:avLst/>
            <a:gdLst>
              <a:gd name="txL" fmla="*/ 0 w 2042"/>
              <a:gd name="txT" fmla="*/ 0 h 2721"/>
              <a:gd name="txR" fmla="*/ 2042 w 2042"/>
              <a:gd name="txB" fmla="*/ 2721 h 27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42" h="2721">
                <a:moveTo>
                  <a:pt x="1931" y="2572"/>
                </a:moveTo>
                <a:lnTo>
                  <a:pt x="1919" y="2589"/>
                </a:lnTo>
                <a:lnTo>
                  <a:pt x="1908" y="2606"/>
                </a:lnTo>
                <a:lnTo>
                  <a:pt x="1896" y="2624"/>
                </a:lnTo>
                <a:lnTo>
                  <a:pt x="1887" y="2637"/>
                </a:lnTo>
                <a:lnTo>
                  <a:pt x="1877" y="2650"/>
                </a:lnTo>
                <a:lnTo>
                  <a:pt x="1868" y="2664"/>
                </a:lnTo>
                <a:lnTo>
                  <a:pt x="1858" y="2673"/>
                </a:lnTo>
                <a:lnTo>
                  <a:pt x="1848" y="2685"/>
                </a:lnTo>
                <a:lnTo>
                  <a:pt x="1841" y="2693"/>
                </a:lnTo>
                <a:lnTo>
                  <a:pt x="1833" y="2700"/>
                </a:lnTo>
                <a:lnTo>
                  <a:pt x="1825" y="2706"/>
                </a:lnTo>
                <a:lnTo>
                  <a:pt x="1818" y="2712"/>
                </a:lnTo>
                <a:lnTo>
                  <a:pt x="1810" y="2716"/>
                </a:lnTo>
                <a:lnTo>
                  <a:pt x="1804" y="2719"/>
                </a:lnTo>
                <a:lnTo>
                  <a:pt x="1798" y="2721"/>
                </a:lnTo>
                <a:lnTo>
                  <a:pt x="1793" y="2721"/>
                </a:lnTo>
                <a:lnTo>
                  <a:pt x="1787" y="2721"/>
                </a:lnTo>
                <a:lnTo>
                  <a:pt x="1783" y="2719"/>
                </a:lnTo>
                <a:lnTo>
                  <a:pt x="1777" y="2717"/>
                </a:lnTo>
                <a:lnTo>
                  <a:pt x="1774" y="2714"/>
                </a:lnTo>
                <a:lnTo>
                  <a:pt x="1770" y="2710"/>
                </a:lnTo>
                <a:lnTo>
                  <a:pt x="1768" y="2704"/>
                </a:lnTo>
                <a:lnTo>
                  <a:pt x="1764" y="2696"/>
                </a:lnTo>
                <a:lnTo>
                  <a:pt x="1762" y="2691"/>
                </a:lnTo>
                <a:lnTo>
                  <a:pt x="1758" y="2681"/>
                </a:lnTo>
                <a:lnTo>
                  <a:pt x="1758" y="2671"/>
                </a:lnTo>
                <a:lnTo>
                  <a:pt x="1756" y="2662"/>
                </a:lnTo>
                <a:lnTo>
                  <a:pt x="1754" y="2650"/>
                </a:lnTo>
                <a:lnTo>
                  <a:pt x="1754" y="2639"/>
                </a:lnTo>
                <a:lnTo>
                  <a:pt x="1754" y="2625"/>
                </a:lnTo>
                <a:lnTo>
                  <a:pt x="1754" y="2612"/>
                </a:lnTo>
                <a:lnTo>
                  <a:pt x="1754" y="2597"/>
                </a:lnTo>
                <a:lnTo>
                  <a:pt x="1754" y="2579"/>
                </a:lnTo>
                <a:lnTo>
                  <a:pt x="1752" y="2562"/>
                </a:lnTo>
                <a:lnTo>
                  <a:pt x="1751" y="2543"/>
                </a:lnTo>
                <a:lnTo>
                  <a:pt x="1745" y="2522"/>
                </a:lnTo>
                <a:lnTo>
                  <a:pt x="1739" y="2499"/>
                </a:lnTo>
                <a:lnTo>
                  <a:pt x="1731" y="2476"/>
                </a:lnTo>
                <a:lnTo>
                  <a:pt x="1722" y="2451"/>
                </a:lnTo>
                <a:lnTo>
                  <a:pt x="1710" y="2424"/>
                </a:lnTo>
                <a:lnTo>
                  <a:pt x="1697" y="2395"/>
                </a:lnTo>
                <a:lnTo>
                  <a:pt x="1683" y="2367"/>
                </a:lnTo>
                <a:lnTo>
                  <a:pt x="1666" y="2336"/>
                </a:lnTo>
                <a:lnTo>
                  <a:pt x="1649" y="2303"/>
                </a:lnTo>
                <a:lnTo>
                  <a:pt x="1630" y="2269"/>
                </a:lnTo>
                <a:lnTo>
                  <a:pt x="1608" y="2234"/>
                </a:lnTo>
                <a:lnTo>
                  <a:pt x="1587" y="2198"/>
                </a:lnTo>
                <a:lnTo>
                  <a:pt x="1562" y="2160"/>
                </a:lnTo>
                <a:lnTo>
                  <a:pt x="1593" y="2169"/>
                </a:lnTo>
                <a:lnTo>
                  <a:pt x="1620" y="2179"/>
                </a:lnTo>
                <a:lnTo>
                  <a:pt x="1647" y="2188"/>
                </a:lnTo>
                <a:lnTo>
                  <a:pt x="1672" y="2196"/>
                </a:lnTo>
                <a:lnTo>
                  <a:pt x="1695" y="2202"/>
                </a:lnTo>
                <a:lnTo>
                  <a:pt x="1716" y="2208"/>
                </a:lnTo>
                <a:lnTo>
                  <a:pt x="1735" y="2213"/>
                </a:lnTo>
                <a:lnTo>
                  <a:pt x="1752" y="2217"/>
                </a:lnTo>
                <a:lnTo>
                  <a:pt x="1768" y="2219"/>
                </a:lnTo>
                <a:lnTo>
                  <a:pt x="1781" y="2223"/>
                </a:lnTo>
                <a:lnTo>
                  <a:pt x="1793" y="2223"/>
                </a:lnTo>
                <a:lnTo>
                  <a:pt x="1802" y="2223"/>
                </a:lnTo>
                <a:lnTo>
                  <a:pt x="1810" y="2223"/>
                </a:lnTo>
                <a:lnTo>
                  <a:pt x="1818" y="2221"/>
                </a:lnTo>
                <a:lnTo>
                  <a:pt x="1822" y="2219"/>
                </a:lnTo>
                <a:lnTo>
                  <a:pt x="1823" y="2215"/>
                </a:lnTo>
                <a:lnTo>
                  <a:pt x="1825" y="2211"/>
                </a:lnTo>
                <a:lnTo>
                  <a:pt x="1827" y="2204"/>
                </a:lnTo>
                <a:lnTo>
                  <a:pt x="1829" y="2196"/>
                </a:lnTo>
                <a:lnTo>
                  <a:pt x="1831" y="2187"/>
                </a:lnTo>
                <a:lnTo>
                  <a:pt x="1831" y="2175"/>
                </a:lnTo>
                <a:lnTo>
                  <a:pt x="1833" y="2162"/>
                </a:lnTo>
                <a:lnTo>
                  <a:pt x="1835" y="2148"/>
                </a:lnTo>
                <a:lnTo>
                  <a:pt x="1837" y="2131"/>
                </a:lnTo>
                <a:lnTo>
                  <a:pt x="1839" y="2114"/>
                </a:lnTo>
                <a:lnTo>
                  <a:pt x="1839" y="2095"/>
                </a:lnTo>
                <a:lnTo>
                  <a:pt x="1841" y="2073"/>
                </a:lnTo>
                <a:lnTo>
                  <a:pt x="1843" y="2050"/>
                </a:lnTo>
                <a:lnTo>
                  <a:pt x="1845" y="2026"/>
                </a:lnTo>
                <a:lnTo>
                  <a:pt x="1846" y="1999"/>
                </a:lnTo>
                <a:lnTo>
                  <a:pt x="1846" y="1972"/>
                </a:lnTo>
                <a:lnTo>
                  <a:pt x="1848" y="1941"/>
                </a:lnTo>
                <a:lnTo>
                  <a:pt x="1852" y="1880"/>
                </a:lnTo>
                <a:lnTo>
                  <a:pt x="1854" y="1819"/>
                </a:lnTo>
                <a:lnTo>
                  <a:pt x="1856" y="1757"/>
                </a:lnTo>
                <a:lnTo>
                  <a:pt x="1858" y="1696"/>
                </a:lnTo>
                <a:lnTo>
                  <a:pt x="1862" y="1573"/>
                </a:lnTo>
                <a:lnTo>
                  <a:pt x="1862" y="1449"/>
                </a:lnTo>
                <a:lnTo>
                  <a:pt x="1862" y="1387"/>
                </a:lnTo>
                <a:lnTo>
                  <a:pt x="1862" y="1326"/>
                </a:lnTo>
                <a:lnTo>
                  <a:pt x="1860" y="1265"/>
                </a:lnTo>
                <a:lnTo>
                  <a:pt x="1858" y="1205"/>
                </a:lnTo>
                <a:lnTo>
                  <a:pt x="1856" y="1148"/>
                </a:lnTo>
                <a:lnTo>
                  <a:pt x="1854" y="1090"/>
                </a:lnTo>
                <a:lnTo>
                  <a:pt x="1852" y="1035"/>
                </a:lnTo>
                <a:lnTo>
                  <a:pt x="1848" y="979"/>
                </a:lnTo>
                <a:lnTo>
                  <a:pt x="1845" y="924"/>
                </a:lnTo>
                <a:lnTo>
                  <a:pt x="1841" y="868"/>
                </a:lnTo>
                <a:lnTo>
                  <a:pt x="1837" y="811"/>
                </a:lnTo>
                <a:lnTo>
                  <a:pt x="1833" y="751"/>
                </a:lnTo>
                <a:lnTo>
                  <a:pt x="1827" y="692"/>
                </a:lnTo>
                <a:lnTo>
                  <a:pt x="1823" y="630"/>
                </a:lnTo>
                <a:lnTo>
                  <a:pt x="1818" y="569"/>
                </a:lnTo>
                <a:lnTo>
                  <a:pt x="1812" y="506"/>
                </a:lnTo>
                <a:lnTo>
                  <a:pt x="1808" y="475"/>
                </a:lnTo>
                <a:lnTo>
                  <a:pt x="1804" y="445"/>
                </a:lnTo>
                <a:lnTo>
                  <a:pt x="1800" y="418"/>
                </a:lnTo>
                <a:lnTo>
                  <a:pt x="1797" y="391"/>
                </a:lnTo>
                <a:lnTo>
                  <a:pt x="1793" y="366"/>
                </a:lnTo>
                <a:lnTo>
                  <a:pt x="1789" y="343"/>
                </a:lnTo>
                <a:lnTo>
                  <a:pt x="1783" y="322"/>
                </a:lnTo>
                <a:lnTo>
                  <a:pt x="1779" y="301"/>
                </a:lnTo>
                <a:lnTo>
                  <a:pt x="1774" y="284"/>
                </a:lnTo>
                <a:lnTo>
                  <a:pt x="1768" y="266"/>
                </a:lnTo>
                <a:lnTo>
                  <a:pt x="1762" y="251"/>
                </a:lnTo>
                <a:lnTo>
                  <a:pt x="1756" y="238"/>
                </a:lnTo>
                <a:lnTo>
                  <a:pt x="1751" y="226"/>
                </a:lnTo>
                <a:lnTo>
                  <a:pt x="1743" y="215"/>
                </a:lnTo>
                <a:lnTo>
                  <a:pt x="1737" y="207"/>
                </a:lnTo>
                <a:lnTo>
                  <a:pt x="1729" y="199"/>
                </a:lnTo>
                <a:lnTo>
                  <a:pt x="1726" y="195"/>
                </a:lnTo>
                <a:lnTo>
                  <a:pt x="1720" y="193"/>
                </a:lnTo>
                <a:lnTo>
                  <a:pt x="1714" y="192"/>
                </a:lnTo>
                <a:lnTo>
                  <a:pt x="1704" y="190"/>
                </a:lnTo>
                <a:lnTo>
                  <a:pt x="1695" y="188"/>
                </a:lnTo>
                <a:lnTo>
                  <a:pt x="1685" y="186"/>
                </a:lnTo>
                <a:lnTo>
                  <a:pt x="1672" y="184"/>
                </a:lnTo>
                <a:lnTo>
                  <a:pt x="1658" y="184"/>
                </a:lnTo>
                <a:lnTo>
                  <a:pt x="1645" y="182"/>
                </a:lnTo>
                <a:lnTo>
                  <a:pt x="1628" y="182"/>
                </a:lnTo>
                <a:lnTo>
                  <a:pt x="1610" y="182"/>
                </a:lnTo>
                <a:lnTo>
                  <a:pt x="1591" y="182"/>
                </a:lnTo>
                <a:lnTo>
                  <a:pt x="1572" y="182"/>
                </a:lnTo>
                <a:lnTo>
                  <a:pt x="1551" y="182"/>
                </a:lnTo>
                <a:lnTo>
                  <a:pt x="1528" y="182"/>
                </a:lnTo>
                <a:lnTo>
                  <a:pt x="1503" y="184"/>
                </a:lnTo>
                <a:lnTo>
                  <a:pt x="1478" y="184"/>
                </a:lnTo>
                <a:lnTo>
                  <a:pt x="1451" y="186"/>
                </a:lnTo>
                <a:lnTo>
                  <a:pt x="1424" y="188"/>
                </a:lnTo>
                <a:lnTo>
                  <a:pt x="1393" y="190"/>
                </a:lnTo>
                <a:lnTo>
                  <a:pt x="1363" y="192"/>
                </a:lnTo>
                <a:lnTo>
                  <a:pt x="1330" y="193"/>
                </a:lnTo>
                <a:lnTo>
                  <a:pt x="1297" y="197"/>
                </a:lnTo>
                <a:lnTo>
                  <a:pt x="1263" y="199"/>
                </a:lnTo>
                <a:lnTo>
                  <a:pt x="1226" y="203"/>
                </a:lnTo>
                <a:lnTo>
                  <a:pt x="1190" y="207"/>
                </a:lnTo>
                <a:lnTo>
                  <a:pt x="1150" y="211"/>
                </a:lnTo>
                <a:lnTo>
                  <a:pt x="1109" y="215"/>
                </a:lnTo>
                <a:lnTo>
                  <a:pt x="1069" y="218"/>
                </a:lnTo>
                <a:lnTo>
                  <a:pt x="1027" y="222"/>
                </a:lnTo>
                <a:lnTo>
                  <a:pt x="983" y="226"/>
                </a:lnTo>
                <a:lnTo>
                  <a:pt x="937" y="232"/>
                </a:lnTo>
                <a:lnTo>
                  <a:pt x="890" y="238"/>
                </a:lnTo>
                <a:lnTo>
                  <a:pt x="846" y="241"/>
                </a:lnTo>
                <a:lnTo>
                  <a:pt x="802" y="247"/>
                </a:lnTo>
                <a:lnTo>
                  <a:pt x="760" y="251"/>
                </a:lnTo>
                <a:lnTo>
                  <a:pt x="720" y="255"/>
                </a:lnTo>
                <a:lnTo>
                  <a:pt x="679" y="259"/>
                </a:lnTo>
                <a:lnTo>
                  <a:pt x="639" y="262"/>
                </a:lnTo>
                <a:lnTo>
                  <a:pt x="601" y="266"/>
                </a:lnTo>
                <a:lnTo>
                  <a:pt x="564" y="270"/>
                </a:lnTo>
                <a:lnTo>
                  <a:pt x="528" y="274"/>
                </a:lnTo>
                <a:lnTo>
                  <a:pt x="493" y="278"/>
                </a:lnTo>
                <a:lnTo>
                  <a:pt x="459" y="282"/>
                </a:lnTo>
                <a:lnTo>
                  <a:pt x="426" y="284"/>
                </a:lnTo>
                <a:lnTo>
                  <a:pt x="395" y="287"/>
                </a:lnTo>
                <a:lnTo>
                  <a:pt x="363" y="289"/>
                </a:lnTo>
                <a:lnTo>
                  <a:pt x="334" y="293"/>
                </a:lnTo>
                <a:lnTo>
                  <a:pt x="305" y="295"/>
                </a:lnTo>
                <a:lnTo>
                  <a:pt x="276" y="297"/>
                </a:lnTo>
                <a:lnTo>
                  <a:pt x="251" y="299"/>
                </a:lnTo>
                <a:lnTo>
                  <a:pt x="224" y="301"/>
                </a:lnTo>
                <a:lnTo>
                  <a:pt x="199" y="303"/>
                </a:lnTo>
                <a:lnTo>
                  <a:pt x="176" y="305"/>
                </a:lnTo>
                <a:lnTo>
                  <a:pt x="155" y="307"/>
                </a:lnTo>
                <a:lnTo>
                  <a:pt x="132" y="307"/>
                </a:lnTo>
                <a:lnTo>
                  <a:pt x="113" y="308"/>
                </a:lnTo>
                <a:lnTo>
                  <a:pt x="94" y="310"/>
                </a:lnTo>
                <a:lnTo>
                  <a:pt x="75" y="310"/>
                </a:lnTo>
                <a:lnTo>
                  <a:pt x="57" y="310"/>
                </a:lnTo>
                <a:lnTo>
                  <a:pt x="42" y="312"/>
                </a:lnTo>
                <a:lnTo>
                  <a:pt x="27" y="312"/>
                </a:lnTo>
                <a:lnTo>
                  <a:pt x="13" y="312"/>
                </a:lnTo>
                <a:lnTo>
                  <a:pt x="0" y="312"/>
                </a:lnTo>
                <a:lnTo>
                  <a:pt x="0" y="199"/>
                </a:lnTo>
                <a:lnTo>
                  <a:pt x="15" y="199"/>
                </a:lnTo>
                <a:lnTo>
                  <a:pt x="30" y="199"/>
                </a:lnTo>
                <a:lnTo>
                  <a:pt x="48" y="199"/>
                </a:lnTo>
                <a:lnTo>
                  <a:pt x="65" y="199"/>
                </a:lnTo>
                <a:lnTo>
                  <a:pt x="84" y="197"/>
                </a:lnTo>
                <a:lnTo>
                  <a:pt x="103" y="197"/>
                </a:lnTo>
                <a:lnTo>
                  <a:pt x="125" y="195"/>
                </a:lnTo>
                <a:lnTo>
                  <a:pt x="146" y="195"/>
                </a:lnTo>
                <a:lnTo>
                  <a:pt x="169" y="193"/>
                </a:lnTo>
                <a:lnTo>
                  <a:pt x="192" y="193"/>
                </a:lnTo>
                <a:lnTo>
                  <a:pt x="215" y="192"/>
                </a:lnTo>
                <a:lnTo>
                  <a:pt x="240" y="190"/>
                </a:lnTo>
                <a:lnTo>
                  <a:pt x="265" y="188"/>
                </a:lnTo>
                <a:lnTo>
                  <a:pt x="292" y="188"/>
                </a:lnTo>
                <a:lnTo>
                  <a:pt x="320" y="186"/>
                </a:lnTo>
                <a:lnTo>
                  <a:pt x="347" y="184"/>
                </a:lnTo>
                <a:lnTo>
                  <a:pt x="376" y="180"/>
                </a:lnTo>
                <a:lnTo>
                  <a:pt x="407" y="178"/>
                </a:lnTo>
                <a:lnTo>
                  <a:pt x="437" y="176"/>
                </a:lnTo>
                <a:lnTo>
                  <a:pt x="470" y="174"/>
                </a:lnTo>
                <a:lnTo>
                  <a:pt x="503" y="170"/>
                </a:lnTo>
                <a:lnTo>
                  <a:pt x="535" y="169"/>
                </a:lnTo>
                <a:lnTo>
                  <a:pt x="570" y="165"/>
                </a:lnTo>
                <a:lnTo>
                  <a:pt x="604" y="163"/>
                </a:lnTo>
                <a:lnTo>
                  <a:pt x="641" y="159"/>
                </a:lnTo>
                <a:lnTo>
                  <a:pt x="677" y="155"/>
                </a:lnTo>
                <a:lnTo>
                  <a:pt x="716" y="151"/>
                </a:lnTo>
                <a:lnTo>
                  <a:pt x="754" y="147"/>
                </a:lnTo>
                <a:lnTo>
                  <a:pt x="795" y="144"/>
                </a:lnTo>
                <a:lnTo>
                  <a:pt x="835" y="140"/>
                </a:lnTo>
                <a:lnTo>
                  <a:pt x="875" y="136"/>
                </a:lnTo>
                <a:lnTo>
                  <a:pt x="917" y="132"/>
                </a:lnTo>
                <a:lnTo>
                  <a:pt x="960" y="128"/>
                </a:lnTo>
                <a:lnTo>
                  <a:pt x="1000" y="124"/>
                </a:lnTo>
                <a:lnTo>
                  <a:pt x="1040" y="119"/>
                </a:lnTo>
                <a:lnTo>
                  <a:pt x="1079" y="115"/>
                </a:lnTo>
                <a:lnTo>
                  <a:pt x="1115" y="111"/>
                </a:lnTo>
                <a:lnTo>
                  <a:pt x="1152" y="107"/>
                </a:lnTo>
                <a:lnTo>
                  <a:pt x="1184" y="103"/>
                </a:lnTo>
                <a:lnTo>
                  <a:pt x="1219" y="100"/>
                </a:lnTo>
                <a:lnTo>
                  <a:pt x="1249" y="96"/>
                </a:lnTo>
                <a:lnTo>
                  <a:pt x="1280" y="92"/>
                </a:lnTo>
                <a:lnTo>
                  <a:pt x="1311" y="88"/>
                </a:lnTo>
                <a:lnTo>
                  <a:pt x="1338" y="86"/>
                </a:lnTo>
                <a:lnTo>
                  <a:pt x="1365" y="82"/>
                </a:lnTo>
                <a:lnTo>
                  <a:pt x="1392" y="78"/>
                </a:lnTo>
                <a:lnTo>
                  <a:pt x="1415" y="75"/>
                </a:lnTo>
                <a:lnTo>
                  <a:pt x="1440" y="73"/>
                </a:lnTo>
                <a:lnTo>
                  <a:pt x="1461" y="69"/>
                </a:lnTo>
                <a:lnTo>
                  <a:pt x="1482" y="67"/>
                </a:lnTo>
                <a:lnTo>
                  <a:pt x="1501" y="63"/>
                </a:lnTo>
                <a:lnTo>
                  <a:pt x="1518" y="61"/>
                </a:lnTo>
                <a:lnTo>
                  <a:pt x="1535" y="57"/>
                </a:lnTo>
                <a:lnTo>
                  <a:pt x="1551" y="55"/>
                </a:lnTo>
                <a:lnTo>
                  <a:pt x="1564" y="52"/>
                </a:lnTo>
                <a:lnTo>
                  <a:pt x="1578" y="50"/>
                </a:lnTo>
                <a:lnTo>
                  <a:pt x="1589" y="48"/>
                </a:lnTo>
                <a:lnTo>
                  <a:pt x="1601" y="44"/>
                </a:lnTo>
                <a:lnTo>
                  <a:pt x="1610" y="42"/>
                </a:lnTo>
                <a:lnTo>
                  <a:pt x="1618" y="40"/>
                </a:lnTo>
                <a:lnTo>
                  <a:pt x="1624" y="38"/>
                </a:lnTo>
                <a:lnTo>
                  <a:pt x="1630" y="36"/>
                </a:lnTo>
                <a:lnTo>
                  <a:pt x="1633" y="34"/>
                </a:lnTo>
                <a:lnTo>
                  <a:pt x="1637" y="32"/>
                </a:lnTo>
                <a:lnTo>
                  <a:pt x="1647" y="25"/>
                </a:lnTo>
                <a:lnTo>
                  <a:pt x="1656" y="19"/>
                </a:lnTo>
                <a:lnTo>
                  <a:pt x="1664" y="13"/>
                </a:lnTo>
                <a:lnTo>
                  <a:pt x="1674" y="8"/>
                </a:lnTo>
                <a:lnTo>
                  <a:pt x="1681" y="4"/>
                </a:lnTo>
                <a:lnTo>
                  <a:pt x="1689" y="2"/>
                </a:lnTo>
                <a:lnTo>
                  <a:pt x="1697" y="0"/>
                </a:lnTo>
                <a:lnTo>
                  <a:pt x="1704" y="0"/>
                </a:lnTo>
                <a:lnTo>
                  <a:pt x="1708" y="0"/>
                </a:lnTo>
                <a:lnTo>
                  <a:pt x="1714" y="2"/>
                </a:lnTo>
                <a:lnTo>
                  <a:pt x="1720" y="2"/>
                </a:lnTo>
                <a:lnTo>
                  <a:pt x="1727" y="4"/>
                </a:lnTo>
                <a:lnTo>
                  <a:pt x="1735" y="8"/>
                </a:lnTo>
                <a:lnTo>
                  <a:pt x="1745" y="11"/>
                </a:lnTo>
                <a:lnTo>
                  <a:pt x="1754" y="13"/>
                </a:lnTo>
                <a:lnTo>
                  <a:pt x="1766" y="19"/>
                </a:lnTo>
                <a:lnTo>
                  <a:pt x="1777" y="23"/>
                </a:lnTo>
                <a:lnTo>
                  <a:pt x="1791" y="29"/>
                </a:lnTo>
                <a:lnTo>
                  <a:pt x="1804" y="34"/>
                </a:lnTo>
                <a:lnTo>
                  <a:pt x="1820" y="42"/>
                </a:lnTo>
                <a:lnTo>
                  <a:pt x="1835" y="50"/>
                </a:lnTo>
                <a:lnTo>
                  <a:pt x="1850" y="57"/>
                </a:lnTo>
                <a:lnTo>
                  <a:pt x="1870" y="65"/>
                </a:lnTo>
                <a:lnTo>
                  <a:pt x="1887" y="75"/>
                </a:lnTo>
                <a:lnTo>
                  <a:pt x="1904" y="84"/>
                </a:lnTo>
                <a:lnTo>
                  <a:pt x="1921" y="92"/>
                </a:lnTo>
                <a:lnTo>
                  <a:pt x="1939" y="101"/>
                </a:lnTo>
                <a:lnTo>
                  <a:pt x="1952" y="109"/>
                </a:lnTo>
                <a:lnTo>
                  <a:pt x="1966" y="119"/>
                </a:lnTo>
                <a:lnTo>
                  <a:pt x="1979" y="126"/>
                </a:lnTo>
                <a:lnTo>
                  <a:pt x="1990" y="134"/>
                </a:lnTo>
                <a:lnTo>
                  <a:pt x="2000" y="140"/>
                </a:lnTo>
                <a:lnTo>
                  <a:pt x="2010" y="147"/>
                </a:lnTo>
                <a:lnTo>
                  <a:pt x="2017" y="153"/>
                </a:lnTo>
                <a:lnTo>
                  <a:pt x="2025" y="161"/>
                </a:lnTo>
                <a:lnTo>
                  <a:pt x="2031" y="167"/>
                </a:lnTo>
                <a:lnTo>
                  <a:pt x="2035" y="172"/>
                </a:lnTo>
                <a:lnTo>
                  <a:pt x="2038" y="178"/>
                </a:lnTo>
                <a:lnTo>
                  <a:pt x="2040" y="184"/>
                </a:lnTo>
                <a:lnTo>
                  <a:pt x="2042" y="188"/>
                </a:lnTo>
                <a:lnTo>
                  <a:pt x="2042" y="197"/>
                </a:lnTo>
                <a:lnTo>
                  <a:pt x="2042" y="207"/>
                </a:lnTo>
                <a:lnTo>
                  <a:pt x="2040" y="216"/>
                </a:lnTo>
                <a:lnTo>
                  <a:pt x="2038" y="226"/>
                </a:lnTo>
                <a:lnTo>
                  <a:pt x="2033" y="234"/>
                </a:lnTo>
                <a:lnTo>
                  <a:pt x="2027" y="243"/>
                </a:lnTo>
                <a:lnTo>
                  <a:pt x="2021" y="253"/>
                </a:lnTo>
                <a:lnTo>
                  <a:pt x="2012" y="262"/>
                </a:lnTo>
                <a:lnTo>
                  <a:pt x="2008" y="268"/>
                </a:lnTo>
                <a:lnTo>
                  <a:pt x="2004" y="274"/>
                </a:lnTo>
                <a:lnTo>
                  <a:pt x="2000" y="284"/>
                </a:lnTo>
                <a:lnTo>
                  <a:pt x="1996" y="293"/>
                </a:lnTo>
                <a:lnTo>
                  <a:pt x="1994" y="305"/>
                </a:lnTo>
                <a:lnTo>
                  <a:pt x="1992" y="316"/>
                </a:lnTo>
                <a:lnTo>
                  <a:pt x="1990" y="330"/>
                </a:lnTo>
                <a:lnTo>
                  <a:pt x="1989" y="345"/>
                </a:lnTo>
                <a:lnTo>
                  <a:pt x="1987" y="362"/>
                </a:lnTo>
                <a:lnTo>
                  <a:pt x="1987" y="381"/>
                </a:lnTo>
                <a:lnTo>
                  <a:pt x="1987" y="400"/>
                </a:lnTo>
                <a:lnTo>
                  <a:pt x="1987" y="422"/>
                </a:lnTo>
                <a:lnTo>
                  <a:pt x="1989" y="445"/>
                </a:lnTo>
                <a:lnTo>
                  <a:pt x="1989" y="468"/>
                </a:lnTo>
                <a:lnTo>
                  <a:pt x="1990" y="492"/>
                </a:lnTo>
                <a:lnTo>
                  <a:pt x="1992" y="519"/>
                </a:lnTo>
                <a:lnTo>
                  <a:pt x="1994" y="533"/>
                </a:lnTo>
                <a:lnTo>
                  <a:pt x="1994" y="548"/>
                </a:lnTo>
                <a:lnTo>
                  <a:pt x="1996" y="563"/>
                </a:lnTo>
                <a:lnTo>
                  <a:pt x="1998" y="579"/>
                </a:lnTo>
                <a:lnTo>
                  <a:pt x="1998" y="596"/>
                </a:lnTo>
                <a:lnTo>
                  <a:pt x="2000" y="613"/>
                </a:lnTo>
                <a:lnTo>
                  <a:pt x="2000" y="630"/>
                </a:lnTo>
                <a:lnTo>
                  <a:pt x="2002" y="650"/>
                </a:lnTo>
                <a:lnTo>
                  <a:pt x="2002" y="669"/>
                </a:lnTo>
                <a:lnTo>
                  <a:pt x="2004" y="690"/>
                </a:lnTo>
                <a:lnTo>
                  <a:pt x="2006" y="709"/>
                </a:lnTo>
                <a:lnTo>
                  <a:pt x="2006" y="730"/>
                </a:lnTo>
                <a:lnTo>
                  <a:pt x="2008" y="753"/>
                </a:lnTo>
                <a:lnTo>
                  <a:pt x="2008" y="776"/>
                </a:lnTo>
                <a:lnTo>
                  <a:pt x="2010" y="799"/>
                </a:lnTo>
                <a:lnTo>
                  <a:pt x="2010" y="822"/>
                </a:lnTo>
                <a:lnTo>
                  <a:pt x="2012" y="847"/>
                </a:lnTo>
                <a:lnTo>
                  <a:pt x="2012" y="872"/>
                </a:lnTo>
                <a:lnTo>
                  <a:pt x="2013" y="899"/>
                </a:lnTo>
                <a:lnTo>
                  <a:pt x="2013" y="926"/>
                </a:lnTo>
                <a:lnTo>
                  <a:pt x="2015" y="952"/>
                </a:lnTo>
                <a:lnTo>
                  <a:pt x="2015" y="981"/>
                </a:lnTo>
                <a:lnTo>
                  <a:pt x="2015" y="1010"/>
                </a:lnTo>
                <a:lnTo>
                  <a:pt x="2017" y="1039"/>
                </a:lnTo>
                <a:lnTo>
                  <a:pt x="2017" y="1069"/>
                </a:lnTo>
                <a:lnTo>
                  <a:pt x="2019" y="1100"/>
                </a:lnTo>
                <a:lnTo>
                  <a:pt x="2019" y="1131"/>
                </a:lnTo>
                <a:lnTo>
                  <a:pt x="2019" y="1163"/>
                </a:lnTo>
                <a:lnTo>
                  <a:pt x="2021" y="1196"/>
                </a:lnTo>
                <a:lnTo>
                  <a:pt x="2021" y="1228"/>
                </a:lnTo>
                <a:lnTo>
                  <a:pt x="2023" y="1263"/>
                </a:lnTo>
                <a:lnTo>
                  <a:pt x="2023" y="1297"/>
                </a:lnTo>
                <a:lnTo>
                  <a:pt x="2023" y="1332"/>
                </a:lnTo>
                <a:lnTo>
                  <a:pt x="2025" y="1366"/>
                </a:lnTo>
                <a:lnTo>
                  <a:pt x="2025" y="1401"/>
                </a:lnTo>
                <a:lnTo>
                  <a:pt x="2027" y="1433"/>
                </a:lnTo>
                <a:lnTo>
                  <a:pt x="2027" y="1466"/>
                </a:lnTo>
                <a:lnTo>
                  <a:pt x="2027" y="1499"/>
                </a:lnTo>
                <a:lnTo>
                  <a:pt x="2029" y="1529"/>
                </a:lnTo>
                <a:lnTo>
                  <a:pt x="2029" y="1562"/>
                </a:lnTo>
                <a:lnTo>
                  <a:pt x="2029" y="1592"/>
                </a:lnTo>
                <a:lnTo>
                  <a:pt x="2031" y="1621"/>
                </a:lnTo>
                <a:lnTo>
                  <a:pt x="2031" y="1652"/>
                </a:lnTo>
                <a:lnTo>
                  <a:pt x="2031" y="1681"/>
                </a:lnTo>
                <a:lnTo>
                  <a:pt x="2031" y="1707"/>
                </a:lnTo>
                <a:lnTo>
                  <a:pt x="2031" y="1736"/>
                </a:lnTo>
                <a:lnTo>
                  <a:pt x="2033" y="1763"/>
                </a:lnTo>
                <a:lnTo>
                  <a:pt x="2033" y="1790"/>
                </a:lnTo>
                <a:lnTo>
                  <a:pt x="2033" y="1815"/>
                </a:lnTo>
                <a:lnTo>
                  <a:pt x="2033" y="1842"/>
                </a:lnTo>
                <a:lnTo>
                  <a:pt x="2033" y="1867"/>
                </a:lnTo>
                <a:lnTo>
                  <a:pt x="2033" y="1890"/>
                </a:lnTo>
                <a:lnTo>
                  <a:pt x="2033" y="1914"/>
                </a:lnTo>
                <a:lnTo>
                  <a:pt x="2033" y="1937"/>
                </a:lnTo>
                <a:lnTo>
                  <a:pt x="2033" y="1960"/>
                </a:lnTo>
                <a:lnTo>
                  <a:pt x="2033" y="1982"/>
                </a:lnTo>
                <a:lnTo>
                  <a:pt x="2033" y="2005"/>
                </a:lnTo>
                <a:lnTo>
                  <a:pt x="2033" y="2026"/>
                </a:lnTo>
                <a:lnTo>
                  <a:pt x="2033" y="2047"/>
                </a:lnTo>
                <a:lnTo>
                  <a:pt x="2033" y="2066"/>
                </a:lnTo>
                <a:lnTo>
                  <a:pt x="2033" y="2085"/>
                </a:lnTo>
                <a:lnTo>
                  <a:pt x="2031" y="2104"/>
                </a:lnTo>
                <a:lnTo>
                  <a:pt x="2031" y="2123"/>
                </a:lnTo>
                <a:lnTo>
                  <a:pt x="2031" y="2141"/>
                </a:lnTo>
                <a:lnTo>
                  <a:pt x="2029" y="2175"/>
                </a:lnTo>
                <a:lnTo>
                  <a:pt x="2029" y="2210"/>
                </a:lnTo>
                <a:lnTo>
                  <a:pt x="2025" y="2242"/>
                </a:lnTo>
                <a:lnTo>
                  <a:pt x="2023" y="2273"/>
                </a:lnTo>
                <a:lnTo>
                  <a:pt x="2019" y="2303"/>
                </a:lnTo>
                <a:lnTo>
                  <a:pt x="2013" y="2334"/>
                </a:lnTo>
                <a:lnTo>
                  <a:pt x="2008" y="2361"/>
                </a:lnTo>
                <a:lnTo>
                  <a:pt x="2002" y="2390"/>
                </a:lnTo>
                <a:lnTo>
                  <a:pt x="1996" y="2417"/>
                </a:lnTo>
                <a:lnTo>
                  <a:pt x="1989" y="2441"/>
                </a:lnTo>
                <a:lnTo>
                  <a:pt x="1981" y="2466"/>
                </a:lnTo>
                <a:lnTo>
                  <a:pt x="1971" y="2489"/>
                </a:lnTo>
                <a:lnTo>
                  <a:pt x="1964" y="2510"/>
                </a:lnTo>
                <a:lnTo>
                  <a:pt x="1952" y="2532"/>
                </a:lnTo>
                <a:lnTo>
                  <a:pt x="1942" y="2553"/>
                </a:lnTo>
                <a:lnTo>
                  <a:pt x="1931" y="257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16"/>
          <p:cNvSpPr/>
          <p:nvPr/>
        </p:nvSpPr>
        <p:spPr>
          <a:xfrm>
            <a:off x="8382000" y="2440517"/>
            <a:ext cx="1204384" cy="304800"/>
          </a:xfrm>
          <a:custGeom>
            <a:avLst/>
            <a:gdLst>
              <a:gd name="txL" fmla="*/ 0 w 1138"/>
              <a:gd name="txT" fmla="*/ 0 h 287"/>
              <a:gd name="txR" fmla="*/ 1138 w 1138"/>
              <a:gd name="txB" fmla="*/ 287 h 28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8" h="287">
                <a:moveTo>
                  <a:pt x="1019" y="143"/>
                </a:moveTo>
                <a:lnTo>
                  <a:pt x="1004" y="145"/>
                </a:lnTo>
                <a:lnTo>
                  <a:pt x="986" y="149"/>
                </a:lnTo>
                <a:lnTo>
                  <a:pt x="967" y="153"/>
                </a:lnTo>
                <a:lnTo>
                  <a:pt x="946" y="157"/>
                </a:lnTo>
                <a:lnTo>
                  <a:pt x="923" y="161"/>
                </a:lnTo>
                <a:lnTo>
                  <a:pt x="898" y="164"/>
                </a:lnTo>
                <a:lnTo>
                  <a:pt x="871" y="168"/>
                </a:lnTo>
                <a:lnTo>
                  <a:pt x="842" y="174"/>
                </a:lnTo>
                <a:lnTo>
                  <a:pt x="814" y="178"/>
                </a:lnTo>
                <a:lnTo>
                  <a:pt x="781" y="184"/>
                </a:lnTo>
                <a:lnTo>
                  <a:pt x="746" y="189"/>
                </a:lnTo>
                <a:lnTo>
                  <a:pt x="712" y="197"/>
                </a:lnTo>
                <a:lnTo>
                  <a:pt x="673" y="203"/>
                </a:lnTo>
                <a:lnTo>
                  <a:pt x="635" y="209"/>
                </a:lnTo>
                <a:lnTo>
                  <a:pt x="593" y="216"/>
                </a:lnTo>
                <a:lnTo>
                  <a:pt x="551" y="224"/>
                </a:lnTo>
                <a:lnTo>
                  <a:pt x="529" y="228"/>
                </a:lnTo>
                <a:lnTo>
                  <a:pt x="508" y="232"/>
                </a:lnTo>
                <a:lnTo>
                  <a:pt x="487" y="235"/>
                </a:lnTo>
                <a:lnTo>
                  <a:pt x="468" y="239"/>
                </a:lnTo>
                <a:lnTo>
                  <a:pt x="449" y="243"/>
                </a:lnTo>
                <a:lnTo>
                  <a:pt x="430" y="245"/>
                </a:lnTo>
                <a:lnTo>
                  <a:pt x="412" y="249"/>
                </a:lnTo>
                <a:lnTo>
                  <a:pt x="393" y="251"/>
                </a:lnTo>
                <a:lnTo>
                  <a:pt x="378" y="255"/>
                </a:lnTo>
                <a:lnTo>
                  <a:pt x="361" y="256"/>
                </a:lnTo>
                <a:lnTo>
                  <a:pt x="345" y="260"/>
                </a:lnTo>
                <a:lnTo>
                  <a:pt x="330" y="262"/>
                </a:lnTo>
                <a:lnTo>
                  <a:pt x="316" y="264"/>
                </a:lnTo>
                <a:lnTo>
                  <a:pt x="301" y="268"/>
                </a:lnTo>
                <a:lnTo>
                  <a:pt x="288" y="270"/>
                </a:lnTo>
                <a:lnTo>
                  <a:pt x="276" y="272"/>
                </a:lnTo>
                <a:lnTo>
                  <a:pt x="263" y="274"/>
                </a:lnTo>
                <a:lnTo>
                  <a:pt x="251" y="276"/>
                </a:lnTo>
                <a:lnTo>
                  <a:pt x="242" y="278"/>
                </a:lnTo>
                <a:lnTo>
                  <a:pt x="230" y="278"/>
                </a:lnTo>
                <a:lnTo>
                  <a:pt x="220" y="279"/>
                </a:lnTo>
                <a:lnTo>
                  <a:pt x="211" y="281"/>
                </a:lnTo>
                <a:lnTo>
                  <a:pt x="203" y="281"/>
                </a:lnTo>
                <a:lnTo>
                  <a:pt x="195" y="283"/>
                </a:lnTo>
                <a:lnTo>
                  <a:pt x="188" y="283"/>
                </a:lnTo>
                <a:lnTo>
                  <a:pt x="180" y="285"/>
                </a:lnTo>
                <a:lnTo>
                  <a:pt x="174" y="285"/>
                </a:lnTo>
                <a:lnTo>
                  <a:pt x="169" y="287"/>
                </a:lnTo>
                <a:lnTo>
                  <a:pt x="163" y="287"/>
                </a:lnTo>
                <a:lnTo>
                  <a:pt x="159" y="287"/>
                </a:lnTo>
                <a:lnTo>
                  <a:pt x="155" y="287"/>
                </a:lnTo>
                <a:lnTo>
                  <a:pt x="151" y="287"/>
                </a:lnTo>
                <a:lnTo>
                  <a:pt x="138" y="287"/>
                </a:lnTo>
                <a:lnTo>
                  <a:pt x="126" y="285"/>
                </a:lnTo>
                <a:lnTo>
                  <a:pt x="113" y="283"/>
                </a:lnTo>
                <a:lnTo>
                  <a:pt x="101" y="281"/>
                </a:lnTo>
                <a:lnTo>
                  <a:pt x="88" y="278"/>
                </a:lnTo>
                <a:lnTo>
                  <a:pt x="75" y="274"/>
                </a:lnTo>
                <a:lnTo>
                  <a:pt x="63" y="268"/>
                </a:lnTo>
                <a:lnTo>
                  <a:pt x="50" y="262"/>
                </a:lnTo>
                <a:lnTo>
                  <a:pt x="38" y="256"/>
                </a:lnTo>
                <a:lnTo>
                  <a:pt x="28" y="251"/>
                </a:lnTo>
                <a:lnTo>
                  <a:pt x="19" y="245"/>
                </a:lnTo>
                <a:lnTo>
                  <a:pt x="13" y="239"/>
                </a:lnTo>
                <a:lnTo>
                  <a:pt x="7" y="233"/>
                </a:lnTo>
                <a:lnTo>
                  <a:pt x="3" y="228"/>
                </a:lnTo>
                <a:lnTo>
                  <a:pt x="0" y="224"/>
                </a:lnTo>
                <a:lnTo>
                  <a:pt x="0" y="218"/>
                </a:lnTo>
                <a:lnTo>
                  <a:pt x="2" y="216"/>
                </a:lnTo>
                <a:lnTo>
                  <a:pt x="3" y="212"/>
                </a:lnTo>
                <a:lnTo>
                  <a:pt x="7" y="210"/>
                </a:lnTo>
                <a:lnTo>
                  <a:pt x="15" y="207"/>
                </a:lnTo>
                <a:lnTo>
                  <a:pt x="23" y="205"/>
                </a:lnTo>
                <a:lnTo>
                  <a:pt x="32" y="201"/>
                </a:lnTo>
                <a:lnTo>
                  <a:pt x="44" y="197"/>
                </a:lnTo>
                <a:lnTo>
                  <a:pt x="59" y="193"/>
                </a:lnTo>
                <a:lnTo>
                  <a:pt x="75" y="187"/>
                </a:lnTo>
                <a:lnTo>
                  <a:pt x="92" y="184"/>
                </a:lnTo>
                <a:lnTo>
                  <a:pt x="111" y="178"/>
                </a:lnTo>
                <a:lnTo>
                  <a:pt x="130" y="172"/>
                </a:lnTo>
                <a:lnTo>
                  <a:pt x="153" y="168"/>
                </a:lnTo>
                <a:lnTo>
                  <a:pt x="178" y="161"/>
                </a:lnTo>
                <a:lnTo>
                  <a:pt x="203" y="155"/>
                </a:lnTo>
                <a:lnTo>
                  <a:pt x="232" y="149"/>
                </a:lnTo>
                <a:lnTo>
                  <a:pt x="347" y="124"/>
                </a:lnTo>
                <a:lnTo>
                  <a:pt x="464" y="99"/>
                </a:lnTo>
                <a:lnTo>
                  <a:pt x="583" y="74"/>
                </a:lnTo>
                <a:lnTo>
                  <a:pt x="700" y="50"/>
                </a:lnTo>
                <a:lnTo>
                  <a:pt x="729" y="44"/>
                </a:lnTo>
                <a:lnTo>
                  <a:pt x="756" y="38"/>
                </a:lnTo>
                <a:lnTo>
                  <a:pt x="783" y="32"/>
                </a:lnTo>
                <a:lnTo>
                  <a:pt x="806" y="28"/>
                </a:lnTo>
                <a:lnTo>
                  <a:pt x="829" y="23"/>
                </a:lnTo>
                <a:lnTo>
                  <a:pt x="850" y="19"/>
                </a:lnTo>
                <a:lnTo>
                  <a:pt x="869" y="15"/>
                </a:lnTo>
                <a:lnTo>
                  <a:pt x="887" y="13"/>
                </a:lnTo>
                <a:lnTo>
                  <a:pt x="902" y="9"/>
                </a:lnTo>
                <a:lnTo>
                  <a:pt x="917" y="7"/>
                </a:lnTo>
                <a:lnTo>
                  <a:pt x="929" y="5"/>
                </a:lnTo>
                <a:lnTo>
                  <a:pt x="940" y="4"/>
                </a:lnTo>
                <a:lnTo>
                  <a:pt x="950" y="2"/>
                </a:lnTo>
                <a:lnTo>
                  <a:pt x="958" y="0"/>
                </a:lnTo>
                <a:lnTo>
                  <a:pt x="965" y="0"/>
                </a:lnTo>
                <a:lnTo>
                  <a:pt x="969" y="0"/>
                </a:lnTo>
                <a:lnTo>
                  <a:pt x="977" y="0"/>
                </a:lnTo>
                <a:lnTo>
                  <a:pt x="986" y="2"/>
                </a:lnTo>
                <a:lnTo>
                  <a:pt x="998" y="4"/>
                </a:lnTo>
                <a:lnTo>
                  <a:pt x="1009" y="7"/>
                </a:lnTo>
                <a:lnTo>
                  <a:pt x="1023" y="13"/>
                </a:lnTo>
                <a:lnTo>
                  <a:pt x="1036" y="17"/>
                </a:lnTo>
                <a:lnTo>
                  <a:pt x="1052" y="23"/>
                </a:lnTo>
                <a:lnTo>
                  <a:pt x="1069" y="30"/>
                </a:lnTo>
                <a:lnTo>
                  <a:pt x="1077" y="34"/>
                </a:lnTo>
                <a:lnTo>
                  <a:pt x="1084" y="38"/>
                </a:lnTo>
                <a:lnTo>
                  <a:pt x="1092" y="42"/>
                </a:lnTo>
                <a:lnTo>
                  <a:pt x="1100" y="46"/>
                </a:lnTo>
                <a:lnTo>
                  <a:pt x="1105" y="50"/>
                </a:lnTo>
                <a:lnTo>
                  <a:pt x="1111" y="53"/>
                </a:lnTo>
                <a:lnTo>
                  <a:pt x="1117" y="57"/>
                </a:lnTo>
                <a:lnTo>
                  <a:pt x="1121" y="63"/>
                </a:lnTo>
                <a:lnTo>
                  <a:pt x="1125" y="67"/>
                </a:lnTo>
                <a:lnTo>
                  <a:pt x="1128" y="71"/>
                </a:lnTo>
                <a:lnTo>
                  <a:pt x="1132" y="74"/>
                </a:lnTo>
                <a:lnTo>
                  <a:pt x="1134" y="78"/>
                </a:lnTo>
                <a:lnTo>
                  <a:pt x="1136" y="82"/>
                </a:lnTo>
                <a:lnTo>
                  <a:pt x="1136" y="86"/>
                </a:lnTo>
                <a:lnTo>
                  <a:pt x="1138" y="90"/>
                </a:lnTo>
                <a:lnTo>
                  <a:pt x="1138" y="94"/>
                </a:lnTo>
                <a:lnTo>
                  <a:pt x="1138" y="97"/>
                </a:lnTo>
                <a:lnTo>
                  <a:pt x="1136" y="101"/>
                </a:lnTo>
                <a:lnTo>
                  <a:pt x="1134" y="105"/>
                </a:lnTo>
                <a:lnTo>
                  <a:pt x="1130" y="109"/>
                </a:lnTo>
                <a:lnTo>
                  <a:pt x="1127" y="113"/>
                </a:lnTo>
                <a:lnTo>
                  <a:pt x="1121" y="115"/>
                </a:lnTo>
                <a:lnTo>
                  <a:pt x="1115" y="119"/>
                </a:lnTo>
                <a:lnTo>
                  <a:pt x="1107" y="122"/>
                </a:lnTo>
                <a:lnTo>
                  <a:pt x="1100" y="126"/>
                </a:lnTo>
                <a:lnTo>
                  <a:pt x="1092" y="128"/>
                </a:lnTo>
                <a:lnTo>
                  <a:pt x="1082" y="132"/>
                </a:lnTo>
                <a:lnTo>
                  <a:pt x="1071" y="134"/>
                </a:lnTo>
                <a:lnTo>
                  <a:pt x="1059" y="136"/>
                </a:lnTo>
                <a:lnTo>
                  <a:pt x="1046" y="140"/>
                </a:lnTo>
                <a:lnTo>
                  <a:pt x="1032" y="142"/>
                </a:lnTo>
                <a:lnTo>
                  <a:pt x="1019" y="14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17"/>
          <p:cNvSpPr/>
          <p:nvPr/>
        </p:nvSpPr>
        <p:spPr>
          <a:xfrm>
            <a:off x="8790517" y="2239433"/>
            <a:ext cx="254000" cy="1972733"/>
          </a:xfrm>
          <a:custGeom>
            <a:avLst/>
            <a:gdLst>
              <a:gd name="txL" fmla="*/ 0 w 239"/>
              <a:gd name="txT" fmla="*/ 0 h 1863"/>
              <a:gd name="txR" fmla="*/ 239 w 239"/>
              <a:gd name="txB" fmla="*/ 1863 h 186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9" h="1863">
                <a:moveTo>
                  <a:pt x="201" y="809"/>
                </a:moveTo>
                <a:lnTo>
                  <a:pt x="201" y="843"/>
                </a:lnTo>
                <a:lnTo>
                  <a:pt x="199" y="878"/>
                </a:lnTo>
                <a:lnTo>
                  <a:pt x="199" y="910"/>
                </a:lnTo>
                <a:lnTo>
                  <a:pt x="199" y="943"/>
                </a:lnTo>
                <a:lnTo>
                  <a:pt x="197" y="975"/>
                </a:lnTo>
                <a:lnTo>
                  <a:pt x="197" y="1006"/>
                </a:lnTo>
                <a:lnTo>
                  <a:pt x="195" y="1037"/>
                </a:lnTo>
                <a:lnTo>
                  <a:pt x="195" y="1067"/>
                </a:lnTo>
                <a:lnTo>
                  <a:pt x="195" y="1096"/>
                </a:lnTo>
                <a:lnTo>
                  <a:pt x="193" y="1125"/>
                </a:lnTo>
                <a:lnTo>
                  <a:pt x="193" y="1154"/>
                </a:lnTo>
                <a:lnTo>
                  <a:pt x="191" y="1182"/>
                </a:lnTo>
                <a:lnTo>
                  <a:pt x="191" y="1209"/>
                </a:lnTo>
                <a:lnTo>
                  <a:pt x="191" y="1236"/>
                </a:lnTo>
                <a:lnTo>
                  <a:pt x="190" y="1261"/>
                </a:lnTo>
                <a:lnTo>
                  <a:pt x="190" y="1288"/>
                </a:lnTo>
                <a:lnTo>
                  <a:pt x="188" y="1313"/>
                </a:lnTo>
                <a:lnTo>
                  <a:pt x="188" y="1336"/>
                </a:lnTo>
                <a:lnTo>
                  <a:pt x="188" y="1361"/>
                </a:lnTo>
                <a:lnTo>
                  <a:pt x="186" y="1384"/>
                </a:lnTo>
                <a:lnTo>
                  <a:pt x="186" y="1407"/>
                </a:lnTo>
                <a:lnTo>
                  <a:pt x="184" y="1428"/>
                </a:lnTo>
                <a:lnTo>
                  <a:pt x="184" y="1449"/>
                </a:lnTo>
                <a:lnTo>
                  <a:pt x="184" y="1470"/>
                </a:lnTo>
                <a:lnTo>
                  <a:pt x="182" y="1489"/>
                </a:lnTo>
                <a:lnTo>
                  <a:pt x="182" y="1508"/>
                </a:lnTo>
                <a:lnTo>
                  <a:pt x="180" y="1527"/>
                </a:lnTo>
                <a:lnTo>
                  <a:pt x="180" y="1547"/>
                </a:lnTo>
                <a:lnTo>
                  <a:pt x="178" y="1564"/>
                </a:lnTo>
                <a:lnTo>
                  <a:pt x="178" y="1581"/>
                </a:lnTo>
                <a:lnTo>
                  <a:pt x="176" y="1598"/>
                </a:lnTo>
                <a:lnTo>
                  <a:pt x="176" y="1614"/>
                </a:lnTo>
                <a:lnTo>
                  <a:pt x="174" y="1644"/>
                </a:lnTo>
                <a:lnTo>
                  <a:pt x="172" y="1671"/>
                </a:lnTo>
                <a:lnTo>
                  <a:pt x="170" y="1698"/>
                </a:lnTo>
                <a:lnTo>
                  <a:pt x="168" y="1723"/>
                </a:lnTo>
                <a:lnTo>
                  <a:pt x="167" y="1744"/>
                </a:lnTo>
                <a:lnTo>
                  <a:pt x="167" y="1755"/>
                </a:lnTo>
                <a:lnTo>
                  <a:pt x="165" y="1765"/>
                </a:lnTo>
                <a:lnTo>
                  <a:pt x="165" y="1775"/>
                </a:lnTo>
                <a:lnTo>
                  <a:pt x="163" y="1784"/>
                </a:lnTo>
                <a:lnTo>
                  <a:pt x="161" y="1792"/>
                </a:lnTo>
                <a:lnTo>
                  <a:pt x="161" y="1799"/>
                </a:lnTo>
                <a:lnTo>
                  <a:pt x="159" y="1807"/>
                </a:lnTo>
                <a:lnTo>
                  <a:pt x="157" y="1815"/>
                </a:lnTo>
                <a:lnTo>
                  <a:pt x="157" y="1821"/>
                </a:lnTo>
                <a:lnTo>
                  <a:pt x="155" y="1828"/>
                </a:lnTo>
                <a:lnTo>
                  <a:pt x="153" y="1834"/>
                </a:lnTo>
                <a:lnTo>
                  <a:pt x="151" y="1838"/>
                </a:lnTo>
                <a:lnTo>
                  <a:pt x="149" y="1844"/>
                </a:lnTo>
                <a:lnTo>
                  <a:pt x="149" y="1847"/>
                </a:lnTo>
                <a:lnTo>
                  <a:pt x="147" y="1851"/>
                </a:lnTo>
                <a:lnTo>
                  <a:pt x="145" y="1853"/>
                </a:lnTo>
                <a:lnTo>
                  <a:pt x="143" y="1857"/>
                </a:lnTo>
                <a:lnTo>
                  <a:pt x="142" y="1859"/>
                </a:lnTo>
                <a:lnTo>
                  <a:pt x="140" y="1861"/>
                </a:lnTo>
                <a:lnTo>
                  <a:pt x="138" y="1863"/>
                </a:lnTo>
                <a:lnTo>
                  <a:pt x="136" y="1863"/>
                </a:lnTo>
                <a:lnTo>
                  <a:pt x="134" y="1863"/>
                </a:lnTo>
                <a:lnTo>
                  <a:pt x="130" y="1863"/>
                </a:lnTo>
                <a:lnTo>
                  <a:pt x="126" y="1859"/>
                </a:lnTo>
                <a:lnTo>
                  <a:pt x="122" y="1855"/>
                </a:lnTo>
                <a:lnTo>
                  <a:pt x="119" y="1849"/>
                </a:lnTo>
                <a:lnTo>
                  <a:pt x="115" y="1842"/>
                </a:lnTo>
                <a:lnTo>
                  <a:pt x="111" y="1832"/>
                </a:lnTo>
                <a:lnTo>
                  <a:pt x="107" y="1821"/>
                </a:lnTo>
                <a:lnTo>
                  <a:pt x="103" y="1809"/>
                </a:lnTo>
                <a:lnTo>
                  <a:pt x="99" y="1794"/>
                </a:lnTo>
                <a:lnTo>
                  <a:pt x="97" y="1776"/>
                </a:lnTo>
                <a:lnTo>
                  <a:pt x="94" y="1759"/>
                </a:lnTo>
                <a:lnTo>
                  <a:pt x="90" y="1740"/>
                </a:lnTo>
                <a:lnTo>
                  <a:pt x="86" y="1719"/>
                </a:lnTo>
                <a:lnTo>
                  <a:pt x="82" y="1696"/>
                </a:lnTo>
                <a:lnTo>
                  <a:pt x="80" y="1671"/>
                </a:lnTo>
                <a:lnTo>
                  <a:pt x="76" y="1644"/>
                </a:lnTo>
                <a:lnTo>
                  <a:pt x="74" y="1631"/>
                </a:lnTo>
                <a:lnTo>
                  <a:pt x="74" y="1616"/>
                </a:lnTo>
                <a:lnTo>
                  <a:pt x="72" y="1600"/>
                </a:lnTo>
                <a:lnTo>
                  <a:pt x="71" y="1583"/>
                </a:lnTo>
                <a:lnTo>
                  <a:pt x="71" y="1566"/>
                </a:lnTo>
                <a:lnTo>
                  <a:pt x="69" y="1547"/>
                </a:lnTo>
                <a:lnTo>
                  <a:pt x="67" y="1527"/>
                </a:lnTo>
                <a:lnTo>
                  <a:pt x="67" y="1508"/>
                </a:lnTo>
                <a:lnTo>
                  <a:pt x="65" y="1487"/>
                </a:lnTo>
                <a:lnTo>
                  <a:pt x="65" y="1466"/>
                </a:lnTo>
                <a:lnTo>
                  <a:pt x="63" y="1443"/>
                </a:lnTo>
                <a:lnTo>
                  <a:pt x="63" y="1418"/>
                </a:lnTo>
                <a:lnTo>
                  <a:pt x="61" y="1395"/>
                </a:lnTo>
                <a:lnTo>
                  <a:pt x="61" y="1370"/>
                </a:lnTo>
                <a:lnTo>
                  <a:pt x="61" y="1343"/>
                </a:lnTo>
                <a:lnTo>
                  <a:pt x="59" y="1317"/>
                </a:lnTo>
                <a:lnTo>
                  <a:pt x="59" y="1290"/>
                </a:lnTo>
                <a:lnTo>
                  <a:pt x="59" y="1261"/>
                </a:lnTo>
                <a:lnTo>
                  <a:pt x="59" y="1230"/>
                </a:lnTo>
                <a:lnTo>
                  <a:pt x="57" y="1200"/>
                </a:lnTo>
                <a:lnTo>
                  <a:pt x="57" y="1169"/>
                </a:lnTo>
                <a:lnTo>
                  <a:pt x="57" y="1138"/>
                </a:lnTo>
                <a:lnTo>
                  <a:pt x="57" y="1104"/>
                </a:lnTo>
                <a:lnTo>
                  <a:pt x="57" y="1071"/>
                </a:lnTo>
                <a:lnTo>
                  <a:pt x="57" y="1037"/>
                </a:lnTo>
                <a:lnTo>
                  <a:pt x="57" y="1000"/>
                </a:lnTo>
                <a:lnTo>
                  <a:pt x="57" y="964"/>
                </a:lnTo>
                <a:lnTo>
                  <a:pt x="57" y="928"/>
                </a:lnTo>
                <a:lnTo>
                  <a:pt x="57" y="889"/>
                </a:lnTo>
                <a:lnTo>
                  <a:pt x="59" y="851"/>
                </a:lnTo>
                <a:lnTo>
                  <a:pt x="59" y="811"/>
                </a:lnTo>
                <a:lnTo>
                  <a:pt x="59" y="770"/>
                </a:lnTo>
                <a:lnTo>
                  <a:pt x="59" y="730"/>
                </a:lnTo>
                <a:lnTo>
                  <a:pt x="59" y="692"/>
                </a:lnTo>
                <a:lnTo>
                  <a:pt x="59" y="653"/>
                </a:lnTo>
                <a:lnTo>
                  <a:pt x="59" y="617"/>
                </a:lnTo>
                <a:lnTo>
                  <a:pt x="59" y="581"/>
                </a:lnTo>
                <a:lnTo>
                  <a:pt x="59" y="546"/>
                </a:lnTo>
                <a:lnTo>
                  <a:pt x="59" y="514"/>
                </a:lnTo>
                <a:lnTo>
                  <a:pt x="59" y="481"/>
                </a:lnTo>
                <a:lnTo>
                  <a:pt x="59" y="450"/>
                </a:lnTo>
                <a:lnTo>
                  <a:pt x="59" y="422"/>
                </a:lnTo>
                <a:lnTo>
                  <a:pt x="57" y="393"/>
                </a:lnTo>
                <a:lnTo>
                  <a:pt x="57" y="366"/>
                </a:lnTo>
                <a:lnTo>
                  <a:pt x="57" y="341"/>
                </a:lnTo>
                <a:lnTo>
                  <a:pt x="55" y="316"/>
                </a:lnTo>
                <a:lnTo>
                  <a:pt x="55" y="293"/>
                </a:lnTo>
                <a:lnTo>
                  <a:pt x="53" y="272"/>
                </a:lnTo>
                <a:lnTo>
                  <a:pt x="53" y="251"/>
                </a:lnTo>
                <a:lnTo>
                  <a:pt x="51" y="232"/>
                </a:lnTo>
                <a:lnTo>
                  <a:pt x="49" y="213"/>
                </a:lnTo>
                <a:lnTo>
                  <a:pt x="49" y="195"/>
                </a:lnTo>
                <a:lnTo>
                  <a:pt x="48" y="180"/>
                </a:lnTo>
                <a:lnTo>
                  <a:pt x="46" y="165"/>
                </a:lnTo>
                <a:lnTo>
                  <a:pt x="44" y="151"/>
                </a:lnTo>
                <a:lnTo>
                  <a:pt x="42" y="140"/>
                </a:lnTo>
                <a:lnTo>
                  <a:pt x="42" y="128"/>
                </a:lnTo>
                <a:lnTo>
                  <a:pt x="40" y="119"/>
                </a:lnTo>
                <a:lnTo>
                  <a:pt x="38" y="109"/>
                </a:lnTo>
                <a:lnTo>
                  <a:pt x="36" y="102"/>
                </a:lnTo>
                <a:lnTo>
                  <a:pt x="32" y="96"/>
                </a:lnTo>
                <a:lnTo>
                  <a:pt x="30" y="90"/>
                </a:lnTo>
                <a:lnTo>
                  <a:pt x="28" y="86"/>
                </a:lnTo>
                <a:lnTo>
                  <a:pt x="26" y="84"/>
                </a:lnTo>
                <a:lnTo>
                  <a:pt x="19" y="77"/>
                </a:lnTo>
                <a:lnTo>
                  <a:pt x="11" y="69"/>
                </a:lnTo>
                <a:lnTo>
                  <a:pt x="5" y="61"/>
                </a:lnTo>
                <a:lnTo>
                  <a:pt x="1" y="54"/>
                </a:lnTo>
                <a:lnTo>
                  <a:pt x="0" y="44"/>
                </a:lnTo>
                <a:lnTo>
                  <a:pt x="0" y="36"/>
                </a:lnTo>
                <a:lnTo>
                  <a:pt x="0" y="29"/>
                </a:lnTo>
                <a:lnTo>
                  <a:pt x="1" y="21"/>
                </a:lnTo>
                <a:lnTo>
                  <a:pt x="3" y="17"/>
                </a:lnTo>
                <a:lnTo>
                  <a:pt x="5" y="13"/>
                </a:lnTo>
                <a:lnTo>
                  <a:pt x="9" y="11"/>
                </a:lnTo>
                <a:lnTo>
                  <a:pt x="13" y="8"/>
                </a:lnTo>
                <a:lnTo>
                  <a:pt x="17" y="6"/>
                </a:lnTo>
                <a:lnTo>
                  <a:pt x="21" y="4"/>
                </a:lnTo>
                <a:lnTo>
                  <a:pt x="26" y="2"/>
                </a:lnTo>
                <a:lnTo>
                  <a:pt x="32" y="2"/>
                </a:lnTo>
                <a:lnTo>
                  <a:pt x="38" y="0"/>
                </a:lnTo>
                <a:lnTo>
                  <a:pt x="46" y="0"/>
                </a:lnTo>
                <a:lnTo>
                  <a:pt x="51" y="0"/>
                </a:lnTo>
                <a:lnTo>
                  <a:pt x="59" y="0"/>
                </a:lnTo>
                <a:lnTo>
                  <a:pt x="69" y="0"/>
                </a:lnTo>
                <a:lnTo>
                  <a:pt x="76" y="2"/>
                </a:lnTo>
                <a:lnTo>
                  <a:pt x="86" y="2"/>
                </a:lnTo>
                <a:lnTo>
                  <a:pt x="95" y="4"/>
                </a:lnTo>
                <a:lnTo>
                  <a:pt x="115" y="8"/>
                </a:lnTo>
                <a:lnTo>
                  <a:pt x="134" y="11"/>
                </a:lnTo>
                <a:lnTo>
                  <a:pt x="151" y="17"/>
                </a:lnTo>
                <a:lnTo>
                  <a:pt x="167" y="23"/>
                </a:lnTo>
                <a:lnTo>
                  <a:pt x="180" y="29"/>
                </a:lnTo>
                <a:lnTo>
                  <a:pt x="193" y="36"/>
                </a:lnTo>
                <a:lnTo>
                  <a:pt x="205" y="44"/>
                </a:lnTo>
                <a:lnTo>
                  <a:pt x="215" y="54"/>
                </a:lnTo>
                <a:lnTo>
                  <a:pt x="222" y="63"/>
                </a:lnTo>
                <a:lnTo>
                  <a:pt x="230" y="75"/>
                </a:lnTo>
                <a:lnTo>
                  <a:pt x="234" y="88"/>
                </a:lnTo>
                <a:lnTo>
                  <a:pt x="238" y="102"/>
                </a:lnTo>
                <a:lnTo>
                  <a:pt x="239" y="117"/>
                </a:lnTo>
                <a:lnTo>
                  <a:pt x="239" y="134"/>
                </a:lnTo>
                <a:lnTo>
                  <a:pt x="238" y="151"/>
                </a:lnTo>
                <a:lnTo>
                  <a:pt x="234" y="171"/>
                </a:lnTo>
                <a:lnTo>
                  <a:pt x="232" y="176"/>
                </a:lnTo>
                <a:lnTo>
                  <a:pt x="232" y="182"/>
                </a:lnTo>
                <a:lnTo>
                  <a:pt x="230" y="190"/>
                </a:lnTo>
                <a:lnTo>
                  <a:pt x="228" y="199"/>
                </a:lnTo>
                <a:lnTo>
                  <a:pt x="228" y="209"/>
                </a:lnTo>
                <a:lnTo>
                  <a:pt x="226" y="218"/>
                </a:lnTo>
                <a:lnTo>
                  <a:pt x="226" y="230"/>
                </a:lnTo>
                <a:lnTo>
                  <a:pt x="224" y="241"/>
                </a:lnTo>
                <a:lnTo>
                  <a:pt x="224" y="255"/>
                </a:lnTo>
                <a:lnTo>
                  <a:pt x="222" y="268"/>
                </a:lnTo>
                <a:lnTo>
                  <a:pt x="220" y="284"/>
                </a:lnTo>
                <a:lnTo>
                  <a:pt x="220" y="299"/>
                </a:lnTo>
                <a:lnTo>
                  <a:pt x="218" y="316"/>
                </a:lnTo>
                <a:lnTo>
                  <a:pt x="218" y="333"/>
                </a:lnTo>
                <a:lnTo>
                  <a:pt x="216" y="353"/>
                </a:lnTo>
                <a:lnTo>
                  <a:pt x="216" y="372"/>
                </a:lnTo>
                <a:lnTo>
                  <a:pt x="215" y="391"/>
                </a:lnTo>
                <a:lnTo>
                  <a:pt x="215" y="412"/>
                </a:lnTo>
                <a:lnTo>
                  <a:pt x="213" y="435"/>
                </a:lnTo>
                <a:lnTo>
                  <a:pt x="213" y="458"/>
                </a:lnTo>
                <a:lnTo>
                  <a:pt x="211" y="483"/>
                </a:lnTo>
                <a:lnTo>
                  <a:pt x="211" y="508"/>
                </a:lnTo>
                <a:lnTo>
                  <a:pt x="209" y="533"/>
                </a:lnTo>
                <a:lnTo>
                  <a:pt x="209" y="560"/>
                </a:lnTo>
                <a:lnTo>
                  <a:pt x="207" y="588"/>
                </a:lnTo>
                <a:lnTo>
                  <a:pt x="207" y="617"/>
                </a:lnTo>
                <a:lnTo>
                  <a:pt x="205" y="646"/>
                </a:lnTo>
                <a:lnTo>
                  <a:pt x="205" y="676"/>
                </a:lnTo>
                <a:lnTo>
                  <a:pt x="203" y="709"/>
                </a:lnTo>
                <a:lnTo>
                  <a:pt x="203" y="742"/>
                </a:lnTo>
                <a:lnTo>
                  <a:pt x="201" y="774"/>
                </a:lnTo>
                <a:lnTo>
                  <a:pt x="201" y="80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18"/>
          <p:cNvSpPr/>
          <p:nvPr/>
        </p:nvSpPr>
        <p:spPr>
          <a:xfrm>
            <a:off x="8506884" y="2851151"/>
            <a:ext cx="895349" cy="237067"/>
          </a:xfrm>
          <a:custGeom>
            <a:avLst/>
            <a:gdLst>
              <a:gd name="txL" fmla="*/ 0 w 844"/>
              <a:gd name="txT" fmla="*/ 0 h 224"/>
              <a:gd name="txR" fmla="*/ 844 w 844"/>
              <a:gd name="txB" fmla="*/ 224 h 2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44" h="224">
                <a:moveTo>
                  <a:pt x="75" y="218"/>
                </a:moveTo>
                <a:lnTo>
                  <a:pt x="61" y="214"/>
                </a:lnTo>
                <a:lnTo>
                  <a:pt x="50" y="209"/>
                </a:lnTo>
                <a:lnTo>
                  <a:pt x="38" y="205"/>
                </a:lnTo>
                <a:lnTo>
                  <a:pt x="28" y="201"/>
                </a:lnTo>
                <a:lnTo>
                  <a:pt x="19" y="195"/>
                </a:lnTo>
                <a:lnTo>
                  <a:pt x="11" y="191"/>
                </a:lnTo>
                <a:lnTo>
                  <a:pt x="5" y="186"/>
                </a:lnTo>
                <a:lnTo>
                  <a:pt x="0" y="182"/>
                </a:lnTo>
                <a:lnTo>
                  <a:pt x="0" y="180"/>
                </a:lnTo>
                <a:lnTo>
                  <a:pt x="0" y="178"/>
                </a:lnTo>
                <a:lnTo>
                  <a:pt x="0" y="176"/>
                </a:lnTo>
                <a:lnTo>
                  <a:pt x="2" y="174"/>
                </a:lnTo>
                <a:lnTo>
                  <a:pt x="5" y="172"/>
                </a:lnTo>
                <a:lnTo>
                  <a:pt x="7" y="170"/>
                </a:lnTo>
                <a:lnTo>
                  <a:pt x="11" y="168"/>
                </a:lnTo>
                <a:lnTo>
                  <a:pt x="17" y="167"/>
                </a:lnTo>
                <a:lnTo>
                  <a:pt x="21" y="163"/>
                </a:lnTo>
                <a:lnTo>
                  <a:pt x="27" y="161"/>
                </a:lnTo>
                <a:lnTo>
                  <a:pt x="34" y="159"/>
                </a:lnTo>
                <a:lnTo>
                  <a:pt x="40" y="155"/>
                </a:lnTo>
                <a:lnTo>
                  <a:pt x="50" y="153"/>
                </a:lnTo>
                <a:lnTo>
                  <a:pt x="57" y="149"/>
                </a:lnTo>
                <a:lnTo>
                  <a:pt x="67" y="147"/>
                </a:lnTo>
                <a:lnTo>
                  <a:pt x="76" y="144"/>
                </a:lnTo>
                <a:lnTo>
                  <a:pt x="86" y="140"/>
                </a:lnTo>
                <a:lnTo>
                  <a:pt x="98" y="138"/>
                </a:lnTo>
                <a:lnTo>
                  <a:pt x="109" y="134"/>
                </a:lnTo>
                <a:lnTo>
                  <a:pt x="121" y="130"/>
                </a:lnTo>
                <a:lnTo>
                  <a:pt x="134" y="126"/>
                </a:lnTo>
                <a:lnTo>
                  <a:pt x="147" y="122"/>
                </a:lnTo>
                <a:lnTo>
                  <a:pt x="163" y="119"/>
                </a:lnTo>
                <a:lnTo>
                  <a:pt x="178" y="113"/>
                </a:lnTo>
                <a:lnTo>
                  <a:pt x="194" y="109"/>
                </a:lnTo>
                <a:lnTo>
                  <a:pt x="209" y="105"/>
                </a:lnTo>
                <a:lnTo>
                  <a:pt x="226" y="99"/>
                </a:lnTo>
                <a:lnTo>
                  <a:pt x="243" y="96"/>
                </a:lnTo>
                <a:lnTo>
                  <a:pt x="263" y="90"/>
                </a:lnTo>
                <a:lnTo>
                  <a:pt x="282" y="86"/>
                </a:lnTo>
                <a:lnTo>
                  <a:pt x="301" y="80"/>
                </a:lnTo>
                <a:lnTo>
                  <a:pt x="320" y="75"/>
                </a:lnTo>
                <a:lnTo>
                  <a:pt x="339" y="71"/>
                </a:lnTo>
                <a:lnTo>
                  <a:pt x="359" y="67"/>
                </a:lnTo>
                <a:lnTo>
                  <a:pt x="376" y="61"/>
                </a:lnTo>
                <a:lnTo>
                  <a:pt x="393" y="57"/>
                </a:lnTo>
                <a:lnTo>
                  <a:pt x="410" y="53"/>
                </a:lnTo>
                <a:lnTo>
                  <a:pt x="428" y="50"/>
                </a:lnTo>
                <a:lnTo>
                  <a:pt x="443" y="46"/>
                </a:lnTo>
                <a:lnTo>
                  <a:pt x="458" y="42"/>
                </a:lnTo>
                <a:lnTo>
                  <a:pt x="474" y="38"/>
                </a:lnTo>
                <a:lnTo>
                  <a:pt x="489" y="34"/>
                </a:lnTo>
                <a:lnTo>
                  <a:pt x="503" y="30"/>
                </a:lnTo>
                <a:lnTo>
                  <a:pt x="516" y="29"/>
                </a:lnTo>
                <a:lnTo>
                  <a:pt x="530" y="25"/>
                </a:lnTo>
                <a:lnTo>
                  <a:pt x="543" y="23"/>
                </a:lnTo>
                <a:lnTo>
                  <a:pt x="554" y="21"/>
                </a:lnTo>
                <a:lnTo>
                  <a:pt x="566" y="17"/>
                </a:lnTo>
                <a:lnTo>
                  <a:pt x="577" y="15"/>
                </a:lnTo>
                <a:lnTo>
                  <a:pt x="587" y="13"/>
                </a:lnTo>
                <a:lnTo>
                  <a:pt x="599" y="11"/>
                </a:lnTo>
                <a:lnTo>
                  <a:pt x="608" y="9"/>
                </a:lnTo>
                <a:lnTo>
                  <a:pt x="618" y="7"/>
                </a:lnTo>
                <a:lnTo>
                  <a:pt x="625" y="6"/>
                </a:lnTo>
                <a:lnTo>
                  <a:pt x="633" y="6"/>
                </a:lnTo>
                <a:lnTo>
                  <a:pt x="641" y="4"/>
                </a:lnTo>
                <a:lnTo>
                  <a:pt x="649" y="2"/>
                </a:lnTo>
                <a:lnTo>
                  <a:pt x="654" y="2"/>
                </a:lnTo>
                <a:lnTo>
                  <a:pt x="662" y="2"/>
                </a:lnTo>
                <a:lnTo>
                  <a:pt x="668" y="0"/>
                </a:lnTo>
                <a:lnTo>
                  <a:pt x="672" y="0"/>
                </a:lnTo>
                <a:lnTo>
                  <a:pt x="677" y="0"/>
                </a:lnTo>
                <a:lnTo>
                  <a:pt x="681" y="0"/>
                </a:lnTo>
                <a:lnTo>
                  <a:pt x="697" y="0"/>
                </a:lnTo>
                <a:lnTo>
                  <a:pt x="712" y="2"/>
                </a:lnTo>
                <a:lnTo>
                  <a:pt x="727" y="2"/>
                </a:lnTo>
                <a:lnTo>
                  <a:pt x="741" y="4"/>
                </a:lnTo>
                <a:lnTo>
                  <a:pt x="754" y="7"/>
                </a:lnTo>
                <a:lnTo>
                  <a:pt x="768" y="11"/>
                </a:lnTo>
                <a:lnTo>
                  <a:pt x="781" y="15"/>
                </a:lnTo>
                <a:lnTo>
                  <a:pt x="794" y="19"/>
                </a:lnTo>
                <a:lnTo>
                  <a:pt x="806" y="23"/>
                </a:lnTo>
                <a:lnTo>
                  <a:pt x="816" y="27"/>
                </a:lnTo>
                <a:lnTo>
                  <a:pt x="825" y="32"/>
                </a:lnTo>
                <a:lnTo>
                  <a:pt x="831" y="36"/>
                </a:lnTo>
                <a:lnTo>
                  <a:pt x="837" y="40"/>
                </a:lnTo>
                <a:lnTo>
                  <a:pt x="840" y="44"/>
                </a:lnTo>
                <a:lnTo>
                  <a:pt x="844" y="46"/>
                </a:lnTo>
                <a:lnTo>
                  <a:pt x="844" y="50"/>
                </a:lnTo>
                <a:lnTo>
                  <a:pt x="844" y="53"/>
                </a:lnTo>
                <a:lnTo>
                  <a:pt x="840" y="57"/>
                </a:lnTo>
                <a:lnTo>
                  <a:pt x="837" y="63"/>
                </a:lnTo>
                <a:lnTo>
                  <a:pt x="831" y="69"/>
                </a:lnTo>
                <a:lnTo>
                  <a:pt x="825" y="75"/>
                </a:lnTo>
                <a:lnTo>
                  <a:pt x="816" y="82"/>
                </a:lnTo>
                <a:lnTo>
                  <a:pt x="806" y="90"/>
                </a:lnTo>
                <a:lnTo>
                  <a:pt x="794" y="99"/>
                </a:lnTo>
                <a:lnTo>
                  <a:pt x="781" y="109"/>
                </a:lnTo>
                <a:lnTo>
                  <a:pt x="769" y="117"/>
                </a:lnTo>
                <a:lnTo>
                  <a:pt x="758" y="122"/>
                </a:lnTo>
                <a:lnTo>
                  <a:pt x="748" y="128"/>
                </a:lnTo>
                <a:lnTo>
                  <a:pt x="739" y="132"/>
                </a:lnTo>
                <a:lnTo>
                  <a:pt x="729" y="136"/>
                </a:lnTo>
                <a:lnTo>
                  <a:pt x="720" y="138"/>
                </a:lnTo>
                <a:lnTo>
                  <a:pt x="712" y="138"/>
                </a:lnTo>
                <a:lnTo>
                  <a:pt x="708" y="138"/>
                </a:lnTo>
                <a:lnTo>
                  <a:pt x="704" y="138"/>
                </a:lnTo>
                <a:lnTo>
                  <a:pt x="698" y="138"/>
                </a:lnTo>
                <a:lnTo>
                  <a:pt x="693" y="138"/>
                </a:lnTo>
                <a:lnTo>
                  <a:pt x="685" y="140"/>
                </a:lnTo>
                <a:lnTo>
                  <a:pt x="677" y="140"/>
                </a:lnTo>
                <a:lnTo>
                  <a:pt x="670" y="140"/>
                </a:lnTo>
                <a:lnTo>
                  <a:pt x="660" y="142"/>
                </a:lnTo>
                <a:lnTo>
                  <a:pt x="650" y="142"/>
                </a:lnTo>
                <a:lnTo>
                  <a:pt x="641" y="142"/>
                </a:lnTo>
                <a:lnTo>
                  <a:pt x="629" y="144"/>
                </a:lnTo>
                <a:lnTo>
                  <a:pt x="618" y="144"/>
                </a:lnTo>
                <a:lnTo>
                  <a:pt x="604" y="145"/>
                </a:lnTo>
                <a:lnTo>
                  <a:pt x="591" y="147"/>
                </a:lnTo>
                <a:lnTo>
                  <a:pt x="577" y="147"/>
                </a:lnTo>
                <a:lnTo>
                  <a:pt x="562" y="149"/>
                </a:lnTo>
                <a:lnTo>
                  <a:pt x="531" y="153"/>
                </a:lnTo>
                <a:lnTo>
                  <a:pt x="501" y="157"/>
                </a:lnTo>
                <a:lnTo>
                  <a:pt x="468" y="163"/>
                </a:lnTo>
                <a:lnTo>
                  <a:pt x="434" y="168"/>
                </a:lnTo>
                <a:lnTo>
                  <a:pt x="399" y="174"/>
                </a:lnTo>
                <a:lnTo>
                  <a:pt x="362" y="182"/>
                </a:lnTo>
                <a:lnTo>
                  <a:pt x="326" y="190"/>
                </a:lnTo>
                <a:lnTo>
                  <a:pt x="288" y="199"/>
                </a:lnTo>
                <a:lnTo>
                  <a:pt x="268" y="203"/>
                </a:lnTo>
                <a:lnTo>
                  <a:pt x="251" y="207"/>
                </a:lnTo>
                <a:lnTo>
                  <a:pt x="232" y="211"/>
                </a:lnTo>
                <a:lnTo>
                  <a:pt x="217" y="214"/>
                </a:lnTo>
                <a:lnTo>
                  <a:pt x="199" y="218"/>
                </a:lnTo>
                <a:lnTo>
                  <a:pt x="184" y="220"/>
                </a:lnTo>
                <a:lnTo>
                  <a:pt x="171" y="222"/>
                </a:lnTo>
                <a:lnTo>
                  <a:pt x="157" y="224"/>
                </a:lnTo>
                <a:lnTo>
                  <a:pt x="144" y="224"/>
                </a:lnTo>
                <a:lnTo>
                  <a:pt x="132" y="224"/>
                </a:lnTo>
                <a:lnTo>
                  <a:pt x="121" y="224"/>
                </a:lnTo>
                <a:lnTo>
                  <a:pt x="109" y="224"/>
                </a:lnTo>
                <a:lnTo>
                  <a:pt x="100" y="224"/>
                </a:lnTo>
                <a:lnTo>
                  <a:pt x="90" y="222"/>
                </a:lnTo>
                <a:lnTo>
                  <a:pt x="82" y="220"/>
                </a:lnTo>
                <a:lnTo>
                  <a:pt x="75" y="218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19"/>
          <p:cNvSpPr/>
          <p:nvPr/>
        </p:nvSpPr>
        <p:spPr>
          <a:xfrm>
            <a:off x="8248651" y="3128433"/>
            <a:ext cx="1477433" cy="778933"/>
          </a:xfrm>
          <a:custGeom>
            <a:avLst/>
            <a:gdLst>
              <a:gd name="txL" fmla="*/ 0 w 1395"/>
              <a:gd name="txT" fmla="*/ 0 h 736"/>
              <a:gd name="txR" fmla="*/ 1395 w 1395"/>
              <a:gd name="txB" fmla="*/ 736 h 73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95" h="736">
                <a:moveTo>
                  <a:pt x="1113" y="31"/>
                </a:moveTo>
                <a:lnTo>
                  <a:pt x="1117" y="23"/>
                </a:lnTo>
                <a:lnTo>
                  <a:pt x="1121" y="18"/>
                </a:lnTo>
                <a:lnTo>
                  <a:pt x="1125" y="12"/>
                </a:lnTo>
                <a:lnTo>
                  <a:pt x="1131" y="8"/>
                </a:lnTo>
                <a:lnTo>
                  <a:pt x="1136" y="4"/>
                </a:lnTo>
                <a:lnTo>
                  <a:pt x="1142" y="2"/>
                </a:lnTo>
                <a:lnTo>
                  <a:pt x="1150" y="0"/>
                </a:lnTo>
                <a:lnTo>
                  <a:pt x="1157" y="0"/>
                </a:lnTo>
                <a:lnTo>
                  <a:pt x="1161" y="0"/>
                </a:lnTo>
                <a:lnTo>
                  <a:pt x="1167" y="0"/>
                </a:lnTo>
                <a:lnTo>
                  <a:pt x="1171" y="2"/>
                </a:lnTo>
                <a:lnTo>
                  <a:pt x="1177" y="4"/>
                </a:lnTo>
                <a:lnTo>
                  <a:pt x="1184" y="6"/>
                </a:lnTo>
                <a:lnTo>
                  <a:pt x="1190" y="8"/>
                </a:lnTo>
                <a:lnTo>
                  <a:pt x="1198" y="10"/>
                </a:lnTo>
                <a:lnTo>
                  <a:pt x="1205" y="14"/>
                </a:lnTo>
                <a:lnTo>
                  <a:pt x="1213" y="16"/>
                </a:lnTo>
                <a:lnTo>
                  <a:pt x="1223" y="20"/>
                </a:lnTo>
                <a:lnTo>
                  <a:pt x="1232" y="23"/>
                </a:lnTo>
                <a:lnTo>
                  <a:pt x="1242" y="29"/>
                </a:lnTo>
                <a:lnTo>
                  <a:pt x="1253" y="33"/>
                </a:lnTo>
                <a:lnTo>
                  <a:pt x="1265" y="39"/>
                </a:lnTo>
                <a:lnTo>
                  <a:pt x="1276" y="44"/>
                </a:lnTo>
                <a:lnTo>
                  <a:pt x="1288" y="50"/>
                </a:lnTo>
                <a:lnTo>
                  <a:pt x="1299" y="56"/>
                </a:lnTo>
                <a:lnTo>
                  <a:pt x="1311" y="62"/>
                </a:lnTo>
                <a:lnTo>
                  <a:pt x="1323" y="67"/>
                </a:lnTo>
                <a:lnTo>
                  <a:pt x="1332" y="73"/>
                </a:lnTo>
                <a:lnTo>
                  <a:pt x="1342" y="79"/>
                </a:lnTo>
                <a:lnTo>
                  <a:pt x="1349" y="83"/>
                </a:lnTo>
                <a:lnTo>
                  <a:pt x="1357" y="89"/>
                </a:lnTo>
                <a:lnTo>
                  <a:pt x="1365" y="94"/>
                </a:lnTo>
                <a:lnTo>
                  <a:pt x="1371" y="98"/>
                </a:lnTo>
                <a:lnTo>
                  <a:pt x="1376" y="102"/>
                </a:lnTo>
                <a:lnTo>
                  <a:pt x="1380" y="106"/>
                </a:lnTo>
                <a:lnTo>
                  <a:pt x="1386" y="112"/>
                </a:lnTo>
                <a:lnTo>
                  <a:pt x="1388" y="115"/>
                </a:lnTo>
                <a:lnTo>
                  <a:pt x="1392" y="117"/>
                </a:lnTo>
                <a:lnTo>
                  <a:pt x="1392" y="121"/>
                </a:lnTo>
                <a:lnTo>
                  <a:pt x="1394" y="125"/>
                </a:lnTo>
                <a:lnTo>
                  <a:pt x="1395" y="131"/>
                </a:lnTo>
                <a:lnTo>
                  <a:pt x="1395" y="138"/>
                </a:lnTo>
                <a:lnTo>
                  <a:pt x="1394" y="144"/>
                </a:lnTo>
                <a:lnTo>
                  <a:pt x="1392" y="150"/>
                </a:lnTo>
                <a:lnTo>
                  <a:pt x="1388" y="156"/>
                </a:lnTo>
                <a:lnTo>
                  <a:pt x="1382" y="161"/>
                </a:lnTo>
                <a:lnTo>
                  <a:pt x="1376" y="169"/>
                </a:lnTo>
                <a:lnTo>
                  <a:pt x="1369" y="175"/>
                </a:lnTo>
                <a:lnTo>
                  <a:pt x="1365" y="179"/>
                </a:lnTo>
                <a:lnTo>
                  <a:pt x="1361" y="182"/>
                </a:lnTo>
                <a:lnTo>
                  <a:pt x="1357" y="188"/>
                </a:lnTo>
                <a:lnTo>
                  <a:pt x="1353" y="196"/>
                </a:lnTo>
                <a:lnTo>
                  <a:pt x="1349" y="204"/>
                </a:lnTo>
                <a:lnTo>
                  <a:pt x="1346" y="211"/>
                </a:lnTo>
                <a:lnTo>
                  <a:pt x="1344" y="223"/>
                </a:lnTo>
                <a:lnTo>
                  <a:pt x="1340" y="232"/>
                </a:lnTo>
                <a:lnTo>
                  <a:pt x="1336" y="244"/>
                </a:lnTo>
                <a:lnTo>
                  <a:pt x="1332" y="257"/>
                </a:lnTo>
                <a:lnTo>
                  <a:pt x="1330" y="271"/>
                </a:lnTo>
                <a:lnTo>
                  <a:pt x="1326" y="286"/>
                </a:lnTo>
                <a:lnTo>
                  <a:pt x="1323" y="301"/>
                </a:lnTo>
                <a:lnTo>
                  <a:pt x="1319" y="318"/>
                </a:lnTo>
                <a:lnTo>
                  <a:pt x="1317" y="336"/>
                </a:lnTo>
                <a:lnTo>
                  <a:pt x="1313" y="355"/>
                </a:lnTo>
                <a:lnTo>
                  <a:pt x="1305" y="393"/>
                </a:lnTo>
                <a:lnTo>
                  <a:pt x="1296" y="432"/>
                </a:lnTo>
                <a:lnTo>
                  <a:pt x="1292" y="449"/>
                </a:lnTo>
                <a:lnTo>
                  <a:pt x="1286" y="466"/>
                </a:lnTo>
                <a:lnTo>
                  <a:pt x="1278" y="483"/>
                </a:lnTo>
                <a:lnTo>
                  <a:pt x="1273" y="501"/>
                </a:lnTo>
                <a:lnTo>
                  <a:pt x="1265" y="518"/>
                </a:lnTo>
                <a:lnTo>
                  <a:pt x="1257" y="533"/>
                </a:lnTo>
                <a:lnTo>
                  <a:pt x="1250" y="548"/>
                </a:lnTo>
                <a:lnTo>
                  <a:pt x="1240" y="564"/>
                </a:lnTo>
                <a:lnTo>
                  <a:pt x="1230" y="579"/>
                </a:lnTo>
                <a:lnTo>
                  <a:pt x="1221" y="594"/>
                </a:lnTo>
                <a:lnTo>
                  <a:pt x="1211" y="610"/>
                </a:lnTo>
                <a:lnTo>
                  <a:pt x="1200" y="623"/>
                </a:lnTo>
                <a:lnTo>
                  <a:pt x="1188" y="637"/>
                </a:lnTo>
                <a:lnTo>
                  <a:pt x="1179" y="650"/>
                </a:lnTo>
                <a:lnTo>
                  <a:pt x="1169" y="662"/>
                </a:lnTo>
                <a:lnTo>
                  <a:pt x="1159" y="673"/>
                </a:lnTo>
                <a:lnTo>
                  <a:pt x="1150" y="683"/>
                </a:lnTo>
                <a:lnTo>
                  <a:pt x="1142" y="692"/>
                </a:lnTo>
                <a:lnTo>
                  <a:pt x="1132" y="702"/>
                </a:lnTo>
                <a:lnTo>
                  <a:pt x="1125" y="709"/>
                </a:lnTo>
                <a:lnTo>
                  <a:pt x="1117" y="715"/>
                </a:lnTo>
                <a:lnTo>
                  <a:pt x="1109" y="721"/>
                </a:lnTo>
                <a:lnTo>
                  <a:pt x="1104" y="725"/>
                </a:lnTo>
                <a:lnTo>
                  <a:pt x="1096" y="729"/>
                </a:lnTo>
                <a:lnTo>
                  <a:pt x="1090" y="732"/>
                </a:lnTo>
                <a:lnTo>
                  <a:pt x="1084" y="734"/>
                </a:lnTo>
                <a:lnTo>
                  <a:pt x="1081" y="736"/>
                </a:lnTo>
                <a:lnTo>
                  <a:pt x="1075" y="736"/>
                </a:lnTo>
                <a:lnTo>
                  <a:pt x="1071" y="736"/>
                </a:lnTo>
                <a:lnTo>
                  <a:pt x="1067" y="736"/>
                </a:lnTo>
                <a:lnTo>
                  <a:pt x="1063" y="734"/>
                </a:lnTo>
                <a:lnTo>
                  <a:pt x="1060" y="732"/>
                </a:lnTo>
                <a:lnTo>
                  <a:pt x="1056" y="731"/>
                </a:lnTo>
                <a:lnTo>
                  <a:pt x="1054" y="727"/>
                </a:lnTo>
                <a:lnTo>
                  <a:pt x="1050" y="725"/>
                </a:lnTo>
                <a:lnTo>
                  <a:pt x="1048" y="721"/>
                </a:lnTo>
                <a:lnTo>
                  <a:pt x="1046" y="717"/>
                </a:lnTo>
                <a:lnTo>
                  <a:pt x="1046" y="711"/>
                </a:lnTo>
                <a:lnTo>
                  <a:pt x="1044" y="706"/>
                </a:lnTo>
                <a:lnTo>
                  <a:pt x="1044" y="700"/>
                </a:lnTo>
                <a:lnTo>
                  <a:pt x="1044" y="694"/>
                </a:lnTo>
                <a:lnTo>
                  <a:pt x="1044" y="688"/>
                </a:lnTo>
                <a:lnTo>
                  <a:pt x="1044" y="681"/>
                </a:lnTo>
                <a:lnTo>
                  <a:pt x="1044" y="673"/>
                </a:lnTo>
                <a:lnTo>
                  <a:pt x="1044" y="665"/>
                </a:lnTo>
                <a:lnTo>
                  <a:pt x="1044" y="658"/>
                </a:lnTo>
                <a:lnTo>
                  <a:pt x="1044" y="652"/>
                </a:lnTo>
                <a:lnTo>
                  <a:pt x="1042" y="644"/>
                </a:lnTo>
                <a:lnTo>
                  <a:pt x="1040" y="637"/>
                </a:lnTo>
                <a:lnTo>
                  <a:pt x="1037" y="631"/>
                </a:lnTo>
                <a:lnTo>
                  <a:pt x="1035" y="623"/>
                </a:lnTo>
                <a:lnTo>
                  <a:pt x="1031" y="617"/>
                </a:lnTo>
                <a:lnTo>
                  <a:pt x="1025" y="612"/>
                </a:lnTo>
                <a:lnTo>
                  <a:pt x="1019" y="606"/>
                </a:lnTo>
                <a:lnTo>
                  <a:pt x="1013" y="600"/>
                </a:lnTo>
                <a:lnTo>
                  <a:pt x="1008" y="594"/>
                </a:lnTo>
                <a:lnTo>
                  <a:pt x="1000" y="589"/>
                </a:lnTo>
                <a:lnTo>
                  <a:pt x="992" y="583"/>
                </a:lnTo>
                <a:lnTo>
                  <a:pt x="985" y="579"/>
                </a:lnTo>
                <a:lnTo>
                  <a:pt x="975" y="573"/>
                </a:lnTo>
                <a:lnTo>
                  <a:pt x="965" y="570"/>
                </a:lnTo>
                <a:lnTo>
                  <a:pt x="958" y="564"/>
                </a:lnTo>
                <a:lnTo>
                  <a:pt x="950" y="560"/>
                </a:lnTo>
                <a:lnTo>
                  <a:pt x="942" y="556"/>
                </a:lnTo>
                <a:lnTo>
                  <a:pt x="935" y="552"/>
                </a:lnTo>
                <a:lnTo>
                  <a:pt x="929" y="548"/>
                </a:lnTo>
                <a:lnTo>
                  <a:pt x="923" y="545"/>
                </a:lnTo>
                <a:lnTo>
                  <a:pt x="919" y="541"/>
                </a:lnTo>
                <a:lnTo>
                  <a:pt x="914" y="537"/>
                </a:lnTo>
                <a:lnTo>
                  <a:pt x="912" y="533"/>
                </a:lnTo>
                <a:lnTo>
                  <a:pt x="908" y="529"/>
                </a:lnTo>
                <a:lnTo>
                  <a:pt x="904" y="525"/>
                </a:lnTo>
                <a:lnTo>
                  <a:pt x="902" y="522"/>
                </a:lnTo>
                <a:lnTo>
                  <a:pt x="902" y="518"/>
                </a:lnTo>
                <a:lnTo>
                  <a:pt x="900" y="516"/>
                </a:lnTo>
                <a:lnTo>
                  <a:pt x="900" y="512"/>
                </a:lnTo>
                <a:lnTo>
                  <a:pt x="900" y="508"/>
                </a:lnTo>
                <a:lnTo>
                  <a:pt x="902" y="506"/>
                </a:lnTo>
                <a:lnTo>
                  <a:pt x="902" y="504"/>
                </a:lnTo>
                <a:lnTo>
                  <a:pt x="906" y="501"/>
                </a:lnTo>
                <a:lnTo>
                  <a:pt x="908" y="499"/>
                </a:lnTo>
                <a:lnTo>
                  <a:pt x="912" y="497"/>
                </a:lnTo>
                <a:lnTo>
                  <a:pt x="916" y="497"/>
                </a:lnTo>
                <a:lnTo>
                  <a:pt x="921" y="495"/>
                </a:lnTo>
                <a:lnTo>
                  <a:pt x="925" y="493"/>
                </a:lnTo>
                <a:lnTo>
                  <a:pt x="931" y="493"/>
                </a:lnTo>
                <a:lnTo>
                  <a:pt x="939" y="493"/>
                </a:lnTo>
                <a:lnTo>
                  <a:pt x="946" y="491"/>
                </a:lnTo>
                <a:lnTo>
                  <a:pt x="954" y="491"/>
                </a:lnTo>
                <a:lnTo>
                  <a:pt x="962" y="493"/>
                </a:lnTo>
                <a:lnTo>
                  <a:pt x="971" y="493"/>
                </a:lnTo>
                <a:lnTo>
                  <a:pt x="981" y="493"/>
                </a:lnTo>
                <a:lnTo>
                  <a:pt x="1000" y="493"/>
                </a:lnTo>
                <a:lnTo>
                  <a:pt x="1019" y="493"/>
                </a:lnTo>
                <a:lnTo>
                  <a:pt x="1037" y="493"/>
                </a:lnTo>
                <a:lnTo>
                  <a:pt x="1052" y="489"/>
                </a:lnTo>
                <a:lnTo>
                  <a:pt x="1065" y="485"/>
                </a:lnTo>
                <a:lnTo>
                  <a:pt x="1079" y="481"/>
                </a:lnTo>
                <a:lnTo>
                  <a:pt x="1090" y="476"/>
                </a:lnTo>
                <a:lnTo>
                  <a:pt x="1100" y="468"/>
                </a:lnTo>
                <a:lnTo>
                  <a:pt x="1104" y="464"/>
                </a:lnTo>
                <a:lnTo>
                  <a:pt x="1109" y="458"/>
                </a:lnTo>
                <a:lnTo>
                  <a:pt x="1113" y="453"/>
                </a:lnTo>
                <a:lnTo>
                  <a:pt x="1117" y="447"/>
                </a:lnTo>
                <a:lnTo>
                  <a:pt x="1121" y="439"/>
                </a:lnTo>
                <a:lnTo>
                  <a:pt x="1125" y="432"/>
                </a:lnTo>
                <a:lnTo>
                  <a:pt x="1129" y="424"/>
                </a:lnTo>
                <a:lnTo>
                  <a:pt x="1132" y="414"/>
                </a:lnTo>
                <a:lnTo>
                  <a:pt x="1136" y="405"/>
                </a:lnTo>
                <a:lnTo>
                  <a:pt x="1140" y="395"/>
                </a:lnTo>
                <a:lnTo>
                  <a:pt x="1144" y="384"/>
                </a:lnTo>
                <a:lnTo>
                  <a:pt x="1146" y="372"/>
                </a:lnTo>
                <a:lnTo>
                  <a:pt x="1150" y="361"/>
                </a:lnTo>
                <a:lnTo>
                  <a:pt x="1152" y="347"/>
                </a:lnTo>
                <a:lnTo>
                  <a:pt x="1156" y="334"/>
                </a:lnTo>
                <a:lnTo>
                  <a:pt x="1157" y="318"/>
                </a:lnTo>
                <a:lnTo>
                  <a:pt x="1159" y="305"/>
                </a:lnTo>
                <a:lnTo>
                  <a:pt x="1161" y="290"/>
                </a:lnTo>
                <a:lnTo>
                  <a:pt x="1163" y="278"/>
                </a:lnTo>
                <a:lnTo>
                  <a:pt x="1163" y="265"/>
                </a:lnTo>
                <a:lnTo>
                  <a:pt x="1165" y="255"/>
                </a:lnTo>
                <a:lnTo>
                  <a:pt x="1165" y="244"/>
                </a:lnTo>
                <a:lnTo>
                  <a:pt x="1165" y="234"/>
                </a:lnTo>
                <a:lnTo>
                  <a:pt x="1167" y="225"/>
                </a:lnTo>
                <a:lnTo>
                  <a:pt x="1165" y="217"/>
                </a:lnTo>
                <a:lnTo>
                  <a:pt x="1165" y="209"/>
                </a:lnTo>
                <a:lnTo>
                  <a:pt x="1165" y="204"/>
                </a:lnTo>
                <a:lnTo>
                  <a:pt x="1163" y="196"/>
                </a:lnTo>
                <a:lnTo>
                  <a:pt x="1163" y="192"/>
                </a:lnTo>
                <a:lnTo>
                  <a:pt x="1161" y="186"/>
                </a:lnTo>
                <a:lnTo>
                  <a:pt x="1159" y="184"/>
                </a:lnTo>
                <a:lnTo>
                  <a:pt x="1157" y="181"/>
                </a:lnTo>
                <a:lnTo>
                  <a:pt x="1156" y="179"/>
                </a:lnTo>
                <a:lnTo>
                  <a:pt x="1152" y="177"/>
                </a:lnTo>
                <a:lnTo>
                  <a:pt x="1148" y="175"/>
                </a:lnTo>
                <a:lnTo>
                  <a:pt x="1142" y="175"/>
                </a:lnTo>
                <a:lnTo>
                  <a:pt x="1138" y="173"/>
                </a:lnTo>
                <a:lnTo>
                  <a:pt x="1132" y="173"/>
                </a:lnTo>
                <a:lnTo>
                  <a:pt x="1125" y="173"/>
                </a:lnTo>
                <a:lnTo>
                  <a:pt x="1119" y="173"/>
                </a:lnTo>
                <a:lnTo>
                  <a:pt x="1111" y="173"/>
                </a:lnTo>
                <a:lnTo>
                  <a:pt x="1102" y="173"/>
                </a:lnTo>
                <a:lnTo>
                  <a:pt x="1092" y="173"/>
                </a:lnTo>
                <a:lnTo>
                  <a:pt x="1083" y="175"/>
                </a:lnTo>
                <a:lnTo>
                  <a:pt x="1073" y="175"/>
                </a:lnTo>
                <a:lnTo>
                  <a:pt x="1061" y="177"/>
                </a:lnTo>
                <a:lnTo>
                  <a:pt x="1050" y="179"/>
                </a:lnTo>
                <a:lnTo>
                  <a:pt x="1038" y="181"/>
                </a:lnTo>
                <a:lnTo>
                  <a:pt x="1033" y="182"/>
                </a:lnTo>
                <a:lnTo>
                  <a:pt x="1025" y="182"/>
                </a:lnTo>
                <a:lnTo>
                  <a:pt x="1017" y="184"/>
                </a:lnTo>
                <a:lnTo>
                  <a:pt x="1010" y="186"/>
                </a:lnTo>
                <a:lnTo>
                  <a:pt x="1000" y="188"/>
                </a:lnTo>
                <a:lnTo>
                  <a:pt x="990" y="190"/>
                </a:lnTo>
                <a:lnTo>
                  <a:pt x="981" y="192"/>
                </a:lnTo>
                <a:lnTo>
                  <a:pt x="969" y="194"/>
                </a:lnTo>
                <a:lnTo>
                  <a:pt x="960" y="196"/>
                </a:lnTo>
                <a:lnTo>
                  <a:pt x="948" y="200"/>
                </a:lnTo>
                <a:lnTo>
                  <a:pt x="935" y="202"/>
                </a:lnTo>
                <a:lnTo>
                  <a:pt x="923" y="204"/>
                </a:lnTo>
                <a:lnTo>
                  <a:pt x="910" y="207"/>
                </a:lnTo>
                <a:lnTo>
                  <a:pt x="894" y="209"/>
                </a:lnTo>
                <a:lnTo>
                  <a:pt x="881" y="213"/>
                </a:lnTo>
                <a:lnTo>
                  <a:pt x="866" y="215"/>
                </a:lnTo>
                <a:lnTo>
                  <a:pt x="850" y="219"/>
                </a:lnTo>
                <a:lnTo>
                  <a:pt x="835" y="223"/>
                </a:lnTo>
                <a:lnTo>
                  <a:pt x="818" y="225"/>
                </a:lnTo>
                <a:lnTo>
                  <a:pt x="800" y="228"/>
                </a:lnTo>
                <a:lnTo>
                  <a:pt x="783" y="232"/>
                </a:lnTo>
                <a:lnTo>
                  <a:pt x="764" y="236"/>
                </a:lnTo>
                <a:lnTo>
                  <a:pt x="745" y="240"/>
                </a:lnTo>
                <a:lnTo>
                  <a:pt x="726" y="244"/>
                </a:lnTo>
                <a:lnTo>
                  <a:pt x="706" y="248"/>
                </a:lnTo>
                <a:lnTo>
                  <a:pt x="685" y="251"/>
                </a:lnTo>
                <a:lnTo>
                  <a:pt x="664" y="257"/>
                </a:lnTo>
                <a:lnTo>
                  <a:pt x="643" y="261"/>
                </a:lnTo>
                <a:lnTo>
                  <a:pt x="620" y="265"/>
                </a:lnTo>
                <a:lnTo>
                  <a:pt x="599" y="271"/>
                </a:lnTo>
                <a:lnTo>
                  <a:pt x="574" y="274"/>
                </a:lnTo>
                <a:lnTo>
                  <a:pt x="551" y="280"/>
                </a:lnTo>
                <a:lnTo>
                  <a:pt x="528" y="286"/>
                </a:lnTo>
                <a:lnTo>
                  <a:pt x="503" y="290"/>
                </a:lnTo>
                <a:lnTo>
                  <a:pt x="482" y="295"/>
                </a:lnTo>
                <a:lnTo>
                  <a:pt x="459" y="299"/>
                </a:lnTo>
                <a:lnTo>
                  <a:pt x="438" y="303"/>
                </a:lnTo>
                <a:lnTo>
                  <a:pt x="418" y="309"/>
                </a:lnTo>
                <a:lnTo>
                  <a:pt x="397" y="313"/>
                </a:lnTo>
                <a:lnTo>
                  <a:pt x="380" y="317"/>
                </a:lnTo>
                <a:lnTo>
                  <a:pt x="361" y="320"/>
                </a:lnTo>
                <a:lnTo>
                  <a:pt x="344" y="324"/>
                </a:lnTo>
                <a:lnTo>
                  <a:pt x="326" y="326"/>
                </a:lnTo>
                <a:lnTo>
                  <a:pt x="311" y="330"/>
                </a:lnTo>
                <a:lnTo>
                  <a:pt x="296" y="332"/>
                </a:lnTo>
                <a:lnTo>
                  <a:pt x="280" y="336"/>
                </a:lnTo>
                <a:lnTo>
                  <a:pt x="265" y="338"/>
                </a:lnTo>
                <a:lnTo>
                  <a:pt x="253" y="341"/>
                </a:lnTo>
                <a:lnTo>
                  <a:pt x="240" y="343"/>
                </a:lnTo>
                <a:lnTo>
                  <a:pt x="228" y="345"/>
                </a:lnTo>
                <a:lnTo>
                  <a:pt x="217" y="347"/>
                </a:lnTo>
                <a:lnTo>
                  <a:pt x="205" y="349"/>
                </a:lnTo>
                <a:lnTo>
                  <a:pt x="196" y="349"/>
                </a:lnTo>
                <a:lnTo>
                  <a:pt x="186" y="351"/>
                </a:lnTo>
                <a:lnTo>
                  <a:pt x="178" y="353"/>
                </a:lnTo>
                <a:lnTo>
                  <a:pt x="171" y="353"/>
                </a:lnTo>
                <a:lnTo>
                  <a:pt x="163" y="355"/>
                </a:lnTo>
                <a:lnTo>
                  <a:pt x="157" y="355"/>
                </a:lnTo>
                <a:lnTo>
                  <a:pt x="152" y="355"/>
                </a:lnTo>
                <a:lnTo>
                  <a:pt x="146" y="355"/>
                </a:lnTo>
                <a:lnTo>
                  <a:pt x="142" y="355"/>
                </a:lnTo>
                <a:lnTo>
                  <a:pt x="138" y="355"/>
                </a:lnTo>
                <a:lnTo>
                  <a:pt x="134" y="355"/>
                </a:lnTo>
                <a:lnTo>
                  <a:pt x="132" y="355"/>
                </a:lnTo>
                <a:lnTo>
                  <a:pt x="125" y="353"/>
                </a:lnTo>
                <a:lnTo>
                  <a:pt x="115" y="349"/>
                </a:lnTo>
                <a:lnTo>
                  <a:pt x="105" y="345"/>
                </a:lnTo>
                <a:lnTo>
                  <a:pt x="96" y="340"/>
                </a:lnTo>
                <a:lnTo>
                  <a:pt x="86" y="334"/>
                </a:lnTo>
                <a:lnTo>
                  <a:pt x="75" y="326"/>
                </a:lnTo>
                <a:lnTo>
                  <a:pt x="63" y="317"/>
                </a:lnTo>
                <a:lnTo>
                  <a:pt x="50" y="305"/>
                </a:lnTo>
                <a:lnTo>
                  <a:pt x="38" y="295"/>
                </a:lnTo>
                <a:lnTo>
                  <a:pt x="29" y="284"/>
                </a:lnTo>
                <a:lnTo>
                  <a:pt x="19" y="274"/>
                </a:lnTo>
                <a:lnTo>
                  <a:pt x="13" y="267"/>
                </a:lnTo>
                <a:lnTo>
                  <a:pt x="8" y="259"/>
                </a:lnTo>
                <a:lnTo>
                  <a:pt x="4" y="251"/>
                </a:lnTo>
                <a:lnTo>
                  <a:pt x="0" y="244"/>
                </a:lnTo>
                <a:lnTo>
                  <a:pt x="0" y="238"/>
                </a:lnTo>
                <a:lnTo>
                  <a:pt x="40" y="238"/>
                </a:lnTo>
                <a:lnTo>
                  <a:pt x="79" y="236"/>
                </a:lnTo>
                <a:lnTo>
                  <a:pt x="117" y="234"/>
                </a:lnTo>
                <a:lnTo>
                  <a:pt x="153" y="232"/>
                </a:lnTo>
                <a:lnTo>
                  <a:pt x="188" y="230"/>
                </a:lnTo>
                <a:lnTo>
                  <a:pt x="221" y="226"/>
                </a:lnTo>
                <a:lnTo>
                  <a:pt x="251" y="223"/>
                </a:lnTo>
                <a:lnTo>
                  <a:pt x="282" y="219"/>
                </a:lnTo>
                <a:lnTo>
                  <a:pt x="297" y="217"/>
                </a:lnTo>
                <a:lnTo>
                  <a:pt x="315" y="213"/>
                </a:lnTo>
                <a:lnTo>
                  <a:pt x="334" y="209"/>
                </a:lnTo>
                <a:lnTo>
                  <a:pt x="355" y="205"/>
                </a:lnTo>
                <a:lnTo>
                  <a:pt x="378" y="202"/>
                </a:lnTo>
                <a:lnTo>
                  <a:pt x="403" y="198"/>
                </a:lnTo>
                <a:lnTo>
                  <a:pt x="430" y="192"/>
                </a:lnTo>
                <a:lnTo>
                  <a:pt x="459" y="186"/>
                </a:lnTo>
                <a:lnTo>
                  <a:pt x="487" y="181"/>
                </a:lnTo>
                <a:lnTo>
                  <a:pt x="520" y="175"/>
                </a:lnTo>
                <a:lnTo>
                  <a:pt x="555" y="169"/>
                </a:lnTo>
                <a:lnTo>
                  <a:pt x="589" y="161"/>
                </a:lnTo>
                <a:lnTo>
                  <a:pt x="628" y="156"/>
                </a:lnTo>
                <a:lnTo>
                  <a:pt x="666" y="148"/>
                </a:lnTo>
                <a:lnTo>
                  <a:pt x="708" y="138"/>
                </a:lnTo>
                <a:lnTo>
                  <a:pt x="750" y="131"/>
                </a:lnTo>
                <a:lnTo>
                  <a:pt x="772" y="127"/>
                </a:lnTo>
                <a:lnTo>
                  <a:pt x="793" y="123"/>
                </a:lnTo>
                <a:lnTo>
                  <a:pt x="814" y="117"/>
                </a:lnTo>
                <a:lnTo>
                  <a:pt x="833" y="113"/>
                </a:lnTo>
                <a:lnTo>
                  <a:pt x="852" y="110"/>
                </a:lnTo>
                <a:lnTo>
                  <a:pt x="869" y="106"/>
                </a:lnTo>
                <a:lnTo>
                  <a:pt x="889" y="102"/>
                </a:lnTo>
                <a:lnTo>
                  <a:pt x="904" y="98"/>
                </a:lnTo>
                <a:lnTo>
                  <a:pt x="921" y="94"/>
                </a:lnTo>
                <a:lnTo>
                  <a:pt x="937" y="92"/>
                </a:lnTo>
                <a:lnTo>
                  <a:pt x="952" y="89"/>
                </a:lnTo>
                <a:lnTo>
                  <a:pt x="965" y="85"/>
                </a:lnTo>
                <a:lnTo>
                  <a:pt x="979" y="81"/>
                </a:lnTo>
                <a:lnTo>
                  <a:pt x="992" y="77"/>
                </a:lnTo>
                <a:lnTo>
                  <a:pt x="1006" y="75"/>
                </a:lnTo>
                <a:lnTo>
                  <a:pt x="1017" y="71"/>
                </a:lnTo>
                <a:lnTo>
                  <a:pt x="1029" y="69"/>
                </a:lnTo>
                <a:lnTo>
                  <a:pt x="1038" y="66"/>
                </a:lnTo>
                <a:lnTo>
                  <a:pt x="1048" y="62"/>
                </a:lnTo>
                <a:lnTo>
                  <a:pt x="1058" y="60"/>
                </a:lnTo>
                <a:lnTo>
                  <a:pt x="1065" y="58"/>
                </a:lnTo>
                <a:lnTo>
                  <a:pt x="1073" y="54"/>
                </a:lnTo>
                <a:lnTo>
                  <a:pt x="1081" y="52"/>
                </a:lnTo>
                <a:lnTo>
                  <a:pt x="1086" y="48"/>
                </a:lnTo>
                <a:lnTo>
                  <a:pt x="1092" y="46"/>
                </a:lnTo>
                <a:lnTo>
                  <a:pt x="1098" y="44"/>
                </a:lnTo>
                <a:lnTo>
                  <a:pt x="1102" y="43"/>
                </a:lnTo>
                <a:lnTo>
                  <a:pt x="1106" y="39"/>
                </a:lnTo>
                <a:lnTo>
                  <a:pt x="1108" y="37"/>
                </a:lnTo>
                <a:lnTo>
                  <a:pt x="1111" y="35"/>
                </a:lnTo>
                <a:lnTo>
                  <a:pt x="1111" y="33"/>
                </a:lnTo>
                <a:lnTo>
                  <a:pt x="1113" y="31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20"/>
          <p:cNvSpPr/>
          <p:nvPr/>
        </p:nvSpPr>
        <p:spPr>
          <a:xfrm>
            <a:off x="7986184" y="4119033"/>
            <a:ext cx="1811867" cy="251884"/>
          </a:xfrm>
          <a:custGeom>
            <a:avLst/>
            <a:gdLst>
              <a:gd name="txL" fmla="*/ 0 w 1713"/>
              <a:gd name="txT" fmla="*/ 0 h 237"/>
              <a:gd name="txR" fmla="*/ 1713 w 1713"/>
              <a:gd name="txB" fmla="*/ 237 h 2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713" h="237">
                <a:moveTo>
                  <a:pt x="0" y="124"/>
                </a:moveTo>
                <a:lnTo>
                  <a:pt x="16" y="124"/>
                </a:lnTo>
                <a:lnTo>
                  <a:pt x="31" y="124"/>
                </a:lnTo>
                <a:lnTo>
                  <a:pt x="48" y="124"/>
                </a:lnTo>
                <a:lnTo>
                  <a:pt x="66" y="124"/>
                </a:lnTo>
                <a:lnTo>
                  <a:pt x="83" y="122"/>
                </a:lnTo>
                <a:lnTo>
                  <a:pt x="100" y="122"/>
                </a:lnTo>
                <a:lnTo>
                  <a:pt x="119" y="122"/>
                </a:lnTo>
                <a:lnTo>
                  <a:pt x="139" y="120"/>
                </a:lnTo>
                <a:lnTo>
                  <a:pt x="160" y="120"/>
                </a:lnTo>
                <a:lnTo>
                  <a:pt x="181" y="118"/>
                </a:lnTo>
                <a:lnTo>
                  <a:pt x="202" y="116"/>
                </a:lnTo>
                <a:lnTo>
                  <a:pt x="223" y="116"/>
                </a:lnTo>
                <a:lnTo>
                  <a:pt x="246" y="115"/>
                </a:lnTo>
                <a:lnTo>
                  <a:pt x="269" y="113"/>
                </a:lnTo>
                <a:lnTo>
                  <a:pt x="294" y="111"/>
                </a:lnTo>
                <a:lnTo>
                  <a:pt x="317" y="109"/>
                </a:lnTo>
                <a:lnTo>
                  <a:pt x="342" y="107"/>
                </a:lnTo>
                <a:lnTo>
                  <a:pt x="369" y="105"/>
                </a:lnTo>
                <a:lnTo>
                  <a:pt x="396" y="103"/>
                </a:lnTo>
                <a:lnTo>
                  <a:pt x="423" y="101"/>
                </a:lnTo>
                <a:lnTo>
                  <a:pt x="450" y="99"/>
                </a:lnTo>
                <a:lnTo>
                  <a:pt x="478" y="95"/>
                </a:lnTo>
                <a:lnTo>
                  <a:pt x="507" y="93"/>
                </a:lnTo>
                <a:lnTo>
                  <a:pt x="536" y="90"/>
                </a:lnTo>
                <a:lnTo>
                  <a:pt x="567" y="88"/>
                </a:lnTo>
                <a:lnTo>
                  <a:pt x="597" y="84"/>
                </a:lnTo>
                <a:lnTo>
                  <a:pt x="628" y="80"/>
                </a:lnTo>
                <a:lnTo>
                  <a:pt x="661" y="78"/>
                </a:lnTo>
                <a:lnTo>
                  <a:pt x="693" y="74"/>
                </a:lnTo>
                <a:lnTo>
                  <a:pt x="726" y="70"/>
                </a:lnTo>
                <a:lnTo>
                  <a:pt x="761" y="67"/>
                </a:lnTo>
                <a:lnTo>
                  <a:pt x="795" y="63"/>
                </a:lnTo>
                <a:lnTo>
                  <a:pt x="830" y="59"/>
                </a:lnTo>
                <a:lnTo>
                  <a:pt x="862" y="55"/>
                </a:lnTo>
                <a:lnTo>
                  <a:pt x="895" y="51"/>
                </a:lnTo>
                <a:lnTo>
                  <a:pt x="928" y="47"/>
                </a:lnTo>
                <a:lnTo>
                  <a:pt x="956" y="46"/>
                </a:lnTo>
                <a:lnTo>
                  <a:pt x="987" y="42"/>
                </a:lnTo>
                <a:lnTo>
                  <a:pt x="1016" y="38"/>
                </a:lnTo>
                <a:lnTo>
                  <a:pt x="1043" y="36"/>
                </a:lnTo>
                <a:lnTo>
                  <a:pt x="1070" y="32"/>
                </a:lnTo>
                <a:lnTo>
                  <a:pt x="1096" y="30"/>
                </a:lnTo>
                <a:lnTo>
                  <a:pt x="1121" y="26"/>
                </a:lnTo>
                <a:lnTo>
                  <a:pt x="1144" y="24"/>
                </a:lnTo>
                <a:lnTo>
                  <a:pt x="1167" y="23"/>
                </a:lnTo>
                <a:lnTo>
                  <a:pt x="1191" y="19"/>
                </a:lnTo>
                <a:lnTo>
                  <a:pt x="1212" y="17"/>
                </a:lnTo>
                <a:lnTo>
                  <a:pt x="1233" y="15"/>
                </a:lnTo>
                <a:lnTo>
                  <a:pt x="1252" y="13"/>
                </a:lnTo>
                <a:lnTo>
                  <a:pt x="1269" y="11"/>
                </a:lnTo>
                <a:lnTo>
                  <a:pt x="1287" y="9"/>
                </a:lnTo>
                <a:lnTo>
                  <a:pt x="1304" y="9"/>
                </a:lnTo>
                <a:lnTo>
                  <a:pt x="1319" y="7"/>
                </a:lnTo>
                <a:lnTo>
                  <a:pt x="1334" y="5"/>
                </a:lnTo>
                <a:lnTo>
                  <a:pt x="1348" y="5"/>
                </a:lnTo>
                <a:lnTo>
                  <a:pt x="1361" y="3"/>
                </a:lnTo>
                <a:lnTo>
                  <a:pt x="1373" y="3"/>
                </a:lnTo>
                <a:lnTo>
                  <a:pt x="1384" y="1"/>
                </a:lnTo>
                <a:lnTo>
                  <a:pt x="1394" y="1"/>
                </a:lnTo>
                <a:lnTo>
                  <a:pt x="1404" y="1"/>
                </a:lnTo>
                <a:lnTo>
                  <a:pt x="1413" y="0"/>
                </a:lnTo>
                <a:lnTo>
                  <a:pt x="1421" y="0"/>
                </a:lnTo>
                <a:lnTo>
                  <a:pt x="1427" y="0"/>
                </a:lnTo>
                <a:lnTo>
                  <a:pt x="1432" y="0"/>
                </a:lnTo>
                <a:lnTo>
                  <a:pt x="1452" y="0"/>
                </a:lnTo>
                <a:lnTo>
                  <a:pt x="1471" y="1"/>
                </a:lnTo>
                <a:lnTo>
                  <a:pt x="1488" y="1"/>
                </a:lnTo>
                <a:lnTo>
                  <a:pt x="1505" y="3"/>
                </a:lnTo>
                <a:lnTo>
                  <a:pt x="1521" y="7"/>
                </a:lnTo>
                <a:lnTo>
                  <a:pt x="1536" y="11"/>
                </a:lnTo>
                <a:lnTo>
                  <a:pt x="1549" y="15"/>
                </a:lnTo>
                <a:lnTo>
                  <a:pt x="1563" y="19"/>
                </a:lnTo>
                <a:lnTo>
                  <a:pt x="1569" y="23"/>
                </a:lnTo>
                <a:lnTo>
                  <a:pt x="1576" y="24"/>
                </a:lnTo>
                <a:lnTo>
                  <a:pt x="1584" y="30"/>
                </a:lnTo>
                <a:lnTo>
                  <a:pt x="1590" y="36"/>
                </a:lnTo>
                <a:lnTo>
                  <a:pt x="1599" y="42"/>
                </a:lnTo>
                <a:lnTo>
                  <a:pt x="1607" y="47"/>
                </a:lnTo>
                <a:lnTo>
                  <a:pt x="1617" y="55"/>
                </a:lnTo>
                <a:lnTo>
                  <a:pt x="1624" y="65"/>
                </a:lnTo>
                <a:lnTo>
                  <a:pt x="1634" y="74"/>
                </a:lnTo>
                <a:lnTo>
                  <a:pt x="1644" y="84"/>
                </a:lnTo>
                <a:lnTo>
                  <a:pt x="1655" y="95"/>
                </a:lnTo>
                <a:lnTo>
                  <a:pt x="1665" y="107"/>
                </a:lnTo>
                <a:lnTo>
                  <a:pt x="1676" y="118"/>
                </a:lnTo>
                <a:lnTo>
                  <a:pt x="1688" y="132"/>
                </a:lnTo>
                <a:lnTo>
                  <a:pt x="1701" y="147"/>
                </a:lnTo>
                <a:lnTo>
                  <a:pt x="1713" y="162"/>
                </a:lnTo>
                <a:lnTo>
                  <a:pt x="1695" y="162"/>
                </a:lnTo>
                <a:lnTo>
                  <a:pt x="1678" y="162"/>
                </a:lnTo>
                <a:lnTo>
                  <a:pt x="1661" y="162"/>
                </a:lnTo>
                <a:lnTo>
                  <a:pt x="1642" y="162"/>
                </a:lnTo>
                <a:lnTo>
                  <a:pt x="1622" y="162"/>
                </a:lnTo>
                <a:lnTo>
                  <a:pt x="1601" y="164"/>
                </a:lnTo>
                <a:lnTo>
                  <a:pt x="1582" y="164"/>
                </a:lnTo>
                <a:lnTo>
                  <a:pt x="1559" y="164"/>
                </a:lnTo>
                <a:lnTo>
                  <a:pt x="1538" y="164"/>
                </a:lnTo>
                <a:lnTo>
                  <a:pt x="1515" y="166"/>
                </a:lnTo>
                <a:lnTo>
                  <a:pt x="1492" y="166"/>
                </a:lnTo>
                <a:lnTo>
                  <a:pt x="1467" y="168"/>
                </a:lnTo>
                <a:lnTo>
                  <a:pt x="1442" y="168"/>
                </a:lnTo>
                <a:lnTo>
                  <a:pt x="1417" y="170"/>
                </a:lnTo>
                <a:lnTo>
                  <a:pt x="1390" y="170"/>
                </a:lnTo>
                <a:lnTo>
                  <a:pt x="1363" y="172"/>
                </a:lnTo>
                <a:lnTo>
                  <a:pt x="1334" y="172"/>
                </a:lnTo>
                <a:lnTo>
                  <a:pt x="1308" y="174"/>
                </a:lnTo>
                <a:lnTo>
                  <a:pt x="1277" y="176"/>
                </a:lnTo>
                <a:lnTo>
                  <a:pt x="1248" y="176"/>
                </a:lnTo>
                <a:lnTo>
                  <a:pt x="1217" y="178"/>
                </a:lnTo>
                <a:lnTo>
                  <a:pt x="1187" y="180"/>
                </a:lnTo>
                <a:lnTo>
                  <a:pt x="1154" y="182"/>
                </a:lnTo>
                <a:lnTo>
                  <a:pt x="1121" y="184"/>
                </a:lnTo>
                <a:lnTo>
                  <a:pt x="1089" y="184"/>
                </a:lnTo>
                <a:lnTo>
                  <a:pt x="1054" y="185"/>
                </a:lnTo>
                <a:lnTo>
                  <a:pt x="1020" y="187"/>
                </a:lnTo>
                <a:lnTo>
                  <a:pt x="985" y="189"/>
                </a:lnTo>
                <a:lnTo>
                  <a:pt x="949" y="193"/>
                </a:lnTo>
                <a:lnTo>
                  <a:pt x="912" y="195"/>
                </a:lnTo>
                <a:lnTo>
                  <a:pt x="876" y="197"/>
                </a:lnTo>
                <a:lnTo>
                  <a:pt x="837" y="199"/>
                </a:lnTo>
                <a:lnTo>
                  <a:pt x="799" y="201"/>
                </a:lnTo>
                <a:lnTo>
                  <a:pt x="762" y="203"/>
                </a:lnTo>
                <a:lnTo>
                  <a:pt x="728" y="207"/>
                </a:lnTo>
                <a:lnTo>
                  <a:pt x="693" y="208"/>
                </a:lnTo>
                <a:lnTo>
                  <a:pt x="661" y="210"/>
                </a:lnTo>
                <a:lnTo>
                  <a:pt x="628" y="212"/>
                </a:lnTo>
                <a:lnTo>
                  <a:pt x="597" y="214"/>
                </a:lnTo>
                <a:lnTo>
                  <a:pt x="567" y="216"/>
                </a:lnTo>
                <a:lnTo>
                  <a:pt x="538" y="218"/>
                </a:lnTo>
                <a:lnTo>
                  <a:pt x="509" y="218"/>
                </a:lnTo>
                <a:lnTo>
                  <a:pt x="482" y="220"/>
                </a:lnTo>
                <a:lnTo>
                  <a:pt x="457" y="222"/>
                </a:lnTo>
                <a:lnTo>
                  <a:pt x="432" y="224"/>
                </a:lnTo>
                <a:lnTo>
                  <a:pt x="409" y="226"/>
                </a:lnTo>
                <a:lnTo>
                  <a:pt x="386" y="226"/>
                </a:lnTo>
                <a:lnTo>
                  <a:pt x="365" y="228"/>
                </a:lnTo>
                <a:lnTo>
                  <a:pt x="344" y="230"/>
                </a:lnTo>
                <a:lnTo>
                  <a:pt x="325" y="230"/>
                </a:lnTo>
                <a:lnTo>
                  <a:pt x="307" y="231"/>
                </a:lnTo>
                <a:lnTo>
                  <a:pt x="290" y="231"/>
                </a:lnTo>
                <a:lnTo>
                  <a:pt x="275" y="233"/>
                </a:lnTo>
                <a:lnTo>
                  <a:pt x="259" y="233"/>
                </a:lnTo>
                <a:lnTo>
                  <a:pt x="246" y="233"/>
                </a:lnTo>
                <a:lnTo>
                  <a:pt x="233" y="235"/>
                </a:lnTo>
                <a:lnTo>
                  <a:pt x="221" y="235"/>
                </a:lnTo>
                <a:lnTo>
                  <a:pt x="210" y="235"/>
                </a:lnTo>
                <a:lnTo>
                  <a:pt x="200" y="237"/>
                </a:lnTo>
                <a:lnTo>
                  <a:pt x="192" y="237"/>
                </a:lnTo>
                <a:lnTo>
                  <a:pt x="185" y="237"/>
                </a:lnTo>
                <a:lnTo>
                  <a:pt x="179" y="237"/>
                </a:lnTo>
                <a:lnTo>
                  <a:pt x="173" y="237"/>
                </a:lnTo>
                <a:lnTo>
                  <a:pt x="169" y="237"/>
                </a:lnTo>
                <a:lnTo>
                  <a:pt x="162" y="237"/>
                </a:lnTo>
                <a:lnTo>
                  <a:pt x="154" y="235"/>
                </a:lnTo>
                <a:lnTo>
                  <a:pt x="146" y="233"/>
                </a:lnTo>
                <a:lnTo>
                  <a:pt x="137" y="230"/>
                </a:lnTo>
                <a:lnTo>
                  <a:pt x="129" y="226"/>
                </a:lnTo>
                <a:lnTo>
                  <a:pt x="119" y="222"/>
                </a:lnTo>
                <a:lnTo>
                  <a:pt x="110" y="216"/>
                </a:lnTo>
                <a:lnTo>
                  <a:pt x="98" y="208"/>
                </a:lnTo>
                <a:lnTo>
                  <a:pt x="89" y="201"/>
                </a:lnTo>
                <a:lnTo>
                  <a:pt x="77" y="193"/>
                </a:lnTo>
                <a:lnTo>
                  <a:pt x="66" y="184"/>
                </a:lnTo>
                <a:lnTo>
                  <a:pt x="52" y="174"/>
                </a:lnTo>
                <a:lnTo>
                  <a:pt x="41" y="162"/>
                </a:lnTo>
                <a:lnTo>
                  <a:pt x="27" y="151"/>
                </a:lnTo>
                <a:lnTo>
                  <a:pt x="14" y="138"/>
                </a:lnTo>
                <a:lnTo>
                  <a:pt x="0" y="12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19900" y="5137151"/>
            <a:ext cx="3998384" cy="2143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右上包左下，第一笔是短撇，第二笔横折钩要写得舒展。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555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句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jù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558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一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句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559" name="Group 4"/>
          <p:cNvGrpSpPr/>
          <p:nvPr/>
        </p:nvGrpSpPr>
        <p:grpSpPr>
          <a:xfrm>
            <a:off x="6963833" y="1322917"/>
            <a:ext cx="3839633" cy="3839633"/>
            <a:chOff x="1474" y="663"/>
            <a:chExt cx="2948" cy="2835"/>
          </a:xfrm>
        </p:grpSpPr>
        <p:sp>
          <p:nvSpPr>
            <p:cNvPr id="2357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357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357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357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357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67317" y="49995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一句话   病句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37684" y="5532967"/>
            <a:ext cx="485351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老师说的一句话让我心</a:t>
            </a:r>
            <a:endParaRPr kumimoji="0" lang="en-US" altLang="zh-CN" sz="2665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j-ea"/>
                <a:ea typeface="+mj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里很感动。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863600" y="4463204"/>
            <a:ext cx="3365500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  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勹</a:t>
            </a:r>
            <a:endParaRPr kumimoji="0" lang="zh-CN" altLang="en-US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31"/>
          <p:cNvSpPr txBox="1">
            <a:spLocks noChangeArrowheads="1"/>
          </p:cNvSpPr>
          <p:nvPr/>
        </p:nvSpPr>
        <p:spPr bwMode="auto">
          <a:xfrm>
            <a:off x="734484" y="394229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半包围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7" name="Freeform 21"/>
          <p:cNvSpPr/>
          <p:nvPr/>
        </p:nvSpPr>
        <p:spPr>
          <a:xfrm>
            <a:off x="7778751" y="1670051"/>
            <a:ext cx="948267" cy="1219200"/>
          </a:xfrm>
          <a:custGeom>
            <a:avLst/>
            <a:gdLst>
              <a:gd name="txL" fmla="*/ 0 w 897"/>
              <a:gd name="txT" fmla="*/ 0 h 1152"/>
              <a:gd name="txR" fmla="*/ 897 w 897"/>
              <a:gd name="txB" fmla="*/ 1152 h 115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97" h="1152">
                <a:moveTo>
                  <a:pt x="472" y="520"/>
                </a:moveTo>
                <a:lnTo>
                  <a:pt x="484" y="498"/>
                </a:lnTo>
                <a:lnTo>
                  <a:pt x="495" y="477"/>
                </a:lnTo>
                <a:lnTo>
                  <a:pt x="518" y="439"/>
                </a:lnTo>
                <a:lnTo>
                  <a:pt x="538" y="401"/>
                </a:lnTo>
                <a:lnTo>
                  <a:pt x="557" y="364"/>
                </a:lnTo>
                <a:lnTo>
                  <a:pt x="574" y="332"/>
                </a:lnTo>
                <a:lnTo>
                  <a:pt x="590" y="299"/>
                </a:lnTo>
                <a:lnTo>
                  <a:pt x="603" y="267"/>
                </a:lnTo>
                <a:lnTo>
                  <a:pt x="614" y="238"/>
                </a:lnTo>
                <a:lnTo>
                  <a:pt x="620" y="224"/>
                </a:lnTo>
                <a:lnTo>
                  <a:pt x="624" y="211"/>
                </a:lnTo>
                <a:lnTo>
                  <a:pt x="628" y="198"/>
                </a:lnTo>
                <a:lnTo>
                  <a:pt x="632" y="186"/>
                </a:lnTo>
                <a:lnTo>
                  <a:pt x="634" y="173"/>
                </a:lnTo>
                <a:lnTo>
                  <a:pt x="636" y="161"/>
                </a:lnTo>
                <a:lnTo>
                  <a:pt x="638" y="150"/>
                </a:lnTo>
                <a:lnTo>
                  <a:pt x="638" y="140"/>
                </a:lnTo>
                <a:lnTo>
                  <a:pt x="638" y="130"/>
                </a:lnTo>
                <a:lnTo>
                  <a:pt x="636" y="119"/>
                </a:lnTo>
                <a:lnTo>
                  <a:pt x="634" y="109"/>
                </a:lnTo>
                <a:lnTo>
                  <a:pt x="632" y="102"/>
                </a:lnTo>
                <a:lnTo>
                  <a:pt x="628" y="92"/>
                </a:lnTo>
                <a:lnTo>
                  <a:pt x="624" y="84"/>
                </a:lnTo>
                <a:lnTo>
                  <a:pt x="620" y="77"/>
                </a:lnTo>
                <a:lnTo>
                  <a:pt x="614" y="69"/>
                </a:lnTo>
                <a:lnTo>
                  <a:pt x="609" y="63"/>
                </a:lnTo>
                <a:lnTo>
                  <a:pt x="605" y="56"/>
                </a:lnTo>
                <a:lnTo>
                  <a:pt x="601" y="50"/>
                </a:lnTo>
                <a:lnTo>
                  <a:pt x="599" y="44"/>
                </a:lnTo>
                <a:lnTo>
                  <a:pt x="597" y="39"/>
                </a:lnTo>
                <a:lnTo>
                  <a:pt x="595" y="35"/>
                </a:lnTo>
                <a:lnTo>
                  <a:pt x="595" y="29"/>
                </a:lnTo>
                <a:lnTo>
                  <a:pt x="595" y="25"/>
                </a:lnTo>
                <a:lnTo>
                  <a:pt x="597" y="21"/>
                </a:lnTo>
                <a:lnTo>
                  <a:pt x="599" y="17"/>
                </a:lnTo>
                <a:lnTo>
                  <a:pt x="603" y="14"/>
                </a:lnTo>
                <a:lnTo>
                  <a:pt x="605" y="12"/>
                </a:lnTo>
                <a:lnTo>
                  <a:pt x="611" y="8"/>
                </a:lnTo>
                <a:lnTo>
                  <a:pt x="614" y="6"/>
                </a:lnTo>
                <a:lnTo>
                  <a:pt x="620" y="4"/>
                </a:lnTo>
                <a:lnTo>
                  <a:pt x="628" y="2"/>
                </a:lnTo>
                <a:lnTo>
                  <a:pt x="636" y="0"/>
                </a:lnTo>
                <a:lnTo>
                  <a:pt x="643" y="0"/>
                </a:lnTo>
                <a:lnTo>
                  <a:pt x="651" y="0"/>
                </a:lnTo>
                <a:lnTo>
                  <a:pt x="661" y="0"/>
                </a:lnTo>
                <a:lnTo>
                  <a:pt x="668" y="0"/>
                </a:lnTo>
                <a:lnTo>
                  <a:pt x="678" y="2"/>
                </a:lnTo>
                <a:lnTo>
                  <a:pt x="687" y="4"/>
                </a:lnTo>
                <a:lnTo>
                  <a:pt x="697" y="8"/>
                </a:lnTo>
                <a:lnTo>
                  <a:pt x="709" y="12"/>
                </a:lnTo>
                <a:lnTo>
                  <a:pt x="718" y="16"/>
                </a:lnTo>
                <a:lnTo>
                  <a:pt x="730" y="19"/>
                </a:lnTo>
                <a:lnTo>
                  <a:pt x="741" y="25"/>
                </a:lnTo>
                <a:lnTo>
                  <a:pt x="753" y="31"/>
                </a:lnTo>
                <a:lnTo>
                  <a:pt x="766" y="37"/>
                </a:lnTo>
                <a:lnTo>
                  <a:pt x="778" y="44"/>
                </a:lnTo>
                <a:lnTo>
                  <a:pt x="791" y="52"/>
                </a:lnTo>
                <a:lnTo>
                  <a:pt x="805" y="60"/>
                </a:lnTo>
                <a:lnTo>
                  <a:pt x="816" y="67"/>
                </a:lnTo>
                <a:lnTo>
                  <a:pt x="828" y="75"/>
                </a:lnTo>
                <a:lnTo>
                  <a:pt x="837" y="83"/>
                </a:lnTo>
                <a:lnTo>
                  <a:pt x="847" y="88"/>
                </a:lnTo>
                <a:lnTo>
                  <a:pt x="856" y="96"/>
                </a:lnTo>
                <a:lnTo>
                  <a:pt x="864" y="104"/>
                </a:lnTo>
                <a:lnTo>
                  <a:pt x="870" y="111"/>
                </a:lnTo>
                <a:lnTo>
                  <a:pt x="877" y="117"/>
                </a:lnTo>
                <a:lnTo>
                  <a:pt x="881" y="125"/>
                </a:lnTo>
                <a:lnTo>
                  <a:pt x="887" y="130"/>
                </a:lnTo>
                <a:lnTo>
                  <a:pt x="891" y="138"/>
                </a:lnTo>
                <a:lnTo>
                  <a:pt x="893" y="144"/>
                </a:lnTo>
                <a:lnTo>
                  <a:pt x="895" y="152"/>
                </a:lnTo>
                <a:lnTo>
                  <a:pt x="897" y="157"/>
                </a:lnTo>
                <a:lnTo>
                  <a:pt x="897" y="163"/>
                </a:lnTo>
                <a:lnTo>
                  <a:pt x="897" y="171"/>
                </a:lnTo>
                <a:lnTo>
                  <a:pt x="893" y="180"/>
                </a:lnTo>
                <a:lnTo>
                  <a:pt x="891" y="190"/>
                </a:lnTo>
                <a:lnTo>
                  <a:pt x="885" y="201"/>
                </a:lnTo>
                <a:lnTo>
                  <a:pt x="877" y="217"/>
                </a:lnTo>
                <a:lnTo>
                  <a:pt x="870" y="232"/>
                </a:lnTo>
                <a:lnTo>
                  <a:pt x="860" y="249"/>
                </a:lnTo>
                <a:lnTo>
                  <a:pt x="849" y="268"/>
                </a:lnTo>
                <a:lnTo>
                  <a:pt x="837" y="290"/>
                </a:lnTo>
                <a:lnTo>
                  <a:pt x="824" y="311"/>
                </a:lnTo>
                <a:lnTo>
                  <a:pt x="808" y="336"/>
                </a:lnTo>
                <a:lnTo>
                  <a:pt x="791" y="360"/>
                </a:lnTo>
                <a:lnTo>
                  <a:pt x="772" y="389"/>
                </a:lnTo>
                <a:lnTo>
                  <a:pt x="753" y="418"/>
                </a:lnTo>
                <a:lnTo>
                  <a:pt x="732" y="449"/>
                </a:lnTo>
                <a:lnTo>
                  <a:pt x="709" y="481"/>
                </a:lnTo>
                <a:lnTo>
                  <a:pt x="685" y="516"/>
                </a:lnTo>
                <a:lnTo>
                  <a:pt x="661" y="548"/>
                </a:lnTo>
                <a:lnTo>
                  <a:pt x="636" y="581"/>
                </a:lnTo>
                <a:lnTo>
                  <a:pt x="611" y="612"/>
                </a:lnTo>
                <a:lnTo>
                  <a:pt x="586" y="644"/>
                </a:lnTo>
                <a:lnTo>
                  <a:pt x="559" y="675"/>
                </a:lnTo>
                <a:lnTo>
                  <a:pt x="532" y="705"/>
                </a:lnTo>
                <a:lnTo>
                  <a:pt x="505" y="736"/>
                </a:lnTo>
                <a:lnTo>
                  <a:pt x="478" y="767"/>
                </a:lnTo>
                <a:lnTo>
                  <a:pt x="449" y="795"/>
                </a:lnTo>
                <a:lnTo>
                  <a:pt x="421" y="824"/>
                </a:lnTo>
                <a:lnTo>
                  <a:pt x="392" y="853"/>
                </a:lnTo>
                <a:lnTo>
                  <a:pt x="363" y="880"/>
                </a:lnTo>
                <a:lnTo>
                  <a:pt x="332" y="909"/>
                </a:lnTo>
                <a:lnTo>
                  <a:pt x="302" y="935"/>
                </a:lnTo>
                <a:lnTo>
                  <a:pt x="271" y="962"/>
                </a:lnTo>
                <a:lnTo>
                  <a:pt x="240" y="987"/>
                </a:lnTo>
                <a:lnTo>
                  <a:pt x="213" y="1012"/>
                </a:lnTo>
                <a:lnTo>
                  <a:pt x="186" y="1033"/>
                </a:lnTo>
                <a:lnTo>
                  <a:pt x="161" y="1054"/>
                </a:lnTo>
                <a:lnTo>
                  <a:pt x="138" y="1071"/>
                </a:lnTo>
                <a:lnTo>
                  <a:pt x="117" y="1089"/>
                </a:lnTo>
                <a:lnTo>
                  <a:pt x="98" y="1102"/>
                </a:lnTo>
                <a:lnTo>
                  <a:pt x="79" y="1116"/>
                </a:lnTo>
                <a:lnTo>
                  <a:pt x="64" y="1125"/>
                </a:lnTo>
                <a:lnTo>
                  <a:pt x="50" y="1135"/>
                </a:lnTo>
                <a:lnTo>
                  <a:pt x="37" y="1142"/>
                </a:lnTo>
                <a:lnTo>
                  <a:pt x="27" y="1146"/>
                </a:lnTo>
                <a:lnTo>
                  <a:pt x="17" y="1150"/>
                </a:lnTo>
                <a:lnTo>
                  <a:pt x="12" y="1152"/>
                </a:lnTo>
                <a:lnTo>
                  <a:pt x="6" y="1152"/>
                </a:lnTo>
                <a:lnTo>
                  <a:pt x="2" y="1150"/>
                </a:lnTo>
                <a:lnTo>
                  <a:pt x="0" y="1146"/>
                </a:lnTo>
                <a:lnTo>
                  <a:pt x="0" y="1140"/>
                </a:lnTo>
                <a:lnTo>
                  <a:pt x="2" y="1133"/>
                </a:lnTo>
                <a:lnTo>
                  <a:pt x="6" y="1125"/>
                </a:lnTo>
                <a:lnTo>
                  <a:pt x="12" y="1116"/>
                </a:lnTo>
                <a:lnTo>
                  <a:pt x="19" y="1104"/>
                </a:lnTo>
                <a:lnTo>
                  <a:pt x="27" y="1091"/>
                </a:lnTo>
                <a:lnTo>
                  <a:pt x="37" y="1077"/>
                </a:lnTo>
                <a:lnTo>
                  <a:pt x="48" y="1060"/>
                </a:lnTo>
                <a:lnTo>
                  <a:pt x="62" y="1043"/>
                </a:lnTo>
                <a:lnTo>
                  <a:pt x="77" y="1024"/>
                </a:lnTo>
                <a:lnTo>
                  <a:pt x="94" y="1004"/>
                </a:lnTo>
                <a:lnTo>
                  <a:pt x="113" y="981"/>
                </a:lnTo>
                <a:lnTo>
                  <a:pt x="133" y="958"/>
                </a:lnTo>
                <a:lnTo>
                  <a:pt x="156" y="933"/>
                </a:lnTo>
                <a:lnTo>
                  <a:pt x="179" y="907"/>
                </a:lnTo>
                <a:lnTo>
                  <a:pt x="202" y="880"/>
                </a:lnTo>
                <a:lnTo>
                  <a:pt x="225" y="853"/>
                </a:lnTo>
                <a:lnTo>
                  <a:pt x="248" y="826"/>
                </a:lnTo>
                <a:lnTo>
                  <a:pt x="269" y="801"/>
                </a:lnTo>
                <a:lnTo>
                  <a:pt x="290" y="774"/>
                </a:lnTo>
                <a:lnTo>
                  <a:pt x="311" y="750"/>
                </a:lnTo>
                <a:lnTo>
                  <a:pt x="330" y="725"/>
                </a:lnTo>
                <a:lnTo>
                  <a:pt x="350" y="702"/>
                </a:lnTo>
                <a:lnTo>
                  <a:pt x="367" y="677"/>
                </a:lnTo>
                <a:lnTo>
                  <a:pt x="384" y="654"/>
                </a:lnTo>
                <a:lnTo>
                  <a:pt x="401" y="631"/>
                </a:lnTo>
                <a:lnTo>
                  <a:pt x="417" y="608"/>
                </a:lnTo>
                <a:lnTo>
                  <a:pt x="432" y="585"/>
                </a:lnTo>
                <a:lnTo>
                  <a:pt x="446" y="564"/>
                </a:lnTo>
                <a:lnTo>
                  <a:pt x="459" y="541"/>
                </a:lnTo>
                <a:lnTo>
                  <a:pt x="472" y="52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22"/>
          <p:cNvSpPr/>
          <p:nvPr/>
        </p:nvSpPr>
        <p:spPr>
          <a:xfrm>
            <a:off x="7774517" y="3666067"/>
            <a:ext cx="912283" cy="211667"/>
          </a:xfrm>
          <a:custGeom>
            <a:avLst/>
            <a:gdLst>
              <a:gd name="txL" fmla="*/ 0 w 862"/>
              <a:gd name="txT" fmla="*/ 0 h 199"/>
              <a:gd name="txR" fmla="*/ 862 w 862"/>
              <a:gd name="txB" fmla="*/ 199 h 1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2" h="199">
                <a:moveTo>
                  <a:pt x="350" y="50"/>
                </a:moveTo>
                <a:lnTo>
                  <a:pt x="377" y="44"/>
                </a:lnTo>
                <a:lnTo>
                  <a:pt x="402" y="38"/>
                </a:lnTo>
                <a:lnTo>
                  <a:pt x="427" y="33"/>
                </a:lnTo>
                <a:lnTo>
                  <a:pt x="451" y="29"/>
                </a:lnTo>
                <a:lnTo>
                  <a:pt x="476" y="23"/>
                </a:lnTo>
                <a:lnTo>
                  <a:pt x="501" y="19"/>
                </a:lnTo>
                <a:lnTo>
                  <a:pt x="524" y="15"/>
                </a:lnTo>
                <a:lnTo>
                  <a:pt x="547" y="13"/>
                </a:lnTo>
                <a:lnTo>
                  <a:pt x="569" y="10"/>
                </a:lnTo>
                <a:lnTo>
                  <a:pt x="592" y="8"/>
                </a:lnTo>
                <a:lnTo>
                  <a:pt x="613" y="6"/>
                </a:lnTo>
                <a:lnTo>
                  <a:pt x="634" y="4"/>
                </a:lnTo>
                <a:lnTo>
                  <a:pt x="655" y="2"/>
                </a:lnTo>
                <a:lnTo>
                  <a:pt x="674" y="0"/>
                </a:lnTo>
                <a:lnTo>
                  <a:pt x="693" y="0"/>
                </a:lnTo>
                <a:lnTo>
                  <a:pt x="713" y="0"/>
                </a:lnTo>
                <a:lnTo>
                  <a:pt x="730" y="0"/>
                </a:lnTo>
                <a:lnTo>
                  <a:pt x="747" y="0"/>
                </a:lnTo>
                <a:lnTo>
                  <a:pt x="764" y="2"/>
                </a:lnTo>
                <a:lnTo>
                  <a:pt x="778" y="4"/>
                </a:lnTo>
                <a:lnTo>
                  <a:pt x="791" y="6"/>
                </a:lnTo>
                <a:lnTo>
                  <a:pt x="805" y="8"/>
                </a:lnTo>
                <a:lnTo>
                  <a:pt x="814" y="10"/>
                </a:lnTo>
                <a:lnTo>
                  <a:pt x="826" y="13"/>
                </a:lnTo>
                <a:lnTo>
                  <a:pt x="833" y="15"/>
                </a:lnTo>
                <a:lnTo>
                  <a:pt x="841" y="19"/>
                </a:lnTo>
                <a:lnTo>
                  <a:pt x="847" y="23"/>
                </a:lnTo>
                <a:lnTo>
                  <a:pt x="853" y="29"/>
                </a:lnTo>
                <a:lnTo>
                  <a:pt x="857" y="33"/>
                </a:lnTo>
                <a:lnTo>
                  <a:pt x="860" y="38"/>
                </a:lnTo>
                <a:lnTo>
                  <a:pt x="862" y="44"/>
                </a:lnTo>
                <a:lnTo>
                  <a:pt x="862" y="50"/>
                </a:lnTo>
                <a:lnTo>
                  <a:pt x="862" y="61"/>
                </a:lnTo>
                <a:lnTo>
                  <a:pt x="858" y="73"/>
                </a:lnTo>
                <a:lnTo>
                  <a:pt x="857" y="82"/>
                </a:lnTo>
                <a:lnTo>
                  <a:pt x="851" y="92"/>
                </a:lnTo>
                <a:lnTo>
                  <a:pt x="843" y="100"/>
                </a:lnTo>
                <a:lnTo>
                  <a:pt x="835" y="107"/>
                </a:lnTo>
                <a:lnTo>
                  <a:pt x="824" y="113"/>
                </a:lnTo>
                <a:lnTo>
                  <a:pt x="812" y="119"/>
                </a:lnTo>
                <a:lnTo>
                  <a:pt x="801" y="123"/>
                </a:lnTo>
                <a:lnTo>
                  <a:pt x="789" y="126"/>
                </a:lnTo>
                <a:lnTo>
                  <a:pt x="778" y="130"/>
                </a:lnTo>
                <a:lnTo>
                  <a:pt x="768" y="132"/>
                </a:lnTo>
                <a:lnTo>
                  <a:pt x="759" y="134"/>
                </a:lnTo>
                <a:lnTo>
                  <a:pt x="749" y="136"/>
                </a:lnTo>
                <a:lnTo>
                  <a:pt x="739" y="138"/>
                </a:lnTo>
                <a:lnTo>
                  <a:pt x="732" y="138"/>
                </a:lnTo>
                <a:lnTo>
                  <a:pt x="730" y="138"/>
                </a:lnTo>
                <a:lnTo>
                  <a:pt x="726" y="138"/>
                </a:lnTo>
                <a:lnTo>
                  <a:pt x="724" y="138"/>
                </a:lnTo>
                <a:lnTo>
                  <a:pt x="720" y="138"/>
                </a:lnTo>
                <a:lnTo>
                  <a:pt x="716" y="138"/>
                </a:lnTo>
                <a:lnTo>
                  <a:pt x="711" y="140"/>
                </a:lnTo>
                <a:lnTo>
                  <a:pt x="707" y="140"/>
                </a:lnTo>
                <a:lnTo>
                  <a:pt x="701" y="140"/>
                </a:lnTo>
                <a:lnTo>
                  <a:pt x="695" y="140"/>
                </a:lnTo>
                <a:lnTo>
                  <a:pt x="688" y="142"/>
                </a:lnTo>
                <a:lnTo>
                  <a:pt x="680" y="142"/>
                </a:lnTo>
                <a:lnTo>
                  <a:pt x="672" y="142"/>
                </a:lnTo>
                <a:lnTo>
                  <a:pt x="665" y="144"/>
                </a:lnTo>
                <a:lnTo>
                  <a:pt x="657" y="144"/>
                </a:lnTo>
                <a:lnTo>
                  <a:pt x="647" y="144"/>
                </a:lnTo>
                <a:lnTo>
                  <a:pt x="638" y="146"/>
                </a:lnTo>
                <a:lnTo>
                  <a:pt x="628" y="146"/>
                </a:lnTo>
                <a:lnTo>
                  <a:pt x="617" y="148"/>
                </a:lnTo>
                <a:lnTo>
                  <a:pt x="607" y="149"/>
                </a:lnTo>
                <a:lnTo>
                  <a:pt x="595" y="149"/>
                </a:lnTo>
                <a:lnTo>
                  <a:pt x="584" y="151"/>
                </a:lnTo>
                <a:lnTo>
                  <a:pt x="570" y="151"/>
                </a:lnTo>
                <a:lnTo>
                  <a:pt x="557" y="153"/>
                </a:lnTo>
                <a:lnTo>
                  <a:pt x="544" y="155"/>
                </a:lnTo>
                <a:lnTo>
                  <a:pt x="530" y="157"/>
                </a:lnTo>
                <a:lnTo>
                  <a:pt x="517" y="157"/>
                </a:lnTo>
                <a:lnTo>
                  <a:pt x="501" y="159"/>
                </a:lnTo>
                <a:lnTo>
                  <a:pt x="486" y="161"/>
                </a:lnTo>
                <a:lnTo>
                  <a:pt x="469" y="163"/>
                </a:lnTo>
                <a:lnTo>
                  <a:pt x="453" y="165"/>
                </a:lnTo>
                <a:lnTo>
                  <a:pt x="436" y="167"/>
                </a:lnTo>
                <a:lnTo>
                  <a:pt x="419" y="169"/>
                </a:lnTo>
                <a:lnTo>
                  <a:pt x="384" y="172"/>
                </a:lnTo>
                <a:lnTo>
                  <a:pt x="352" y="176"/>
                </a:lnTo>
                <a:lnTo>
                  <a:pt x="319" y="180"/>
                </a:lnTo>
                <a:lnTo>
                  <a:pt x="288" y="182"/>
                </a:lnTo>
                <a:lnTo>
                  <a:pt x="258" y="186"/>
                </a:lnTo>
                <a:lnTo>
                  <a:pt x="229" y="188"/>
                </a:lnTo>
                <a:lnTo>
                  <a:pt x="202" y="190"/>
                </a:lnTo>
                <a:lnTo>
                  <a:pt x="175" y="192"/>
                </a:lnTo>
                <a:lnTo>
                  <a:pt x="148" y="194"/>
                </a:lnTo>
                <a:lnTo>
                  <a:pt x="125" y="195"/>
                </a:lnTo>
                <a:lnTo>
                  <a:pt x="100" y="197"/>
                </a:lnTo>
                <a:lnTo>
                  <a:pt x="79" y="197"/>
                </a:lnTo>
                <a:lnTo>
                  <a:pt x="58" y="197"/>
                </a:lnTo>
                <a:lnTo>
                  <a:pt x="37" y="199"/>
                </a:lnTo>
                <a:lnTo>
                  <a:pt x="18" y="199"/>
                </a:lnTo>
                <a:lnTo>
                  <a:pt x="0" y="199"/>
                </a:lnTo>
                <a:lnTo>
                  <a:pt x="0" y="100"/>
                </a:lnTo>
                <a:lnTo>
                  <a:pt x="18" y="100"/>
                </a:lnTo>
                <a:lnTo>
                  <a:pt x="37" y="100"/>
                </a:lnTo>
                <a:lnTo>
                  <a:pt x="54" y="98"/>
                </a:lnTo>
                <a:lnTo>
                  <a:pt x="73" y="96"/>
                </a:lnTo>
                <a:lnTo>
                  <a:pt x="94" y="94"/>
                </a:lnTo>
                <a:lnTo>
                  <a:pt x="114" y="92"/>
                </a:lnTo>
                <a:lnTo>
                  <a:pt x="135" y="90"/>
                </a:lnTo>
                <a:lnTo>
                  <a:pt x="158" y="86"/>
                </a:lnTo>
                <a:lnTo>
                  <a:pt x="179" y="84"/>
                </a:lnTo>
                <a:lnTo>
                  <a:pt x="202" y="80"/>
                </a:lnTo>
                <a:lnTo>
                  <a:pt x="225" y="77"/>
                </a:lnTo>
                <a:lnTo>
                  <a:pt x="250" y="71"/>
                </a:lnTo>
                <a:lnTo>
                  <a:pt x="273" y="67"/>
                </a:lnTo>
                <a:lnTo>
                  <a:pt x="298" y="61"/>
                </a:lnTo>
                <a:lnTo>
                  <a:pt x="323" y="56"/>
                </a:lnTo>
                <a:lnTo>
                  <a:pt x="350" y="5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23"/>
          <p:cNvSpPr/>
          <p:nvPr/>
        </p:nvSpPr>
        <p:spPr>
          <a:xfrm>
            <a:off x="7592484" y="3107267"/>
            <a:ext cx="300567" cy="914400"/>
          </a:xfrm>
          <a:custGeom>
            <a:avLst/>
            <a:gdLst>
              <a:gd name="txL" fmla="*/ 0 w 285"/>
              <a:gd name="txT" fmla="*/ 0 h 862"/>
              <a:gd name="txR" fmla="*/ 285 w 285"/>
              <a:gd name="txB" fmla="*/ 862 h 862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5" h="862">
                <a:moveTo>
                  <a:pt x="8" y="2"/>
                </a:move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31" y="0"/>
                </a:lnTo>
                <a:lnTo>
                  <a:pt x="41" y="0"/>
                </a:lnTo>
                <a:lnTo>
                  <a:pt x="50" y="0"/>
                </a:lnTo>
                <a:lnTo>
                  <a:pt x="62" y="0"/>
                </a:lnTo>
                <a:lnTo>
                  <a:pt x="75" y="2"/>
                </a:lnTo>
                <a:lnTo>
                  <a:pt x="89" y="4"/>
                </a:lnTo>
                <a:lnTo>
                  <a:pt x="104" y="6"/>
                </a:lnTo>
                <a:lnTo>
                  <a:pt x="120" y="8"/>
                </a:lnTo>
                <a:lnTo>
                  <a:pt x="139" y="11"/>
                </a:lnTo>
                <a:lnTo>
                  <a:pt x="156" y="15"/>
                </a:lnTo>
                <a:lnTo>
                  <a:pt x="177" y="19"/>
                </a:lnTo>
                <a:lnTo>
                  <a:pt x="198" y="23"/>
                </a:lnTo>
                <a:lnTo>
                  <a:pt x="221" y="27"/>
                </a:lnTo>
                <a:lnTo>
                  <a:pt x="227" y="69"/>
                </a:lnTo>
                <a:lnTo>
                  <a:pt x="233" y="111"/>
                </a:lnTo>
                <a:lnTo>
                  <a:pt x="239" y="157"/>
                </a:lnTo>
                <a:lnTo>
                  <a:pt x="244" y="203"/>
                </a:lnTo>
                <a:lnTo>
                  <a:pt x="250" y="253"/>
                </a:lnTo>
                <a:lnTo>
                  <a:pt x="256" y="303"/>
                </a:lnTo>
                <a:lnTo>
                  <a:pt x="260" y="354"/>
                </a:lnTo>
                <a:lnTo>
                  <a:pt x="265" y="408"/>
                </a:lnTo>
                <a:lnTo>
                  <a:pt x="267" y="435"/>
                </a:lnTo>
                <a:lnTo>
                  <a:pt x="269" y="460"/>
                </a:lnTo>
                <a:lnTo>
                  <a:pt x="271" y="485"/>
                </a:lnTo>
                <a:lnTo>
                  <a:pt x="273" y="510"/>
                </a:lnTo>
                <a:lnTo>
                  <a:pt x="275" y="533"/>
                </a:lnTo>
                <a:lnTo>
                  <a:pt x="277" y="554"/>
                </a:lnTo>
                <a:lnTo>
                  <a:pt x="279" y="575"/>
                </a:lnTo>
                <a:lnTo>
                  <a:pt x="279" y="596"/>
                </a:lnTo>
                <a:lnTo>
                  <a:pt x="281" y="615"/>
                </a:lnTo>
                <a:lnTo>
                  <a:pt x="281" y="632"/>
                </a:lnTo>
                <a:lnTo>
                  <a:pt x="283" y="650"/>
                </a:lnTo>
                <a:lnTo>
                  <a:pt x="283" y="665"/>
                </a:lnTo>
                <a:lnTo>
                  <a:pt x="285" y="680"/>
                </a:lnTo>
                <a:lnTo>
                  <a:pt x="285" y="696"/>
                </a:lnTo>
                <a:lnTo>
                  <a:pt x="285" y="709"/>
                </a:lnTo>
                <a:lnTo>
                  <a:pt x="285" y="721"/>
                </a:lnTo>
                <a:lnTo>
                  <a:pt x="285" y="744"/>
                </a:lnTo>
                <a:lnTo>
                  <a:pt x="283" y="763"/>
                </a:lnTo>
                <a:lnTo>
                  <a:pt x="279" y="782"/>
                </a:lnTo>
                <a:lnTo>
                  <a:pt x="275" y="799"/>
                </a:lnTo>
                <a:lnTo>
                  <a:pt x="269" y="814"/>
                </a:lnTo>
                <a:lnTo>
                  <a:pt x="263" y="828"/>
                </a:lnTo>
                <a:lnTo>
                  <a:pt x="256" y="841"/>
                </a:lnTo>
                <a:lnTo>
                  <a:pt x="246" y="851"/>
                </a:lnTo>
                <a:lnTo>
                  <a:pt x="242" y="855"/>
                </a:lnTo>
                <a:lnTo>
                  <a:pt x="237" y="858"/>
                </a:lnTo>
                <a:lnTo>
                  <a:pt x="233" y="860"/>
                </a:lnTo>
                <a:lnTo>
                  <a:pt x="227" y="862"/>
                </a:lnTo>
                <a:lnTo>
                  <a:pt x="223" y="862"/>
                </a:lnTo>
                <a:lnTo>
                  <a:pt x="217" y="862"/>
                </a:lnTo>
                <a:lnTo>
                  <a:pt x="214" y="860"/>
                </a:lnTo>
                <a:lnTo>
                  <a:pt x="210" y="858"/>
                </a:lnTo>
                <a:lnTo>
                  <a:pt x="204" y="857"/>
                </a:lnTo>
                <a:lnTo>
                  <a:pt x="200" y="851"/>
                </a:lnTo>
                <a:lnTo>
                  <a:pt x="194" y="847"/>
                </a:lnTo>
                <a:lnTo>
                  <a:pt x="191" y="841"/>
                </a:lnTo>
                <a:lnTo>
                  <a:pt x="185" y="834"/>
                </a:lnTo>
                <a:lnTo>
                  <a:pt x="181" y="826"/>
                </a:lnTo>
                <a:lnTo>
                  <a:pt x="175" y="816"/>
                </a:lnTo>
                <a:lnTo>
                  <a:pt x="171" y="807"/>
                </a:lnTo>
                <a:lnTo>
                  <a:pt x="162" y="788"/>
                </a:lnTo>
                <a:lnTo>
                  <a:pt x="156" y="770"/>
                </a:lnTo>
                <a:lnTo>
                  <a:pt x="148" y="753"/>
                </a:lnTo>
                <a:lnTo>
                  <a:pt x="144" y="738"/>
                </a:lnTo>
                <a:lnTo>
                  <a:pt x="141" y="724"/>
                </a:lnTo>
                <a:lnTo>
                  <a:pt x="137" y="711"/>
                </a:lnTo>
                <a:lnTo>
                  <a:pt x="135" y="699"/>
                </a:lnTo>
                <a:lnTo>
                  <a:pt x="135" y="690"/>
                </a:lnTo>
                <a:lnTo>
                  <a:pt x="135" y="684"/>
                </a:lnTo>
                <a:lnTo>
                  <a:pt x="135" y="678"/>
                </a:lnTo>
                <a:lnTo>
                  <a:pt x="133" y="671"/>
                </a:lnTo>
                <a:lnTo>
                  <a:pt x="133" y="661"/>
                </a:lnTo>
                <a:lnTo>
                  <a:pt x="131" y="650"/>
                </a:lnTo>
                <a:lnTo>
                  <a:pt x="131" y="638"/>
                </a:lnTo>
                <a:lnTo>
                  <a:pt x="129" y="625"/>
                </a:lnTo>
                <a:lnTo>
                  <a:pt x="127" y="611"/>
                </a:lnTo>
                <a:lnTo>
                  <a:pt x="125" y="596"/>
                </a:lnTo>
                <a:lnTo>
                  <a:pt x="121" y="579"/>
                </a:lnTo>
                <a:lnTo>
                  <a:pt x="120" y="561"/>
                </a:lnTo>
                <a:lnTo>
                  <a:pt x="116" y="542"/>
                </a:lnTo>
                <a:lnTo>
                  <a:pt x="114" y="521"/>
                </a:lnTo>
                <a:lnTo>
                  <a:pt x="110" y="500"/>
                </a:lnTo>
                <a:lnTo>
                  <a:pt x="106" y="477"/>
                </a:lnTo>
                <a:lnTo>
                  <a:pt x="102" y="452"/>
                </a:lnTo>
                <a:lnTo>
                  <a:pt x="98" y="427"/>
                </a:lnTo>
                <a:lnTo>
                  <a:pt x="95" y="402"/>
                </a:lnTo>
                <a:lnTo>
                  <a:pt x="91" y="379"/>
                </a:lnTo>
                <a:lnTo>
                  <a:pt x="85" y="356"/>
                </a:lnTo>
                <a:lnTo>
                  <a:pt x="81" y="335"/>
                </a:lnTo>
                <a:lnTo>
                  <a:pt x="77" y="314"/>
                </a:lnTo>
                <a:lnTo>
                  <a:pt x="72" y="293"/>
                </a:lnTo>
                <a:lnTo>
                  <a:pt x="68" y="272"/>
                </a:lnTo>
                <a:lnTo>
                  <a:pt x="64" y="253"/>
                </a:lnTo>
                <a:lnTo>
                  <a:pt x="58" y="234"/>
                </a:lnTo>
                <a:lnTo>
                  <a:pt x="52" y="216"/>
                </a:lnTo>
                <a:lnTo>
                  <a:pt x="48" y="197"/>
                </a:lnTo>
                <a:lnTo>
                  <a:pt x="43" y="182"/>
                </a:lnTo>
                <a:lnTo>
                  <a:pt x="39" y="165"/>
                </a:lnTo>
                <a:lnTo>
                  <a:pt x="33" y="149"/>
                </a:lnTo>
                <a:lnTo>
                  <a:pt x="27" y="134"/>
                </a:lnTo>
                <a:lnTo>
                  <a:pt x="22" y="121"/>
                </a:lnTo>
                <a:lnTo>
                  <a:pt x="18" y="105"/>
                </a:lnTo>
                <a:lnTo>
                  <a:pt x="14" y="94"/>
                </a:lnTo>
                <a:lnTo>
                  <a:pt x="10" y="82"/>
                </a:lnTo>
                <a:lnTo>
                  <a:pt x="6" y="71"/>
                </a:lnTo>
                <a:lnTo>
                  <a:pt x="4" y="59"/>
                </a:lnTo>
                <a:lnTo>
                  <a:pt x="2" y="52"/>
                </a:lnTo>
                <a:lnTo>
                  <a:pt x="0" y="42"/>
                </a:lnTo>
                <a:lnTo>
                  <a:pt x="0" y="34"/>
                </a:lnTo>
                <a:lnTo>
                  <a:pt x="0" y="27"/>
                </a:lnTo>
                <a:lnTo>
                  <a:pt x="0" y="21"/>
                </a:lnTo>
                <a:lnTo>
                  <a:pt x="0" y="15"/>
                </a:lnTo>
                <a:lnTo>
                  <a:pt x="2" y="11"/>
                </a:lnTo>
                <a:lnTo>
                  <a:pt x="4" y="8"/>
                </a:lnTo>
                <a:lnTo>
                  <a:pt x="6" y="4"/>
                </a:lnTo>
                <a:lnTo>
                  <a:pt x="8" y="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24"/>
          <p:cNvSpPr/>
          <p:nvPr/>
        </p:nvSpPr>
        <p:spPr>
          <a:xfrm>
            <a:off x="8157633" y="2292351"/>
            <a:ext cx="1686984" cy="2410883"/>
          </a:xfrm>
          <a:custGeom>
            <a:avLst/>
            <a:gdLst>
              <a:gd name="txL" fmla="*/ 0 w 1593"/>
              <a:gd name="txT" fmla="*/ 0 h 2276"/>
              <a:gd name="txR" fmla="*/ 1593 w 1593"/>
              <a:gd name="txB" fmla="*/ 2276 h 22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93" h="2276">
                <a:moveTo>
                  <a:pt x="768" y="1820"/>
                </a:moveTo>
                <a:lnTo>
                  <a:pt x="785" y="1828"/>
                </a:lnTo>
                <a:lnTo>
                  <a:pt x="801" y="1835"/>
                </a:lnTo>
                <a:lnTo>
                  <a:pt x="816" y="1841"/>
                </a:lnTo>
                <a:lnTo>
                  <a:pt x="829" y="1849"/>
                </a:lnTo>
                <a:lnTo>
                  <a:pt x="845" y="1855"/>
                </a:lnTo>
                <a:lnTo>
                  <a:pt x="858" y="1860"/>
                </a:lnTo>
                <a:lnTo>
                  <a:pt x="872" y="1864"/>
                </a:lnTo>
                <a:lnTo>
                  <a:pt x="885" y="1870"/>
                </a:lnTo>
                <a:lnTo>
                  <a:pt x="897" y="1874"/>
                </a:lnTo>
                <a:lnTo>
                  <a:pt x="908" y="1878"/>
                </a:lnTo>
                <a:lnTo>
                  <a:pt x="920" y="1880"/>
                </a:lnTo>
                <a:lnTo>
                  <a:pt x="931" y="1883"/>
                </a:lnTo>
                <a:lnTo>
                  <a:pt x="941" y="1885"/>
                </a:lnTo>
                <a:lnTo>
                  <a:pt x="952" y="1887"/>
                </a:lnTo>
                <a:lnTo>
                  <a:pt x="960" y="1889"/>
                </a:lnTo>
                <a:lnTo>
                  <a:pt x="970" y="1889"/>
                </a:lnTo>
                <a:lnTo>
                  <a:pt x="977" y="1889"/>
                </a:lnTo>
                <a:lnTo>
                  <a:pt x="987" y="1889"/>
                </a:lnTo>
                <a:lnTo>
                  <a:pt x="995" y="1885"/>
                </a:lnTo>
                <a:lnTo>
                  <a:pt x="1004" y="1881"/>
                </a:lnTo>
                <a:lnTo>
                  <a:pt x="1012" y="1878"/>
                </a:lnTo>
                <a:lnTo>
                  <a:pt x="1021" y="1872"/>
                </a:lnTo>
                <a:lnTo>
                  <a:pt x="1029" y="1864"/>
                </a:lnTo>
                <a:lnTo>
                  <a:pt x="1039" y="1857"/>
                </a:lnTo>
                <a:lnTo>
                  <a:pt x="1048" y="1847"/>
                </a:lnTo>
                <a:lnTo>
                  <a:pt x="1056" y="1835"/>
                </a:lnTo>
                <a:lnTo>
                  <a:pt x="1066" y="1824"/>
                </a:lnTo>
                <a:lnTo>
                  <a:pt x="1075" y="1811"/>
                </a:lnTo>
                <a:lnTo>
                  <a:pt x="1085" y="1795"/>
                </a:lnTo>
                <a:lnTo>
                  <a:pt x="1092" y="1780"/>
                </a:lnTo>
                <a:lnTo>
                  <a:pt x="1102" y="1763"/>
                </a:lnTo>
                <a:lnTo>
                  <a:pt x="1112" y="1745"/>
                </a:lnTo>
                <a:lnTo>
                  <a:pt x="1121" y="1726"/>
                </a:lnTo>
                <a:lnTo>
                  <a:pt x="1131" y="1705"/>
                </a:lnTo>
                <a:lnTo>
                  <a:pt x="1139" y="1684"/>
                </a:lnTo>
                <a:lnTo>
                  <a:pt x="1148" y="1661"/>
                </a:lnTo>
                <a:lnTo>
                  <a:pt x="1156" y="1638"/>
                </a:lnTo>
                <a:lnTo>
                  <a:pt x="1163" y="1613"/>
                </a:lnTo>
                <a:lnTo>
                  <a:pt x="1171" y="1586"/>
                </a:lnTo>
                <a:lnTo>
                  <a:pt x="1179" y="1560"/>
                </a:lnTo>
                <a:lnTo>
                  <a:pt x="1185" y="1533"/>
                </a:lnTo>
                <a:lnTo>
                  <a:pt x="1192" y="1502"/>
                </a:lnTo>
                <a:lnTo>
                  <a:pt x="1198" y="1471"/>
                </a:lnTo>
                <a:lnTo>
                  <a:pt x="1204" y="1441"/>
                </a:lnTo>
                <a:lnTo>
                  <a:pt x="1210" y="1408"/>
                </a:lnTo>
                <a:lnTo>
                  <a:pt x="1215" y="1374"/>
                </a:lnTo>
                <a:lnTo>
                  <a:pt x="1221" y="1339"/>
                </a:lnTo>
                <a:lnTo>
                  <a:pt x="1225" y="1303"/>
                </a:lnTo>
                <a:lnTo>
                  <a:pt x="1235" y="1230"/>
                </a:lnTo>
                <a:lnTo>
                  <a:pt x="1242" y="1155"/>
                </a:lnTo>
                <a:lnTo>
                  <a:pt x="1250" y="1080"/>
                </a:lnTo>
                <a:lnTo>
                  <a:pt x="1258" y="1008"/>
                </a:lnTo>
                <a:lnTo>
                  <a:pt x="1265" y="931"/>
                </a:lnTo>
                <a:lnTo>
                  <a:pt x="1271" y="856"/>
                </a:lnTo>
                <a:lnTo>
                  <a:pt x="1277" y="781"/>
                </a:lnTo>
                <a:lnTo>
                  <a:pt x="1281" y="705"/>
                </a:lnTo>
                <a:lnTo>
                  <a:pt x="1282" y="666"/>
                </a:lnTo>
                <a:lnTo>
                  <a:pt x="1284" y="632"/>
                </a:lnTo>
                <a:lnTo>
                  <a:pt x="1286" y="597"/>
                </a:lnTo>
                <a:lnTo>
                  <a:pt x="1288" y="565"/>
                </a:lnTo>
                <a:lnTo>
                  <a:pt x="1288" y="534"/>
                </a:lnTo>
                <a:lnTo>
                  <a:pt x="1290" y="505"/>
                </a:lnTo>
                <a:lnTo>
                  <a:pt x="1290" y="479"/>
                </a:lnTo>
                <a:lnTo>
                  <a:pt x="1290" y="454"/>
                </a:lnTo>
                <a:lnTo>
                  <a:pt x="1288" y="431"/>
                </a:lnTo>
                <a:lnTo>
                  <a:pt x="1288" y="410"/>
                </a:lnTo>
                <a:lnTo>
                  <a:pt x="1286" y="390"/>
                </a:lnTo>
                <a:lnTo>
                  <a:pt x="1284" y="371"/>
                </a:lnTo>
                <a:lnTo>
                  <a:pt x="1282" y="356"/>
                </a:lnTo>
                <a:lnTo>
                  <a:pt x="1281" y="341"/>
                </a:lnTo>
                <a:lnTo>
                  <a:pt x="1279" y="329"/>
                </a:lnTo>
                <a:lnTo>
                  <a:pt x="1275" y="318"/>
                </a:lnTo>
                <a:lnTo>
                  <a:pt x="1269" y="298"/>
                </a:lnTo>
                <a:lnTo>
                  <a:pt x="1261" y="281"/>
                </a:lnTo>
                <a:lnTo>
                  <a:pt x="1259" y="274"/>
                </a:lnTo>
                <a:lnTo>
                  <a:pt x="1256" y="266"/>
                </a:lnTo>
                <a:lnTo>
                  <a:pt x="1254" y="258"/>
                </a:lnTo>
                <a:lnTo>
                  <a:pt x="1250" y="252"/>
                </a:lnTo>
                <a:lnTo>
                  <a:pt x="1246" y="247"/>
                </a:lnTo>
                <a:lnTo>
                  <a:pt x="1244" y="241"/>
                </a:lnTo>
                <a:lnTo>
                  <a:pt x="1240" y="235"/>
                </a:lnTo>
                <a:lnTo>
                  <a:pt x="1238" y="231"/>
                </a:lnTo>
                <a:lnTo>
                  <a:pt x="1235" y="228"/>
                </a:lnTo>
                <a:lnTo>
                  <a:pt x="1231" y="224"/>
                </a:lnTo>
                <a:lnTo>
                  <a:pt x="1229" y="220"/>
                </a:lnTo>
                <a:lnTo>
                  <a:pt x="1225" y="218"/>
                </a:lnTo>
                <a:lnTo>
                  <a:pt x="1221" y="216"/>
                </a:lnTo>
                <a:lnTo>
                  <a:pt x="1217" y="214"/>
                </a:lnTo>
                <a:lnTo>
                  <a:pt x="1211" y="210"/>
                </a:lnTo>
                <a:lnTo>
                  <a:pt x="1204" y="210"/>
                </a:lnTo>
                <a:lnTo>
                  <a:pt x="1196" y="208"/>
                </a:lnTo>
                <a:lnTo>
                  <a:pt x="1188" y="206"/>
                </a:lnTo>
                <a:lnTo>
                  <a:pt x="1179" y="205"/>
                </a:lnTo>
                <a:lnTo>
                  <a:pt x="1169" y="203"/>
                </a:lnTo>
                <a:lnTo>
                  <a:pt x="1158" y="203"/>
                </a:lnTo>
                <a:lnTo>
                  <a:pt x="1144" y="201"/>
                </a:lnTo>
                <a:lnTo>
                  <a:pt x="1131" y="201"/>
                </a:lnTo>
                <a:lnTo>
                  <a:pt x="1117" y="201"/>
                </a:lnTo>
                <a:lnTo>
                  <a:pt x="1102" y="199"/>
                </a:lnTo>
                <a:lnTo>
                  <a:pt x="1085" y="199"/>
                </a:lnTo>
                <a:lnTo>
                  <a:pt x="1069" y="199"/>
                </a:lnTo>
                <a:lnTo>
                  <a:pt x="1050" y="199"/>
                </a:lnTo>
                <a:lnTo>
                  <a:pt x="1031" y="199"/>
                </a:lnTo>
                <a:lnTo>
                  <a:pt x="1010" y="199"/>
                </a:lnTo>
                <a:lnTo>
                  <a:pt x="989" y="201"/>
                </a:lnTo>
                <a:lnTo>
                  <a:pt x="964" y="203"/>
                </a:lnTo>
                <a:lnTo>
                  <a:pt x="939" y="205"/>
                </a:lnTo>
                <a:lnTo>
                  <a:pt x="912" y="206"/>
                </a:lnTo>
                <a:lnTo>
                  <a:pt x="885" y="210"/>
                </a:lnTo>
                <a:lnTo>
                  <a:pt x="856" y="212"/>
                </a:lnTo>
                <a:lnTo>
                  <a:pt x="826" y="216"/>
                </a:lnTo>
                <a:lnTo>
                  <a:pt x="793" y="220"/>
                </a:lnTo>
                <a:lnTo>
                  <a:pt x="760" y="226"/>
                </a:lnTo>
                <a:lnTo>
                  <a:pt x="726" y="229"/>
                </a:lnTo>
                <a:lnTo>
                  <a:pt x="689" y="235"/>
                </a:lnTo>
                <a:lnTo>
                  <a:pt x="653" y="241"/>
                </a:lnTo>
                <a:lnTo>
                  <a:pt x="614" y="249"/>
                </a:lnTo>
                <a:lnTo>
                  <a:pt x="574" y="254"/>
                </a:lnTo>
                <a:lnTo>
                  <a:pt x="536" y="262"/>
                </a:lnTo>
                <a:lnTo>
                  <a:pt x="497" y="268"/>
                </a:lnTo>
                <a:lnTo>
                  <a:pt x="461" y="274"/>
                </a:lnTo>
                <a:lnTo>
                  <a:pt x="428" y="279"/>
                </a:lnTo>
                <a:lnTo>
                  <a:pt x="396" y="285"/>
                </a:lnTo>
                <a:lnTo>
                  <a:pt x="365" y="289"/>
                </a:lnTo>
                <a:lnTo>
                  <a:pt x="338" y="295"/>
                </a:lnTo>
                <a:lnTo>
                  <a:pt x="311" y="298"/>
                </a:lnTo>
                <a:lnTo>
                  <a:pt x="286" y="300"/>
                </a:lnTo>
                <a:lnTo>
                  <a:pt x="265" y="304"/>
                </a:lnTo>
                <a:lnTo>
                  <a:pt x="244" y="306"/>
                </a:lnTo>
                <a:lnTo>
                  <a:pt x="225" y="308"/>
                </a:lnTo>
                <a:lnTo>
                  <a:pt x="207" y="310"/>
                </a:lnTo>
                <a:lnTo>
                  <a:pt x="200" y="310"/>
                </a:lnTo>
                <a:lnTo>
                  <a:pt x="194" y="312"/>
                </a:lnTo>
                <a:lnTo>
                  <a:pt x="186" y="312"/>
                </a:lnTo>
                <a:lnTo>
                  <a:pt x="181" y="312"/>
                </a:lnTo>
                <a:lnTo>
                  <a:pt x="175" y="312"/>
                </a:lnTo>
                <a:lnTo>
                  <a:pt x="169" y="312"/>
                </a:lnTo>
                <a:lnTo>
                  <a:pt x="159" y="312"/>
                </a:lnTo>
                <a:lnTo>
                  <a:pt x="148" y="310"/>
                </a:lnTo>
                <a:lnTo>
                  <a:pt x="138" y="308"/>
                </a:lnTo>
                <a:lnTo>
                  <a:pt x="129" y="304"/>
                </a:lnTo>
                <a:lnTo>
                  <a:pt x="117" y="300"/>
                </a:lnTo>
                <a:lnTo>
                  <a:pt x="108" y="295"/>
                </a:lnTo>
                <a:lnTo>
                  <a:pt x="96" y="287"/>
                </a:lnTo>
                <a:lnTo>
                  <a:pt x="87" y="281"/>
                </a:lnTo>
                <a:lnTo>
                  <a:pt x="75" y="272"/>
                </a:lnTo>
                <a:lnTo>
                  <a:pt x="65" y="262"/>
                </a:lnTo>
                <a:lnTo>
                  <a:pt x="54" y="252"/>
                </a:lnTo>
                <a:lnTo>
                  <a:pt x="42" y="241"/>
                </a:lnTo>
                <a:lnTo>
                  <a:pt x="33" y="228"/>
                </a:lnTo>
                <a:lnTo>
                  <a:pt x="21" y="214"/>
                </a:lnTo>
                <a:lnTo>
                  <a:pt x="12" y="201"/>
                </a:lnTo>
                <a:lnTo>
                  <a:pt x="0" y="185"/>
                </a:lnTo>
                <a:lnTo>
                  <a:pt x="58" y="185"/>
                </a:lnTo>
                <a:lnTo>
                  <a:pt x="115" y="183"/>
                </a:lnTo>
                <a:lnTo>
                  <a:pt x="173" y="182"/>
                </a:lnTo>
                <a:lnTo>
                  <a:pt x="229" y="178"/>
                </a:lnTo>
                <a:lnTo>
                  <a:pt x="282" y="174"/>
                </a:lnTo>
                <a:lnTo>
                  <a:pt x="334" y="168"/>
                </a:lnTo>
                <a:lnTo>
                  <a:pt x="386" y="162"/>
                </a:lnTo>
                <a:lnTo>
                  <a:pt x="438" y="155"/>
                </a:lnTo>
                <a:lnTo>
                  <a:pt x="463" y="151"/>
                </a:lnTo>
                <a:lnTo>
                  <a:pt x="488" y="147"/>
                </a:lnTo>
                <a:lnTo>
                  <a:pt x="515" y="143"/>
                </a:lnTo>
                <a:lnTo>
                  <a:pt x="542" y="139"/>
                </a:lnTo>
                <a:lnTo>
                  <a:pt x="595" y="132"/>
                </a:lnTo>
                <a:lnTo>
                  <a:pt x="653" y="124"/>
                </a:lnTo>
                <a:lnTo>
                  <a:pt x="710" y="116"/>
                </a:lnTo>
                <a:lnTo>
                  <a:pt x="770" y="109"/>
                </a:lnTo>
                <a:lnTo>
                  <a:pt x="831" y="101"/>
                </a:lnTo>
                <a:lnTo>
                  <a:pt x="895" y="93"/>
                </a:lnTo>
                <a:lnTo>
                  <a:pt x="925" y="90"/>
                </a:lnTo>
                <a:lnTo>
                  <a:pt x="956" y="86"/>
                </a:lnTo>
                <a:lnTo>
                  <a:pt x="983" y="82"/>
                </a:lnTo>
                <a:lnTo>
                  <a:pt x="1010" y="78"/>
                </a:lnTo>
                <a:lnTo>
                  <a:pt x="1033" y="74"/>
                </a:lnTo>
                <a:lnTo>
                  <a:pt x="1056" y="70"/>
                </a:lnTo>
                <a:lnTo>
                  <a:pt x="1077" y="67"/>
                </a:lnTo>
                <a:lnTo>
                  <a:pt x="1096" y="63"/>
                </a:lnTo>
                <a:lnTo>
                  <a:pt x="1114" y="57"/>
                </a:lnTo>
                <a:lnTo>
                  <a:pt x="1129" y="53"/>
                </a:lnTo>
                <a:lnTo>
                  <a:pt x="1144" y="49"/>
                </a:lnTo>
                <a:lnTo>
                  <a:pt x="1156" y="46"/>
                </a:lnTo>
                <a:lnTo>
                  <a:pt x="1167" y="42"/>
                </a:lnTo>
                <a:lnTo>
                  <a:pt x="1175" y="38"/>
                </a:lnTo>
                <a:lnTo>
                  <a:pt x="1183" y="34"/>
                </a:lnTo>
                <a:lnTo>
                  <a:pt x="1188" y="30"/>
                </a:lnTo>
                <a:lnTo>
                  <a:pt x="1198" y="23"/>
                </a:lnTo>
                <a:lnTo>
                  <a:pt x="1208" y="17"/>
                </a:lnTo>
                <a:lnTo>
                  <a:pt x="1217" y="11"/>
                </a:lnTo>
                <a:lnTo>
                  <a:pt x="1227" y="7"/>
                </a:lnTo>
                <a:lnTo>
                  <a:pt x="1238" y="3"/>
                </a:lnTo>
                <a:lnTo>
                  <a:pt x="1248" y="1"/>
                </a:lnTo>
                <a:lnTo>
                  <a:pt x="1258" y="0"/>
                </a:lnTo>
                <a:lnTo>
                  <a:pt x="1269" y="0"/>
                </a:lnTo>
                <a:lnTo>
                  <a:pt x="1275" y="0"/>
                </a:lnTo>
                <a:lnTo>
                  <a:pt x="1281" y="1"/>
                </a:lnTo>
                <a:lnTo>
                  <a:pt x="1288" y="3"/>
                </a:lnTo>
                <a:lnTo>
                  <a:pt x="1298" y="5"/>
                </a:lnTo>
                <a:lnTo>
                  <a:pt x="1306" y="9"/>
                </a:lnTo>
                <a:lnTo>
                  <a:pt x="1315" y="13"/>
                </a:lnTo>
                <a:lnTo>
                  <a:pt x="1327" y="17"/>
                </a:lnTo>
                <a:lnTo>
                  <a:pt x="1338" y="23"/>
                </a:lnTo>
                <a:lnTo>
                  <a:pt x="1350" y="28"/>
                </a:lnTo>
                <a:lnTo>
                  <a:pt x="1363" y="36"/>
                </a:lnTo>
                <a:lnTo>
                  <a:pt x="1377" y="44"/>
                </a:lnTo>
                <a:lnTo>
                  <a:pt x="1392" y="51"/>
                </a:lnTo>
                <a:lnTo>
                  <a:pt x="1407" y="61"/>
                </a:lnTo>
                <a:lnTo>
                  <a:pt x="1423" y="70"/>
                </a:lnTo>
                <a:lnTo>
                  <a:pt x="1440" y="82"/>
                </a:lnTo>
                <a:lnTo>
                  <a:pt x="1457" y="93"/>
                </a:lnTo>
                <a:lnTo>
                  <a:pt x="1474" y="105"/>
                </a:lnTo>
                <a:lnTo>
                  <a:pt x="1492" y="116"/>
                </a:lnTo>
                <a:lnTo>
                  <a:pt x="1505" y="126"/>
                </a:lnTo>
                <a:lnTo>
                  <a:pt x="1519" y="136"/>
                </a:lnTo>
                <a:lnTo>
                  <a:pt x="1532" y="145"/>
                </a:lnTo>
                <a:lnTo>
                  <a:pt x="1544" y="155"/>
                </a:lnTo>
                <a:lnTo>
                  <a:pt x="1553" y="164"/>
                </a:lnTo>
                <a:lnTo>
                  <a:pt x="1563" y="172"/>
                </a:lnTo>
                <a:lnTo>
                  <a:pt x="1570" y="180"/>
                </a:lnTo>
                <a:lnTo>
                  <a:pt x="1578" y="187"/>
                </a:lnTo>
                <a:lnTo>
                  <a:pt x="1584" y="195"/>
                </a:lnTo>
                <a:lnTo>
                  <a:pt x="1588" y="201"/>
                </a:lnTo>
                <a:lnTo>
                  <a:pt x="1590" y="208"/>
                </a:lnTo>
                <a:lnTo>
                  <a:pt x="1593" y="214"/>
                </a:lnTo>
                <a:lnTo>
                  <a:pt x="1593" y="218"/>
                </a:lnTo>
                <a:lnTo>
                  <a:pt x="1593" y="224"/>
                </a:lnTo>
                <a:lnTo>
                  <a:pt x="1592" y="233"/>
                </a:lnTo>
                <a:lnTo>
                  <a:pt x="1588" y="243"/>
                </a:lnTo>
                <a:lnTo>
                  <a:pt x="1584" y="252"/>
                </a:lnTo>
                <a:lnTo>
                  <a:pt x="1580" y="262"/>
                </a:lnTo>
                <a:lnTo>
                  <a:pt x="1572" y="274"/>
                </a:lnTo>
                <a:lnTo>
                  <a:pt x="1567" y="283"/>
                </a:lnTo>
                <a:lnTo>
                  <a:pt x="1559" y="293"/>
                </a:lnTo>
                <a:lnTo>
                  <a:pt x="1549" y="304"/>
                </a:lnTo>
                <a:lnTo>
                  <a:pt x="1545" y="310"/>
                </a:lnTo>
                <a:lnTo>
                  <a:pt x="1540" y="318"/>
                </a:lnTo>
                <a:lnTo>
                  <a:pt x="1536" y="327"/>
                </a:lnTo>
                <a:lnTo>
                  <a:pt x="1532" y="337"/>
                </a:lnTo>
                <a:lnTo>
                  <a:pt x="1528" y="348"/>
                </a:lnTo>
                <a:lnTo>
                  <a:pt x="1524" y="360"/>
                </a:lnTo>
                <a:lnTo>
                  <a:pt x="1522" y="375"/>
                </a:lnTo>
                <a:lnTo>
                  <a:pt x="1519" y="390"/>
                </a:lnTo>
                <a:lnTo>
                  <a:pt x="1515" y="408"/>
                </a:lnTo>
                <a:lnTo>
                  <a:pt x="1513" y="425"/>
                </a:lnTo>
                <a:lnTo>
                  <a:pt x="1511" y="444"/>
                </a:lnTo>
                <a:lnTo>
                  <a:pt x="1507" y="465"/>
                </a:lnTo>
                <a:lnTo>
                  <a:pt x="1505" y="486"/>
                </a:lnTo>
                <a:lnTo>
                  <a:pt x="1503" y="511"/>
                </a:lnTo>
                <a:lnTo>
                  <a:pt x="1501" y="534"/>
                </a:lnTo>
                <a:lnTo>
                  <a:pt x="1499" y="561"/>
                </a:lnTo>
                <a:lnTo>
                  <a:pt x="1497" y="588"/>
                </a:lnTo>
                <a:lnTo>
                  <a:pt x="1496" y="617"/>
                </a:lnTo>
                <a:lnTo>
                  <a:pt x="1494" y="645"/>
                </a:lnTo>
                <a:lnTo>
                  <a:pt x="1492" y="674"/>
                </a:lnTo>
                <a:lnTo>
                  <a:pt x="1490" y="705"/>
                </a:lnTo>
                <a:lnTo>
                  <a:pt x="1488" y="735"/>
                </a:lnTo>
                <a:lnTo>
                  <a:pt x="1486" y="768"/>
                </a:lnTo>
                <a:lnTo>
                  <a:pt x="1482" y="801"/>
                </a:lnTo>
                <a:lnTo>
                  <a:pt x="1480" y="835"/>
                </a:lnTo>
                <a:lnTo>
                  <a:pt x="1476" y="870"/>
                </a:lnTo>
                <a:lnTo>
                  <a:pt x="1474" y="906"/>
                </a:lnTo>
                <a:lnTo>
                  <a:pt x="1471" y="942"/>
                </a:lnTo>
                <a:lnTo>
                  <a:pt x="1467" y="981"/>
                </a:lnTo>
                <a:lnTo>
                  <a:pt x="1465" y="1019"/>
                </a:lnTo>
                <a:lnTo>
                  <a:pt x="1461" y="1057"/>
                </a:lnTo>
                <a:lnTo>
                  <a:pt x="1457" y="1098"/>
                </a:lnTo>
                <a:lnTo>
                  <a:pt x="1453" y="1138"/>
                </a:lnTo>
                <a:lnTo>
                  <a:pt x="1450" y="1176"/>
                </a:lnTo>
                <a:lnTo>
                  <a:pt x="1446" y="1215"/>
                </a:lnTo>
                <a:lnTo>
                  <a:pt x="1440" y="1253"/>
                </a:lnTo>
                <a:lnTo>
                  <a:pt x="1436" y="1289"/>
                </a:lnTo>
                <a:lnTo>
                  <a:pt x="1432" y="1324"/>
                </a:lnTo>
                <a:lnTo>
                  <a:pt x="1426" y="1358"/>
                </a:lnTo>
                <a:lnTo>
                  <a:pt x="1423" y="1391"/>
                </a:lnTo>
                <a:lnTo>
                  <a:pt x="1419" y="1423"/>
                </a:lnTo>
                <a:lnTo>
                  <a:pt x="1413" y="1454"/>
                </a:lnTo>
                <a:lnTo>
                  <a:pt x="1407" y="1485"/>
                </a:lnTo>
                <a:lnTo>
                  <a:pt x="1403" y="1514"/>
                </a:lnTo>
                <a:lnTo>
                  <a:pt x="1398" y="1542"/>
                </a:lnTo>
                <a:lnTo>
                  <a:pt x="1394" y="1569"/>
                </a:lnTo>
                <a:lnTo>
                  <a:pt x="1388" y="1596"/>
                </a:lnTo>
                <a:lnTo>
                  <a:pt x="1382" y="1621"/>
                </a:lnTo>
                <a:lnTo>
                  <a:pt x="1371" y="1671"/>
                </a:lnTo>
                <a:lnTo>
                  <a:pt x="1357" y="1719"/>
                </a:lnTo>
                <a:lnTo>
                  <a:pt x="1344" y="1765"/>
                </a:lnTo>
                <a:lnTo>
                  <a:pt x="1329" y="1809"/>
                </a:lnTo>
                <a:lnTo>
                  <a:pt x="1311" y="1853"/>
                </a:lnTo>
                <a:lnTo>
                  <a:pt x="1294" y="1893"/>
                </a:lnTo>
                <a:lnTo>
                  <a:pt x="1277" y="1933"/>
                </a:lnTo>
                <a:lnTo>
                  <a:pt x="1256" y="1972"/>
                </a:lnTo>
                <a:lnTo>
                  <a:pt x="1246" y="1991"/>
                </a:lnTo>
                <a:lnTo>
                  <a:pt x="1235" y="2008"/>
                </a:lnTo>
                <a:lnTo>
                  <a:pt x="1225" y="2025"/>
                </a:lnTo>
                <a:lnTo>
                  <a:pt x="1213" y="2042"/>
                </a:lnTo>
                <a:lnTo>
                  <a:pt x="1202" y="2058"/>
                </a:lnTo>
                <a:lnTo>
                  <a:pt x="1190" y="2073"/>
                </a:lnTo>
                <a:lnTo>
                  <a:pt x="1177" y="2088"/>
                </a:lnTo>
                <a:lnTo>
                  <a:pt x="1165" y="2104"/>
                </a:lnTo>
                <a:lnTo>
                  <a:pt x="1152" y="2117"/>
                </a:lnTo>
                <a:lnTo>
                  <a:pt x="1140" y="2131"/>
                </a:lnTo>
                <a:lnTo>
                  <a:pt x="1127" y="2144"/>
                </a:lnTo>
                <a:lnTo>
                  <a:pt x="1114" y="2157"/>
                </a:lnTo>
                <a:lnTo>
                  <a:pt x="1098" y="2169"/>
                </a:lnTo>
                <a:lnTo>
                  <a:pt x="1085" y="2180"/>
                </a:lnTo>
                <a:lnTo>
                  <a:pt x="1071" y="2192"/>
                </a:lnTo>
                <a:lnTo>
                  <a:pt x="1056" y="2202"/>
                </a:lnTo>
                <a:lnTo>
                  <a:pt x="1041" y="2211"/>
                </a:lnTo>
                <a:lnTo>
                  <a:pt x="1027" y="2221"/>
                </a:lnTo>
                <a:lnTo>
                  <a:pt x="1014" y="2228"/>
                </a:lnTo>
                <a:lnTo>
                  <a:pt x="1002" y="2236"/>
                </a:lnTo>
                <a:lnTo>
                  <a:pt x="989" y="2244"/>
                </a:lnTo>
                <a:lnTo>
                  <a:pt x="977" y="2249"/>
                </a:lnTo>
                <a:lnTo>
                  <a:pt x="968" y="2255"/>
                </a:lnTo>
                <a:lnTo>
                  <a:pt x="956" y="2261"/>
                </a:lnTo>
                <a:lnTo>
                  <a:pt x="947" y="2265"/>
                </a:lnTo>
                <a:lnTo>
                  <a:pt x="937" y="2269"/>
                </a:lnTo>
                <a:lnTo>
                  <a:pt x="929" y="2272"/>
                </a:lnTo>
                <a:lnTo>
                  <a:pt x="922" y="2274"/>
                </a:lnTo>
                <a:lnTo>
                  <a:pt x="914" y="2276"/>
                </a:lnTo>
                <a:lnTo>
                  <a:pt x="906" y="2276"/>
                </a:lnTo>
                <a:lnTo>
                  <a:pt x="900" y="2276"/>
                </a:lnTo>
                <a:lnTo>
                  <a:pt x="895" y="2276"/>
                </a:lnTo>
                <a:lnTo>
                  <a:pt x="889" y="2274"/>
                </a:lnTo>
                <a:lnTo>
                  <a:pt x="883" y="2272"/>
                </a:lnTo>
                <a:lnTo>
                  <a:pt x="879" y="2271"/>
                </a:lnTo>
                <a:lnTo>
                  <a:pt x="876" y="2267"/>
                </a:lnTo>
                <a:lnTo>
                  <a:pt x="872" y="2263"/>
                </a:lnTo>
                <a:lnTo>
                  <a:pt x="868" y="2259"/>
                </a:lnTo>
                <a:lnTo>
                  <a:pt x="864" y="2253"/>
                </a:lnTo>
                <a:lnTo>
                  <a:pt x="862" y="2248"/>
                </a:lnTo>
                <a:lnTo>
                  <a:pt x="858" y="2240"/>
                </a:lnTo>
                <a:lnTo>
                  <a:pt x="856" y="2232"/>
                </a:lnTo>
                <a:lnTo>
                  <a:pt x="854" y="2223"/>
                </a:lnTo>
                <a:lnTo>
                  <a:pt x="852" y="2215"/>
                </a:lnTo>
                <a:lnTo>
                  <a:pt x="852" y="2205"/>
                </a:lnTo>
                <a:lnTo>
                  <a:pt x="851" y="2194"/>
                </a:lnTo>
                <a:lnTo>
                  <a:pt x="851" y="2182"/>
                </a:lnTo>
                <a:lnTo>
                  <a:pt x="851" y="2171"/>
                </a:lnTo>
                <a:lnTo>
                  <a:pt x="851" y="2157"/>
                </a:lnTo>
                <a:lnTo>
                  <a:pt x="849" y="2146"/>
                </a:lnTo>
                <a:lnTo>
                  <a:pt x="847" y="2133"/>
                </a:lnTo>
                <a:lnTo>
                  <a:pt x="843" y="2119"/>
                </a:lnTo>
                <a:lnTo>
                  <a:pt x="839" y="2104"/>
                </a:lnTo>
                <a:lnTo>
                  <a:pt x="833" y="2090"/>
                </a:lnTo>
                <a:lnTo>
                  <a:pt x="826" y="2077"/>
                </a:lnTo>
                <a:lnTo>
                  <a:pt x="820" y="2062"/>
                </a:lnTo>
                <a:lnTo>
                  <a:pt x="810" y="2046"/>
                </a:lnTo>
                <a:lnTo>
                  <a:pt x="801" y="2031"/>
                </a:lnTo>
                <a:lnTo>
                  <a:pt x="791" y="2016"/>
                </a:lnTo>
                <a:lnTo>
                  <a:pt x="780" y="2000"/>
                </a:lnTo>
                <a:lnTo>
                  <a:pt x="768" y="1983"/>
                </a:lnTo>
                <a:lnTo>
                  <a:pt x="755" y="1968"/>
                </a:lnTo>
                <a:lnTo>
                  <a:pt x="741" y="1950"/>
                </a:lnTo>
                <a:lnTo>
                  <a:pt x="726" y="1933"/>
                </a:lnTo>
                <a:lnTo>
                  <a:pt x="710" y="1916"/>
                </a:lnTo>
                <a:lnTo>
                  <a:pt x="697" y="1901"/>
                </a:lnTo>
                <a:lnTo>
                  <a:pt x="684" y="1885"/>
                </a:lnTo>
                <a:lnTo>
                  <a:pt x="672" y="1872"/>
                </a:lnTo>
                <a:lnTo>
                  <a:pt x="661" y="1858"/>
                </a:lnTo>
                <a:lnTo>
                  <a:pt x="651" y="1847"/>
                </a:lnTo>
                <a:lnTo>
                  <a:pt x="643" y="1835"/>
                </a:lnTo>
                <a:lnTo>
                  <a:pt x="636" y="1826"/>
                </a:lnTo>
                <a:lnTo>
                  <a:pt x="630" y="1816"/>
                </a:lnTo>
                <a:lnTo>
                  <a:pt x="626" y="1809"/>
                </a:lnTo>
                <a:lnTo>
                  <a:pt x="620" y="1801"/>
                </a:lnTo>
                <a:lnTo>
                  <a:pt x="618" y="1793"/>
                </a:lnTo>
                <a:lnTo>
                  <a:pt x="616" y="1789"/>
                </a:lnTo>
                <a:lnTo>
                  <a:pt x="616" y="1784"/>
                </a:lnTo>
                <a:lnTo>
                  <a:pt x="616" y="1780"/>
                </a:lnTo>
                <a:lnTo>
                  <a:pt x="618" y="1778"/>
                </a:lnTo>
                <a:lnTo>
                  <a:pt x="622" y="1776"/>
                </a:lnTo>
                <a:lnTo>
                  <a:pt x="626" y="1774"/>
                </a:lnTo>
                <a:lnTo>
                  <a:pt x="630" y="1774"/>
                </a:lnTo>
                <a:lnTo>
                  <a:pt x="636" y="1774"/>
                </a:lnTo>
                <a:lnTo>
                  <a:pt x="641" y="1774"/>
                </a:lnTo>
                <a:lnTo>
                  <a:pt x="649" y="1774"/>
                </a:lnTo>
                <a:lnTo>
                  <a:pt x="657" y="1776"/>
                </a:lnTo>
                <a:lnTo>
                  <a:pt x="666" y="1780"/>
                </a:lnTo>
                <a:lnTo>
                  <a:pt x="676" y="1782"/>
                </a:lnTo>
                <a:lnTo>
                  <a:pt x="685" y="1786"/>
                </a:lnTo>
                <a:lnTo>
                  <a:pt x="697" y="1789"/>
                </a:lnTo>
                <a:lnTo>
                  <a:pt x="710" y="1795"/>
                </a:lnTo>
                <a:lnTo>
                  <a:pt x="724" y="1801"/>
                </a:lnTo>
                <a:lnTo>
                  <a:pt x="737" y="1807"/>
                </a:lnTo>
                <a:lnTo>
                  <a:pt x="753" y="1812"/>
                </a:lnTo>
                <a:lnTo>
                  <a:pt x="768" y="182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25"/>
          <p:cNvSpPr/>
          <p:nvPr/>
        </p:nvSpPr>
        <p:spPr>
          <a:xfrm>
            <a:off x="7694084" y="2984500"/>
            <a:ext cx="1164167" cy="747184"/>
          </a:xfrm>
          <a:custGeom>
            <a:avLst/>
            <a:gdLst>
              <a:gd name="txL" fmla="*/ 0 w 1100"/>
              <a:gd name="txT" fmla="*/ 0 h 705"/>
              <a:gd name="txR" fmla="*/ 1100 w 1100"/>
              <a:gd name="txB" fmla="*/ 705 h 7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00" h="705">
                <a:moveTo>
                  <a:pt x="757" y="176"/>
                </a:moveTo>
                <a:lnTo>
                  <a:pt x="755" y="174"/>
                </a:lnTo>
                <a:lnTo>
                  <a:pt x="753" y="173"/>
                </a:lnTo>
                <a:lnTo>
                  <a:pt x="751" y="171"/>
                </a:lnTo>
                <a:lnTo>
                  <a:pt x="747" y="171"/>
                </a:lnTo>
                <a:lnTo>
                  <a:pt x="743" y="169"/>
                </a:lnTo>
                <a:lnTo>
                  <a:pt x="740" y="167"/>
                </a:lnTo>
                <a:lnTo>
                  <a:pt x="736" y="167"/>
                </a:lnTo>
                <a:lnTo>
                  <a:pt x="730" y="165"/>
                </a:lnTo>
                <a:lnTo>
                  <a:pt x="724" y="165"/>
                </a:lnTo>
                <a:lnTo>
                  <a:pt x="717" y="165"/>
                </a:lnTo>
                <a:lnTo>
                  <a:pt x="711" y="165"/>
                </a:lnTo>
                <a:lnTo>
                  <a:pt x="703" y="165"/>
                </a:lnTo>
                <a:lnTo>
                  <a:pt x="695" y="165"/>
                </a:lnTo>
                <a:lnTo>
                  <a:pt x="686" y="165"/>
                </a:lnTo>
                <a:lnTo>
                  <a:pt x="676" y="165"/>
                </a:lnTo>
                <a:lnTo>
                  <a:pt x="667" y="165"/>
                </a:lnTo>
                <a:lnTo>
                  <a:pt x="657" y="165"/>
                </a:lnTo>
                <a:lnTo>
                  <a:pt x="645" y="167"/>
                </a:lnTo>
                <a:lnTo>
                  <a:pt x="636" y="167"/>
                </a:lnTo>
                <a:lnTo>
                  <a:pt x="622" y="169"/>
                </a:lnTo>
                <a:lnTo>
                  <a:pt x="611" y="171"/>
                </a:lnTo>
                <a:lnTo>
                  <a:pt x="597" y="173"/>
                </a:lnTo>
                <a:lnTo>
                  <a:pt x="584" y="173"/>
                </a:lnTo>
                <a:lnTo>
                  <a:pt x="571" y="174"/>
                </a:lnTo>
                <a:lnTo>
                  <a:pt x="555" y="176"/>
                </a:lnTo>
                <a:lnTo>
                  <a:pt x="540" y="178"/>
                </a:lnTo>
                <a:lnTo>
                  <a:pt x="525" y="182"/>
                </a:lnTo>
                <a:lnTo>
                  <a:pt x="509" y="184"/>
                </a:lnTo>
                <a:lnTo>
                  <a:pt x="492" y="186"/>
                </a:lnTo>
                <a:lnTo>
                  <a:pt x="475" y="190"/>
                </a:lnTo>
                <a:lnTo>
                  <a:pt x="457" y="192"/>
                </a:lnTo>
                <a:lnTo>
                  <a:pt x="438" y="196"/>
                </a:lnTo>
                <a:lnTo>
                  <a:pt x="402" y="201"/>
                </a:lnTo>
                <a:lnTo>
                  <a:pt x="365" y="207"/>
                </a:lnTo>
                <a:lnTo>
                  <a:pt x="331" y="213"/>
                </a:lnTo>
                <a:lnTo>
                  <a:pt x="298" y="217"/>
                </a:lnTo>
                <a:lnTo>
                  <a:pt x="267" y="222"/>
                </a:lnTo>
                <a:lnTo>
                  <a:pt x="237" y="226"/>
                </a:lnTo>
                <a:lnTo>
                  <a:pt x="208" y="230"/>
                </a:lnTo>
                <a:lnTo>
                  <a:pt x="179" y="232"/>
                </a:lnTo>
                <a:lnTo>
                  <a:pt x="152" y="236"/>
                </a:lnTo>
                <a:lnTo>
                  <a:pt x="127" y="238"/>
                </a:lnTo>
                <a:lnTo>
                  <a:pt x="102" y="240"/>
                </a:lnTo>
                <a:lnTo>
                  <a:pt x="79" y="241"/>
                </a:lnTo>
                <a:lnTo>
                  <a:pt x="58" y="243"/>
                </a:lnTo>
                <a:lnTo>
                  <a:pt x="37" y="245"/>
                </a:lnTo>
                <a:lnTo>
                  <a:pt x="18" y="245"/>
                </a:lnTo>
                <a:lnTo>
                  <a:pt x="0" y="245"/>
                </a:lnTo>
                <a:lnTo>
                  <a:pt x="0" y="144"/>
                </a:lnTo>
                <a:lnTo>
                  <a:pt x="60" y="144"/>
                </a:lnTo>
                <a:lnTo>
                  <a:pt x="119" y="140"/>
                </a:lnTo>
                <a:lnTo>
                  <a:pt x="177" y="138"/>
                </a:lnTo>
                <a:lnTo>
                  <a:pt x="235" y="132"/>
                </a:lnTo>
                <a:lnTo>
                  <a:pt x="290" y="125"/>
                </a:lnTo>
                <a:lnTo>
                  <a:pt x="346" y="117"/>
                </a:lnTo>
                <a:lnTo>
                  <a:pt x="402" y="105"/>
                </a:lnTo>
                <a:lnTo>
                  <a:pt x="457" y="94"/>
                </a:lnTo>
                <a:lnTo>
                  <a:pt x="484" y="88"/>
                </a:lnTo>
                <a:lnTo>
                  <a:pt x="509" y="82"/>
                </a:lnTo>
                <a:lnTo>
                  <a:pt x="534" y="77"/>
                </a:lnTo>
                <a:lnTo>
                  <a:pt x="555" y="71"/>
                </a:lnTo>
                <a:lnTo>
                  <a:pt x="576" y="65"/>
                </a:lnTo>
                <a:lnTo>
                  <a:pt x="596" y="61"/>
                </a:lnTo>
                <a:lnTo>
                  <a:pt x="615" y="56"/>
                </a:lnTo>
                <a:lnTo>
                  <a:pt x="632" y="52"/>
                </a:lnTo>
                <a:lnTo>
                  <a:pt x="647" y="46"/>
                </a:lnTo>
                <a:lnTo>
                  <a:pt x="661" y="42"/>
                </a:lnTo>
                <a:lnTo>
                  <a:pt x="674" y="38"/>
                </a:lnTo>
                <a:lnTo>
                  <a:pt x="686" y="35"/>
                </a:lnTo>
                <a:lnTo>
                  <a:pt x="695" y="31"/>
                </a:lnTo>
                <a:lnTo>
                  <a:pt x="705" y="27"/>
                </a:lnTo>
                <a:lnTo>
                  <a:pt x="713" y="23"/>
                </a:lnTo>
                <a:lnTo>
                  <a:pt x="718" y="19"/>
                </a:lnTo>
                <a:lnTo>
                  <a:pt x="730" y="13"/>
                </a:lnTo>
                <a:lnTo>
                  <a:pt x="741" y="10"/>
                </a:lnTo>
                <a:lnTo>
                  <a:pt x="751" y="6"/>
                </a:lnTo>
                <a:lnTo>
                  <a:pt x="763" y="2"/>
                </a:lnTo>
                <a:lnTo>
                  <a:pt x="772" y="0"/>
                </a:lnTo>
                <a:lnTo>
                  <a:pt x="782" y="0"/>
                </a:lnTo>
                <a:lnTo>
                  <a:pt x="791" y="0"/>
                </a:lnTo>
                <a:lnTo>
                  <a:pt x="801" y="2"/>
                </a:lnTo>
                <a:lnTo>
                  <a:pt x="807" y="4"/>
                </a:lnTo>
                <a:lnTo>
                  <a:pt x="812" y="4"/>
                </a:lnTo>
                <a:lnTo>
                  <a:pt x="818" y="6"/>
                </a:lnTo>
                <a:lnTo>
                  <a:pt x="826" y="10"/>
                </a:lnTo>
                <a:lnTo>
                  <a:pt x="834" y="12"/>
                </a:lnTo>
                <a:lnTo>
                  <a:pt x="841" y="15"/>
                </a:lnTo>
                <a:lnTo>
                  <a:pt x="851" y="19"/>
                </a:lnTo>
                <a:lnTo>
                  <a:pt x="862" y="23"/>
                </a:lnTo>
                <a:lnTo>
                  <a:pt x="872" y="29"/>
                </a:lnTo>
                <a:lnTo>
                  <a:pt x="884" y="35"/>
                </a:lnTo>
                <a:lnTo>
                  <a:pt x="897" y="40"/>
                </a:lnTo>
                <a:lnTo>
                  <a:pt x="910" y="46"/>
                </a:lnTo>
                <a:lnTo>
                  <a:pt x="924" y="54"/>
                </a:lnTo>
                <a:lnTo>
                  <a:pt x="939" y="61"/>
                </a:lnTo>
                <a:lnTo>
                  <a:pt x="955" y="69"/>
                </a:lnTo>
                <a:lnTo>
                  <a:pt x="970" y="77"/>
                </a:lnTo>
                <a:lnTo>
                  <a:pt x="985" y="84"/>
                </a:lnTo>
                <a:lnTo>
                  <a:pt x="1001" y="94"/>
                </a:lnTo>
                <a:lnTo>
                  <a:pt x="1014" y="102"/>
                </a:lnTo>
                <a:lnTo>
                  <a:pt x="1027" y="109"/>
                </a:lnTo>
                <a:lnTo>
                  <a:pt x="1039" y="117"/>
                </a:lnTo>
                <a:lnTo>
                  <a:pt x="1049" y="123"/>
                </a:lnTo>
                <a:lnTo>
                  <a:pt x="1058" y="130"/>
                </a:lnTo>
                <a:lnTo>
                  <a:pt x="1068" y="136"/>
                </a:lnTo>
                <a:lnTo>
                  <a:pt x="1075" y="142"/>
                </a:lnTo>
                <a:lnTo>
                  <a:pt x="1081" y="148"/>
                </a:lnTo>
                <a:lnTo>
                  <a:pt x="1087" y="153"/>
                </a:lnTo>
                <a:lnTo>
                  <a:pt x="1093" y="159"/>
                </a:lnTo>
                <a:lnTo>
                  <a:pt x="1097" y="163"/>
                </a:lnTo>
                <a:lnTo>
                  <a:pt x="1099" y="169"/>
                </a:lnTo>
                <a:lnTo>
                  <a:pt x="1100" y="173"/>
                </a:lnTo>
                <a:lnTo>
                  <a:pt x="1100" y="176"/>
                </a:lnTo>
                <a:lnTo>
                  <a:pt x="1100" y="180"/>
                </a:lnTo>
                <a:lnTo>
                  <a:pt x="1099" y="184"/>
                </a:lnTo>
                <a:lnTo>
                  <a:pt x="1099" y="188"/>
                </a:lnTo>
                <a:lnTo>
                  <a:pt x="1097" y="194"/>
                </a:lnTo>
                <a:lnTo>
                  <a:pt x="1093" y="197"/>
                </a:lnTo>
                <a:lnTo>
                  <a:pt x="1091" y="201"/>
                </a:lnTo>
                <a:lnTo>
                  <a:pt x="1087" y="207"/>
                </a:lnTo>
                <a:lnTo>
                  <a:pt x="1081" y="211"/>
                </a:lnTo>
                <a:lnTo>
                  <a:pt x="1077" y="215"/>
                </a:lnTo>
                <a:lnTo>
                  <a:pt x="1072" y="220"/>
                </a:lnTo>
                <a:lnTo>
                  <a:pt x="1066" y="226"/>
                </a:lnTo>
                <a:lnTo>
                  <a:pt x="1058" y="230"/>
                </a:lnTo>
                <a:lnTo>
                  <a:pt x="1051" y="236"/>
                </a:lnTo>
                <a:lnTo>
                  <a:pt x="1043" y="240"/>
                </a:lnTo>
                <a:lnTo>
                  <a:pt x="1035" y="245"/>
                </a:lnTo>
                <a:lnTo>
                  <a:pt x="1026" y="251"/>
                </a:lnTo>
                <a:lnTo>
                  <a:pt x="1022" y="255"/>
                </a:lnTo>
                <a:lnTo>
                  <a:pt x="1016" y="259"/>
                </a:lnTo>
                <a:lnTo>
                  <a:pt x="1012" y="263"/>
                </a:lnTo>
                <a:lnTo>
                  <a:pt x="1006" y="268"/>
                </a:lnTo>
                <a:lnTo>
                  <a:pt x="1001" y="274"/>
                </a:lnTo>
                <a:lnTo>
                  <a:pt x="997" y="280"/>
                </a:lnTo>
                <a:lnTo>
                  <a:pt x="991" y="287"/>
                </a:lnTo>
                <a:lnTo>
                  <a:pt x="985" y="295"/>
                </a:lnTo>
                <a:lnTo>
                  <a:pt x="980" y="305"/>
                </a:lnTo>
                <a:lnTo>
                  <a:pt x="976" y="314"/>
                </a:lnTo>
                <a:lnTo>
                  <a:pt x="970" y="324"/>
                </a:lnTo>
                <a:lnTo>
                  <a:pt x="964" y="335"/>
                </a:lnTo>
                <a:lnTo>
                  <a:pt x="958" y="347"/>
                </a:lnTo>
                <a:lnTo>
                  <a:pt x="953" y="358"/>
                </a:lnTo>
                <a:lnTo>
                  <a:pt x="947" y="372"/>
                </a:lnTo>
                <a:lnTo>
                  <a:pt x="941" y="387"/>
                </a:lnTo>
                <a:lnTo>
                  <a:pt x="935" y="401"/>
                </a:lnTo>
                <a:lnTo>
                  <a:pt x="930" y="416"/>
                </a:lnTo>
                <a:lnTo>
                  <a:pt x="924" y="431"/>
                </a:lnTo>
                <a:lnTo>
                  <a:pt x="916" y="448"/>
                </a:lnTo>
                <a:lnTo>
                  <a:pt x="910" y="466"/>
                </a:lnTo>
                <a:lnTo>
                  <a:pt x="905" y="485"/>
                </a:lnTo>
                <a:lnTo>
                  <a:pt x="897" y="504"/>
                </a:lnTo>
                <a:lnTo>
                  <a:pt x="891" y="523"/>
                </a:lnTo>
                <a:lnTo>
                  <a:pt x="885" y="542"/>
                </a:lnTo>
                <a:lnTo>
                  <a:pt x="878" y="563"/>
                </a:lnTo>
                <a:lnTo>
                  <a:pt x="872" y="586"/>
                </a:lnTo>
                <a:lnTo>
                  <a:pt x="864" y="608"/>
                </a:lnTo>
                <a:lnTo>
                  <a:pt x="859" y="631"/>
                </a:lnTo>
                <a:lnTo>
                  <a:pt x="851" y="655"/>
                </a:lnTo>
                <a:lnTo>
                  <a:pt x="845" y="680"/>
                </a:lnTo>
                <a:lnTo>
                  <a:pt x="837" y="705"/>
                </a:lnTo>
                <a:lnTo>
                  <a:pt x="701" y="705"/>
                </a:lnTo>
                <a:lnTo>
                  <a:pt x="701" y="698"/>
                </a:lnTo>
                <a:lnTo>
                  <a:pt x="701" y="688"/>
                </a:lnTo>
                <a:lnTo>
                  <a:pt x="703" y="677"/>
                </a:lnTo>
                <a:lnTo>
                  <a:pt x="703" y="665"/>
                </a:lnTo>
                <a:lnTo>
                  <a:pt x="705" y="652"/>
                </a:lnTo>
                <a:lnTo>
                  <a:pt x="707" y="638"/>
                </a:lnTo>
                <a:lnTo>
                  <a:pt x="709" y="621"/>
                </a:lnTo>
                <a:lnTo>
                  <a:pt x="711" y="606"/>
                </a:lnTo>
                <a:lnTo>
                  <a:pt x="713" y="586"/>
                </a:lnTo>
                <a:lnTo>
                  <a:pt x="715" y="567"/>
                </a:lnTo>
                <a:lnTo>
                  <a:pt x="718" y="546"/>
                </a:lnTo>
                <a:lnTo>
                  <a:pt x="722" y="525"/>
                </a:lnTo>
                <a:lnTo>
                  <a:pt x="724" y="502"/>
                </a:lnTo>
                <a:lnTo>
                  <a:pt x="728" y="477"/>
                </a:lnTo>
                <a:lnTo>
                  <a:pt x="734" y="452"/>
                </a:lnTo>
                <a:lnTo>
                  <a:pt x="738" y="425"/>
                </a:lnTo>
                <a:lnTo>
                  <a:pt x="741" y="399"/>
                </a:lnTo>
                <a:lnTo>
                  <a:pt x="745" y="374"/>
                </a:lnTo>
                <a:lnTo>
                  <a:pt x="749" y="351"/>
                </a:lnTo>
                <a:lnTo>
                  <a:pt x="753" y="328"/>
                </a:lnTo>
                <a:lnTo>
                  <a:pt x="757" y="307"/>
                </a:lnTo>
                <a:lnTo>
                  <a:pt x="759" y="287"/>
                </a:lnTo>
                <a:lnTo>
                  <a:pt x="761" y="270"/>
                </a:lnTo>
                <a:lnTo>
                  <a:pt x="763" y="255"/>
                </a:lnTo>
                <a:lnTo>
                  <a:pt x="763" y="240"/>
                </a:lnTo>
                <a:lnTo>
                  <a:pt x="763" y="226"/>
                </a:lnTo>
                <a:lnTo>
                  <a:pt x="763" y="215"/>
                </a:lnTo>
                <a:lnTo>
                  <a:pt x="763" y="203"/>
                </a:lnTo>
                <a:lnTo>
                  <a:pt x="763" y="196"/>
                </a:lnTo>
                <a:lnTo>
                  <a:pt x="761" y="188"/>
                </a:lnTo>
                <a:lnTo>
                  <a:pt x="759" y="180"/>
                </a:lnTo>
                <a:lnTo>
                  <a:pt x="757" y="17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95584" y="5084233"/>
            <a:ext cx="3839633" cy="2065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13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“衤”不要误写成“礻”，右边的“卜”要写在竖中线右边，最后一笔竖弯钩要写得舒展。</a:t>
            </a: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579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补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bǔ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82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补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充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Freeform 39"/>
          <p:cNvSpPr/>
          <p:nvPr/>
        </p:nvSpPr>
        <p:spPr>
          <a:xfrm>
            <a:off x="8352367" y="1869017"/>
            <a:ext cx="416984" cy="315383"/>
          </a:xfrm>
          <a:custGeom>
            <a:avLst/>
            <a:gdLst>
              <a:gd name="txL" fmla="*/ 0 w 492"/>
              <a:gd name="txT" fmla="*/ 0 h 372"/>
              <a:gd name="txR" fmla="*/ 492 w 492"/>
              <a:gd name="txB" fmla="*/ 372 h 3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92" h="372">
                <a:moveTo>
                  <a:pt x="17" y="34"/>
                </a:moveTo>
                <a:lnTo>
                  <a:pt x="34" y="17"/>
                </a:lnTo>
                <a:lnTo>
                  <a:pt x="51" y="17"/>
                </a:lnTo>
                <a:lnTo>
                  <a:pt x="85" y="17"/>
                </a:lnTo>
                <a:lnTo>
                  <a:pt x="136" y="0"/>
                </a:lnTo>
                <a:lnTo>
                  <a:pt x="204" y="17"/>
                </a:lnTo>
                <a:lnTo>
                  <a:pt x="288" y="17"/>
                </a:lnTo>
                <a:lnTo>
                  <a:pt x="356" y="51"/>
                </a:lnTo>
                <a:lnTo>
                  <a:pt x="424" y="102"/>
                </a:lnTo>
                <a:lnTo>
                  <a:pt x="458" y="169"/>
                </a:lnTo>
                <a:lnTo>
                  <a:pt x="492" y="237"/>
                </a:lnTo>
                <a:lnTo>
                  <a:pt x="492" y="288"/>
                </a:lnTo>
                <a:lnTo>
                  <a:pt x="492" y="321"/>
                </a:lnTo>
                <a:lnTo>
                  <a:pt x="492" y="338"/>
                </a:lnTo>
                <a:lnTo>
                  <a:pt x="475" y="355"/>
                </a:lnTo>
                <a:lnTo>
                  <a:pt x="458" y="372"/>
                </a:lnTo>
                <a:lnTo>
                  <a:pt x="390" y="355"/>
                </a:lnTo>
                <a:lnTo>
                  <a:pt x="322" y="304"/>
                </a:lnTo>
                <a:lnTo>
                  <a:pt x="237" y="254"/>
                </a:lnTo>
                <a:lnTo>
                  <a:pt x="136" y="186"/>
                </a:lnTo>
                <a:lnTo>
                  <a:pt x="68" y="136"/>
                </a:lnTo>
                <a:lnTo>
                  <a:pt x="17" y="102"/>
                </a:lnTo>
                <a:lnTo>
                  <a:pt x="0" y="68"/>
                </a:lnTo>
                <a:lnTo>
                  <a:pt x="0" y="51"/>
                </a:lnTo>
                <a:lnTo>
                  <a:pt x="17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grpSp>
        <p:nvGrpSpPr>
          <p:cNvPr id="24584" name="Group 4"/>
          <p:cNvGrpSpPr/>
          <p:nvPr/>
        </p:nvGrpSpPr>
        <p:grpSpPr>
          <a:xfrm>
            <a:off x="7008284" y="1206500"/>
            <a:ext cx="3839633" cy="3839633"/>
            <a:chOff x="1474" y="663"/>
            <a:chExt cx="2948" cy="2835"/>
          </a:xfrm>
        </p:grpSpPr>
        <p:sp>
          <p:nvSpPr>
            <p:cNvPr id="2459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459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459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459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460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1767" y="4957233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补充  补习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96951" y="5480051"/>
            <a:ext cx="519641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儿童在生长发育期，要注</a:t>
            </a:r>
            <a:endParaRPr kumimoji="0" lang="en-US" altLang="zh-CN" sz="2665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j-ea"/>
                <a:ea typeface="+mj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意补充营养。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6" name="文本框 30"/>
          <p:cNvSpPr txBox="1">
            <a:spLocks noChangeArrowheads="1"/>
          </p:cNvSpPr>
          <p:nvPr/>
        </p:nvSpPr>
        <p:spPr bwMode="auto">
          <a:xfrm>
            <a:off x="899584" y="4450504"/>
            <a:ext cx="3312584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2665" b="1" kern="1200" cap="none" spc="0" normalizeH="0" baseline="0" noProof="0" dirty="0">
                <a:latin typeface="+mj-ea"/>
                <a:ea typeface="+mj-ea"/>
                <a:cs typeface="+mn-cs"/>
              </a:rPr>
              <a:t>B  </a:t>
            </a: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衤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601133" y="391689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左右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8" name="Freeform 38"/>
          <p:cNvSpPr/>
          <p:nvPr/>
        </p:nvSpPr>
        <p:spPr>
          <a:xfrm>
            <a:off x="9285817" y="1799167"/>
            <a:ext cx="258233" cy="2559051"/>
          </a:xfrm>
          <a:custGeom>
            <a:avLst/>
            <a:gdLst>
              <a:gd name="txL" fmla="*/ 0 w 304"/>
              <a:gd name="txT" fmla="*/ 0 h 3024"/>
              <a:gd name="txR" fmla="*/ 304 w 304"/>
              <a:gd name="txB" fmla="*/ 3024 h 3024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4" h="3024">
                <a:moveTo>
                  <a:pt x="33" y="118"/>
                </a:moveTo>
                <a:lnTo>
                  <a:pt x="0" y="67"/>
                </a:lnTo>
                <a:lnTo>
                  <a:pt x="0" y="51"/>
                </a:lnTo>
                <a:lnTo>
                  <a:pt x="0" y="34"/>
                </a:lnTo>
                <a:lnTo>
                  <a:pt x="16" y="0"/>
                </a:lnTo>
                <a:lnTo>
                  <a:pt x="33" y="0"/>
                </a:lnTo>
                <a:lnTo>
                  <a:pt x="67" y="0"/>
                </a:lnTo>
                <a:lnTo>
                  <a:pt x="135" y="17"/>
                </a:lnTo>
                <a:lnTo>
                  <a:pt x="169" y="34"/>
                </a:lnTo>
                <a:lnTo>
                  <a:pt x="220" y="67"/>
                </a:lnTo>
                <a:lnTo>
                  <a:pt x="254" y="101"/>
                </a:lnTo>
                <a:lnTo>
                  <a:pt x="288" y="118"/>
                </a:lnTo>
                <a:lnTo>
                  <a:pt x="304" y="152"/>
                </a:lnTo>
                <a:lnTo>
                  <a:pt x="304" y="203"/>
                </a:lnTo>
                <a:lnTo>
                  <a:pt x="288" y="236"/>
                </a:lnTo>
                <a:lnTo>
                  <a:pt x="288" y="270"/>
                </a:lnTo>
                <a:lnTo>
                  <a:pt x="271" y="304"/>
                </a:lnTo>
                <a:lnTo>
                  <a:pt x="271" y="338"/>
                </a:lnTo>
                <a:lnTo>
                  <a:pt x="271" y="388"/>
                </a:lnTo>
                <a:lnTo>
                  <a:pt x="254" y="422"/>
                </a:lnTo>
                <a:lnTo>
                  <a:pt x="254" y="456"/>
                </a:lnTo>
                <a:lnTo>
                  <a:pt x="254" y="507"/>
                </a:lnTo>
                <a:lnTo>
                  <a:pt x="254" y="557"/>
                </a:lnTo>
                <a:lnTo>
                  <a:pt x="237" y="625"/>
                </a:lnTo>
                <a:lnTo>
                  <a:pt x="237" y="710"/>
                </a:lnTo>
                <a:lnTo>
                  <a:pt x="237" y="794"/>
                </a:lnTo>
                <a:lnTo>
                  <a:pt x="237" y="878"/>
                </a:lnTo>
                <a:lnTo>
                  <a:pt x="220" y="980"/>
                </a:lnTo>
                <a:lnTo>
                  <a:pt x="220" y="1081"/>
                </a:lnTo>
                <a:lnTo>
                  <a:pt x="220" y="1199"/>
                </a:lnTo>
                <a:lnTo>
                  <a:pt x="220" y="1335"/>
                </a:lnTo>
                <a:lnTo>
                  <a:pt x="237" y="1470"/>
                </a:lnTo>
                <a:lnTo>
                  <a:pt x="237" y="1605"/>
                </a:lnTo>
                <a:lnTo>
                  <a:pt x="237" y="1757"/>
                </a:lnTo>
                <a:lnTo>
                  <a:pt x="237" y="1926"/>
                </a:lnTo>
                <a:lnTo>
                  <a:pt x="254" y="2078"/>
                </a:lnTo>
                <a:lnTo>
                  <a:pt x="254" y="2230"/>
                </a:lnTo>
                <a:lnTo>
                  <a:pt x="254" y="2365"/>
                </a:lnTo>
                <a:lnTo>
                  <a:pt x="254" y="2484"/>
                </a:lnTo>
                <a:lnTo>
                  <a:pt x="254" y="2585"/>
                </a:lnTo>
                <a:lnTo>
                  <a:pt x="237" y="2686"/>
                </a:lnTo>
                <a:lnTo>
                  <a:pt x="237" y="2754"/>
                </a:lnTo>
                <a:lnTo>
                  <a:pt x="237" y="2821"/>
                </a:lnTo>
                <a:lnTo>
                  <a:pt x="220" y="2872"/>
                </a:lnTo>
                <a:lnTo>
                  <a:pt x="203" y="2906"/>
                </a:lnTo>
                <a:lnTo>
                  <a:pt x="203" y="2957"/>
                </a:lnTo>
                <a:lnTo>
                  <a:pt x="186" y="2974"/>
                </a:lnTo>
                <a:lnTo>
                  <a:pt x="186" y="3007"/>
                </a:lnTo>
                <a:lnTo>
                  <a:pt x="169" y="3007"/>
                </a:lnTo>
                <a:lnTo>
                  <a:pt x="169" y="3024"/>
                </a:lnTo>
                <a:lnTo>
                  <a:pt x="152" y="3024"/>
                </a:lnTo>
                <a:lnTo>
                  <a:pt x="135" y="3007"/>
                </a:lnTo>
                <a:lnTo>
                  <a:pt x="118" y="2974"/>
                </a:lnTo>
                <a:lnTo>
                  <a:pt x="101" y="2940"/>
                </a:lnTo>
                <a:lnTo>
                  <a:pt x="84" y="2906"/>
                </a:lnTo>
                <a:lnTo>
                  <a:pt x="67" y="2855"/>
                </a:lnTo>
                <a:lnTo>
                  <a:pt x="50" y="2821"/>
                </a:lnTo>
                <a:lnTo>
                  <a:pt x="33" y="2754"/>
                </a:lnTo>
                <a:lnTo>
                  <a:pt x="50" y="2720"/>
                </a:lnTo>
                <a:lnTo>
                  <a:pt x="50" y="2686"/>
                </a:lnTo>
                <a:lnTo>
                  <a:pt x="50" y="2636"/>
                </a:lnTo>
                <a:lnTo>
                  <a:pt x="67" y="2568"/>
                </a:lnTo>
                <a:lnTo>
                  <a:pt x="67" y="2517"/>
                </a:lnTo>
                <a:lnTo>
                  <a:pt x="67" y="2450"/>
                </a:lnTo>
                <a:lnTo>
                  <a:pt x="84" y="2348"/>
                </a:lnTo>
                <a:lnTo>
                  <a:pt x="84" y="2230"/>
                </a:lnTo>
                <a:lnTo>
                  <a:pt x="84" y="2078"/>
                </a:lnTo>
                <a:lnTo>
                  <a:pt x="84" y="1909"/>
                </a:lnTo>
                <a:lnTo>
                  <a:pt x="84" y="1723"/>
                </a:lnTo>
                <a:lnTo>
                  <a:pt x="84" y="1487"/>
                </a:lnTo>
                <a:lnTo>
                  <a:pt x="84" y="1267"/>
                </a:lnTo>
                <a:lnTo>
                  <a:pt x="84" y="1064"/>
                </a:lnTo>
                <a:lnTo>
                  <a:pt x="84" y="895"/>
                </a:lnTo>
                <a:lnTo>
                  <a:pt x="84" y="743"/>
                </a:lnTo>
                <a:lnTo>
                  <a:pt x="84" y="608"/>
                </a:lnTo>
                <a:lnTo>
                  <a:pt x="84" y="507"/>
                </a:lnTo>
                <a:lnTo>
                  <a:pt x="84" y="422"/>
                </a:lnTo>
                <a:lnTo>
                  <a:pt x="84" y="355"/>
                </a:lnTo>
                <a:lnTo>
                  <a:pt x="67" y="270"/>
                </a:lnTo>
                <a:lnTo>
                  <a:pt x="67" y="203"/>
                </a:lnTo>
                <a:lnTo>
                  <a:pt x="50" y="152"/>
                </a:lnTo>
                <a:lnTo>
                  <a:pt x="33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0"/>
          <p:cNvSpPr/>
          <p:nvPr/>
        </p:nvSpPr>
        <p:spPr>
          <a:xfrm>
            <a:off x="7694084" y="2427817"/>
            <a:ext cx="1090083" cy="1274233"/>
          </a:xfrm>
          <a:custGeom>
            <a:avLst/>
            <a:gdLst>
              <a:gd name="txL" fmla="*/ 0 w 1288"/>
              <a:gd name="txT" fmla="*/ 0 h 1504"/>
              <a:gd name="txR" fmla="*/ 1288 w 1288"/>
              <a:gd name="txB" fmla="*/ 1504 h 150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88" h="1504">
                <a:moveTo>
                  <a:pt x="983" y="51"/>
                </a:moveTo>
                <a:lnTo>
                  <a:pt x="1016" y="34"/>
                </a:lnTo>
                <a:lnTo>
                  <a:pt x="1033" y="17"/>
                </a:lnTo>
                <a:lnTo>
                  <a:pt x="1050" y="0"/>
                </a:lnTo>
                <a:lnTo>
                  <a:pt x="1067" y="0"/>
                </a:lnTo>
                <a:lnTo>
                  <a:pt x="1084" y="0"/>
                </a:lnTo>
                <a:lnTo>
                  <a:pt x="1118" y="17"/>
                </a:lnTo>
                <a:lnTo>
                  <a:pt x="1152" y="34"/>
                </a:lnTo>
                <a:lnTo>
                  <a:pt x="1203" y="51"/>
                </a:lnTo>
                <a:lnTo>
                  <a:pt x="1237" y="85"/>
                </a:lnTo>
                <a:lnTo>
                  <a:pt x="1271" y="119"/>
                </a:lnTo>
                <a:lnTo>
                  <a:pt x="1288" y="135"/>
                </a:lnTo>
                <a:lnTo>
                  <a:pt x="1288" y="152"/>
                </a:lnTo>
                <a:lnTo>
                  <a:pt x="1288" y="169"/>
                </a:lnTo>
                <a:lnTo>
                  <a:pt x="1271" y="186"/>
                </a:lnTo>
                <a:lnTo>
                  <a:pt x="1220" y="237"/>
                </a:lnTo>
                <a:lnTo>
                  <a:pt x="1152" y="304"/>
                </a:lnTo>
                <a:lnTo>
                  <a:pt x="1084" y="389"/>
                </a:lnTo>
                <a:lnTo>
                  <a:pt x="1050" y="440"/>
                </a:lnTo>
                <a:lnTo>
                  <a:pt x="1016" y="507"/>
                </a:lnTo>
                <a:lnTo>
                  <a:pt x="966" y="575"/>
                </a:lnTo>
                <a:lnTo>
                  <a:pt x="915" y="659"/>
                </a:lnTo>
                <a:lnTo>
                  <a:pt x="847" y="761"/>
                </a:lnTo>
                <a:lnTo>
                  <a:pt x="762" y="862"/>
                </a:lnTo>
                <a:lnTo>
                  <a:pt x="661" y="963"/>
                </a:lnTo>
                <a:lnTo>
                  <a:pt x="559" y="1082"/>
                </a:lnTo>
                <a:lnTo>
                  <a:pt x="440" y="1200"/>
                </a:lnTo>
                <a:lnTo>
                  <a:pt x="339" y="1301"/>
                </a:lnTo>
                <a:lnTo>
                  <a:pt x="254" y="1369"/>
                </a:lnTo>
                <a:lnTo>
                  <a:pt x="169" y="1420"/>
                </a:lnTo>
                <a:lnTo>
                  <a:pt x="102" y="1470"/>
                </a:lnTo>
                <a:lnTo>
                  <a:pt x="51" y="1487"/>
                </a:lnTo>
                <a:lnTo>
                  <a:pt x="17" y="1504"/>
                </a:lnTo>
                <a:lnTo>
                  <a:pt x="0" y="1504"/>
                </a:lnTo>
                <a:lnTo>
                  <a:pt x="0" y="1487"/>
                </a:lnTo>
                <a:lnTo>
                  <a:pt x="0" y="1470"/>
                </a:lnTo>
                <a:lnTo>
                  <a:pt x="34" y="1453"/>
                </a:lnTo>
                <a:lnTo>
                  <a:pt x="51" y="1420"/>
                </a:lnTo>
                <a:lnTo>
                  <a:pt x="85" y="1386"/>
                </a:lnTo>
                <a:lnTo>
                  <a:pt x="135" y="1335"/>
                </a:lnTo>
                <a:lnTo>
                  <a:pt x="186" y="1267"/>
                </a:lnTo>
                <a:lnTo>
                  <a:pt x="254" y="1200"/>
                </a:lnTo>
                <a:lnTo>
                  <a:pt x="390" y="1065"/>
                </a:lnTo>
                <a:lnTo>
                  <a:pt x="508" y="930"/>
                </a:lnTo>
                <a:lnTo>
                  <a:pt x="627" y="778"/>
                </a:lnTo>
                <a:lnTo>
                  <a:pt x="728" y="625"/>
                </a:lnTo>
                <a:lnTo>
                  <a:pt x="779" y="541"/>
                </a:lnTo>
                <a:lnTo>
                  <a:pt x="830" y="473"/>
                </a:lnTo>
                <a:lnTo>
                  <a:pt x="864" y="423"/>
                </a:lnTo>
                <a:lnTo>
                  <a:pt x="881" y="372"/>
                </a:lnTo>
                <a:lnTo>
                  <a:pt x="898" y="338"/>
                </a:lnTo>
                <a:lnTo>
                  <a:pt x="915" y="304"/>
                </a:lnTo>
                <a:lnTo>
                  <a:pt x="915" y="288"/>
                </a:lnTo>
                <a:lnTo>
                  <a:pt x="915" y="271"/>
                </a:lnTo>
                <a:lnTo>
                  <a:pt x="898" y="271"/>
                </a:lnTo>
                <a:lnTo>
                  <a:pt x="847" y="288"/>
                </a:lnTo>
                <a:lnTo>
                  <a:pt x="762" y="304"/>
                </a:lnTo>
                <a:lnTo>
                  <a:pt x="661" y="338"/>
                </a:lnTo>
                <a:lnTo>
                  <a:pt x="542" y="389"/>
                </a:lnTo>
                <a:lnTo>
                  <a:pt x="457" y="406"/>
                </a:lnTo>
                <a:lnTo>
                  <a:pt x="407" y="423"/>
                </a:lnTo>
                <a:lnTo>
                  <a:pt x="356" y="440"/>
                </a:lnTo>
                <a:lnTo>
                  <a:pt x="322" y="440"/>
                </a:lnTo>
                <a:lnTo>
                  <a:pt x="305" y="440"/>
                </a:lnTo>
                <a:lnTo>
                  <a:pt x="271" y="423"/>
                </a:lnTo>
                <a:lnTo>
                  <a:pt x="237" y="406"/>
                </a:lnTo>
                <a:lnTo>
                  <a:pt x="203" y="389"/>
                </a:lnTo>
                <a:lnTo>
                  <a:pt x="169" y="372"/>
                </a:lnTo>
                <a:lnTo>
                  <a:pt x="152" y="321"/>
                </a:lnTo>
                <a:lnTo>
                  <a:pt x="152" y="304"/>
                </a:lnTo>
                <a:lnTo>
                  <a:pt x="169" y="288"/>
                </a:lnTo>
                <a:lnTo>
                  <a:pt x="203" y="271"/>
                </a:lnTo>
                <a:lnTo>
                  <a:pt x="271" y="271"/>
                </a:lnTo>
                <a:lnTo>
                  <a:pt x="356" y="271"/>
                </a:lnTo>
                <a:lnTo>
                  <a:pt x="457" y="254"/>
                </a:lnTo>
                <a:lnTo>
                  <a:pt x="559" y="220"/>
                </a:lnTo>
                <a:lnTo>
                  <a:pt x="678" y="186"/>
                </a:lnTo>
                <a:lnTo>
                  <a:pt x="796" y="152"/>
                </a:lnTo>
                <a:lnTo>
                  <a:pt x="881" y="119"/>
                </a:lnTo>
                <a:lnTo>
                  <a:pt x="949" y="85"/>
                </a:lnTo>
                <a:lnTo>
                  <a:pt x="983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1"/>
          <p:cNvSpPr/>
          <p:nvPr/>
        </p:nvSpPr>
        <p:spPr>
          <a:xfrm>
            <a:off x="8352367" y="2986617"/>
            <a:ext cx="188384" cy="1214967"/>
          </a:xfrm>
          <a:custGeom>
            <a:avLst/>
            <a:gdLst>
              <a:gd name="txL" fmla="*/ 0 w 221"/>
              <a:gd name="txT" fmla="*/ 0 h 1436"/>
              <a:gd name="txR" fmla="*/ 221 w 221"/>
              <a:gd name="txB" fmla="*/ 1436 h 143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1" h="1436">
                <a:moveTo>
                  <a:pt x="34" y="1014"/>
                </a:moveTo>
                <a:lnTo>
                  <a:pt x="34" y="980"/>
                </a:lnTo>
                <a:lnTo>
                  <a:pt x="34" y="946"/>
                </a:lnTo>
                <a:lnTo>
                  <a:pt x="51" y="862"/>
                </a:lnTo>
                <a:lnTo>
                  <a:pt x="68" y="744"/>
                </a:lnTo>
                <a:lnTo>
                  <a:pt x="85" y="608"/>
                </a:lnTo>
                <a:lnTo>
                  <a:pt x="85" y="456"/>
                </a:lnTo>
                <a:lnTo>
                  <a:pt x="85" y="338"/>
                </a:lnTo>
                <a:lnTo>
                  <a:pt x="85" y="254"/>
                </a:lnTo>
                <a:lnTo>
                  <a:pt x="68" y="169"/>
                </a:lnTo>
                <a:lnTo>
                  <a:pt x="51" y="85"/>
                </a:lnTo>
                <a:lnTo>
                  <a:pt x="51" y="34"/>
                </a:lnTo>
                <a:lnTo>
                  <a:pt x="51" y="0"/>
                </a:lnTo>
                <a:lnTo>
                  <a:pt x="102" y="17"/>
                </a:lnTo>
                <a:lnTo>
                  <a:pt x="153" y="34"/>
                </a:lnTo>
                <a:lnTo>
                  <a:pt x="187" y="51"/>
                </a:lnTo>
                <a:lnTo>
                  <a:pt x="221" y="68"/>
                </a:lnTo>
                <a:lnTo>
                  <a:pt x="221" y="85"/>
                </a:lnTo>
                <a:lnTo>
                  <a:pt x="221" y="119"/>
                </a:lnTo>
                <a:lnTo>
                  <a:pt x="221" y="186"/>
                </a:lnTo>
                <a:lnTo>
                  <a:pt x="221" y="271"/>
                </a:lnTo>
                <a:lnTo>
                  <a:pt x="221" y="355"/>
                </a:lnTo>
                <a:lnTo>
                  <a:pt x="221" y="473"/>
                </a:lnTo>
                <a:lnTo>
                  <a:pt x="221" y="625"/>
                </a:lnTo>
                <a:lnTo>
                  <a:pt x="221" y="777"/>
                </a:lnTo>
                <a:lnTo>
                  <a:pt x="204" y="929"/>
                </a:lnTo>
                <a:lnTo>
                  <a:pt x="204" y="1065"/>
                </a:lnTo>
                <a:lnTo>
                  <a:pt x="187" y="1183"/>
                </a:lnTo>
                <a:lnTo>
                  <a:pt x="187" y="1267"/>
                </a:lnTo>
                <a:lnTo>
                  <a:pt x="170" y="1352"/>
                </a:lnTo>
                <a:lnTo>
                  <a:pt x="170" y="1403"/>
                </a:lnTo>
                <a:lnTo>
                  <a:pt x="153" y="1436"/>
                </a:lnTo>
                <a:lnTo>
                  <a:pt x="136" y="1436"/>
                </a:lnTo>
                <a:lnTo>
                  <a:pt x="119" y="1436"/>
                </a:lnTo>
                <a:lnTo>
                  <a:pt x="102" y="1419"/>
                </a:lnTo>
                <a:lnTo>
                  <a:pt x="85" y="1369"/>
                </a:lnTo>
                <a:lnTo>
                  <a:pt x="51" y="1318"/>
                </a:lnTo>
                <a:lnTo>
                  <a:pt x="34" y="1267"/>
                </a:lnTo>
                <a:lnTo>
                  <a:pt x="17" y="1234"/>
                </a:lnTo>
                <a:lnTo>
                  <a:pt x="0" y="1166"/>
                </a:lnTo>
                <a:lnTo>
                  <a:pt x="17" y="1098"/>
                </a:lnTo>
                <a:lnTo>
                  <a:pt x="17" y="1065"/>
                </a:lnTo>
                <a:lnTo>
                  <a:pt x="34" y="1014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2"/>
          <p:cNvSpPr/>
          <p:nvPr/>
        </p:nvSpPr>
        <p:spPr>
          <a:xfrm>
            <a:off x="8610600" y="2872317"/>
            <a:ext cx="345017" cy="400049"/>
          </a:xfrm>
          <a:custGeom>
            <a:avLst/>
            <a:gdLst>
              <a:gd name="txL" fmla="*/ 0 w 407"/>
              <a:gd name="txT" fmla="*/ 0 h 473"/>
              <a:gd name="txR" fmla="*/ 407 w 407"/>
              <a:gd name="txB" fmla="*/ 473 h 4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07" h="473">
                <a:moveTo>
                  <a:pt x="204" y="169"/>
                </a:moveTo>
                <a:lnTo>
                  <a:pt x="220" y="118"/>
                </a:lnTo>
                <a:lnTo>
                  <a:pt x="237" y="85"/>
                </a:lnTo>
                <a:lnTo>
                  <a:pt x="220" y="51"/>
                </a:lnTo>
                <a:lnTo>
                  <a:pt x="220" y="34"/>
                </a:lnTo>
                <a:lnTo>
                  <a:pt x="220" y="17"/>
                </a:lnTo>
                <a:lnTo>
                  <a:pt x="237" y="0"/>
                </a:lnTo>
                <a:lnTo>
                  <a:pt x="271" y="0"/>
                </a:lnTo>
                <a:lnTo>
                  <a:pt x="288" y="0"/>
                </a:lnTo>
                <a:lnTo>
                  <a:pt x="305" y="17"/>
                </a:lnTo>
                <a:lnTo>
                  <a:pt x="339" y="34"/>
                </a:lnTo>
                <a:lnTo>
                  <a:pt x="356" y="51"/>
                </a:lnTo>
                <a:lnTo>
                  <a:pt x="390" y="85"/>
                </a:lnTo>
                <a:lnTo>
                  <a:pt x="407" y="118"/>
                </a:lnTo>
                <a:lnTo>
                  <a:pt x="407" y="169"/>
                </a:lnTo>
                <a:lnTo>
                  <a:pt x="407" y="186"/>
                </a:lnTo>
                <a:lnTo>
                  <a:pt x="390" y="203"/>
                </a:lnTo>
                <a:lnTo>
                  <a:pt x="356" y="237"/>
                </a:lnTo>
                <a:lnTo>
                  <a:pt x="305" y="270"/>
                </a:lnTo>
                <a:lnTo>
                  <a:pt x="254" y="304"/>
                </a:lnTo>
                <a:lnTo>
                  <a:pt x="187" y="355"/>
                </a:lnTo>
                <a:lnTo>
                  <a:pt x="119" y="406"/>
                </a:lnTo>
                <a:lnTo>
                  <a:pt x="34" y="473"/>
                </a:lnTo>
                <a:lnTo>
                  <a:pt x="0" y="422"/>
                </a:lnTo>
                <a:lnTo>
                  <a:pt x="68" y="338"/>
                </a:lnTo>
                <a:lnTo>
                  <a:pt x="136" y="270"/>
                </a:lnTo>
                <a:lnTo>
                  <a:pt x="170" y="220"/>
                </a:lnTo>
                <a:lnTo>
                  <a:pt x="204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3"/>
          <p:cNvSpPr/>
          <p:nvPr/>
        </p:nvSpPr>
        <p:spPr>
          <a:xfrm>
            <a:off x="8496300" y="3172884"/>
            <a:ext cx="416984" cy="355600"/>
          </a:xfrm>
          <a:custGeom>
            <a:avLst/>
            <a:gdLst>
              <a:gd name="txL" fmla="*/ 0 w 491"/>
              <a:gd name="txT" fmla="*/ 0 h 422"/>
              <a:gd name="txR" fmla="*/ 491 w 491"/>
              <a:gd name="txB" fmla="*/ 422 h 42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491" h="422">
                <a:moveTo>
                  <a:pt x="0" y="0"/>
                </a:moveTo>
                <a:lnTo>
                  <a:pt x="84" y="17"/>
                </a:lnTo>
                <a:lnTo>
                  <a:pt x="152" y="34"/>
                </a:lnTo>
                <a:lnTo>
                  <a:pt x="220" y="67"/>
                </a:lnTo>
                <a:lnTo>
                  <a:pt x="271" y="84"/>
                </a:lnTo>
                <a:lnTo>
                  <a:pt x="322" y="101"/>
                </a:lnTo>
                <a:lnTo>
                  <a:pt x="355" y="118"/>
                </a:lnTo>
                <a:lnTo>
                  <a:pt x="372" y="135"/>
                </a:lnTo>
                <a:lnTo>
                  <a:pt x="406" y="152"/>
                </a:lnTo>
                <a:lnTo>
                  <a:pt x="457" y="203"/>
                </a:lnTo>
                <a:lnTo>
                  <a:pt x="474" y="236"/>
                </a:lnTo>
                <a:lnTo>
                  <a:pt x="491" y="253"/>
                </a:lnTo>
                <a:lnTo>
                  <a:pt x="491" y="321"/>
                </a:lnTo>
                <a:lnTo>
                  <a:pt x="491" y="372"/>
                </a:lnTo>
                <a:lnTo>
                  <a:pt x="474" y="388"/>
                </a:lnTo>
                <a:lnTo>
                  <a:pt x="457" y="405"/>
                </a:lnTo>
                <a:lnTo>
                  <a:pt x="440" y="422"/>
                </a:lnTo>
                <a:lnTo>
                  <a:pt x="423" y="422"/>
                </a:lnTo>
                <a:lnTo>
                  <a:pt x="389" y="405"/>
                </a:lnTo>
                <a:lnTo>
                  <a:pt x="355" y="372"/>
                </a:lnTo>
                <a:lnTo>
                  <a:pt x="305" y="338"/>
                </a:lnTo>
                <a:lnTo>
                  <a:pt x="237" y="287"/>
                </a:lnTo>
                <a:lnTo>
                  <a:pt x="169" y="220"/>
                </a:lnTo>
                <a:lnTo>
                  <a:pt x="84" y="152"/>
                </a:lnTo>
                <a:lnTo>
                  <a:pt x="0" y="6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7"/>
          <p:cNvSpPr/>
          <p:nvPr/>
        </p:nvSpPr>
        <p:spPr>
          <a:xfrm>
            <a:off x="9429751" y="2743200"/>
            <a:ext cx="759883" cy="586317"/>
          </a:xfrm>
          <a:custGeom>
            <a:avLst/>
            <a:gdLst>
              <a:gd name="txL" fmla="*/ 0 w 898"/>
              <a:gd name="txT" fmla="*/ 0 h 693"/>
              <a:gd name="txR" fmla="*/ 898 w 898"/>
              <a:gd name="txB" fmla="*/ 693 h 693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898" h="693">
                <a:moveTo>
                  <a:pt x="0" y="0"/>
                </a:moveTo>
                <a:lnTo>
                  <a:pt x="102" y="34"/>
                </a:lnTo>
                <a:lnTo>
                  <a:pt x="220" y="84"/>
                </a:lnTo>
                <a:lnTo>
                  <a:pt x="305" y="118"/>
                </a:lnTo>
                <a:lnTo>
                  <a:pt x="390" y="135"/>
                </a:lnTo>
                <a:lnTo>
                  <a:pt x="474" y="169"/>
                </a:lnTo>
                <a:lnTo>
                  <a:pt x="542" y="203"/>
                </a:lnTo>
                <a:lnTo>
                  <a:pt x="593" y="237"/>
                </a:lnTo>
                <a:lnTo>
                  <a:pt x="644" y="253"/>
                </a:lnTo>
                <a:lnTo>
                  <a:pt x="728" y="304"/>
                </a:lnTo>
                <a:lnTo>
                  <a:pt x="796" y="372"/>
                </a:lnTo>
                <a:lnTo>
                  <a:pt x="847" y="422"/>
                </a:lnTo>
                <a:lnTo>
                  <a:pt x="881" y="473"/>
                </a:lnTo>
                <a:lnTo>
                  <a:pt x="881" y="558"/>
                </a:lnTo>
                <a:lnTo>
                  <a:pt x="898" y="608"/>
                </a:lnTo>
                <a:lnTo>
                  <a:pt x="881" y="642"/>
                </a:lnTo>
                <a:lnTo>
                  <a:pt x="881" y="659"/>
                </a:lnTo>
                <a:lnTo>
                  <a:pt x="864" y="676"/>
                </a:lnTo>
                <a:lnTo>
                  <a:pt x="830" y="693"/>
                </a:lnTo>
                <a:lnTo>
                  <a:pt x="813" y="693"/>
                </a:lnTo>
                <a:lnTo>
                  <a:pt x="779" y="676"/>
                </a:lnTo>
                <a:lnTo>
                  <a:pt x="712" y="642"/>
                </a:lnTo>
                <a:lnTo>
                  <a:pt x="644" y="574"/>
                </a:lnTo>
                <a:lnTo>
                  <a:pt x="542" y="490"/>
                </a:lnTo>
                <a:lnTo>
                  <a:pt x="288" y="287"/>
                </a:lnTo>
                <a:lnTo>
                  <a:pt x="135" y="186"/>
                </a:lnTo>
                <a:lnTo>
                  <a:pt x="0" y="84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43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61717" y="5084233"/>
            <a:ext cx="4114800" cy="2393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13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点横头的点写在竖中线上，第三笔撇折的折段写在横中线上，最后一笔竖弯钩要写得舒展。</a:t>
            </a: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603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充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chōng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06" name="TextBox 45"/>
          <p:cNvSpPr txBox="1"/>
          <p:nvPr/>
        </p:nvSpPr>
        <p:spPr>
          <a:xfrm>
            <a:off x="1068917" y="2349500"/>
            <a:ext cx="347556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补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充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5607" name="Group 4"/>
          <p:cNvGrpSpPr/>
          <p:nvPr/>
        </p:nvGrpSpPr>
        <p:grpSpPr>
          <a:xfrm>
            <a:off x="7012517" y="1231900"/>
            <a:ext cx="3839633" cy="3839633"/>
            <a:chOff x="1474" y="663"/>
            <a:chExt cx="2948" cy="2835"/>
          </a:xfrm>
        </p:grpSpPr>
        <p:sp>
          <p:nvSpPr>
            <p:cNvPr id="2561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562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562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562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562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56217" y="505671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充满  填充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18117" y="5556251"/>
            <a:ext cx="5141384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宇宙间充满了奥秘，有待</a:t>
            </a: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于人类去探索。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836084" y="4575387"/>
            <a:ext cx="37295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音序：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C  </a:t>
            </a: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 亠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1"/>
          <p:cNvSpPr txBox="1">
            <a:spLocks noChangeArrowheads="1"/>
          </p:cNvSpPr>
          <p:nvPr/>
        </p:nvSpPr>
        <p:spPr bwMode="auto">
          <a:xfrm>
            <a:off x="681567" y="4067175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Freeform 41"/>
          <p:cNvSpPr/>
          <p:nvPr/>
        </p:nvSpPr>
        <p:spPr>
          <a:xfrm>
            <a:off x="8072967" y="2279651"/>
            <a:ext cx="1576917" cy="359833"/>
          </a:xfrm>
          <a:custGeom>
            <a:avLst/>
            <a:gdLst>
              <a:gd name="txL" fmla="*/ 0 w 1863"/>
              <a:gd name="txT" fmla="*/ 0 h 423"/>
              <a:gd name="txR" fmla="*/ 1863 w 1863"/>
              <a:gd name="txB" fmla="*/ 423 h 42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63" h="423">
                <a:moveTo>
                  <a:pt x="389" y="287"/>
                </a:moveTo>
                <a:lnTo>
                  <a:pt x="525" y="271"/>
                </a:lnTo>
                <a:lnTo>
                  <a:pt x="677" y="237"/>
                </a:lnTo>
                <a:lnTo>
                  <a:pt x="847" y="203"/>
                </a:lnTo>
                <a:lnTo>
                  <a:pt x="1050" y="169"/>
                </a:lnTo>
                <a:lnTo>
                  <a:pt x="1135" y="135"/>
                </a:lnTo>
                <a:lnTo>
                  <a:pt x="1219" y="118"/>
                </a:lnTo>
                <a:lnTo>
                  <a:pt x="1304" y="102"/>
                </a:lnTo>
                <a:lnTo>
                  <a:pt x="1372" y="85"/>
                </a:lnTo>
                <a:lnTo>
                  <a:pt x="1423" y="85"/>
                </a:lnTo>
                <a:lnTo>
                  <a:pt x="1473" y="68"/>
                </a:lnTo>
                <a:lnTo>
                  <a:pt x="1507" y="51"/>
                </a:lnTo>
                <a:lnTo>
                  <a:pt x="1541" y="34"/>
                </a:lnTo>
                <a:lnTo>
                  <a:pt x="1626" y="17"/>
                </a:lnTo>
                <a:lnTo>
                  <a:pt x="1694" y="0"/>
                </a:lnTo>
                <a:lnTo>
                  <a:pt x="1745" y="17"/>
                </a:lnTo>
                <a:lnTo>
                  <a:pt x="1812" y="34"/>
                </a:lnTo>
                <a:lnTo>
                  <a:pt x="1846" y="68"/>
                </a:lnTo>
                <a:lnTo>
                  <a:pt x="1863" y="85"/>
                </a:lnTo>
                <a:lnTo>
                  <a:pt x="1863" y="118"/>
                </a:lnTo>
                <a:lnTo>
                  <a:pt x="1863" y="152"/>
                </a:lnTo>
                <a:lnTo>
                  <a:pt x="1846" y="169"/>
                </a:lnTo>
                <a:lnTo>
                  <a:pt x="1812" y="186"/>
                </a:lnTo>
                <a:lnTo>
                  <a:pt x="1761" y="220"/>
                </a:lnTo>
                <a:lnTo>
                  <a:pt x="1711" y="237"/>
                </a:lnTo>
                <a:lnTo>
                  <a:pt x="1643" y="254"/>
                </a:lnTo>
                <a:lnTo>
                  <a:pt x="1541" y="271"/>
                </a:lnTo>
                <a:lnTo>
                  <a:pt x="1440" y="287"/>
                </a:lnTo>
                <a:lnTo>
                  <a:pt x="1321" y="304"/>
                </a:lnTo>
                <a:lnTo>
                  <a:pt x="1169" y="321"/>
                </a:lnTo>
                <a:lnTo>
                  <a:pt x="1016" y="355"/>
                </a:lnTo>
                <a:lnTo>
                  <a:pt x="847" y="372"/>
                </a:lnTo>
                <a:lnTo>
                  <a:pt x="677" y="406"/>
                </a:lnTo>
                <a:lnTo>
                  <a:pt x="525" y="423"/>
                </a:lnTo>
                <a:lnTo>
                  <a:pt x="406" y="423"/>
                </a:lnTo>
                <a:lnTo>
                  <a:pt x="321" y="423"/>
                </a:lnTo>
                <a:lnTo>
                  <a:pt x="254" y="423"/>
                </a:lnTo>
                <a:lnTo>
                  <a:pt x="186" y="423"/>
                </a:lnTo>
                <a:lnTo>
                  <a:pt x="135" y="406"/>
                </a:lnTo>
                <a:lnTo>
                  <a:pt x="84" y="389"/>
                </a:lnTo>
                <a:lnTo>
                  <a:pt x="50" y="372"/>
                </a:lnTo>
                <a:lnTo>
                  <a:pt x="33" y="355"/>
                </a:lnTo>
                <a:lnTo>
                  <a:pt x="16" y="355"/>
                </a:lnTo>
                <a:lnTo>
                  <a:pt x="0" y="338"/>
                </a:lnTo>
                <a:lnTo>
                  <a:pt x="16" y="321"/>
                </a:lnTo>
                <a:lnTo>
                  <a:pt x="50" y="321"/>
                </a:lnTo>
                <a:lnTo>
                  <a:pt x="84" y="304"/>
                </a:lnTo>
                <a:lnTo>
                  <a:pt x="118" y="304"/>
                </a:lnTo>
                <a:lnTo>
                  <a:pt x="186" y="304"/>
                </a:lnTo>
                <a:lnTo>
                  <a:pt x="288" y="287"/>
                </a:lnTo>
                <a:lnTo>
                  <a:pt x="389" y="2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42"/>
          <p:cNvSpPr/>
          <p:nvPr/>
        </p:nvSpPr>
        <p:spPr>
          <a:xfrm>
            <a:off x="8703733" y="1924051"/>
            <a:ext cx="387351" cy="355600"/>
          </a:xfrm>
          <a:custGeom>
            <a:avLst/>
            <a:gdLst>
              <a:gd name="txL" fmla="*/ 0 w 457"/>
              <a:gd name="txT" fmla="*/ 0 h 422"/>
              <a:gd name="txR" fmla="*/ 457 w 457"/>
              <a:gd name="txB" fmla="*/ 422 h 4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57" h="422">
                <a:moveTo>
                  <a:pt x="322" y="101"/>
                </a:moveTo>
                <a:lnTo>
                  <a:pt x="373" y="135"/>
                </a:lnTo>
                <a:lnTo>
                  <a:pt x="407" y="169"/>
                </a:lnTo>
                <a:lnTo>
                  <a:pt x="440" y="203"/>
                </a:lnTo>
                <a:lnTo>
                  <a:pt x="440" y="236"/>
                </a:lnTo>
                <a:lnTo>
                  <a:pt x="457" y="304"/>
                </a:lnTo>
                <a:lnTo>
                  <a:pt x="440" y="371"/>
                </a:lnTo>
                <a:lnTo>
                  <a:pt x="440" y="388"/>
                </a:lnTo>
                <a:lnTo>
                  <a:pt x="424" y="405"/>
                </a:lnTo>
                <a:lnTo>
                  <a:pt x="407" y="422"/>
                </a:lnTo>
                <a:lnTo>
                  <a:pt x="390" y="422"/>
                </a:lnTo>
                <a:lnTo>
                  <a:pt x="356" y="422"/>
                </a:lnTo>
                <a:lnTo>
                  <a:pt x="322" y="405"/>
                </a:lnTo>
                <a:lnTo>
                  <a:pt x="305" y="388"/>
                </a:lnTo>
                <a:lnTo>
                  <a:pt x="271" y="371"/>
                </a:lnTo>
                <a:lnTo>
                  <a:pt x="237" y="338"/>
                </a:lnTo>
                <a:lnTo>
                  <a:pt x="186" y="304"/>
                </a:lnTo>
                <a:lnTo>
                  <a:pt x="152" y="253"/>
                </a:lnTo>
                <a:lnTo>
                  <a:pt x="102" y="186"/>
                </a:lnTo>
                <a:lnTo>
                  <a:pt x="51" y="118"/>
                </a:lnTo>
                <a:lnTo>
                  <a:pt x="17" y="67"/>
                </a:lnTo>
                <a:lnTo>
                  <a:pt x="0" y="34"/>
                </a:lnTo>
                <a:lnTo>
                  <a:pt x="0" y="0"/>
                </a:lnTo>
                <a:lnTo>
                  <a:pt x="68" y="0"/>
                </a:lnTo>
                <a:lnTo>
                  <a:pt x="152" y="17"/>
                </a:lnTo>
                <a:lnTo>
                  <a:pt x="186" y="17"/>
                </a:lnTo>
                <a:lnTo>
                  <a:pt x="237" y="50"/>
                </a:lnTo>
                <a:lnTo>
                  <a:pt x="322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7"/>
          <p:cNvSpPr/>
          <p:nvPr/>
        </p:nvSpPr>
        <p:spPr>
          <a:xfrm>
            <a:off x="8229600" y="2552700"/>
            <a:ext cx="1047751" cy="829733"/>
          </a:xfrm>
          <a:custGeom>
            <a:avLst/>
            <a:gdLst>
              <a:gd name="txL" fmla="*/ 0 w 1237"/>
              <a:gd name="txT" fmla="*/ 0 h 980"/>
              <a:gd name="txR" fmla="*/ 1237 w 1237"/>
              <a:gd name="txB" fmla="*/ 980 h 9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37" h="980">
                <a:moveTo>
                  <a:pt x="237" y="608"/>
                </a:moveTo>
                <a:lnTo>
                  <a:pt x="288" y="575"/>
                </a:lnTo>
                <a:lnTo>
                  <a:pt x="339" y="507"/>
                </a:lnTo>
                <a:lnTo>
                  <a:pt x="390" y="456"/>
                </a:lnTo>
                <a:lnTo>
                  <a:pt x="457" y="372"/>
                </a:lnTo>
                <a:lnTo>
                  <a:pt x="508" y="304"/>
                </a:lnTo>
                <a:lnTo>
                  <a:pt x="559" y="220"/>
                </a:lnTo>
                <a:lnTo>
                  <a:pt x="576" y="169"/>
                </a:lnTo>
                <a:lnTo>
                  <a:pt x="593" y="102"/>
                </a:lnTo>
                <a:lnTo>
                  <a:pt x="610" y="68"/>
                </a:lnTo>
                <a:lnTo>
                  <a:pt x="610" y="34"/>
                </a:lnTo>
                <a:lnTo>
                  <a:pt x="627" y="0"/>
                </a:lnTo>
                <a:lnTo>
                  <a:pt x="644" y="0"/>
                </a:lnTo>
                <a:lnTo>
                  <a:pt x="661" y="0"/>
                </a:lnTo>
                <a:lnTo>
                  <a:pt x="694" y="17"/>
                </a:lnTo>
                <a:lnTo>
                  <a:pt x="728" y="51"/>
                </a:lnTo>
                <a:lnTo>
                  <a:pt x="762" y="102"/>
                </a:lnTo>
                <a:lnTo>
                  <a:pt x="796" y="135"/>
                </a:lnTo>
                <a:lnTo>
                  <a:pt x="813" y="169"/>
                </a:lnTo>
                <a:lnTo>
                  <a:pt x="830" y="203"/>
                </a:lnTo>
                <a:lnTo>
                  <a:pt x="813" y="237"/>
                </a:lnTo>
                <a:lnTo>
                  <a:pt x="813" y="254"/>
                </a:lnTo>
                <a:lnTo>
                  <a:pt x="796" y="271"/>
                </a:lnTo>
                <a:lnTo>
                  <a:pt x="745" y="338"/>
                </a:lnTo>
                <a:lnTo>
                  <a:pt x="661" y="406"/>
                </a:lnTo>
                <a:lnTo>
                  <a:pt x="559" y="473"/>
                </a:lnTo>
                <a:lnTo>
                  <a:pt x="508" y="524"/>
                </a:lnTo>
                <a:lnTo>
                  <a:pt x="457" y="575"/>
                </a:lnTo>
                <a:lnTo>
                  <a:pt x="406" y="608"/>
                </a:lnTo>
                <a:lnTo>
                  <a:pt x="373" y="642"/>
                </a:lnTo>
                <a:lnTo>
                  <a:pt x="356" y="659"/>
                </a:lnTo>
                <a:lnTo>
                  <a:pt x="339" y="676"/>
                </a:lnTo>
                <a:lnTo>
                  <a:pt x="339" y="693"/>
                </a:lnTo>
                <a:lnTo>
                  <a:pt x="356" y="710"/>
                </a:lnTo>
                <a:lnTo>
                  <a:pt x="373" y="710"/>
                </a:lnTo>
                <a:lnTo>
                  <a:pt x="423" y="710"/>
                </a:lnTo>
                <a:lnTo>
                  <a:pt x="491" y="693"/>
                </a:lnTo>
                <a:lnTo>
                  <a:pt x="542" y="693"/>
                </a:lnTo>
                <a:lnTo>
                  <a:pt x="593" y="676"/>
                </a:lnTo>
                <a:lnTo>
                  <a:pt x="661" y="676"/>
                </a:lnTo>
                <a:lnTo>
                  <a:pt x="745" y="659"/>
                </a:lnTo>
                <a:lnTo>
                  <a:pt x="847" y="642"/>
                </a:lnTo>
                <a:lnTo>
                  <a:pt x="949" y="625"/>
                </a:lnTo>
                <a:lnTo>
                  <a:pt x="1067" y="592"/>
                </a:lnTo>
                <a:lnTo>
                  <a:pt x="1203" y="575"/>
                </a:lnTo>
                <a:lnTo>
                  <a:pt x="1237" y="642"/>
                </a:lnTo>
                <a:lnTo>
                  <a:pt x="1016" y="710"/>
                </a:lnTo>
                <a:lnTo>
                  <a:pt x="796" y="761"/>
                </a:lnTo>
                <a:lnTo>
                  <a:pt x="627" y="811"/>
                </a:lnTo>
                <a:lnTo>
                  <a:pt x="474" y="845"/>
                </a:lnTo>
                <a:lnTo>
                  <a:pt x="339" y="879"/>
                </a:lnTo>
                <a:lnTo>
                  <a:pt x="288" y="896"/>
                </a:lnTo>
                <a:lnTo>
                  <a:pt x="254" y="913"/>
                </a:lnTo>
                <a:lnTo>
                  <a:pt x="220" y="913"/>
                </a:lnTo>
                <a:lnTo>
                  <a:pt x="186" y="929"/>
                </a:lnTo>
                <a:lnTo>
                  <a:pt x="152" y="946"/>
                </a:lnTo>
                <a:lnTo>
                  <a:pt x="102" y="963"/>
                </a:lnTo>
                <a:lnTo>
                  <a:pt x="68" y="980"/>
                </a:lnTo>
                <a:lnTo>
                  <a:pt x="34" y="963"/>
                </a:lnTo>
                <a:lnTo>
                  <a:pt x="17" y="946"/>
                </a:lnTo>
                <a:lnTo>
                  <a:pt x="0" y="896"/>
                </a:lnTo>
                <a:lnTo>
                  <a:pt x="0" y="845"/>
                </a:lnTo>
                <a:lnTo>
                  <a:pt x="0" y="811"/>
                </a:lnTo>
                <a:lnTo>
                  <a:pt x="0" y="794"/>
                </a:lnTo>
                <a:lnTo>
                  <a:pt x="17" y="761"/>
                </a:lnTo>
                <a:lnTo>
                  <a:pt x="51" y="727"/>
                </a:lnTo>
                <a:lnTo>
                  <a:pt x="135" y="693"/>
                </a:lnTo>
                <a:lnTo>
                  <a:pt x="237" y="60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8"/>
          <p:cNvSpPr/>
          <p:nvPr/>
        </p:nvSpPr>
        <p:spPr>
          <a:xfrm>
            <a:off x="9019117" y="2808817"/>
            <a:ext cx="402167" cy="474133"/>
          </a:xfrm>
          <a:custGeom>
            <a:avLst/>
            <a:gdLst>
              <a:gd name="txL" fmla="*/ 0 w 474"/>
              <a:gd name="txT" fmla="*/ 0 h 558"/>
              <a:gd name="txR" fmla="*/ 474 w 474"/>
              <a:gd name="txB" fmla="*/ 558 h 5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4" h="558">
                <a:moveTo>
                  <a:pt x="406" y="558"/>
                </a:moveTo>
                <a:lnTo>
                  <a:pt x="389" y="558"/>
                </a:lnTo>
                <a:lnTo>
                  <a:pt x="372" y="541"/>
                </a:lnTo>
                <a:lnTo>
                  <a:pt x="355" y="524"/>
                </a:lnTo>
                <a:lnTo>
                  <a:pt x="322" y="490"/>
                </a:lnTo>
                <a:lnTo>
                  <a:pt x="288" y="457"/>
                </a:lnTo>
                <a:lnTo>
                  <a:pt x="254" y="406"/>
                </a:lnTo>
                <a:lnTo>
                  <a:pt x="220" y="355"/>
                </a:lnTo>
                <a:lnTo>
                  <a:pt x="169" y="304"/>
                </a:lnTo>
                <a:lnTo>
                  <a:pt x="101" y="186"/>
                </a:lnTo>
                <a:lnTo>
                  <a:pt x="67" y="135"/>
                </a:lnTo>
                <a:lnTo>
                  <a:pt x="34" y="85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34" y="0"/>
                </a:lnTo>
                <a:lnTo>
                  <a:pt x="51" y="0"/>
                </a:lnTo>
                <a:lnTo>
                  <a:pt x="101" y="0"/>
                </a:lnTo>
                <a:lnTo>
                  <a:pt x="152" y="17"/>
                </a:lnTo>
                <a:lnTo>
                  <a:pt x="203" y="51"/>
                </a:lnTo>
                <a:lnTo>
                  <a:pt x="254" y="85"/>
                </a:lnTo>
                <a:lnTo>
                  <a:pt x="322" y="119"/>
                </a:lnTo>
                <a:lnTo>
                  <a:pt x="389" y="169"/>
                </a:lnTo>
                <a:lnTo>
                  <a:pt x="423" y="220"/>
                </a:lnTo>
                <a:lnTo>
                  <a:pt x="457" y="271"/>
                </a:lnTo>
                <a:lnTo>
                  <a:pt x="474" y="304"/>
                </a:lnTo>
                <a:lnTo>
                  <a:pt x="474" y="355"/>
                </a:lnTo>
                <a:lnTo>
                  <a:pt x="474" y="406"/>
                </a:lnTo>
                <a:lnTo>
                  <a:pt x="474" y="457"/>
                </a:lnTo>
                <a:lnTo>
                  <a:pt x="457" y="490"/>
                </a:lnTo>
                <a:lnTo>
                  <a:pt x="457" y="524"/>
                </a:lnTo>
                <a:lnTo>
                  <a:pt x="440" y="541"/>
                </a:lnTo>
                <a:lnTo>
                  <a:pt x="423" y="558"/>
                </a:lnTo>
                <a:lnTo>
                  <a:pt x="406" y="55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9"/>
          <p:cNvSpPr/>
          <p:nvPr/>
        </p:nvSpPr>
        <p:spPr>
          <a:xfrm>
            <a:off x="8890000" y="3168651"/>
            <a:ext cx="1248833" cy="1200149"/>
          </a:xfrm>
          <a:custGeom>
            <a:avLst/>
            <a:gdLst>
              <a:gd name="txL" fmla="*/ 0 w 1474"/>
              <a:gd name="txT" fmla="*/ 0 h 1419"/>
              <a:gd name="txR" fmla="*/ 1474 w 1474"/>
              <a:gd name="txB" fmla="*/ 1419 h 141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74" h="1419">
                <a:moveTo>
                  <a:pt x="34" y="1030"/>
                </a:moveTo>
                <a:lnTo>
                  <a:pt x="34" y="929"/>
                </a:lnTo>
                <a:lnTo>
                  <a:pt x="34" y="828"/>
                </a:lnTo>
                <a:lnTo>
                  <a:pt x="34" y="709"/>
                </a:lnTo>
                <a:lnTo>
                  <a:pt x="34" y="574"/>
                </a:lnTo>
                <a:lnTo>
                  <a:pt x="34" y="439"/>
                </a:lnTo>
                <a:lnTo>
                  <a:pt x="34" y="304"/>
                </a:lnTo>
                <a:lnTo>
                  <a:pt x="17" y="152"/>
                </a:lnTo>
                <a:lnTo>
                  <a:pt x="0" y="0"/>
                </a:lnTo>
                <a:lnTo>
                  <a:pt x="85" y="17"/>
                </a:lnTo>
                <a:lnTo>
                  <a:pt x="153" y="50"/>
                </a:lnTo>
                <a:lnTo>
                  <a:pt x="204" y="84"/>
                </a:lnTo>
                <a:lnTo>
                  <a:pt x="220" y="118"/>
                </a:lnTo>
                <a:lnTo>
                  <a:pt x="220" y="186"/>
                </a:lnTo>
                <a:lnTo>
                  <a:pt x="204" y="270"/>
                </a:lnTo>
                <a:lnTo>
                  <a:pt x="187" y="338"/>
                </a:lnTo>
                <a:lnTo>
                  <a:pt x="187" y="405"/>
                </a:lnTo>
                <a:lnTo>
                  <a:pt x="187" y="507"/>
                </a:lnTo>
                <a:lnTo>
                  <a:pt x="170" y="608"/>
                </a:lnTo>
                <a:lnTo>
                  <a:pt x="170" y="726"/>
                </a:lnTo>
                <a:lnTo>
                  <a:pt x="170" y="811"/>
                </a:lnTo>
                <a:lnTo>
                  <a:pt x="187" y="878"/>
                </a:lnTo>
                <a:lnTo>
                  <a:pt x="187" y="929"/>
                </a:lnTo>
                <a:lnTo>
                  <a:pt x="204" y="980"/>
                </a:lnTo>
                <a:lnTo>
                  <a:pt x="220" y="1013"/>
                </a:lnTo>
                <a:lnTo>
                  <a:pt x="271" y="1081"/>
                </a:lnTo>
                <a:lnTo>
                  <a:pt x="305" y="1098"/>
                </a:lnTo>
                <a:lnTo>
                  <a:pt x="339" y="1132"/>
                </a:lnTo>
                <a:lnTo>
                  <a:pt x="390" y="1149"/>
                </a:lnTo>
                <a:lnTo>
                  <a:pt x="458" y="1149"/>
                </a:lnTo>
                <a:lnTo>
                  <a:pt x="525" y="1182"/>
                </a:lnTo>
                <a:lnTo>
                  <a:pt x="593" y="1182"/>
                </a:lnTo>
                <a:lnTo>
                  <a:pt x="678" y="1182"/>
                </a:lnTo>
                <a:lnTo>
                  <a:pt x="780" y="1182"/>
                </a:lnTo>
                <a:lnTo>
                  <a:pt x="949" y="1149"/>
                </a:lnTo>
                <a:lnTo>
                  <a:pt x="1034" y="1132"/>
                </a:lnTo>
                <a:lnTo>
                  <a:pt x="1101" y="1098"/>
                </a:lnTo>
                <a:lnTo>
                  <a:pt x="1135" y="1081"/>
                </a:lnTo>
                <a:lnTo>
                  <a:pt x="1169" y="1064"/>
                </a:lnTo>
                <a:lnTo>
                  <a:pt x="1203" y="980"/>
                </a:lnTo>
                <a:lnTo>
                  <a:pt x="1254" y="895"/>
                </a:lnTo>
                <a:lnTo>
                  <a:pt x="1271" y="777"/>
                </a:lnTo>
                <a:lnTo>
                  <a:pt x="1288" y="709"/>
                </a:lnTo>
                <a:lnTo>
                  <a:pt x="1305" y="659"/>
                </a:lnTo>
                <a:lnTo>
                  <a:pt x="1305" y="608"/>
                </a:lnTo>
                <a:lnTo>
                  <a:pt x="1322" y="574"/>
                </a:lnTo>
                <a:lnTo>
                  <a:pt x="1322" y="540"/>
                </a:lnTo>
                <a:lnTo>
                  <a:pt x="1339" y="523"/>
                </a:lnTo>
                <a:lnTo>
                  <a:pt x="1339" y="507"/>
                </a:lnTo>
                <a:lnTo>
                  <a:pt x="1356" y="507"/>
                </a:lnTo>
                <a:lnTo>
                  <a:pt x="1373" y="523"/>
                </a:lnTo>
                <a:lnTo>
                  <a:pt x="1373" y="574"/>
                </a:lnTo>
                <a:lnTo>
                  <a:pt x="1389" y="642"/>
                </a:lnTo>
                <a:lnTo>
                  <a:pt x="1406" y="743"/>
                </a:lnTo>
                <a:lnTo>
                  <a:pt x="1406" y="861"/>
                </a:lnTo>
                <a:lnTo>
                  <a:pt x="1423" y="946"/>
                </a:lnTo>
                <a:lnTo>
                  <a:pt x="1440" y="1013"/>
                </a:lnTo>
                <a:lnTo>
                  <a:pt x="1474" y="1081"/>
                </a:lnTo>
                <a:lnTo>
                  <a:pt x="1474" y="1132"/>
                </a:lnTo>
                <a:lnTo>
                  <a:pt x="1474" y="1166"/>
                </a:lnTo>
                <a:lnTo>
                  <a:pt x="1457" y="1216"/>
                </a:lnTo>
                <a:lnTo>
                  <a:pt x="1406" y="1250"/>
                </a:lnTo>
                <a:lnTo>
                  <a:pt x="1271" y="1318"/>
                </a:lnTo>
                <a:lnTo>
                  <a:pt x="1135" y="1368"/>
                </a:lnTo>
                <a:lnTo>
                  <a:pt x="983" y="1402"/>
                </a:lnTo>
                <a:lnTo>
                  <a:pt x="796" y="1419"/>
                </a:lnTo>
                <a:lnTo>
                  <a:pt x="712" y="1419"/>
                </a:lnTo>
                <a:lnTo>
                  <a:pt x="610" y="1402"/>
                </a:lnTo>
                <a:lnTo>
                  <a:pt x="458" y="1402"/>
                </a:lnTo>
                <a:lnTo>
                  <a:pt x="373" y="1385"/>
                </a:lnTo>
                <a:lnTo>
                  <a:pt x="305" y="1351"/>
                </a:lnTo>
                <a:lnTo>
                  <a:pt x="254" y="1318"/>
                </a:lnTo>
                <a:lnTo>
                  <a:pt x="187" y="1284"/>
                </a:lnTo>
                <a:lnTo>
                  <a:pt x="136" y="1233"/>
                </a:lnTo>
                <a:lnTo>
                  <a:pt x="85" y="1182"/>
                </a:lnTo>
                <a:lnTo>
                  <a:pt x="51" y="1098"/>
                </a:lnTo>
                <a:lnTo>
                  <a:pt x="34" y="103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0"/>
          <p:cNvSpPr/>
          <p:nvPr/>
        </p:nvSpPr>
        <p:spPr>
          <a:xfrm>
            <a:off x="7742767" y="3223684"/>
            <a:ext cx="975784" cy="1117600"/>
          </a:xfrm>
          <a:custGeom>
            <a:avLst/>
            <a:gdLst>
              <a:gd name="txL" fmla="*/ 0 w 1152"/>
              <a:gd name="txT" fmla="*/ 0 h 1318"/>
              <a:gd name="txR" fmla="*/ 1152 w 1152"/>
              <a:gd name="txB" fmla="*/ 1318 h 131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52" h="1318">
                <a:moveTo>
                  <a:pt x="864" y="777"/>
                </a:moveTo>
                <a:lnTo>
                  <a:pt x="779" y="862"/>
                </a:lnTo>
                <a:lnTo>
                  <a:pt x="711" y="930"/>
                </a:lnTo>
                <a:lnTo>
                  <a:pt x="627" y="1014"/>
                </a:lnTo>
                <a:lnTo>
                  <a:pt x="525" y="1082"/>
                </a:lnTo>
                <a:lnTo>
                  <a:pt x="423" y="1149"/>
                </a:lnTo>
                <a:lnTo>
                  <a:pt x="322" y="1200"/>
                </a:lnTo>
                <a:lnTo>
                  <a:pt x="237" y="1234"/>
                </a:lnTo>
                <a:lnTo>
                  <a:pt x="152" y="1284"/>
                </a:lnTo>
                <a:lnTo>
                  <a:pt x="85" y="1301"/>
                </a:lnTo>
                <a:lnTo>
                  <a:pt x="34" y="1318"/>
                </a:lnTo>
                <a:lnTo>
                  <a:pt x="0" y="1318"/>
                </a:lnTo>
                <a:lnTo>
                  <a:pt x="0" y="1301"/>
                </a:lnTo>
                <a:lnTo>
                  <a:pt x="17" y="1284"/>
                </a:lnTo>
                <a:lnTo>
                  <a:pt x="51" y="1251"/>
                </a:lnTo>
                <a:lnTo>
                  <a:pt x="85" y="1234"/>
                </a:lnTo>
                <a:lnTo>
                  <a:pt x="135" y="1200"/>
                </a:lnTo>
                <a:lnTo>
                  <a:pt x="186" y="1149"/>
                </a:lnTo>
                <a:lnTo>
                  <a:pt x="237" y="1099"/>
                </a:lnTo>
                <a:lnTo>
                  <a:pt x="373" y="1014"/>
                </a:lnTo>
                <a:lnTo>
                  <a:pt x="474" y="913"/>
                </a:lnTo>
                <a:lnTo>
                  <a:pt x="576" y="828"/>
                </a:lnTo>
                <a:lnTo>
                  <a:pt x="678" y="727"/>
                </a:lnTo>
                <a:lnTo>
                  <a:pt x="745" y="625"/>
                </a:lnTo>
                <a:lnTo>
                  <a:pt x="813" y="524"/>
                </a:lnTo>
                <a:lnTo>
                  <a:pt x="864" y="440"/>
                </a:lnTo>
                <a:lnTo>
                  <a:pt x="898" y="338"/>
                </a:lnTo>
                <a:lnTo>
                  <a:pt x="949" y="169"/>
                </a:lnTo>
                <a:lnTo>
                  <a:pt x="966" y="0"/>
                </a:lnTo>
                <a:lnTo>
                  <a:pt x="1016" y="17"/>
                </a:lnTo>
                <a:lnTo>
                  <a:pt x="1050" y="51"/>
                </a:lnTo>
                <a:lnTo>
                  <a:pt x="1118" y="102"/>
                </a:lnTo>
                <a:lnTo>
                  <a:pt x="1152" y="169"/>
                </a:lnTo>
                <a:lnTo>
                  <a:pt x="1152" y="220"/>
                </a:lnTo>
                <a:lnTo>
                  <a:pt x="1152" y="254"/>
                </a:lnTo>
                <a:lnTo>
                  <a:pt x="1135" y="304"/>
                </a:lnTo>
                <a:lnTo>
                  <a:pt x="1118" y="355"/>
                </a:lnTo>
                <a:lnTo>
                  <a:pt x="1084" y="440"/>
                </a:lnTo>
                <a:lnTo>
                  <a:pt x="1033" y="524"/>
                </a:lnTo>
                <a:lnTo>
                  <a:pt x="982" y="592"/>
                </a:lnTo>
                <a:lnTo>
                  <a:pt x="932" y="676"/>
                </a:lnTo>
                <a:lnTo>
                  <a:pt x="864" y="77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81284" y="5202767"/>
            <a:ext cx="4785784" cy="1938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400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“艹”要写得宽而扁，覆盖“约”，绞丝旁撇折的起笔与“勺”的撇起笔同样高度。</a:t>
            </a:r>
            <a:endParaRPr kumimoji="0" lang="zh-CN" altLang="en-US" sz="2400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27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药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yào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630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火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药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31" name="Group 4"/>
          <p:cNvGrpSpPr/>
          <p:nvPr/>
        </p:nvGrpSpPr>
        <p:grpSpPr>
          <a:xfrm>
            <a:off x="7016751" y="1229784"/>
            <a:ext cx="3839633" cy="3839633"/>
            <a:chOff x="1474" y="663"/>
            <a:chExt cx="2948" cy="2835"/>
          </a:xfrm>
        </p:grpSpPr>
        <p:sp>
          <p:nvSpPr>
            <p:cNvPr id="2664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664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664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664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665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5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5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5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5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5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Freeform 45"/>
          <p:cNvSpPr/>
          <p:nvPr/>
        </p:nvSpPr>
        <p:spPr>
          <a:xfrm>
            <a:off x="8974667" y="3346451"/>
            <a:ext cx="300567" cy="330200"/>
          </a:xfrm>
          <a:custGeom>
            <a:avLst/>
            <a:gdLst>
              <a:gd name="txL" fmla="*/ 0 w 356"/>
              <a:gd name="txT" fmla="*/ 0 h 390"/>
              <a:gd name="txR" fmla="*/ 356 w 356"/>
              <a:gd name="txB" fmla="*/ 390 h 39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6" h="390">
                <a:moveTo>
                  <a:pt x="136" y="237"/>
                </a:moveTo>
                <a:lnTo>
                  <a:pt x="85" y="152"/>
                </a:lnTo>
                <a:lnTo>
                  <a:pt x="34" y="85"/>
                </a:lnTo>
                <a:lnTo>
                  <a:pt x="17" y="34"/>
                </a:lnTo>
                <a:lnTo>
                  <a:pt x="0" y="0"/>
                </a:lnTo>
                <a:lnTo>
                  <a:pt x="51" y="0"/>
                </a:lnTo>
                <a:lnTo>
                  <a:pt x="85" y="17"/>
                </a:lnTo>
                <a:lnTo>
                  <a:pt x="136" y="34"/>
                </a:lnTo>
                <a:lnTo>
                  <a:pt x="186" y="51"/>
                </a:lnTo>
                <a:lnTo>
                  <a:pt x="237" y="85"/>
                </a:lnTo>
                <a:lnTo>
                  <a:pt x="271" y="102"/>
                </a:lnTo>
                <a:lnTo>
                  <a:pt x="305" y="135"/>
                </a:lnTo>
                <a:lnTo>
                  <a:pt x="322" y="169"/>
                </a:lnTo>
                <a:lnTo>
                  <a:pt x="339" y="203"/>
                </a:lnTo>
                <a:lnTo>
                  <a:pt x="356" y="237"/>
                </a:lnTo>
                <a:lnTo>
                  <a:pt x="356" y="271"/>
                </a:lnTo>
                <a:lnTo>
                  <a:pt x="356" y="305"/>
                </a:lnTo>
                <a:lnTo>
                  <a:pt x="339" y="339"/>
                </a:lnTo>
                <a:lnTo>
                  <a:pt x="322" y="356"/>
                </a:lnTo>
                <a:lnTo>
                  <a:pt x="322" y="373"/>
                </a:lnTo>
                <a:lnTo>
                  <a:pt x="305" y="390"/>
                </a:lnTo>
                <a:lnTo>
                  <a:pt x="288" y="373"/>
                </a:lnTo>
                <a:lnTo>
                  <a:pt x="254" y="356"/>
                </a:lnTo>
                <a:lnTo>
                  <a:pt x="203" y="305"/>
                </a:lnTo>
                <a:lnTo>
                  <a:pt x="136" y="2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99584" y="4969933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炸药  火药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91117" y="5522384"/>
            <a:ext cx="5338233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除夕夜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空气中弥漫着浓烈</a:t>
            </a: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的火药味。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>
            <a:spLocks noChangeArrowheads="1"/>
          </p:cNvSpPr>
          <p:nvPr/>
        </p:nvSpPr>
        <p:spPr bwMode="auto">
          <a:xfrm>
            <a:off x="539751" y="4456853"/>
            <a:ext cx="396451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音序：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Y  </a:t>
            </a: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 艹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514351" y="392324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8" name="Freeform 41"/>
          <p:cNvSpPr/>
          <p:nvPr/>
        </p:nvSpPr>
        <p:spPr>
          <a:xfrm>
            <a:off x="7782984" y="2125133"/>
            <a:ext cx="2180167" cy="357717"/>
          </a:xfrm>
          <a:custGeom>
            <a:avLst/>
            <a:gdLst>
              <a:gd name="txL" fmla="*/ 0 w 2575"/>
              <a:gd name="txT" fmla="*/ 0 h 424"/>
              <a:gd name="txR" fmla="*/ 2575 w 2575"/>
              <a:gd name="txB" fmla="*/ 424 h 4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75" h="424">
                <a:moveTo>
                  <a:pt x="1864" y="50"/>
                </a:moveTo>
                <a:lnTo>
                  <a:pt x="2016" y="33"/>
                </a:lnTo>
                <a:lnTo>
                  <a:pt x="2135" y="16"/>
                </a:lnTo>
                <a:lnTo>
                  <a:pt x="2236" y="16"/>
                </a:lnTo>
                <a:lnTo>
                  <a:pt x="2321" y="0"/>
                </a:lnTo>
                <a:lnTo>
                  <a:pt x="2389" y="16"/>
                </a:lnTo>
                <a:lnTo>
                  <a:pt x="2440" y="33"/>
                </a:lnTo>
                <a:lnTo>
                  <a:pt x="2490" y="50"/>
                </a:lnTo>
                <a:lnTo>
                  <a:pt x="2541" y="84"/>
                </a:lnTo>
                <a:lnTo>
                  <a:pt x="2558" y="118"/>
                </a:lnTo>
                <a:lnTo>
                  <a:pt x="2575" y="152"/>
                </a:lnTo>
                <a:lnTo>
                  <a:pt x="2575" y="169"/>
                </a:lnTo>
                <a:lnTo>
                  <a:pt x="2541" y="186"/>
                </a:lnTo>
                <a:lnTo>
                  <a:pt x="2524" y="186"/>
                </a:lnTo>
                <a:lnTo>
                  <a:pt x="2507" y="203"/>
                </a:lnTo>
                <a:lnTo>
                  <a:pt x="2457" y="203"/>
                </a:lnTo>
                <a:lnTo>
                  <a:pt x="2423" y="203"/>
                </a:lnTo>
                <a:lnTo>
                  <a:pt x="2355" y="203"/>
                </a:lnTo>
                <a:lnTo>
                  <a:pt x="2287" y="203"/>
                </a:lnTo>
                <a:lnTo>
                  <a:pt x="2219" y="203"/>
                </a:lnTo>
                <a:lnTo>
                  <a:pt x="2135" y="203"/>
                </a:lnTo>
                <a:lnTo>
                  <a:pt x="2050" y="186"/>
                </a:lnTo>
                <a:lnTo>
                  <a:pt x="1965" y="186"/>
                </a:lnTo>
                <a:lnTo>
                  <a:pt x="1897" y="186"/>
                </a:lnTo>
                <a:lnTo>
                  <a:pt x="1830" y="186"/>
                </a:lnTo>
                <a:lnTo>
                  <a:pt x="1779" y="186"/>
                </a:lnTo>
                <a:lnTo>
                  <a:pt x="1728" y="186"/>
                </a:lnTo>
                <a:lnTo>
                  <a:pt x="1694" y="186"/>
                </a:lnTo>
                <a:lnTo>
                  <a:pt x="1660" y="203"/>
                </a:lnTo>
                <a:lnTo>
                  <a:pt x="1592" y="203"/>
                </a:lnTo>
                <a:lnTo>
                  <a:pt x="1491" y="220"/>
                </a:lnTo>
                <a:lnTo>
                  <a:pt x="1389" y="237"/>
                </a:lnTo>
                <a:lnTo>
                  <a:pt x="1254" y="254"/>
                </a:lnTo>
                <a:lnTo>
                  <a:pt x="949" y="305"/>
                </a:lnTo>
                <a:lnTo>
                  <a:pt x="610" y="356"/>
                </a:lnTo>
                <a:lnTo>
                  <a:pt x="525" y="373"/>
                </a:lnTo>
                <a:lnTo>
                  <a:pt x="457" y="373"/>
                </a:lnTo>
                <a:lnTo>
                  <a:pt x="390" y="390"/>
                </a:lnTo>
                <a:lnTo>
                  <a:pt x="339" y="407"/>
                </a:lnTo>
                <a:lnTo>
                  <a:pt x="288" y="407"/>
                </a:lnTo>
                <a:lnTo>
                  <a:pt x="254" y="407"/>
                </a:lnTo>
                <a:lnTo>
                  <a:pt x="237" y="424"/>
                </a:lnTo>
                <a:lnTo>
                  <a:pt x="220" y="424"/>
                </a:lnTo>
                <a:lnTo>
                  <a:pt x="186" y="407"/>
                </a:lnTo>
                <a:lnTo>
                  <a:pt x="152" y="373"/>
                </a:lnTo>
                <a:lnTo>
                  <a:pt x="85" y="339"/>
                </a:lnTo>
                <a:lnTo>
                  <a:pt x="0" y="271"/>
                </a:lnTo>
                <a:lnTo>
                  <a:pt x="220" y="254"/>
                </a:lnTo>
                <a:lnTo>
                  <a:pt x="423" y="237"/>
                </a:lnTo>
                <a:lnTo>
                  <a:pt x="610" y="203"/>
                </a:lnTo>
                <a:lnTo>
                  <a:pt x="779" y="186"/>
                </a:lnTo>
                <a:lnTo>
                  <a:pt x="915" y="169"/>
                </a:lnTo>
                <a:lnTo>
                  <a:pt x="1050" y="152"/>
                </a:lnTo>
                <a:lnTo>
                  <a:pt x="1169" y="135"/>
                </a:lnTo>
                <a:lnTo>
                  <a:pt x="1254" y="118"/>
                </a:lnTo>
                <a:lnTo>
                  <a:pt x="1559" y="84"/>
                </a:lnTo>
                <a:lnTo>
                  <a:pt x="1864" y="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2"/>
          <p:cNvSpPr/>
          <p:nvPr/>
        </p:nvSpPr>
        <p:spPr>
          <a:xfrm>
            <a:off x="7912100" y="2599267"/>
            <a:ext cx="645584" cy="660400"/>
          </a:xfrm>
          <a:custGeom>
            <a:avLst/>
            <a:gdLst>
              <a:gd name="txL" fmla="*/ 0 w 763"/>
              <a:gd name="txT" fmla="*/ 0 h 781"/>
              <a:gd name="txR" fmla="*/ 763 w 763"/>
              <a:gd name="txB" fmla="*/ 781 h 781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63" h="781">
                <a:moveTo>
                  <a:pt x="34" y="747"/>
                </a:moveTo>
                <a:lnTo>
                  <a:pt x="0" y="696"/>
                </a:lnTo>
                <a:lnTo>
                  <a:pt x="0" y="645"/>
                </a:lnTo>
                <a:lnTo>
                  <a:pt x="0" y="628"/>
                </a:lnTo>
                <a:lnTo>
                  <a:pt x="17" y="611"/>
                </a:lnTo>
                <a:lnTo>
                  <a:pt x="34" y="594"/>
                </a:lnTo>
                <a:lnTo>
                  <a:pt x="85" y="594"/>
                </a:lnTo>
                <a:lnTo>
                  <a:pt x="102" y="577"/>
                </a:lnTo>
                <a:lnTo>
                  <a:pt x="153" y="543"/>
                </a:lnTo>
                <a:lnTo>
                  <a:pt x="187" y="509"/>
                </a:lnTo>
                <a:lnTo>
                  <a:pt x="221" y="458"/>
                </a:lnTo>
                <a:lnTo>
                  <a:pt x="288" y="356"/>
                </a:lnTo>
                <a:lnTo>
                  <a:pt x="356" y="237"/>
                </a:lnTo>
                <a:lnTo>
                  <a:pt x="390" y="187"/>
                </a:lnTo>
                <a:lnTo>
                  <a:pt x="390" y="136"/>
                </a:lnTo>
                <a:lnTo>
                  <a:pt x="407" y="102"/>
                </a:lnTo>
                <a:lnTo>
                  <a:pt x="390" y="68"/>
                </a:lnTo>
                <a:lnTo>
                  <a:pt x="390" y="34"/>
                </a:lnTo>
                <a:lnTo>
                  <a:pt x="390" y="17"/>
                </a:lnTo>
                <a:lnTo>
                  <a:pt x="407" y="0"/>
                </a:lnTo>
                <a:lnTo>
                  <a:pt x="441" y="0"/>
                </a:lnTo>
                <a:lnTo>
                  <a:pt x="492" y="17"/>
                </a:lnTo>
                <a:lnTo>
                  <a:pt x="543" y="68"/>
                </a:lnTo>
                <a:lnTo>
                  <a:pt x="593" y="119"/>
                </a:lnTo>
                <a:lnTo>
                  <a:pt x="610" y="170"/>
                </a:lnTo>
                <a:lnTo>
                  <a:pt x="610" y="187"/>
                </a:lnTo>
                <a:lnTo>
                  <a:pt x="576" y="237"/>
                </a:lnTo>
                <a:lnTo>
                  <a:pt x="526" y="288"/>
                </a:lnTo>
                <a:lnTo>
                  <a:pt x="441" y="373"/>
                </a:lnTo>
                <a:lnTo>
                  <a:pt x="339" y="475"/>
                </a:lnTo>
                <a:lnTo>
                  <a:pt x="305" y="509"/>
                </a:lnTo>
                <a:lnTo>
                  <a:pt x="271" y="543"/>
                </a:lnTo>
                <a:lnTo>
                  <a:pt x="255" y="577"/>
                </a:lnTo>
                <a:lnTo>
                  <a:pt x="271" y="594"/>
                </a:lnTo>
                <a:lnTo>
                  <a:pt x="305" y="594"/>
                </a:lnTo>
                <a:lnTo>
                  <a:pt x="339" y="594"/>
                </a:lnTo>
                <a:lnTo>
                  <a:pt x="407" y="611"/>
                </a:lnTo>
                <a:lnTo>
                  <a:pt x="475" y="611"/>
                </a:lnTo>
                <a:lnTo>
                  <a:pt x="559" y="611"/>
                </a:lnTo>
                <a:lnTo>
                  <a:pt x="661" y="611"/>
                </a:lnTo>
                <a:lnTo>
                  <a:pt x="763" y="611"/>
                </a:lnTo>
                <a:lnTo>
                  <a:pt x="644" y="696"/>
                </a:lnTo>
                <a:lnTo>
                  <a:pt x="543" y="713"/>
                </a:lnTo>
                <a:lnTo>
                  <a:pt x="458" y="713"/>
                </a:lnTo>
                <a:lnTo>
                  <a:pt x="390" y="713"/>
                </a:lnTo>
                <a:lnTo>
                  <a:pt x="322" y="730"/>
                </a:lnTo>
                <a:lnTo>
                  <a:pt x="271" y="730"/>
                </a:lnTo>
                <a:lnTo>
                  <a:pt x="221" y="747"/>
                </a:lnTo>
                <a:lnTo>
                  <a:pt x="204" y="747"/>
                </a:lnTo>
                <a:lnTo>
                  <a:pt x="187" y="747"/>
                </a:lnTo>
                <a:lnTo>
                  <a:pt x="153" y="764"/>
                </a:lnTo>
                <a:lnTo>
                  <a:pt x="136" y="781"/>
                </a:lnTo>
                <a:lnTo>
                  <a:pt x="119" y="781"/>
                </a:lnTo>
                <a:lnTo>
                  <a:pt x="102" y="781"/>
                </a:lnTo>
                <a:lnTo>
                  <a:pt x="68" y="764"/>
                </a:lnTo>
                <a:lnTo>
                  <a:pt x="34" y="7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3"/>
          <p:cNvSpPr/>
          <p:nvPr/>
        </p:nvSpPr>
        <p:spPr>
          <a:xfrm>
            <a:off x="7969251" y="2827867"/>
            <a:ext cx="774700" cy="891117"/>
          </a:xfrm>
          <a:custGeom>
            <a:avLst/>
            <a:gdLst>
              <a:gd name="txL" fmla="*/ 0 w 915"/>
              <a:gd name="txT" fmla="*/ 0 h 1053"/>
              <a:gd name="txR" fmla="*/ 915 w 915"/>
              <a:gd name="txB" fmla="*/ 1053 h 10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15" h="1053">
                <a:moveTo>
                  <a:pt x="593" y="883"/>
                </a:moveTo>
                <a:lnTo>
                  <a:pt x="525" y="900"/>
                </a:lnTo>
                <a:lnTo>
                  <a:pt x="458" y="917"/>
                </a:lnTo>
                <a:lnTo>
                  <a:pt x="390" y="934"/>
                </a:lnTo>
                <a:lnTo>
                  <a:pt x="339" y="951"/>
                </a:lnTo>
                <a:lnTo>
                  <a:pt x="288" y="968"/>
                </a:lnTo>
                <a:lnTo>
                  <a:pt x="254" y="985"/>
                </a:lnTo>
                <a:lnTo>
                  <a:pt x="220" y="1002"/>
                </a:lnTo>
                <a:lnTo>
                  <a:pt x="203" y="1002"/>
                </a:lnTo>
                <a:lnTo>
                  <a:pt x="153" y="1036"/>
                </a:lnTo>
                <a:lnTo>
                  <a:pt x="136" y="1036"/>
                </a:lnTo>
                <a:lnTo>
                  <a:pt x="119" y="1053"/>
                </a:lnTo>
                <a:lnTo>
                  <a:pt x="102" y="1036"/>
                </a:lnTo>
                <a:lnTo>
                  <a:pt x="68" y="1019"/>
                </a:lnTo>
                <a:lnTo>
                  <a:pt x="51" y="1002"/>
                </a:lnTo>
                <a:lnTo>
                  <a:pt x="34" y="968"/>
                </a:lnTo>
                <a:lnTo>
                  <a:pt x="0" y="917"/>
                </a:lnTo>
                <a:lnTo>
                  <a:pt x="0" y="900"/>
                </a:lnTo>
                <a:lnTo>
                  <a:pt x="0" y="883"/>
                </a:lnTo>
                <a:lnTo>
                  <a:pt x="0" y="866"/>
                </a:lnTo>
                <a:lnTo>
                  <a:pt x="17" y="849"/>
                </a:lnTo>
                <a:lnTo>
                  <a:pt x="34" y="832"/>
                </a:lnTo>
                <a:lnTo>
                  <a:pt x="68" y="815"/>
                </a:lnTo>
                <a:lnTo>
                  <a:pt x="119" y="781"/>
                </a:lnTo>
                <a:lnTo>
                  <a:pt x="187" y="730"/>
                </a:lnTo>
                <a:lnTo>
                  <a:pt x="288" y="646"/>
                </a:lnTo>
                <a:lnTo>
                  <a:pt x="322" y="595"/>
                </a:lnTo>
                <a:lnTo>
                  <a:pt x="390" y="527"/>
                </a:lnTo>
                <a:lnTo>
                  <a:pt x="475" y="425"/>
                </a:lnTo>
                <a:lnTo>
                  <a:pt x="559" y="340"/>
                </a:lnTo>
                <a:lnTo>
                  <a:pt x="610" y="255"/>
                </a:lnTo>
                <a:lnTo>
                  <a:pt x="644" y="204"/>
                </a:lnTo>
                <a:lnTo>
                  <a:pt x="678" y="153"/>
                </a:lnTo>
                <a:lnTo>
                  <a:pt x="695" y="119"/>
                </a:lnTo>
                <a:lnTo>
                  <a:pt x="695" y="102"/>
                </a:lnTo>
                <a:lnTo>
                  <a:pt x="695" y="68"/>
                </a:lnTo>
                <a:lnTo>
                  <a:pt x="695" y="51"/>
                </a:lnTo>
                <a:lnTo>
                  <a:pt x="695" y="34"/>
                </a:lnTo>
                <a:lnTo>
                  <a:pt x="712" y="0"/>
                </a:lnTo>
                <a:lnTo>
                  <a:pt x="729" y="0"/>
                </a:lnTo>
                <a:lnTo>
                  <a:pt x="746" y="0"/>
                </a:lnTo>
                <a:lnTo>
                  <a:pt x="796" y="17"/>
                </a:lnTo>
                <a:lnTo>
                  <a:pt x="847" y="68"/>
                </a:lnTo>
                <a:lnTo>
                  <a:pt x="881" y="102"/>
                </a:lnTo>
                <a:lnTo>
                  <a:pt x="915" y="153"/>
                </a:lnTo>
                <a:lnTo>
                  <a:pt x="915" y="170"/>
                </a:lnTo>
                <a:lnTo>
                  <a:pt x="915" y="204"/>
                </a:lnTo>
                <a:lnTo>
                  <a:pt x="898" y="221"/>
                </a:lnTo>
                <a:lnTo>
                  <a:pt x="864" y="255"/>
                </a:lnTo>
                <a:lnTo>
                  <a:pt x="830" y="289"/>
                </a:lnTo>
                <a:lnTo>
                  <a:pt x="779" y="340"/>
                </a:lnTo>
                <a:lnTo>
                  <a:pt x="695" y="408"/>
                </a:lnTo>
                <a:lnTo>
                  <a:pt x="610" y="493"/>
                </a:lnTo>
                <a:lnTo>
                  <a:pt x="508" y="578"/>
                </a:lnTo>
                <a:lnTo>
                  <a:pt x="441" y="646"/>
                </a:lnTo>
                <a:lnTo>
                  <a:pt x="390" y="680"/>
                </a:lnTo>
                <a:lnTo>
                  <a:pt x="356" y="730"/>
                </a:lnTo>
                <a:lnTo>
                  <a:pt x="305" y="764"/>
                </a:lnTo>
                <a:lnTo>
                  <a:pt x="288" y="781"/>
                </a:lnTo>
                <a:lnTo>
                  <a:pt x="271" y="815"/>
                </a:lnTo>
                <a:lnTo>
                  <a:pt x="254" y="815"/>
                </a:lnTo>
                <a:lnTo>
                  <a:pt x="254" y="832"/>
                </a:lnTo>
                <a:lnTo>
                  <a:pt x="271" y="832"/>
                </a:lnTo>
                <a:lnTo>
                  <a:pt x="288" y="832"/>
                </a:lnTo>
                <a:lnTo>
                  <a:pt x="322" y="832"/>
                </a:lnTo>
                <a:lnTo>
                  <a:pt x="356" y="832"/>
                </a:lnTo>
                <a:lnTo>
                  <a:pt x="407" y="815"/>
                </a:lnTo>
                <a:lnTo>
                  <a:pt x="458" y="815"/>
                </a:lnTo>
                <a:lnTo>
                  <a:pt x="525" y="798"/>
                </a:lnTo>
                <a:lnTo>
                  <a:pt x="593" y="781"/>
                </a:lnTo>
                <a:lnTo>
                  <a:pt x="678" y="764"/>
                </a:lnTo>
                <a:lnTo>
                  <a:pt x="729" y="747"/>
                </a:lnTo>
                <a:lnTo>
                  <a:pt x="796" y="747"/>
                </a:lnTo>
                <a:lnTo>
                  <a:pt x="830" y="747"/>
                </a:lnTo>
                <a:lnTo>
                  <a:pt x="864" y="730"/>
                </a:lnTo>
                <a:lnTo>
                  <a:pt x="898" y="747"/>
                </a:lnTo>
                <a:lnTo>
                  <a:pt x="915" y="747"/>
                </a:lnTo>
                <a:lnTo>
                  <a:pt x="915" y="764"/>
                </a:lnTo>
                <a:lnTo>
                  <a:pt x="898" y="781"/>
                </a:lnTo>
                <a:lnTo>
                  <a:pt x="864" y="781"/>
                </a:lnTo>
                <a:lnTo>
                  <a:pt x="830" y="798"/>
                </a:lnTo>
                <a:lnTo>
                  <a:pt x="796" y="815"/>
                </a:lnTo>
                <a:lnTo>
                  <a:pt x="729" y="832"/>
                </a:lnTo>
                <a:lnTo>
                  <a:pt x="678" y="849"/>
                </a:lnTo>
                <a:lnTo>
                  <a:pt x="593" y="88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4"/>
          <p:cNvSpPr/>
          <p:nvPr/>
        </p:nvSpPr>
        <p:spPr>
          <a:xfrm>
            <a:off x="7797800" y="3733800"/>
            <a:ext cx="1018117" cy="416984"/>
          </a:xfrm>
          <a:custGeom>
            <a:avLst/>
            <a:gdLst>
              <a:gd name="txL" fmla="*/ 0 w 1203"/>
              <a:gd name="txT" fmla="*/ 0 h 492"/>
              <a:gd name="txR" fmla="*/ 1203 w 1203"/>
              <a:gd name="txB" fmla="*/ 492 h 49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03" h="492">
                <a:moveTo>
                  <a:pt x="85" y="238"/>
                </a:moveTo>
                <a:lnTo>
                  <a:pt x="152" y="255"/>
                </a:lnTo>
                <a:lnTo>
                  <a:pt x="186" y="255"/>
                </a:lnTo>
                <a:lnTo>
                  <a:pt x="203" y="255"/>
                </a:lnTo>
                <a:lnTo>
                  <a:pt x="237" y="255"/>
                </a:lnTo>
                <a:lnTo>
                  <a:pt x="271" y="238"/>
                </a:lnTo>
                <a:lnTo>
                  <a:pt x="339" y="221"/>
                </a:lnTo>
                <a:lnTo>
                  <a:pt x="406" y="204"/>
                </a:lnTo>
                <a:lnTo>
                  <a:pt x="491" y="170"/>
                </a:lnTo>
                <a:lnTo>
                  <a:pt x="593" y="153"/>
                </a:lnTo>
                <a:lnTo>
                  <a:pt x="711" y="119"/>
                </a:lnTo>
                <a:lnTo>
                  <a:pt x="830" y="85"/>
                </a:lnTo>
                <a:lnTo>
                  <a:pt x="932" y="51"/>
                </a:lnTo>
                <a:lnTo>
                  <a:pt x="1016" y="34"/>
                </a:lnTo>
                <a:lnTo>
                  <a:pt x="1084" y="17"/>
                </a:lnTo>
                <a:lnTo>
                  <a:pt x="1135" y="17"/>
                </a:lnTo>
                <a:lnTo>
                  <a:pt x="1169" y="0"/>
                </a:lnTo>
                <a:lnTo>
                  <a:pt x="1186" y="0"/>
                </a:lnTo>
                <a:lnTo>
                  <a:pt x="1203" y="17"/>
                </a:lnTo>
                <a:lnTo>
                  <a:pt x="1186" y="34"/>
                </a:lnTo>
                <a:lnTo>
                  <a:pt x="1152" y="51"/>
                </a:lnTo>
                <a:lnTo>
                  <a:pt x="1118" y="85"/>
                </a:lnTo>
                <a:lnTo>
                  <a:pt x="1067" y="102"/>
                </a:lnTo>
                <a:lnTo>
                  <a:pt x="1016" y="136"/>
                </a:lnTo>
                <a:lnTo>
                  <a:pt x="949" y="153"/>
                </a:lnTo>
                <a:lnTo>
                  <a:pt x="881" y="187"/>
                </a:lnTo>
                <a:lnTo>
                  <a:pt x="728" y="255"/>
                </a:lnTo>
                <a:lnTo>
                  <a:pt x="593" y="323"/>
                </a:lnTo>
                <a:lnTo>
                  <a:pt x="474" y="374"/>
                </a:lnTo>
                <a:lnTo>
                  <a:pt x="390" y="408"/>
                </a:lnTo>
                <a:lnTo>
                  <a:pt x="305" y="441"/>
                </a:lnTo>
                <a:lnTo>
                  <a:pt x="237" y="475"/>
                </a:lnTo>
                <a:lnTo>
                  <a:pt x="186" y="492"/>
                </a:lnTo>
                <a:lnTo>
                  <a:pt x="152" y="492"/>
                </a:lnTo>
                <a:lnTo>
                  <a:pt x="135" y="475"/>
                </a:lnTo>
                <a:lnTo>
                  <a:pt x="102" y="458"/>
                </a:lnTo>
                <a:lnTo>
                  <a:pt x="68" y="425"/>
                </a:lnTo>
                <a:lnTo>
                  <a:pt x="34" y="357"/>
                </a:lnTo>
                <a:lnTo>
                  <a:pt x="17" y="306"/>
                </a:lnTo>
                <a:lnTo>
                  <a:pt x="0" y="272"/>
                </a:lnTo>
                <a:lnTo>
                  <a:pt x="0" y="238"/>
                </a:lnTo>
                <a:lnTo>
                  <a:pt x="17" y="221"/>
                </a:lnTo>
                <a:lnTo>
                  <a:pt x="51" y="221"/>
                </a:lnTo>
                <a:lnTo>
                  <a:pt x="85" y="2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6"/>
          <p:cNvSpPr/>
          <p:nvPr/>
        </p:nvSpPr>
        <p:spPr>
          <a:xfrm>
            <a:off x="8716433" y="2540000"/>
            <a:ext cx="702733" cy="821267"/>
          </a:xfrm>
          <a:custGeom>
            <a:avLst/>
            <a:gdLst>
              <a:gd name="txL" fmla="*/ 0 w 830"/>
              <a:gd name="txT" fmla="*/ 0 h 968"/>
              <a:gd name="txR" fmla="*/ 830 w 830"/>
              <a:gd name="txB" fmla="*/ 968 h 96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0" h="968">
                <a:moveTo>
                  <a:pt x="559" y="17"/>
                </a:moveTo>
                <a:lnTo>
                  <a:pt x="593" y="0"/>
                </a:lnTo>
                <a:lnTo>
                  <a:pt x="627" y="0"/>
                </a:lnTo>
                <a:lnTo>
                  <a:pt x="661" y="0"/>
                </a:lnTo>
                <a:lnTo>
                  <a:pt x="712" y="34"/>
                </a:lnTo>
                <a:lnTo>
                  <a:pt x="779" y="85"/>
                </a:lnTo>
                <a:lnTo>
                  <a:pt x="813" y="102"/>
                </a:lnTo>
                <a:lnTo>
                  <a:pt x="813" y="136"/>
                </a:lnTo>
                <a:lnTo>
                  <a:pt x="830" y="153"/>
                </a:lnTo>
                <a:lnTo>
                  <a:pt x="830" y="170"/>
                </a:lnTo>
                <a:lnTo>
                  <a:pt x="813" y="204"/>
                </a:lnTo>
                <a:lnTo>
                  <a:pt x="779" y="255"/>
                </a:lnTo>
                <a:lnTo>
                  <a:pt x="729" y="322"/>
                </a:lnTo>
                <a:lnTo>
                  <a:pt x="644" y="424"/>
                </a:lnTo>
                <a:lnTo>
                  <a:pt x="559" y="543"/>
                </a:lnTo>
                <a:lnTo>
                  <a:pt x="458" y="645"/>
                </a:lnTo>
                <a:lnTo>
                  <a:pt x="254" y="815"/>
                </a:lnTo>
                <a:lnTo>
                  <a:pt x="203" y="866"/>
                </a:lnTo>
                <a:lnTo>
                  <a:pt x="153" y="900"/>
                </a:lnTo>
                <a:lnTo>
                  <a:pt x="85" y="934"/>
                </a:lnTo>
                <a:lnTo>
                  <a:pt x="34" y="968"/>
                </a:lnTo>
                <a:lnTo>
                  <a:pt x="0" y="968"/>
                </a:lnTo>
                <a:lnTo>
                  <a:pt x="0" y="934"/>
                </a:lnTo>
                <a:lnTo>
                  <a:pt x="34" y="900"/>
                </a:lnTo>
                <a:lnTo>
                  <a:pt x="85" y="832"/>
                </a:lnTo>
                <a:lnTo>
                  <a:pt x="119" y="798"/>
                </a:lnTo>
                <a:lnTo>
                  <a:pt x="153" y="747"/>
                </a:lnTo>
                <a:lnTo>
                  <a:pt x="237" y="645"/>
                </a:lnTo>
                <a:lnTo>
                  <a:pt x="322" y="560"/>
                </a:lnTo>
                <a:lnTo>
                  <a:pt x="475" y="339"/>
                </a:lnTo>
                <a:lnTo>
                  <a:pt x="525" y="238"/>
                </a:lnTo>
                <a:lnTo>
                  <a:pt x="559" y="153"/>
                </a:lnTo>
                <a:lnTo>
                  <a:pt x="576" y="102"/>
                </a:lnTo>
                <a:lnTo>
                  <a:pt x="559" y="68"/>
                </a:lnTo>
                <a:lnTo>
                  <a:pt x="559" y="51"/>
                </a:lnTo>
                <a:lnTo>
                  <a:pt x="542" y="34"/>
                </a:lnTo>
                <a:lnTo>
                  <a:pt x="542" y="17"/>
                </a:lnTo>
                <a:lnTo>
                  <a:pt x="559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7"/>
          <p:cNvSpPr/>
          <p:nvPr/>
        </p:nvSpPr>
        <p:spPr>
          <a:xfrm>
            <a:off x="9046633" y="2914651"/>
            <a:ext cx="903817" cy="1452033"/>
          </a:xfrm>
          <a:custGeom>
            <a:avLst/>
            <a:gdLst>
              <a:gd name="txL" fmla="*/ 0 w 1067"/>
              <a:gd name="txT" fmla="*/ 0 h 1715"/>
              <a:gd name="txR" fmla="*/ 1067 w 1067"/>
              <a:gd name="txB" fmla="*/ 1715 h 171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67" h="1715">
                <a:moveTo>
                  <a:pt x="813" y="1359"/>
                </a:moveTo>
                <a:lnTo>
                  <a:pt x="779" y="1460"/>
                </a:lnTo>
                <a:lnTo>
                  <a:pt x="745" y="1528"/>
                </a:lnTo>
                <a:lnTo>
                  <a:pt x="711" y="1596"/>
                </a:lnTo>
                <a:lnTo>
                  <a:pt x="678" y="1647"/>
                </a:lnTo>
                <a:lnTo>
                  <a:pt x="627" y="1681"/>
                </a:lnTo>
                <a:lnTo>
                  <a:pt x="593" y="1698"/>
                </a:lnTo>
                <a:lnTo>
                  <a:pt x="559" y="1715"/>
                </a:lnTo>
                <a:lnTo>
                  <a:pt x="542" y="1715"/>
                </a:lnTo>
                <a:lnTo>
                  <a:pt x="525" y="1698"/>
                </a:lnTo>
                <a:lnTo>
                  <a:pt x="508" y="1681"/>
                </a:lnTo>
                <a:lnTo>
                  <a:pt x="491" y="1647"/>
                </a:lnTo>
                <a:lnTo>
                  <a:pt x="491" y="1596"/>
                </a:lnTo>
                <a:lnTo>
                  <a:pt x="491" y="1545"/>
                </a:lnTo>
                <a:lnTo>
                  <a:pt x="457" y="1494"/>
                </a:lnTo>
                <a:lnTo>
                  <a:pt x="423" y="1443"/>
                </a:lnTo>
                <a:lnTo>
                  <a:pt x="356" y="1376"/>
                </a:lnTo>
                <a:lnTo>
                  <a:pt x="305" y="1325"/>
                </a:lnTo>
                <a:lnTo>
                  <a:pt x="271" y="1291"/>
                </a:lnTo>
                <a:lnTo>
                  <a:pt x="237" y="1257"/>
                </a:lnTo>
                <a:lnTo>
                  <a:pt x="237" y="1240"/>
                </a:lnTo>
                <a:lnTo>
                  <a:pt x="254" y="1240"/>
                </a:lnTo>
                <a:lnTo>
                  <a:pt x="288" y="1240"/>
                </a:lnTo>
                <a:lnTo>
                  <a:pt x="339" y="1257"/>
                </a:lnTo>
                <a:lnTo>
                  <a:pt x="423" y="1274"/>
                </a:lnTo>
                <a:lnTo>
                  <a:pt x="491" y="1308"/>
                </a:lnTo>
                <a:lnTo>
                  <a:pt x="542" y="1308"/>
                </a:lnTo>
                <a:lnTo>
                  <a:pt x="593" y="1308"/>
                </a:lnTo>
                <a:lnTo>
                  <a:pt x="610" y="1308"/>
                </a:lnTo>
                <a:lnTo>
                  <a:pt x="627" y="1291"/>
                </a:lnTo>
                <a:lnTo>
                  <a:pt x="627" y="1274"/>
                </a:lnTo>
                <a:lnTo>
                  <a:pt x="644" y="1257"/>
                </a:lnTo>
                <a:lnTo>
                  <a:pt x="644" y="1223"/>
                </a:lnTo>
                <a:lnTo>
                  <a:pt x="661" y="1138"/>
                </a:lnTo>
                <a:lnTo>
                  <a:pt x="694" y="1019"/>
                </a:lnTo>
                <a:lnTo>
                  <a:pt x="728" y="900"/>
                </a:lnTo>
                <a:lnTo>
                  <a:pt x="745" y="815"/>
                </a:lnTo>
                <a:lnTo>
                  <a:pt x="745" y="747"/>
                </a:lnTo>
                <a:lnTo>
                  <a:pt x="762" y="679"/>
                </a:lnTo>
                <a:lnTo>
                  <a:pt x="762" y="645"/>
                </a:lnTo>
                <a:lnTo>
                  <a:pt x="779" y="578"/>
                </a:lnTo>
                <a:lnTo>
                  <a:pt x="779" y="510"/>
                </a:lnTo>
                <a:lnTo>
                  <a:pt x="796" y="425"/>
                </a:lnTo>
                <a:lnTo>
                  <a:pt x="796" y="357"/>
                </a:lnTo>
                <a:lnTo>
                  <a:pt x="796" y="289"/>
                </a:lnTo>
                <a:lnTo>
                  <a:pt x="779" y="255"/>
                </a:lnTo>
                <a:lnTo>
                  <a:pt x="779" y="221"/>
                </a:lnTo>
                <a:lnTo>
                  <a:pt x="762" y="204"/>
                </a:lnTo>
                <a:lnTo>
                  <a:pt x="745" y="187"/>
                </a:lnTo>
                <a:lnTo>
                  <a:pt x="711" y="170"/>
                </a:lnTo>
                <a:lnTo>
                  <a:pt x="678" y="170"/>
                </a:lnTo>
                <a:lnTo>
                  <a:pt x="610" y="170"/>
                </a:lnTo>
                <a:lnTo>
                  <a:pt x="542" y="170"/>
                </a:lnTo>
                <a:lnTo>
                  <a:pt x="457" y="187"/>
                </a:lnTo>
                <a:lnTo>
                  <a:pt x="356" y="204"/>
                </a:lnTo>
                <a:lnTo>
                  <a:pt x="271" y="221"/>
                </a:lnTo>
                <a:lnTo>
                  <a:pt x="186" y="238"/>
                </a:lnTo>
                <a:lnTo>
                  <a:pt x="135" y="238"/>
                </a:lnTo>
                <a:lnTo>
                  <a:pt x="101" y="238"/>
                </a:lnTo>
                <a:lnTo>
                  <a:pt x="68" y="238"/>
                </a:lnTo>
                <a:lnTo>
                  <a:pt x="51" y="221"/>
                </a:lnTo>
                <a:lnTo>
                  <a:pt x="17" y="187"/>
                </a:lnTo>
                <a:lnTo>
                  <a:pt x="0" y="136"/>
                </a:lnTo>
                <a:lnTo>
                  <a:pt x="135" y="119"/>
                </a:lnTo>
                <a:lnTo>
                  <a:pt x="254" y="102"/>
                </a:lnTo>
                <a:lnTo>
                  <a:pt x="356" y="85"/>
                </a:lnTo>
                <a:lnTo>
                  <a:pt x="457" y="68"/>
                </a:lnTo>
                <a:lnTo>
                  <a:pt x="542" y="68"/>
                </a:lnTo>
                <a:lnTo>
                  <a:pt x="610" y="51"/>
                </a:lnTo>
                <a:lnTo>
                  <a:pt x="661" y="34"/>
                </a:lnTo>
                <a:lnTo>
                  <a:pt x="678" y="17"/>
                </a:lnTo>
                <a:lnTo>
                  <a:pt x="711" y="0"/>
                </a:lnTo>
                <a:lnTo>
                  <a:pt x="762" y="0"/>
                </a:lnTo>
                <a:lnTo>
                  <a:pt x="796" y="0"/>
                </a:lnTo>
                <a:lnTo>
                  <a:pt x="830" y="34"/>
                </a:lnTo>
                <a:lnTo>
                  <a:pt x="881" y="51"/>
                </a:lnTo>
                <a:lnTo>
                  <a:pt x="949" y="85"/>
                </a:lnTo>
                <a:lnTo>
                  <a:pt x="999" y="136"/>
                </a:lnTo>
                <a:lnTo>
                  <a:pt x="1033" y="170"/>
                </a:lnTo>
                <a:lnTo>
                  <a:pt x="1067" y="187"/>
                </a:lnTo>
                <a:lnTo>
                  <a:pt x="1067" y="221"/>
                </a:lnTo>
                <a:lnTo>
                  <a:pt x="1067" y="255"/>
                </a:lnTo>
                <a:lnTo>
                  <a:pt x="1050" y="272"/>
                </a:lnTo>
                <a:lnTo>
                  <a:pt x="1033" y="289"/>
                </a:lnTo>
                <a:lnTo>
                  <a:pt x="1016" y="340"/>
                </a:lnTo>
                <a:lnTo>
                  <a:pt x="999" y="391"/>
                </a:lnTo>
                <a:lnTo>
                  <a:pt x="999" y="459"/>
                </a:lnTo>
                <a:lnTo>
                  <a:pt x="999" y="544"/>
                </a:lnTo>
                <a:lnTo>
                  <a:pt x="982" y="645"/>
                </a:lnTo>
                <a:lnTo>
                  <a:pt x="966" y="747"/>
                </a:lnTo>
                <a:lnTo>
                  <a:pt x="949" y="866"/>
                </a:lnTo>
                <a:lnTo>
                  <a:pt x="881" y="1121"/>
                </a:lnTo>
                <a:lnTo>
                  <a:pt x="847" y="1240"/>
                </a:lnTo>
                <a:lnTo>
                  <a:pt x="813" y="135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9"/>
          <p:cNvSpPr/>
          <p:nvPr/>
        </p:nvSpPr>
        <p:spPr>
          <a:xfrm>
            <a:off x="8343900" y="1936751"/>
            <a:ext cx="273051" cy="719667"/>
          </a:xfrm>
          <a:custGeom>
            <a:avLst/>
            <a:gdLst>
              <a:gd name="txL" fmla="*/ 0 w 322"/>
              <a:gd name="txT" fmla="*/ 0 h 849"/>
              <a:gd name="txR" fmla="*/ 322 w 322"/>
              <a:gd name="txB" fmla="*/ 849 h 849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22" h="849">
                <a:moveTo>
                  <a:pt x="0" y="17"/>
                </a:moveTo>
                <a:lnTo>
                  <a:pt x="17" y="17"/>
                </a:lnTo>
                <a:lnTo>
                  <a:pt x="50" y="0"/>
                </a:lnTo>
                <a:lnTo>
                  <a:pt x="84" y="0"/>
                </a:lnTo>
                <a:lnTo>
                  <a:pt x="152" y="17"/>
                </a:lnTo>
                <a:lnTo>
                  <a:pt x="220" y="17"/>
                </a:lnTo>
                <a:lnTo>
                  <a:pt x="271" y="34"/>
                </a:lnTo>
                <a:lnTo>
                  <a:pt x="305" y="51"/>
                </a:lnTo>
                <a:lnTo>
                  <a:pt x="322" y="68"/>
                </a:lnTo>
                <a:lnTo>
                  <a:pt x="322" y="85"/>
                </a:lnTo>
                <a:lnTo>
                  <a:pt x="322" y="119"/>
                </a:lnTo>
                <a:lnTo>
                  <a:pt x="322" y="153"/>
                </a:lnTo>
                <a:lnTo>
                  <a:pt x="322" y="187"/>
                </a:lnTo>
                <a:lnTo>
                  <a:pt x="322" y="237"/>
                </a:lnTo>
                <a:lnTo>
                  <a:pt x="322" y="305"/>
                </a:lnTo>
                <a:lnTo>
                  <a:pt x="322" y="373"/>
                </a:lnTo>
                <a:lnTo>
                  <a:pt x="322" y="458"/>
                </a:lnTo>
                <a:lnTo>
                  <a:pt x="322" y="543"/>
                </a:lnTo>
                <a:lnTo>
                  <a:pt x="322" y="611"/>
                </a:lnTo>
                <a:lnTo>
                  <a:pt x="322" y="662"/>
                </a:lnTo>
                <a:lnTo>
                  <a:pt x="322" y="713"/>
                </a:lnTo>
                <a:lnTo>
                  <a:pt x="322" y="764"/>
                </a:lnTo>
                <a:lnTo>
                  <a:pt x="322" y="781"/>
                </a:lnTo>
                <a:lnTo>
                  <a:pt x="322" y="815"/>
                </a:lnTo>
                <a:lnTo>
                  <a:pt x="288" y="832"/>
                </a:lnTo>
                <a:lnTo>
                  <a:pt x="271" y="849"/>
                </a:lnTo>
                <a:lnTo>
                  <a:pt x="271" y="832"/>
                </a:lnTo>
                <a:lnTo>
                  <a:pt x="254" y="798"/>
                </a:lnTo>
                <a:lnTo>
                  <a:pt x="254" y="781"/>
                </a:lnTo>
                <a:lnTo>
                  <a:pt x="237" y="747"/>
                </a:lnTo>
                <a:lnTo>
                  <a:pt x="237" y="696"/>
                </a:lnTo>
                <a:lnTo>
                  <a:pt x="220" y="645"/>
                </a:lnTo>
                <a:lnTo>
                  <a:pt x="203" y="594"/>
                </a:lnTo>
                <a:lnTo>
                  <a:pt x="186" y="475"/>
                </a:lnTo>
                <a:lnTo>
                  <a:pt x="152" y="373"/>
                </a:lnTo>
                <a:lnTo>
                  <a:pt x="135" y="288"/>
                </a:lnTo>
                <a:lnTo>
                  <a:pt x="135" y="221"/>
                </a:lnTo>
                <a:lnTo>
                  <a:pt x="118" y="170"/>
                </a:lnTo>
                <a:lnTo>
                  <a:pt x="101" y="136"/>
                </a:lnTo>
                <a:lnTo>
                  <a:pt x="67" y="102"/>
                </a:lnTo>
                <a:lnTo>
                  <a:pt x="50" y="85"/>
                </a:lnTo>
                <a:lnTo>
                  <a:pt x="17" y="68"/>
                </a:ln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0"/>
          <p:cNvSpPr/>
          <p:nvPr/>
        </p:nvSpPr>
        <p:spPr>
          <a:xfrm>
            <a:off x="8974667" y="1822451"/>
            <a:ext cx="414867" cy="861483"/>
          </a:xfrm>
          <a:custGeom>
            <a:avLst/>
            <a:gdLst>
              <a:gd name="txL" fmla="*/ 0 w 491"/>
              <a:gd name="txT" fmla="*/ 0 h 1019"/>
              <a:gd name="txR" fmla="*/ 491 w 491"/>
              <a:gd name="txB" fmla="*/ 1019 h 101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91" h="1019">
                <a:moveTo>
                  <a:pt x="237" y="68"/>
                </a:moveTo>
                <a:lnTo>
                  <a:pt x="220" y="51"/>
                </a:lnTo>
                <a:lnTo>
                  <a:pt x="220" y="34"/>
                </a:lnTo>
                <a:lnTo>
                  <a:pt x="220" y="17"/>
                </a:lnTo>
                <a:lnTo>
                  <a:pt x="220" y="0"/>
                </a:lnTo>
                <a:lnTo>
                  <a:pt x="237" y="0"/>
                </a:lnTo>
                <a:lnTo>
                  <a:pt x="271" y="0"/>
                </a:lnTo>
                <a:lnTo>
                  <a:pt x="305" y="0"/>
                </a:lnTo>
                <a:lnTo>
                  <a:pt x="356" y="17"/>
                </a:lnTo>
                <a:lnTo>
                  <a:pt x="407" y="51"/>
                </a:lnTo>
                <a:lnTo>
                  <a:pt x="441" y="68"/>
                </a:lnTo>
                <a:lnTo>
                  <a:pt x="474" y="85"/>
                </a:lnTo>
                <a:lnTo>
                  <a:pt x="491" y="102"/>
                </a:lnTo>
                <a:lnTo>
                  <a:pt x="491" y="119"/>
                </a:lnTo>
                <a:lnTo>
                  <a:pt x="491" y="153"/>
                </a:lnTo>
                <a:lnTo>
                  <a:pt x="491" y="187"/>
                </a:lnTo>
                <a:lnTo>
                  <a:pt x="474" y="238"/>
                </a:lnTo>
                <a:lnTo>
                  <a:pt x="458" y="272"/>
                </a:lnTo>
                <a:lnTo>
                  <a:pt x="441" y="306"/>
                </a:lnTo>
                <a:lnTo>
                  <a:pt x="424" y="340"/>
                </a:lnTo>
                <a:lnTo>
                  <a:pt x="390" y="390"/>
                </a:lnTo>
                <a:lnTo>
                  <a:pt x="373" y="458"/>
                </a:lnTo>
                <a:lnTo>
                  <a:pt x="322" y="526"/>
                </a:lnTo>
                <a:lnTo>
                  <a:pt x="254" y="679"/>
                </a:lnTo>
                <a:lnTo>
                  <a:pt x="203" y="747"/>
                </a:lnTo>
                <a:lnTo>
                  <a:pt x="170" y="815"/>
                </a:lnTo>
                <a:lnTo>
                  <a:pt x="136" y="883"/>
                </a:lnTo>
                <a:lnTo>
                  <a:pt x="102" y="934"/>
                </a:lnTo>
                <a:lnTo>
                  <a:pt x="68" y="968"/>
                </a:lnTo>
                <a:lnTo>
                  <a:pt x="51" y="1002"/>
                </a:lnTo>
                <a:lnTo>
                  <a:pt x="34" y="1019"/>
                </a:lnTo>
                <a:lnTo>
                  <a:pt x="17" y="1019"/>
                </a:lnTo>
                <a:lnTo>
                  <a:pt x="0" y="1002"/>
                </a:lnTo>
                <a:lnTo>
                  <a:pt x="0" y="985"/>
                </a:lnTo>
                <a:lnTo>
                  <a:pt x="17" y="951"/>
                </a:lnTo>
                <a:lnTo>
                  <a:pt x="17" y="917"/>
                </a:lnTo>
                <a:lnTo>
                  <a:pt x="34" y="866"/>
                </a:lnTo>
                <a:lnTo>
                  <a:pt x="51" y="815"/>
                </a:lnTo>
                <a:lnTo>
                  <a:pt x="68" y="764"/>
                </a:lnTo>
                <a:lnTo>
                  <a:pt x="170" y="526"/>
                </a:lnTo>
                <a:lnTo>
                  <a:pt x="237" y="306"/>
                </a:lnTo>
                <a:lnTo>
                  <a:pt x="254" y="204"/>
                </a:lnTo>
                <a:lnTo>
                  <a:pt x="254" y="136"/>
                </a:lnTo>
                <a:lnTo>
                  <a:pt x="254" y="85"/>
                </a:lnTo>
                <a:lnTo>
                  <a:pt x="237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43184" y="5149851"/>
            <a:ext cx="4129617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人字头的撇和捺要写得舒展，盖住下面的部分。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51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合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hé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54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合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力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655" name="Group 4"/>
          <p:cNvGrpSpPr/>
          <p:nvPr/>
        </p:nvGrpSpPr>
        <p:grpSpPr>
          <a:xfrm>
            <a:off x="7004051" y="1322917"/>
            <a:ext cx="3839633" cy="3839633"/>
            <a:chOff x="1474" y="663"/>
            <a:chExt cx="2948" cy="2835"/>
          </a:xfrm>
        </p:grpSpPr>
        <p:sp>
          <p:nvSpPr>
            <p:cNvPr id="27667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7668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7669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7670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7671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2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3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4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5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6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65200" y="5010151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合力 合伙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37684" y="5545667"/>
            <a:ext cx="5213351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我们要发动一切力量，合</a:t>
            </a:r>
            <a:endParaRPr kumimoji="0" lang="en-US" altLang="zh-CN" sz="2665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j-ea"/>
                <a:ea typeface="+mj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力抗击自然灾害。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692151" y="4501304"/>
            <a:ext cx="37295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H  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人</a:t>
            </a:r>
            <a:endParaRPr kumimoji="0" lang="zh-CN" altLang="en-US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31"/>
          <p:cNvSpPr txBox="1">
            <a:spLocks noChangeArrowheads="1"/>
          </p:cNvSpPr>
          <p:nvPr/>
        </p:nvSpPr>
        <p:spPr bwMode="auto">
          <a:xfrm>
            <a:off x="575733" y="398039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上下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7478184" y="1883833"/>
            <a:ext cx="1606549" cy="1822451"/>
          </a:xfrm>
          <a:custGeom>
            <a:avLst/>
            <a:gdLst>
              <a:gd name="txL" fmla="*/ 0 w 1516"/>
              <a:gd name="txT" fmla="*/ 0 h 1723"/>
              <a:gd name="txR" fmla="*/ 1516 w 1516"/>
              <a:gd name="txB" fmla="*/ 1723 h 172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16" h="1723">
                <a:moveTo>
                  <a:pt x="896" y="1056"/>
                </a:moveTo>
                <a:lnTo>
                  <a:pt x="862" y="1095"/>
                </a:lnTo>
                <a:lnTo>
                  <a:pt x="825" y="1131"/>
                </a:lnTo>
                <a:lnTo>
                  <a:pt x="791" y="1168"/>
                </a:lnTo>
                <a:lnTo>
                  <a:pt x="754" y="1204"/>
                </a:lnTo>
                <a:lnTo>
                  <a:pt x="720" y="1237"/>
                </a:lnTo>
                <a:lnTo>
                  <a:pt x="683" y="1271"/>
                </a:lnTo>
                <a:lnTo>
                  <a:pt x="649" y="1304"/>
                </a:lnTo>
                <a:lnTo>
                  <a:pt x="612" y="1336"/>
                </a:lnTo>
                <a:lnTo>
                  <a:pt x="576" y="1367"/>
                </a:lnTo>
                <a:lnTo>
                  <a:pt x="541" y="1396"/>
                </a:lnTo>
                <a:lnTo>
                  <a:pt x="505" y="1424"/>
                </a:lnTo>
                <a:lnTo>
                  <a:pt x="468" y="1453"/>
                </a:lnTo>
                <a:lnTo>
                  <a:pt x="432" y="1480"/>
                </a:lnTo>
                <a:lnTo>
                  <a:pt x="395" y="1507"/>
                </a:lnTo>
                <a:lnTo>
                  <a:pt x="359" y="1532"/>
                </a:lnTo>
                <a:lnTo>
                  <a:pt x="322" y="1557"/>
                </a:lnTo>
                <a:lnTo>
                  <a:pt x="305" y="1568"/>
                </a:lnTo>
                <a:lnTo>
                  <a:pt x="286" y="1580"/>
                </a:lnTo>
                <a:lnTo>
                  <a:pt x="270" y="1591"/>
                </a:lnTo>
                <a:lnTo>
                  <a:pt x="253" y="1601"/>
                </a:lnTo>
                <a:lnTo>
                  <a:pt x="238" y="1612"/>
                </a:lnTo>
                <a:lnTo>
                  <a:pt x="222" y="1622"/>
                </a:lnTo>
                <a:lnTo>
                  <a:pt x="207" y="1629"/>
                </a:lnTo>
                <a:lnTo>
                  <a:pt x="192" y="1639"/>
                </a:lnTo>
                <a:lnTo>
                  <a:pt x="178" y="1647"/>
                </a:lnTo>
                <a:lnTo>
                  <a:pt x="165" y="1654"/>
                </a:lnTo>
                <a:lnTo>
                  <a:pt x="151" y="1662"/>
                </a:lnTo>
                <a:lnTo>
                  <a:pt x="140" y="1670"/>
                </a:lnTo>
                <a:lnTo>
                  <a:pt x="128" y="1675"/>
                </a:lnTo>
                <a:lnTo>
                  <a:pt x="117" y="1683"/>
                </a:lnTo>
                <a:lnTo>
                  <a:pt x="105" y="1689"/>
                </a:lnTo>
                <a:lnTo>
                  <a:pt x="96" y="1693"/>
                </a:lnTo>
                <a:lnTo>
                  <a:pt x="86" y="1698"/>
                </a:lnTo>
                <a:lnTo>
                  <a:pt x="76" y="1702"/>
                </a:lnTo>
                <a:lnTo>
                  <a:pt x="67" y="1706"/>
                </a:lnTo>
                <a:lnTo>
                  <a:pt x="59" y="1710"/>
                </a:lnTo>
                <a:lnTo>
                  <a:pt x="51" y="1714"/>
                </a:lnTo>
                <a:lnTo>
                  <a:pt x="46" y="1716"/>
                </a:lnTo>
                <a:lnTo>
                  <a:pt x="38" y="1718"/>
                </a:lnTo>
                <a:lnTo>
                  <a:pt x="32" y="1720"/>
                </a:lnTo>
                <a:lnTo>
                  <a:pt x="27" y="1721"/>
                </a:lnTo>
                <a:lnTo>
                  <a:pt x="23" y="1723"/>
                </a:lnTo>
                <a:lnTo>
                  <a:pt x="17" y="1723"/>
                </a:lnTo>
                <a:lnTo>
                  <a:pt x="13" y="1723"/>
                </a:lnTo>
                <a:lnTo>
                  <a:pt x="11" y="1723"/>
                </a:lnTo>
                <a:lnTo>
                  <a:pt x="7" y="1721"/>
                </a:lnTo>
                <a:lnTo>
                  <a:pt x="5" y="1721"/>
                </a:lnTo>
                <a:lnTo>
                  <a:pt x="3" y="1720"/>
                </a:lnTo>
                <a:lnTo>
                  <a:pt x="2" y="1716"/>
                </a:lnTo>
                <a:lnTo>
                  <a:pt x="0" y="1710"/>
                </a:lnTo>
                <a:lnTo>
                  <a:pt x="2" y="1704"/>
                </a:lnTo>
                <a:lnTo>
                  <a:pt x="3" y="1698"/>
                </a:lnTo>
                <a:lnTo>
                  <a:pt x="7" y="1691"/>
                </a:lnTo>
                <a:lnTo>
                  <a:pt x="13" y="1681"/>
                </a:lnTo>
                <a:lnTo>
                  <a:pt x="21" y="1674"/>
                </a:lnTo>
                <a:lnTo>
                  <a:pt x="30" y="1664"/>
                </a:lnTo>
                <a:lnTo>
                  <a:pt x="40" y="1652"/>
                </a:lnTo>
                <a:lnTo>
                  <a:pt x="51" y="1641"/>
                </a:lnTo>
                <a:lnTo>
                  <a:pt x="67" y="1629"/>
                </a:lnTo>
                <a:lnTo>
                  <a:pt x="82" y="1616"/>
                </a:lnTo>
                <a:lnTo>
                  <a:pt x="98" y="1603"/>
                </a:lnTo>
                <a:lnTo>
                  <a:pt x="117" y="1587"/>
                </a:lnTo>
                <a:lnTo>
                  <a:pt x="138" y="1572"/>
                </a:lnTo>
                <a:lnTo>
                  <a:pt x="159" y="1557"/>
                </a:lnTo>
                <a:lnTo>
                  <a:pt x="182" y="1539"/>
                </a:lnTo>
                <a:lnTo>
                  <a:pt x="205" y="1520"/>
                </a:lnTo>
                <a:lnTo>
                  <a:pt x="230" y="1501"/>
                </a:lnTo>
                <a:lnTo>
                  <a:pt x="257" y="1480"/>
                </a:lnTo>
                <a:lnTo>
                  <a:pt x="282" y="1457"/>
                </a:lnTo>
                <a:lnTo>
                  <a:pt x="311" y="1432"/>
                </a:lnTo>
                <a:lnTo>
                  <a:pt x="338" y="1405"/>
                </a:lnTo>
                <a:lnTo>
                  <a:pt x="366" y="1378"/>
                </a:lnTo>
                <a:lnTo>
                  <a:pt x="397" y="1350"/>
                </a:lnTo>
                <a:lnTo>
                  <a:pt x="426" y="1319"/>
                </a:lnTo>
                <a:lnTo>
                  <a:pt x="458" y="1288"/>
                </a:lnTo>
                <a:lnTo>
                  <a:pt x="491" y="1256"/>
                </a:lnTo>
                <a:lnTo>
                  <a:pt x="524" y="1221"/>
                </a:lnTo>
                <a:lnTo>
                  <a:pt x="556" y="1185"/>
                </a:lnTo>
                <a:lnTo>
                  <a:pt x="591" y="1147"/>
                </a:lnTo>
                <a:lnTo>
                  <a:pt x="627" y="1108"/>
                </a:lnTo>
                <a:lnTo>
                  <a:pt x="664" y="1068"/>
                </a:lnTo>
                <a:lnTo>
                  <a:pt x="698" y="1028"/>
                </a:lnTo>
                <a:lnTo>
                  <a:pt x="731" y="987"/>
                </a:lnTo>
                <a:lnTo>
                  <a:pt x="766" y="947"/>
                </a:lnTo>
                <a:lnTo>
                  <a:pt x="798" y="907"/>
                </a:lnTo>
                <a:lnTo>
                  <a:pt x="829" y="867"/>
                </a:lnTo>
                <a:lnTo>
                  <a:pt x="860" y="826"/>
                </a:lnTo>
                <a:lnTo>
                  <a:pt x="890" y="786"/>
                </a:lnTo>
                <a:lnTo>
                  <a:pt x="919" y="746"/>
                </a:lnTo>
                <a:lnTo>
                  <a:pt x="948" y="706"/>
                </a:lnTo>
                <a:lnTo>
                  <a:pt x="975" y="664"/>
                </a:lnTo>
                <a:lnTo>
                  <a:pt x="1002" y="623"/>
                </a:lnTo>
                <a:lnTo>
                  <a:pt x="1029" y="581"/>
                </a:lnTo>
                <a:lnTo>
                  <a:pt x="1055" y="541"/>
                </a:lnTo>
                <a:lnTo>
                  <a:pt x="1079" y="501"/>
                </a:lnTo>
                <a:lnTo>
                  <a:pt x="1103" y="459"/>
                </a:lnTo>
                <a:lnTo>
                  <a:pt x="1115" y="437"/>
                </a:lnTo>
                <a:lnTo>
                  <a:pt x="1127" y="418"/>
                </a:lnTo>
                <a:lnTo>
                  <a:pt x="1136" y="399"/>
                </a:lnTo>
                <a:lnTo>
                  <a:pt x="1148" y="380"/>
                </a:lnTo>
                <a:lnTo>
                  <a:pt x="1157" y="363"/>
                </a:lnTo>
                <a:lnTo>
                  <a:pt x="1165" y="344"/>
                </a:lnTo>
                <a:lnTo>
                  <a:pt x="1174" y="326"/>
                </a:lnTo>
                <a:lnTo>
                  <a:pt x="1182" y="311"/>
                </a:lnTo>
                <a:lnTo>
                  <a:pt x="1190" y="294"/>
                </a:lnTo>
                <a:lnTo>
                  <a:pt x="1198" y="278"/>
                </a:lnTo>
                <a:lnTo>
                  <a:pt x="1205" y="263"/>
                </a:lnTo>
                <a:lnTo>
                  <a:pt x="1211" y="250"/>
                </a:lnTo>
                <a:lnTo>
                  <a:pt x="1217" y="236"/>
                </a:lnTo>
                <a:lnTo>
                  <a:pt x="1222" y="223"/>
                </a:lnTo>
                <a:lnTo>
                  <a:pt x="1228" y="209"/>
                </a:lnTo>
                <a:lnTo>
                  <a:pt x="1232" y="196"/>
                </a:lnTo>
                <a:lnTo>
                  <a:pt x="1238" y="184"/>
                </a:lnTo>
                <a:lnTo>
                  <a:pt x="1242" y="173"/>
                </a:lnTo>
                <a:lnTo>
                  <a:pt x="1244" y="163"/>
                </a:lnTo>
                <a:lnTo>
                  <a:pt x="1247" y="152"/>
                </a:lnTo>
                <a:lnTo>
                  <a:pt x="1249" y="142"/>
                </a:lnTo>
                <a:lnTo>
                  <a:pt x="1251" y="135"/>
                </a:lnTo>
                <a:lnTo>
                  <a:pt x="1253" y="125"/>
                </a:lnTo>
                <a:lnTo>
                  <a:pt x="1253" y="117"/>
                </a:lnTo>
                <a:lnTo>
                  <a:pt x="1255" y="110"/>
                </a:lnTo>
                <a:lnTo>
                  <a:pt x="1255" y="102"/>
                </a:lnTo>
                <a:lnTo>
                  <a:pt x="1255" y="96"/>
                </a:lnTo>
                <a:lnTo>
                  <a:pt x="1253" y="91"/>
                </a:lnTo>
                <a:lnTo>
                  <a:pt x="1251" y="85"/>
                </a:lnTo>
                <a:lnTo>
                  <a:pt x="1251" y="79"/>
                </a:lnTo>
                <a:lnTo>
                  <a:pt x="1247" y="75"/>
                </a:lnTo>
                <a:lnTo>
                  <a:pt x="1246" y="71"/>
                </a:lnTo>
                <a:lnTo>
                  <a:pt x="1240" y="66"/>
                </a:lnTo>
                <a:lnTo>
                  <a:pt x="1236" y="58"/>
                </a:lnTo>
                <a:lnTo>
                  <a:pt x="1232" y="52"/>
                </a:lnTo>
                <a:lnTo>
                  <a:pt x="1230" y="46"/>
                </a:lnTo>
                <a:lnTo>
                  <a:pt x="1228" y="41"/>
                </a:lnTo>
                <a:lnTo>
                  <a:pt x="1226" y="37"/>
                </a:lnTo>
                <a:lnTo>
                  <a:pt x="1226" y="31"/>
                </a:lnTo>
                <a:lnTo>
                  <a:pt x="1226" y="27"/>
                </a:lnTo>
                <a:lnTo>
                  <a:pt x="1228" y="23"/>
                </a:lnTo>
                <a:lnTo>
                  <a:pt x="1230" y="20"/>
                </a:lnTo>
                <a:lnTo>
                  <a:pt x="1234" y="16"/>
                </a:lnTo>
                <a:lnTo>
                  <a:pt x="1236" y="12"/>
                </a:lnTo>
                <a:lnTo>
                  <a:pt x="1242" y="10"/>
                </a:lnTo>
                <a:lnTo>
                  <a:pt x="1246" y="6"/>
                </a:lnTo>
                <a:lnTo>
                  <a:pt x="1251" y="4"/>
                </a:lnTo>
                <a:lnTo>
                  <a:pt x="1259" y="2"/>
                </a:lnTo>
                <a:lnTo>
                  <a:pt x="1267" y="0"/>
                </a:lnTo>
                <a:lnTo>
                  <a:pt x="1274" y="0"/>
                </a:lnTo>
                <a:lnTo>
                  <a:pt x="1282" y="0"/>
                </a:lnTo>
                <a:lnTo>
                  <a:pt x="1290" y="0"/>
                </a:lnTo>
                <a:lnTo>
                  <a:pt x="1299" y="2"/>
                </a:lnTo>
                <a:lnTo>
                  <a:pt x="1307" y="4"/>
                </a:lnTo>
                <a:lnTo>
                  <a:pt x="1317" y="6"/>
                </a:lnTo>
                <a:lnTo>
                  <a:pt x="1326" y="10"/>
                </a:lnTo>
                <a:lnTo>
                  <a:pt x="1334" y="12"/>
                </a:lnTo>
                <a:lnTo>
                  <a:pt x="1345" y="18"/>
                </a:lnTo>
                <a:lnTo>
                  <a:pt x="1355" y="22"/>
                </a:lnTo>
                <a:lnTo>
                  <a:pt x="1365" y="27"/>
                </a:lnTo>
                <a:lnTo>
                  <a:pt x="1376" y="31"/>
                </a:lnTo>
                <a:lnTo>
                  <a:pt x="1386" y="39"/>
                </a:lnTo>
                <a:lnTo>
                  <a:pt x="1397" y="45"/>
                </a:lnTo>
                <a:lnTo>
                  <a:pt x="1409" y="52"/>
                </a:lnTo>
                <a:lnTo>
                  <a:pt x="1420" y="60"/>
                </a:lnTo>
                <a:lnTo>
                  <a:pt x="1432" y="68"/>
                </a:lnTo>
                <a:lnTo>
                  <a:pt x="1441" y="75"/>
                </a:lnTo>
                <a:lnTo>
                  <a:pt x="1451" y="83"/>
                </a:lnTo>
                <a:lnTo>
                  <a:pt x="1461" y="89"/>
                </a:lnTo>
                <a:lnTo>
                  <a:pt x="1468" y="96"/>
                </a:lnTo>
                <a:lnTo>
                  <a:pt x="1476" y="102"/>
                </a:lnTo>
                <a:lnTo>
                  <a:pt x="1482" y="108"/>
                </a:lnTo>
                <a:lnTo>
                  <a:pt x="1489" y="115"/>
                </a:lnTo>
                <a:lnTo>
                  <a:pt x="1495" y="121"/>
                </a:lnTo>
                <a:lnTo>
                  <a:pt x="1499" y="127"/>
                </a:lnTo>
                <a:lnTo>
                  <a:pt x="1503" y="133"/>
                </a:lnTo>
                <a:lnTo>
                  <a:pt x="1507" y="137"/>
                </a:lnTo>
                <a:lnTo>
                  <a:pt x="1510" y="142"/>
                </a:lnTo>
                <a:lnTo>
                  <a:pt x="1512" y="148"/>
                </a:lnTo>
                <a:lnTo>
                  <a:pt x="1514" y="152"/>
                </a:lnTo>
                <a:lnTo>
                  <a:pt x="1514" y="154"/>
                </a:lnTo>
                <a:lnTo>
                  <a:pt x="1516" y="158"/>
                </a:lnTo>
                <a:lnTo>
                  <a:pt x="1516" y="161"/>
                </a:lnTo>
                <a:lnTo>
                  <a:pt x="1514" y="165"/>
                </a:lnTo>
                <a:lnTo>
                  <a:pt x="1514" y="169"/>
                </a:lnTo>
                <a:lnTo>
                  <a:pt x="1512" y="175"/>
                </a:lnTo>
                <a:lnTo>
                  <a:pt x="1510" y="186"/>
                </a:lnTo>
                <a:lnTo>
                  <a:pt x="1505" y="200"/>
                </a:lnTo>
                <a:lnTo>
                  <a:pt x="1499" y="215"/>
                </a:lnTo>
                <a:lnTo>
                  <a:pt x="1491" y="232"/>
                </a:lnTo>
                <a:lnTo>
                  <a:pt x="1482" y="252"/>
                </a:lnTo>
                <a:lnTo>
                  <a:pt x="1470" y="271"/>
                </a:lnTo>
                <a:lnTo>
                  <a:pt x="1459" y="294"/>
                </a:lnTo>
                <a:lnTo>
                  <a:pt x="1445" y="319"/>
                </a:lnTo>
                <a:lnTo>
                  <a:pt x="1430" y="345"/>
                </a:lnTo>
                <a:lnTo>
                  <a:pt x="1413" y="374"/>
                </a:lnTo>
                <a:lnTo>
                  <a:pt x="1393" y="405"/>
                </a:lnTo>
                <a:lnTo>
                  <a:pt x="1374" y="436"/>
                </a:lnTo>
                <a:lnTo>
                  <a:pt x="1353" y="470"/>
                </a:lnTo>
                <a:lnTo>
                  <a:pt x="1330" y="505"/>
                </a:lnTo>
                <a:lnTo>
                  <a:pt x="1307" y="541"/>
                </a:lnTo>
                <a:lnTo>
                  <a:pt x="1284" y="577"/>
                </a:lnTo>
                <a:lnTo>
                  <a:pt x="1259" y="612"/>
                </a:lnTo>
                <a:lnTo>
                  <a:pt x="1234" y="648"/>
                </a:lnTo>
                <a:lnTo>
                  <a:pt x="1207" y="685"/>
                </a:lnTo>
                <a:lnTo>
                  <a:pt x="1180" y="721"/>
                </a:lnTo>
                <a:lnTo>
                  <a:pt x="1151" y="757"/>
                </a:lnTo>
                <a:lnTo>
                  <a:pt x="1123" y="794"/>
                </a:lnTo>
                <a:lnTo>
                  <a:pt x="1092" y="830"/>
                </a:lnTo>
                <a:lnTo>
                  <a:pt x="1061" y="869"/>
                </a:lnTo>
                <a:lnTo>
                  <a:pt x="1031" y="905"/>
                </a:lnTo>
                <a:lnTo>
                  <a:pt x="998" y="943"/>
                </a:lnTo>
                <a:lnTo>
                  <a:pt x="965" y="980"/>
                </a:lnTo>
                <a:lnTo>
                  <a:pt x="931" y="1018"/>
                </a:lnTo>
                <a:lnTo>
                  <a:pt x="896" y="105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27"/>
          <p:cNvSpPr/>
          <p:nvPr/>
        </p:nvSpPr>
        <p:spPr>
          <a:xfrm>
            <a:off x="8858251" y="2123017"/>
            <a:ext cx="1902883" cy="1333500"/>
          </a:xfrm>
          <a:custGeom>
            <a:avLst/>
            <a:gdLst>
              <a:gd name="txL" fmla="*/ 0 w 1799"/>
              <a:gd name="txT" fmla="*/ 0 h 1261"/>
              <a:gd name="txR" fmla="*/ 1799 w 1799"/>
              <a:gd name="txB" fmla="*/ 1261 h 12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799" h="1261">
                <a:moveTo>
                  <a:pt x="962" y="1186"/>
                </a:moveTo>
                <a:lnTo>
                  <a:pt x="958" y="1182"/>
                </a:lnTo>
                <a:lnTo>
                  <a:pt x="954" y="1178"/>
                </a:lnTo>
                <a:lnTo>
                  <a:pt x="948" y="1174"/>
                </a:lnTo>
                <a:lnTo>
                  <a:pt x="943" y="1171"/>
                </a:lnTo>
                <a:lnTo>
                  <a:pt x="939" y="1165"/>
                </a:lnTo>
                <a:lnTo>
                  <a:pt x="933" y="1159"/>
                </a:lnTo>
                <a:lnTo>
                  <a:pt x="925" y="1153"/>
                </a:lnTo>
                <a:lnTo>
                  <a:pt x="920" y="1146"/>
                </a:lnTo>
                <a:lnTo>
                  <a:pt x="914" y="1138"/>
                </a:lnTo>
                <a:lnTo>
                  <a:pt x="906" y="1130"/>
                </a:lnTo>
                <a:lnTo>
                  <a:pt x="899" y="1123"/>
                </a:lnTo>
                <a:lnTo>
                  <a:pt x="891" y="1113"/>
                </a:lnTo>
                <a:lnTo>
                  <a:pt x="883" y="1105"/>
                </a:lnTo>
                <a:lnTo>
                  <a:pt x="874" y="1096"/>
                </a:lnTo>
                <a:lnTo>
                  <a:pt x="866" y="1084"/>
                </a:lnTo>
                <a:lnTo>
                  <a:pt x="856" y="1075"/>
                </a:lnTo>
                <a:lnTo>
                  <a:pt x="847" y="1063"/>
                </a:lnTo>
                <a:lnTo>
                  <a:pt x="837" y="1052"/>
                </a:lnTo>
                <a:lnTo>
                  <a:pt x="827" y="1038"/>
                </a:lnTo>
                <a:lnTo>
                  <a:pt x="818" y="1027"/>
                </a:lnTo>
                <a:lnTo>
                  <a:pt x="806" y="1013"/>
                </a:lnTo>
                <a:lnTo>
                  <a:pt x="797" y="1000"/>
                </a:lnTo>
                <a:lnTo>
                  <a:pt x="785" y="987"/>
                </a:lnTo>
                <a:lnTo>
                  <a:pt x="774" y="971"/>
                </a:lnTo>
                <a:lnTo>
                  <a:pt x="760" y="956"/>
                </a:lnTo>
                <a:lnTo>
                  <a:pt x="749" y="941"/>
                </a:lnTo>
                <a:lnTo>
                  <a:pt x="735" y="925"/>
                </a:lnTo>
                <a:lnTo>
                  <a:pt x="724" y="908"/>
                </a:lnTo>
                <a:lnTo>
                  <a:pt x="710" y="891"/>
                </a:lnTo>
                <a:lnTo>
                  <a:pt x="697" y="874"/>
                </a:lnTo>
                <a:lnTo>
                  <a:pt x="682" y="856"/>
                </a:lnTo>
                <a:lnTo>
                  <a:pt x="668" y="837"/>
                </a:lnTo>
                <a:lnTo>
                  <a:pt x="639" y="799"/>
                </a:lnTo>
                <a:lnTo>
                  <a:pt x="607" y="760"/>
                </a:lnTo>
                <a:lnTo>
                  <a:pt x="574" y="718"/>
                </a:lnTo>
                <a:lnTo>
                  <a:pt x="540" y="676"/>
                </a:lnTo>
                <a:lnTo>
                  <a:pt x="503" y="632"/>
                </a:lnTo>
                <a:lnTo>
                  <a:pt x="467" y="588"/>
                </a:lnTo>
                <a:lnTo>
                  <a:pt x="426" y="542"/>
                </a:lnTo>
                <a:lnTo>
                  <a:pt x="386" y="494"/>
                </a:lnTo>
                <a:lnTo>
                  <a:pt x="344" y="444"/>
                </a:lnTo>
                <a:lnTo>
                  <a:pt x="300" y="394"/>
                </a:lnTo>
                <a:lnTo>
                  <a:pt x="254" y="343"/>
                </a:lnTo>
                <a:lnTo>
                  <a:pt x="206" y="289"/>
                </a:lnTo>
                <a:lnTo>
                  <a:pt x="158" y="235"/>
                </a:lnTo>
                <a:lnTo>
                  <a:pt x="106" y="178"/>
                </a:lnTo>
                <a:lnTo>
                  <a:pt x="54" y="122"/>
                </a:lnTo>
                <a:lnTo>
                  <a:pt x="0" y="63"/>
                </a:lnTo>
                <a:lnTo>
                  <a:pt x="100" y="0"/>
                </a:lnTo>
                <a:lnTo>
                  <a:pt x="106" y="5"/>
                </a:lnTo>
                <a:lnTo>
                  <a:pt x="111" y="11"/>
                </a:lnTo>
                <a:lnTo>
                  <a:pt x="121" y="21"/>
                </a:lnTo>
                <a:lnTo>
                  <a:pt x="129" y="30"/>
                </a:lnTo>
                <a:lnTo>
                  <a:pt x="140" y="42"/>
                </a:lnTo>
                <a:lnTo>
                  <a:pt x="152" y="55"/>
                </a:lnTo>
                <a:lnTo>
                  <a:pt x="165" y="71"/>
                </a:lnTo>
                <a:lnTo>
                  <a:pt x="181" y="86"/>
                </a:lnTo>
                <a:lnTo>
                  <a:pt x="198" y="103"/>
                </a:lnTo>
                <a:lnTo>
                  <a:pt x="215" y="122"/>
                </a:lnTo>
                <a:lnTo>
                  <a:pt x="234" y="143"/>
                </a:lnTo>
                <a:lnTo>
                  <a:pt x="254" y="164"/>
                </a:lnTo>
                <a:lnTo>
                  <a:pt x="277" y="189"/>
                </a:lnTo>
                <a:lnTo>
                  <a:pt x="300" y="214"/>
                </a:lnTo>
                <a:lnTo>
                  <a:pt x="325" y="239"/>
                </a:lnTo>
                <a:lnTo>
                  <a:pt x="349" y="268"/>
                </a:lnTo>
                <a:lnTo>
                  <a:pt x="403" y="325"/>
                </a:lnTo>
                <a:lnTo>
                  <a:pt x="457" y="381"/>
                </a:lnTo>
                <a:lnTo>
                  <a:pt x="513" y="437"/>
                </a:lnTo>
                <a:lnTo>
                  <a:pt x="570" y="490"/>
                </a:lnTo>
                <a:lnTo>
                  <a:pt x="628" y="544"/>
                </a:lnTo>
                <a:lnTo>
                  <a:pt x="685" y="594"/>
                </a:lnTo>
                <a:lnTo>
                  <a:pt x="745" y="645"/>
                </a:lnTo>
                <a:lnTo>
                  <a:pt x="806" y="693"/>
                </a:lnTo>
                <a:lnTo>
                  <a:pt x="837" y="718"/>
                </a:lnTo>
                <a:lnTo>
                  <a:pt x="870" y="741"/>
                </a:lnTo>
                <a:lnTo>
                  <a:pt x="902" y="764"/>
                </a:lnTo>
                <a:lnTo>
                  <a:pt x="935" y="787"/>
                </a:lnTo>
                <a:lnTo>
                  <a:pt x="971" y="810"/>
                </a:lnTo>
                <a:lnTo>
                  <a:pt x="1008" y="833"/>
                </a:lnTo>
                <a:lnTo>
                  <a:pt x="1044" y="854"/>
                </a:lnTo>
                <a:lnTo>
                  <a:pt x="1083" y="877"/>
                </a:lnTo>
                <a:lnTo>
                  <a:pt x="1121" y="898"/>
                </a:lnTo>
                <a:lnTo>
                  <a:pt x="1162" y="920"/>
                </a:lnTo>
                <a:lnTo>
                  <a:pt x="1204" y="941"/>
                </a:lnTo>
                <a:lnTo>
                  <a:pt x="1246" y="962"/>
                </a:lnTo>
                <a:lnTo>
                  <a:pt x="1288" y="983"/>
                </a:lnTo>
                <a:lnTo>
                  <a:pt x="1332" y="1002"/>
                </a:lnTo>
                <a:lnTo>
                  <a:pt x="1378" y="1023"/>
                </a:lnTo>
                <a:lnTo>
                  <a:pt x="1425" y="1042"/>
                </a:lnTo>
                <a:lnTo>
                  <a:pt x="1448" y="1052"/>
                </a:lnTo>
                <a:lnTo>
                  <a:pt x="1471" y="1061"/>
                </a:lnTo>
                <a:lnTo>
                  <a:pt x="1492" y="1071"/>
                </a:lnTo>
                <a:lnTo>
                  <a:pt x="1513" y="1079"/>
                </a:lnTo>
                <a:lnTo>
                  <a:pt x="1532" y="1088"/>
                </a:lnTo>
                <a:lnTo>
                  <a:pt x="1551" y="1096"/>
                </a:lnTo>
                <a:lnTo>
                  <a:pt x="1570" y="1104"/>
                </a:lnTo>
                <a:lnTo>
                  <a:pt x="1588" y="1111"/>
                </a:lnTo>
                <a:lnTo>
                  <a:pt x="1605" y="1119"/>
                </a:lnTo>
                <a:lnTo>
                  <a:pt x="1622" y="1127"/>
                </a:lnTo>
                <a:lnTo>
                  <a:pt x="1638" y="1132"/>
                </a:lnTo>
                <a:lnTo>
                  <a:pt x="1653" y="1140"/>
                </a:lnTo>
                <a:lnTo>
                  <a:pt x="1666" y="1146"/>
                </a:lnTo>
                <a:lnTo>
                  <a:pt x="1680" y="1153"/>
                </a:lnTo>
                <a:lnTo>
                  <a:pt x="1693" y="1159"/>
                </a:lnTo>
                <a:lnTo>
                  <a:pt x="1705" y="1165"/>
                </a:lnTo>
                <a:lnTo>
                  <a:pt x="1716" y="1169"/>
                </a:lnTo>
                <a:lnTo>
                  <a:pt x="1728" y="1174"/>
                </a:lnTo>
                <a:lnTo>
                  <a:pt x="1737" y="1178"/>
                </a:lnTo>
                <a:lnTo>
                  <a:pt x="1747" y="1184"/>
                </a:lnTo>
                <a:lnTo>
                  <a:pt x="1755" y="1188"/>
                </a:lnTo>
                <a:lnTo>
                  <a:pt x="1762" y="1192"/>
                </a:lnTo>
                <a:lnTo>
                  <a:pt x="1770" y="1195"/>
                </a:lnTo>
                <a:lnTo>
                  <a:pt x="1776" y="1199"/>
                </a:lnTo>
                <a:lnTo>
                  <a:pt x="1782" y="1203"/>
                </a:lnTo>
                <a:lnTo>
                  <a:pt x="1785" y="1205"/>
                </a:lnTo>
                <a:lnTo>
                  <a:pt x="1789" y="1207"/>
                </a:lnTo>
                <a:lnTo>
                  <a:pt x="1793" y="1211"/>
                </a:lnTo>
                <a:lnTo>
                  <a:pt x="1795" y="1213"/>
                </a:lnTo>
                <a:lnTo>
                  <a:pt x="1797" y="1215"/>
                </a:lnTo>
                <a:lnTo>
                  <a:pt x="1799" y="1215"/>
                </a:lnTo>
                <a:lnTo>
                  <a:pt x="1799" y="1217"/>
                </a:lnTo>
                <a:lnTo>
                  <a:pt x="1799" y="1218"/>
                </a:lnTo>
                <a:lnTo>
                  <a:pt x="1795" y="1222"/>
                </a:lnTo>
                <a:lnTo>
                  <a:pt x="1791" y="1224"/>
                </a:lnTo>
                <a:lnTo>
                  <a:pt x="1787" y="1226"/>
                </a:lnTo>
                <a:lnTo>
                  <a:pt x="1780" y="1228"/>
                </a:lnTo>
                <a:lnTo>
                  <a:pt x="1772" y="1230"/>
                </a:lnTo>
                <a:lnTo>
                  <a:pt x="1760" y="1232"/>
                </a:lnTo>
                <a:lnTo>
                  <a:pt x="1749" y="1234"/>
                </a:lnTo>
                <a:lnTo>
                  <a:pt x="1736" y="1236"/>
                </a:lnTo>
                <a:lnTo>
                  <a:pt x="1722" y="1238"/>
                </a:lnTo>
                <a:lnTo>
                  <a:pt x="1705" y="1240"/>
                </a:lnTo>
                <a:lnTo>
                  <a:pt x="1688" y="1241"/>
                </a:lnTo>
                <a:lnTo>
                  <a:pt x="1668" y="1243"/>
                </a:lnTo>
                <a:lnTo>
                  <a:pt x="1647" y="1245"/>
                </a:lnTo>
                <a:lnTo>
                  <a:pt x="1624" y="1247"/>
                </a:lnTo>
                <a:lnTo>
                  <a:pt x="1599" y="1249"/>
                </a:lnTo>
                <a:lnTo>
                  <a:pt x="1574" y="1251"/>
                </a:lnTo>
                <a:lnTo>
                  <a:pt x="1551" y="1251"/>
                </a:lnTo>
                <a:lnTo>
                  <a:pt x="1526" y="1253"/>
                </a:lnTo>
                <a:lnTo>
                  <a:pt x="1503" y="1255"/>
                </a:lnTo>
                <a:lnTo>
                  <a:pt x="1482" y="1255"/>
                </a:lnTo>
                <a:lnTo>
                  <a:pt x="1459" y="1257"/>
                </a:lnTo>
                <a:lnTo>
                  <a:pt x="1438" y="1257"/>
                </a:lnTo>
                <a:lnTo>
                  <a:pt x="1417" y="1259"/>
                </a:lnTo>
                <a:lnTo>
                  <a:pt x="1396" y="1259"/>
                </a:lnTo>
                <a:lnTo>
                  <a:pt x="1377" y="1259"/>
                </a:lnTo>
                <a:lnTo>
                  <a:pt x="1357" y="1259"/>
                </a:lnTo>
                <a:lnTo>
                  <a:pt x="1338" y="1261"/>
                </a:lnTo>
                <a:lnTo>
                  <a:pt x="1321" y="1261"/>
                </a:lnTo>
                <a:lnTo>
                  <a:pt x="1304" y="1261"/>
                </a:lnTo>
                <a:lnTo>
                  <a:pt x="1286" y="1261"/>
                </a:lnTo>
                <a:lnTo>
                  <a:pt x="1269" y="1261"/>
                </a:lnTo>
                <a:lnTo>
                  <a:pt x="1254" y="1261"/>
                </a:lnTo>
                <a:lnTo>
                  <a:pt x="1236" y="1261"/>
                </a:lnTo>
                <a:lnTo>
                  <a:pt x="1223" y="1261"/>
                </a:lnTo>
                <a:lnTo>
                  <a:pt x="1208" y="1261"/>
                </a:lnTo>
                <a:lnTo>
                  <a:pt x="1194" y="1259"/>
                </a:lnTo>
                <a:lnTo>
                  <a:pt x="1181" y="1259"/>
                </a:lnTo>
                <a:lnTo>
                  <a:pt x="1169" y="1259"/>
                </a:lnTo>
                <a:lnTo>
                  <a:pt x="1156" y="1259"/>
                </a:lnTo>
                <a:lnTo>
                  <a:pt x="1144" y="1257"/>
                </a:lnTo>
                <a:lnTo>
                  <a:pt x="1135" y="1257"/>
                </a:lnTo>
                <a:lnTo>
                  <a:pt x="1123" y="1255"/>
                </a:lnTo>
                <a:lnTo>
                  <a:pt x="1114" y="1255"/>
                </a:lnTo>
                <a:lnTo>
                  <a:pt x="1106" y="1253"/>
                </a:lnTo>
                <a:lnTo>
                  <a:pt x="1096" y="1251"/>
                </a:lnTo>
                <a:lnTo>
                  <a:pt x="1089" y="1251"/>
                </a:lnTo>
                <a:lnTo>
                  <a:pt x="1081" y="1249"/>
                </a:lnTo>
                <a:lnTo>
                  <a:pt x="1067" y="1245"/>
                </a:lnTo>
                <a:lnTo>
                  <a:pt x="1052" y="1240"/>
                </a:lnTo>
                <a:lnTo>
                  <a:pt x="1039" y="1234"/>
                </a:lnTo>
                <a:lnTo>
                  <a:pt x="1023" y="1226"/>
                </a:lnTo>
                <a:lnTo>
                  <a:pt x="1008" y="1218"/>
                </a:lnTo>
                <a:lnTo>
                  <a:pt x="993" y="1209"/>
                </a:lnTo>
                <a:lnTo>
                  <a:pt x="977" y="1197"/>
                </a:lnTo>
                <a:lnTo>
                  <a:pt x="962" y="118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28"/>
          <p:cNvSpPr/>
          <p:nvPr/>
        </p:nvSpPr>
        <p:spPr>
          <a:xfrm>
            <a:off x="8369300" y="3100917"/>
            <a:ext cx="1062567" cy="292100"/>
          </a:xfrm>
          <a:custGeom>
            <a:avLst/>
            <a:gdLst>
              <a:gd name="txL" fmla="*/ 0 w 1004"/>
              <a:gd name="txT" fmla="*/ 0 h 276"/>
              <a:gd name="txR" fmla="*/ 1004 w 1004"/>
              <a:gd name="txB" fmla="*/ 276 h 2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04" h="276">
                <a:moveTo>
                  <a:pt x="81" y="257"/>
                </a:moveTo>
                <a:lnTo>
                  <a:pt x="72" y="255"/>
                </a:lnTo>
                <a:lnTo>
                  <a:pt x="62" y="251"/>
                </a:lnTo>
                <a:lnTo>
                  <a:pt x="54" y="250"/>
                </a:lnTo>
                <a:lnTo>
                  <a:pt x="47" y="248"/>
                </a:lnTo>
                <a:lnTo>
                  <a:pt x="39" y="246"/>
                </a:lnTo>
                <a:lnTo>
                  <a:pt x="31" y="242"/>
                </a:lnTo>
                <a:lnTo>
                  <a:pt x="25" y="240"/>
                </a:lnTo>
                <a:lnTo>
                  <a:pt x="22" y="238"/>
                </a:lnTo>
                <a:lnTo>
                  <a:pt x="16" y="236"/>
                </a:lnTo>
                <a:lnTo>
                  <a:pt x="12" y="234"/>
                </a:lnTo>
                <a:lnTo>
                  <a:pt x="8" y="230"/>
                </a:lnTo>
                <a:lnTo>
                  <a:pt x="6" y="228"/>
                </a:lnTo>
                <a:lnTo>
                  <a:pt x="2" y="227"/>
                </a:lnTo>
                <a:lnTo>
                  <a:pt x="2" y="225"/>
                </a:lnTo>
                <a:lnTo>
                  <a:pt x="0" y="221"/>
                </a:lnTo>
                <a:lnTo>
                  <a:pt x="0" y="219"/>
                </a:lnTo>
                <a:lnTo>
                  <a:pt x="0" y="217"/>
                </a:lnTo>
                <a:lnTo>
                  <a:pt x="2" y="217"/>
                </a:lnTo>
                <a:lnTo>
                  <a:pt x="4" y="215"/>
                </a:lnTo>
                <a:lnTo>
                  <a:pt x="6" y="213"/>
                </a:lnTo>
                <a:lnTo>
                  <a:pt x="10" y="211"/>
                </a:lnTo>
                <a:lnTo>
                  <a:pt x="14" y="209"/>
                </a:lnTo>
                <a:lnTo>
                  <a:pt x="18" y="207"/>
                </a:lnTo>
                <a:lnTo>
                  <a:pt x="24" y="205"/>
                </a:lnTo>
                <a:lnTo>
                  <a:pt x="29" y="202"/>
                </a:lnTo>
                <a:lnTo>
                  <a:pt x="37" y="200"/>
                </a:lnTo>
                <a:lnTo>
                  <a:pt x="45" y="198"/>
                </a:lnTo>
                <a:lnTo>
                  <a:pt x="52" y="194"/>
                </a:lnTo>
                <a:lnTo>
                  <a:pt x="62" y="190"/>
                </a:lnTo>
                <a:lnTo>
                  <a:pt x="72" y="188"/>
                </a:lnTo>
                <a:lnTo>
                  <a:pt x="81" y="184"/>
                </a:lnTo>
                <a:lnTo>
                  <a:pt x="93" y="181"/>
                </a:lnTo>
                <a:lnTo>
                  <a:pt x="104" y="177"/>
                </a:lnTo>
                <a:lnTo>
                  <a:pt x="118" y="173"/>
                </a:lnTo>
                <a:lnTo>
                  <a:pt x="131" y="169"/>
                </a:lnTo>
                <a:lnTo>
                  <a:pt x="144" y="163"/>
                </a:lnTo>
                <a:lnTo>
                  <a:pt x="160" y="159"/>
                </a:lnTo>
                <a:lnTo>
                  <a:pt x="175" y="156"/>
                </a:lnTo>
                <a:lnTo>
                  <a:pt x="191" y="150"/>
                </a:lnTo>
                <a:lnTo>
                  <a:pt x="208" y="146"/>
                </a:lnTo>
                <a:lnTo>
                  <a:pt x="225" y="140"/>
                </a:lnTo>
                <a:lnTo>
                  <a:pt x="244" y="135"/>
                </a:lnTo>
                <a:lnTo>
                  <a:pt x="263" y="129"/>
                </a:lnTo>
                <a:lnTo>
                  <a:pt x="283" y="123"/>
                </a:lnTo>
                <a:lnTo>
                  <a:pt x="304" y="117"/>
                </a:lnTo>
                <a:lnTo>
                  <a:pt x="325" y="112"/>
                </a:lnTo>
                <a:lnTo>
                  <a:pt x="346" y="106"/>
                </a:lnTo>
                <a:lnTo>
                  <a:pt x="369" y="100"/>
                </a:lnTo>
                <a:lnTo>
                  <a:pt x="392" y="94"/>
                </a:lnTo>
                <a:lnTo>
                  <a:pt x="415" y="89"/>
                </a:lnTo>
                <a:lnTo>
                  <a:pt x="436" y="83"/>
                </a:lnTo>
                <a:lnTo>
                  <a:pt x="457" y="77"/>
                </a:lnTo>
                <a:lnTo>
                  <a:pt x="478" y="71"/>
                </a:lnTo>
                <a:lnTo>
                  <a:pt x="498" y="67"/>
                </a:lnTo>
                <a:lnTo>
                  <a:pt x="519" y="62"/>
                </a:lnTo>
                <a:lnTo>
                  <a:pt x="538" y="58"/>
                </a:lnTo>
                <a:lnTo>
                  <a:pt x="557" y="52"/>
                </a:lnTo>
                <a:lnTo>
                  <a:pt x="574" y="48"/>
                </a:lnTo>
                <a:lnTo>
                  <a:pt x="592" y="44"/>
                </a:lnTo>
                <a:lnTo>
                  <a:pt x="609" y="41"/>
                </a:lnTo>
                <a:lnTo>
                  <a:pt x="626" y="37"/>
                </a:lnTo>
                <a:lnTo>
                  <a:pt x="644" y="33"/>
                </a:lnTo>
                <a:lnTo>
                  <a:pt x="659" y="29"/>
                </a:lnTo>
                <a:lnTo>
                  <a:pt x="674" y="25"/>
                </a:lnTo>
                <a:lnTo>
                  <a:pt x="690" y="23"/>
                </a:lnTo>
                <a:lnTo>
                  <a:pt x="703" y="20"/>
                </a:lnTo>
                <a:lnTo>
                  <a:pt x="717" y="18"/>
                </a:lnTo>
                <a:lnTo>
                  <a:pt x="730" y="16"/>
                </a:lnTo>
                <a:lnTo>
                  <a:pt x="743" y="12"/>
                </a:lnTo>
                <a:lnTo>
                  <a:pt x="755" y="10"/>
                </a:lnTo>
                <a:lnTo>
                  <a:pt x="766" y="8"/>
                </a:lnTo>
                <a:lnTo>
                  <a:pt x="778" y="6"/>
                </a:lnTo>
                <a:lnTo>
                  <a:pt x="789" y="6"/>
                </a:lnTo>
                <a:lnTo>
                  <a:pt x="799" y="4"/>
                </a:lnTo>
                <a:lnTo>
                  <a:pt x="809" y="2"/>
                </a:lnTo>
                <a:lnTo>
                  <a:pt x="818" y="2"/>
                </a:lnTo>
                <a:lnTo>
                  <a:pt x="828" y="0"/>
                </a:lnTo>
                <a:lnTo>
                  <a:pt x="836" y="0"/>
                </a:lnTo>
                <a:lnTo>
                  <a:pt x="843" y="0"/>
                </a:lnTo>
                <a:lnTo>
                  <a:pt x="851" y="0"/>
                </a:lnTo>
                <a:lnTo>
                  <a:pt x="864" y="0"/>
                </a:lnTo>
                <a:lnTo>
                  <a:pt x="878" y="0"/>
                </a:lnTo>
                <a:lnTo>
                  <a:pt x="891" y="2"/>
                </a:lnTo>
                <a:lnTo>
                  <a:pt x="903" y="4"/>
                </a:lnTo>
                <a:lnTo>
                  <a:pt x="914" y="6"/>
                </a:lnTo>
                <a:lnTo>
                  <a:pt x="924" y="8"/>
                </a:lnTo>
                <a:lnTo>
                  <a:pt x="935" y="12"/>
                </a:lnTo>
                <a:lnTo>
                  <a:pt x="945" y="16"/>
                </a:lnTo>
                <a:lnTo>
                  <a:pt x="953" y="20"/>
                </a:lnTo>
                <a:lnTo>
                  <a:pt x="962" y="23"/>
                </a:lnTo>
                <a:lnTo>
                  <a:pt x="970" y="27"/>
                </a:lnTo>
                <a:lnTo>
                  <a:pt x="978" y="33"/>
                </a:lnTo>
                <a:lnTo>
                  <a:pt x="983" y="39"/>
                </a:lnTo>
                <a:lnTo>
                  <a:pt x="991" y="44"/>
                </a:lnTo>
                <a:lnTo>
                  <a:pt x="995" y="50"/>
                </a:lnTo>
                <a:lnTo>
                  <a:pt x="1001" y="58"/>
                </a:lnTo>
                <a:lnTo>
                  <a:pt x="1003" y="62"/>
                </a:lnTo>
                <a:lnTo>
                  <a:pt x="1004" y="66"/>
                </a:lnTo>
                <a:lnTo>
                  <a:pt x="1004" y="67"/>
                </a:lnTo>
                <a:lnTo>
                  <a:pt x="1004" y="71"/>
                </a:lnTo>
                <a:lnTo>
                  <a:pt x="1003" y="75"/>
                </a:lnTo>
                <a:lnTo>
                  <a:pt x="1001" y="79"/>
                </a:lnTo>
                <a:lnTo>
                  <a:pt x="997" y="83"/>
                </a:lnTo>
                <a:lnTo>
                  <a:pt x="993" y="87"/>
                </a:lnTo>
                <a:lnTo>
                  <a:pt x="989" y="90"/>
                </a:lnTo>
                <a:lnTo>
                  <a:pt x="983" y="94"/>
                </a:lnTo>
                <a:lnTo>
                  <a:pt x="978" y="98"/>
                </a:lnTo>
                <a:lnTo>
                  <a:pt x="972" y="102"/>
                </a:lnTo>
                <a:lnTo>
                  <a:pt x="964" y="108"/>
                </a:lnTo>
                <a:lnTo>
                  <a:pt x="955" y="112"/>
                </a:lnTo>
                <a:lnTo>
                  <a:pt x="947" y="115"/>
                </a:lnTo>
                <a:lnTo>
                  <a:pt x="935" y="119"/>
                </a:lnTo>
                <a:lnTo>
                  <a:pt x="926" y="123"/>
                </a:lnTo>
                <a:lnTo>
                  <a:pt x="914" y="129"/>
                </a:lnTo>
                <a:lnTo>
                  <a:pt x="901" y="133"/>
                </a:lnTo>
                <a:lnTo>
                  <a:pt x="887" y="136"/>
                </a:lnTo>
                <a:lnTo>
                  <a:pt x="874" y="142"/>
                </a:lnTo>
                <a:lnTo>
                  <a:pt x="859" y="146"/>
                </a:lnTo>
                <a:lnTo>
                  <a:pt x="843" y="150"/>
                </a:lnTo>
                <a:lnTo>
                  <a:pt x="828" y="156"/>
                </a:lnTo>
                <a:lnTo>
                  <a:pt x="811" y="159"/>
                </a:lnTo>
                <a:lnTo>
                  <a:pt x="793" y="165"/>
                </a:lnTo>
                <a:lnTo>
                  <a:pt x="774" y="169"/>
                </a:lnTo>
                <a:lnTo>
                  <a:pt x="755" y="175"/>
                </a:lnTo>
                <a:lnTo>
                  <a:pt x="734" y="179"/>
                </a:lnTo>
                <a:lnTo>
                  <a:pt x="713" y="184"/>
                </a:lnTo>
                <a:lnTo>
                  <a:pt x="692" y="188"/>
                </a:lnTo>
                <a:lnTo>
                  <a:pt x="669" y="194"/>
                </a:lnTo>
                <a:lnTo>
                  <a:pt x="645" y="200"/>
                </a:lnTo>
                <a:lnTo>
                  <a:pt x="624" y="204"/>
                </a:lnTo>
                <a:lnTo>
                  <a:pt x="601" y="209"/>
                </a:lnTo>
                <a:lnTo>
                  <a:pt x="580" y="213"/>
                </a:lnTo>
                <a:lnTo>
                  <a:pt x="561" y="217"/>
                </a:lnTo>
                <a:lnTo>
                  <a:pt x="542" y="221"/>
                </a:lnTo>
                <a:lnTo>
                  <a:pt x="521" y="227"/>
                </a:lnTo>
                <a:lnTo>
                  <a:pt x="503" y="230"/>
                </a:lnTo>
                <a:lnTo>
                  <a:pt x="484" y="234"/>
                </a:lnTo>
                <a:lnTo>
                  <a:pt x="467" y="236"/>
                </a:lnTo>
                <a:lnTo>
                  <a:pt x="450" y="240"/>
                </a:lnTo>
                <a:lnTo>
                  <a:pt x="434" y="244"/>
                </a:lnTo>
                <a:lnTo>
                  <a:pt x="419" y="248"/>
                </a:lnTo>
                <a:lnTo>
                  <a:pt x="404" y="250"/>
                </a:lnTo>
                <a:lnTo>
                  <a:pt x="388" y="253"/>
                </a:lnTo>
                <a:lnTo>
                  <a:pt x="375" y="255"/>
                </a:lnTo>
                <a:lnTo>
                  <a:pt x="361" y="257"/>
                </a:lnTo>
                <a:lnTo>
                  <a:pt x="348" y="261"/>
                </a:lnTo>
                <a:lnTo>
                  <a:pt x="336" y="263"/>
                </a:lnTo>
                <a:lnTo>
                  <a:pt x="325" y="265"/>
                </a:lnTo>
                <a:lnTo>
                  <a:pt x="313" y="267"/>
                </a:lnTo>
                <a:lnTo>
                  <a:pt x="304" y="269"/>
                </a:lnTo>
                <a:lnTo>
                  <a:pt x="294" y="271"/>
                </a:lnTo>
                <a:lnTo>
                  <a:pt x="285" y="271"/>
                </a:lnTo>
                <a:lnTo>
                  <a:pt x="275" y="272"/>
                </a:lnTo>
                <a:lnTo>
                  <a:pt x="267" y="272"/>
                </a:lnTo>
                <a:lnTo>
                  <a:pt x="260" y="274"/>
                </a:lnTo>
                <a:lnTo>
                  <a:pt x="252" y="274"/>
                </a:lnTo>
                <a:lnTo>
                  <a:pt x="246" y="276"/>
                </a:lnTo>
                <a:lnTo>
                  <a:pt x="240" y="276"/>
                </a:lnTo>
                <a:lnTo>
                  <a:pt x="235" y="276"/>
                </a:lnTo>
                <a:lnTo>
                  <a:pt x="231" y="276"/>
                </a:lnTo>
                <a:lnTo>
                  <a:pt x="214" y="276"/>
                </a:lnTo>
                <a:lnTo>
                  <a:pt x="196" y="274"/>
                </a:lnTo>
                <a:lnTo>
                  <a:pt x="177" y="272"/>
                </a:lnTo>
                <a:lnTo>
                  <a:pt x="160" y="271"/>
                </a:lnTo>
                <a:lnTo>
                  <a:pt x="141" y="269"/>
                </a:lnTo>
                <a:lnTo>
                  <a:pt x="121" y="265"/>
                </a:lnTo>
                <a:lnTo>
                  <a:pt x="81" y="25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29"/>
          <p:cNvSpPr/>
          <p:nvPr/>
        </p:nvSpPr>
        <p:spPr>
          <a:xfrm>
            <a:off x="8149167" y="3837517"/>
            <a:ext cx="378884" cy="922867"/>
          </a:xfrm>
          <a:custGeom>
            <a:avLst/>
            <a:gdLst>
              <a:gd name="txL" fmla="*/ 0 w 357"/>
              <a:gd name="txT" fmla="*/ 0 h 872"/>
              <a:gd name="txR" fmla="*/ 357 w 357"/>
              <a:gd name="txB" fmla="*/ 872 h 8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57" h="872">
                <a:moveTo>
                  <a:pt x="0" y="38"/>
                </a:moveTo>
                <a:lnTo>
                  <a:pt x="2" y="33"/>
                </a:lnTo>
                <a:lnTo>
                  <a:pt x="4" y="27"/>
                </a:lnTo>
                <a:lnTo>
                  <a:pt x="6" y="23"/>
                </a:lnTo>
                <a:lnTo>
                  <a:pt x="10" y="17"/>
                </a:lnTo>
                <a:lnTo>
                  <a:pt x="14" y="13"/>
                </a:lnTo>
                <a:lnTo>
                  <a:pt x="17" y="10"/>
                </a:lnTo>
                <a:lnTo>
                  <a:pt x="23" y="8"/>
                </a:lnTo>
                <a:lnTo>
                  <a:pt x="27" y="6"/>
                </a:lnTo>
                <a:lnTo>
                  <a:pt x="35" y="4"/>
                </a:lnTo>
                <a:lnTo>
                  <a:pt x="40" y="2"/>
                </a:lnTo>
                <a:lnTo>
                  <a:pt x="48" y="0"/>
                </a:lnTo>
                <a:lnTo>
                  <a:pt x="56" y="0"/>
                </a:lnTo>
                <a:lnTo>
                  <a:pt x="65" y="0"/>
                </a:lnTo>
                <a:lnTo>
                  <a:pt x="73" y="0"/>
                </a:lnTo>
                <a:lnTo>
                  <a:pt x="85" y="0"/>
                </a:lnTo>
                <a:lnTo>
                  <a:pt x="94" y="2"/>
                </a:lnTo>
                <a:lnTo>
                  <a:pt x="115" y="6"/>
                </a:lnTo>
                <a:lnTo>
                  <a:pt x="135" y="8"/>
                </a:lnTo>
                <a:lnTo>
                  <a:pt x="154" y="11"/>
                </a:lnTo>
                <a:lnTo>
                  <a:pt x="169" y="15"/>
                </a:lnTo>
                <a:lnTo>
                  <a:pt x="184" y="17"/>
                </a:lnTo>
                <a:lnTo>
                  <a:pt x="198" y="21"/>
                </a:lnTo>
                <a:lnTo>
                  <a:pt x="209" y="23"/>
                </a:lnTo>
                <a:lnTo>
                  <a:pt x="219" y="27"/>
                </a:lnTo>
                <a:lnTo>
                  <a:pt x="221" y="29"/>
                </a:lnTo>
                <a:lnTo>
                  <a:pt x="223" y="29"/>
                </a:lnTo>
                <a:lnTo>
                  <a:pt x="227" y="33"/>
                </a:lnTo>
                <a:lnTo>
                  <a:pt x="229" y="34"/>
                </a:lnTo>
                <a:lnTo>
                  <a:pt x="231" y="38"/>
                </a:lnTo>
                <a:lnTo>
                  <a:pt x="234" y="42"/>
                </a:lnTo>
                <a:lnTo>
                  <a:pt x="236" y="48"/>
                </a:lnTo>
                <a:lnTo>
                  <a:pt x="238" y="54"/>
                </a:lnTo>
                <a:lnTo>
                  <a:pt x="242" y="59"/>
                </a:lnTo>
                <a:lnTo>
                  <a:pt x="244" y="65"/>
                </a:lnTo>
                <a:lnTo>
                  <a:pt x="246" y="73"/>
                </a:lnTo>
                <a:lnTo>
                  <a:pt x="250" y="82"/>
                </a:lnTo>
                <a:lnTo>
                  <a:pt x="252" y="90"/>
                </a:lnTo>
                <a:lnTo>
                  <a:pt x="255" y="100"/>
                </a:lnTo>
                <a:lnTo>
                  <a:pt x="257" y="109"/>
                </a:lnTo>
                <a:lnTo>
                  <a:pt x="261" y="121"/>
                </a:lnTo>
                <a:lnTo>
                  <a:pt x="263" y="132"/>
                </a:lnTo>
                <a:lnTo>
                  <a:pt x="265" y="144"/>
                </a:lnTo>
                <a:lnTo>
                  <a:pt x="269" y="155"/>
                </a:lnTo>
                <a:lnTo>
                  <a:pt x="271" y="169"/>
                </a:lnTo>
                <a:lnTo>
                  <a:pt x="275" y="182"/>
                </a:lnTo>
                <a:lnTo>
                  <a:pt x="277" y="197"/>
                </a:lnTo>
                <a:lnTo>
                  <a:pt x="280" y="213"/>
                </a:lnTo>
                <a:lnTo>
                  <a:pt x="282" y="228"/>
                </a:lnTo>
                <a:lnTo>
                  <a:pt x="286" y="243"/>
                </a:lnTo>
                <a:lnTo>
                  <a:pt x="290" y="261"/>
                </a:lnTo>
                <a:lnTo>
                  <a:pt x="292" y="278"/>
                </a:lnTo>
                <a:lnTo>
                  <a:pt x="296" y="297"/>
                </a:lnTo>
                <a:lnTo>
                  <a:pt x="298" y="316"/>
                </a:lnTo>
                <a:lnTo>
                  <a:pt x="302" y="335"/>
                </a:lnTo>
                <a:lnTo>
                  <a:pt x="303" y="354"/>
                </a:lnTo>
                <a:lnTo>
                  <a:pt x="307" y="376"/>
                </a:lnTo>
                <a:lnTo>
                  <a:pt x="311" y="397"/>
                </a:lnTo>
                <a:lnTo>
                  <a:pt x="313" y="418"/>
                </a:lnTo>
                <a:lnTo>
                  <a:pt x="317" y="437"/>
                </a:lnTo>
                <a:lnTo>
                  <a:pt x="319" y="456"/>
                </a:lnTo>
                <a:lnTo>
                  <a:pt x="321" y="475"/>
                </a:lnTo>
                <a:lnTo>
                  <a:pt x="325" y="492"/>
                </a:lnTo>
                <a:lnTo>
                  <a:pt x="326" y="512"/>
                </a:lnTo>
                <a:lnTo>
                  <a:pt x="328" y="529"/>
                </a:lnTo>
                <a:lnTo>
                  <a:pt x="330" y="544"/>
                </a:lnTo>
                <a:lnTo>
                  <a:pt x="334" y="561"/>
                </a:lnTo>
                <a:lnTo>
                  <a:pt x="336" y="577"/>
                </a:lnTo>
                <a:lnTo>
                  <a:pt x="338" y="592"/>
                </a:lnTo>
                <a:lnTo>
                  <a:pt x="340" y="606"/>
                </a:lnTo>
                <a:lnTo>
                  <a:pt x="342" y="621"/>
                </a:lnTo>
                <a:lnTo>
                  <a:pt x="344" y="634"/>
                </a:lnTo>
                <a:lnTo>
                  <a:pt x="344" y="646"/>
                </a:lnTo>
                <a:lnTo>
                  <a:pt x="346" y="659"/>
                </a:lnTo>
                <a:lnTo>
                  <a:pt x="348" y="671"/>
                </a:lnTo>
                <a:lnTo>
                  <a:pt x="350" y="682"/>
                </a:lnTo>
                <a:lnTo>
                  <a:pt x="350" y="694"/>
                </a:lnTo>
                <a:lnTo>
                  <a:pt x="351" y="703"/>
                </a:lnTo>
                <a:lnTo>
                  <a:pt x="351" y="713"/>
                </a:lnTo>
                <a:lnTo>
                  <a:pt x="353" y="722"/>
                </a:lnTo>
                <a:lnTo>
                  <a:pt x="353" y="730"/>
                </a:lnTo>
                <a:lnTo>
                  <a:pt x="355" y="740"/>
                </a:lnTo>
                <a:lnTo>
                  <a:pt x="355" y="747"/>
                </a:lnTo>
                <a:lnTo>
                  <a:pt x="355" y="753"/>
                </a:lnTo>
                <a:lnTo>
                  <a:pt x="357" y="761"/>
                </a:lnTo>
                <a:lnTo>
                  <a:pt x="357" y="767"/>
                </a:lnTo>
                <a:lnTo>
                  <a:pt x="357" y="772"/>
                </a:lnTo>
                <a:lnTo>
                  <a:pt x="357" y="778"/>
                </a:lnTo>
                <a:lnTo>
                  <a:pt x="357" y="782"/>
                </a:lnTo>
                <a:lnTo>
                  <a:pt x="357" y="799"/>
                </a:lnTo>
                <a:lnTo>
                  <a:pt x="355" y="813"/>
                </a:lnTo>
                <a:lnTo>
                  <a:pt x="355" y="826"/>
                </a:lnTo>
                <a:lnTo>
                  <a:pt x="353" y="837"/>
                </a:lnTo>
                <a:lnTo>
                  <a:pt x="350" y="845"/>
                </a:lnTo>
                <a:lnTo>
                  <a:pt x="348" y="853"/>
                </a:lnTo>
                <a:lnTo>
                  <a:pt x="342" y="859"/>
                </a:lnTo>
                <a:lnTo>
                  <a:pt x="338" y="862"/>
                </a:lnTo>
                <a:lnTo>
                  <a:pt x="334" y="866"/>
                </a:lnTo>
                <a:lnTo>
                  <a:pt x="328" y="868"/>
                </a:lnTo>
                <a:lnTo>
                  <a:pt x="323" y="870"/>
                </a:lnTo>
                <a:lnTo>
                  <a:pt x="317" y="872"/>
                </a:lnTo>
                <a:lnTo>
                  <a:pt x="309" y="872"/>
                </a:lnTo>
                <a:lnTo>
                  <a:pt x="303" y="872"/>
                </a:lnTo>
                <a:lnTo>
                  <a:pt x="296" y="870"/>
                </a:lnTo>
                <a:lnTo>
                  <a:pt x="288" y="868"/>
                </a:lnTo>
                <a:lnTo>
                  <a:pt x="284" y="866"/>
                </a:lnTo>
                <a:lnTo>
                  <a:pt x="280" y="864"/>
                </a:lnTo>
                <a:lnTo>
                  <a:pt x="277" y="860"/>
                </a:lnTo>
                <a:lnTo>
                  <a:pt x="271" y="855"/>
                </a:lnTo>
                <a:lnTo>
                  <a:pt x="267" y="849"/>
                </a:lnTo>
                <a:lnTo>
                  <a:pt x="263" y="839"/>
                </a:lnTo>
                <a:lnTo>
                  <a:pt x="257" y="832"/>
                </a:lnTo>
                <a:lnTo>
                  <a:pt x="254" y="820"/>
                </a:lnTo>
                <a:lnTo>
                  <a:pt x="250" y="809"/>
                </a:lnTo>
                <a:lnTo>
                  <a:pt x="244" y="795"/>
                </a:lnTo>
                <a:lnTo>
                  <a:pt x="238" y="780"/>
                </a:lnTo>
                <a:lnTo>
                  <a:pt x="234" y="765"/>
                </a:lnTo>
                <a:lnTo>
                  <a:pt x="229" y="747"/>
                </a:lnTo>
                <a:lnTo>
                  <a:pt x="225" y="728"/>
                </a:lnTo>
                <a:lnTo>
                  <a:pt x="219" y="709"/>
                </a:lnTo>
                <a:lnTo>
                  <a:pt x="213" y="688"/>
                </a:lnTo>
                <a:lnTo>
                  <a:pt x="202" y="644"/>
                </a:lnTo>
                <a:lnTo>
                  <a:pt x="192" y="602"/>
                </a:lnTo>
                <a:lnTo>
                  <a:pt x="171" y="517"/>
                </a:lnTo>
                <a:lnTo>
                  <a:pt x="148" y="433"/>
                </a:lnTo>
                <a:lnTo>
                  <a:pt x="127" y="351"/>
                </a:lnTo>
                <a:lnTo>
                  <a:pt x="121" y="331"/>
                </a:lnTo>
                <a:lnTo>
                  <a:pt x="115" y="312"/>
                </a:lnTo>
                <a:lnTo>
                  <a:pt x="110" y="295"/>
                </a:lnTo>
                <a:lnTo>
                  <a:pt x="104" y="278"/>
                </a:lnTo>
                <a:lnTo>
                  <a:pt x="98" y="261"/>
                </a:lnTo>
                <a:lnTo>
                  <a:pt x="92" y="245"/>
                </a:lnTo>
                <a:lnTo>
                  <a:pt x="88" y="232"/>
                </a:lnTo>
                <a:lnTo>
                  <a:pt x="83" y="217"/>
                </a:lnTo>
                <a:lnTo>
                  <a:pt x="77" y="205"/>
                </a:lnTo>
                <a:lnTo>
                  <a:pt x="71" y="194"/>
                </a:lnTo>
                <a:lnTo>
                  <a:pt x="65" y="182"/>
                </a:lnTo>
                <a:lnTo>
                  <a:pt x="60" y="172"/>
                </a:lnTo>
                <a:lnTo>
                  <a:pt x="54" y="163"/>
                </a:lnTo>
                <a:lnTo>
                  <a:pt x="50" y="153"/>
                </a:lnTo>
                <a:lnTo>
                  <a:pt x="44" y="146"/>
                </a:lnTo>
                <a:lnTo>
                  <a:pt x="39" y="140"/>
                </a:lnTo>
                <a:lnTo>
                  <a:pt x="29" y="126"/>
                </a:lnTo>
                <a:lnTo>
                  <a:pt x="19" y="115"/>
                </a:lnTo>
                <a:lnTo>
                  <a:pt x="14" y="102"/>
                </a:lnTo>
                <a:lnTo>
                  <a:pt x="8" y="90"/>
                </a:lnTo>
                <a:lnTo>
                  <a:pt x="4" y="77"/>
                </a:lnTo>
                <a:lnTo>
                  <a:pt x="0" y="63"/>
                </a:lnTo>
                <a:lnTo>
                  <a:pt x="0" y="52"/>
                </a:lnTo>
                <a:lnTo>
                  <a:pt x="0" y="38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0"/>
          <p:cNvSpPr/>
          <p:nvPr/>
        </p:nvSpPr>
        <p:spPr>
          <a:xfrm>
            <a:off x="8301567" y="3683000"/>
            <a:ext cx="1443567" cy="831851"/>
          </a:xfrm>
          <a:custGeom>
            <a:avLst/>
            <a:gdLst>
              <a:gd name="txL" fmla="*/ 0 w 1363"/>
              <a:gd name="txT" fmla="*/ 0 h 786"/>
              <a:gd name="txR" fmla="*/ 1363 w 1363"/>
              <a:gd name="txB" fmla="*/ 786 h 78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63" h="786">
                <a:moveTo>
                  <a:pt x="1050" y="786"/>
                </a:moveTo>
                <a:lnTo>
                  <a:pt x="889" y="786"/>
                </a:lnTo>
                <a:lnTo>
                  <a:pt x="897" y="761"/>
                </a:lnTo>
                <a:lnTo>
                  <a:pt x="902" y="738"/>
                </a:lnTo>
                <a:lnTo>
                  <a:pt x="908" y="713"/>
                </a:lnTo>
                <a:lnTo>
                  <a:pt x="916" y="692"/>
                </a:lnTo>
                <a:lnTo>
                  <a:pt x="922" y="669"/>
                </a:lnTo>
                <a:lnTo>
                  <a:pt x="927" y="648"/>
                </a:lnTo>
                <a:lnTo>
                  <a:pt x="933" y="627"/>
                </a:lnTo>
                <a:lnTo>
                  <a:pt x="939" y="608"/>
                </a:lnTo>
                <a:lnTo>
                  <a:pt x="943" y="587"/>
                </a:lnTo>
                <a:lnTo>
                  <a:pt x="948" y="570"/>
                </a:lnTo>
                <a:lnTo>
                  <a:pt x="952" y="550"/>
                </a:lnTo>
                <a:lnTo>
                  <a:pt x="958" y="533"/>
                </a:lnTo>
                <a:lnTo>
                  <a:pt x="962" y="516"/>
                </a:lnTo>
                <a:lnTo>
                  <a:pt x="966" y="501"/>
                </a:lnTo>
                <a:lnTo>
                  <a:pt x="970" y="485"/>
                </a:lnTo>
                <a:lnTo>
                  <a:pt x="973" y="470"/>
                </a:lnTo>
                <a:lnTo>
                  <a:pt x="975" y="455"/>
                </a:lnTo>
                <a:lnTo>
                  <a:pt x="979" y="441"/>
                </a:lnTo>
                <a:lnTo>
                  <a:pt x="983" y="430"/>
                </a:lnTo>
                <a:lnTo>
                  <a:pt x="985" y="416"/>
                </a:lnTo>
                <a:lnTo>
                  <a:pt x="987" y="405"/>
                </a:lnTo>
                <a:lnTo>
                  <a:pt x="989" y="393"/>
                </a:lnTo>
                <a:lnTo>
                  <a:pt x="991" y="384"/>
                </a:lnTo>
                <a:lnTo>
                  <a:pt x="993" y="374"/>
                </a:lnTo>
                <a:lnTo>
                  <a:pt x="995" y="365"/>
                </a:lnTo>
                <a:lnTo>
                  <a:pt x="996" y="357"/>
                </a:lnTo>
                <a:lnTo>
                  <a:pt x="998" y="347"/>
                </a:lnTo>
                <a:lnTo>
                  <a:pt x="998" y="342"/>
                </a:lnTo>
                <a:lnTo>
                  <a:pt x="1000" y="334"/>
                </a:lnTo>
                <a:lnTo>
                  <a:pt x="1000" y="328"/>
                </a:lnTo>
                <a:lnTo>
                  <a:pt x="1000" y="322"/>
                </a:lnTo>
                <a:lnTo>
                  <a:pt x="1000" y="319"/>
                </a:lnTo>
                <a:lnTo>
                  <a:pt x="1000" y="301"/>
                </a:lnTo>
                <a:lnTo>
                  <a:pt x="998" y="286"/>
                </a:lnTo>
                <a:lnTo>
                  <a:pt x="996" y="273"/>
                </a:lnTo>
                <a:lnTo>
                  <a:pt x="993" y="259"/>
                </a:lnTo>
                <a:lnTo>
                  <a:pt x="989" y="248"/>
                </a:lnTo>
                <a:lnTo>
                  <a:pt x="983" y="236"/>
                </a:lnTo>
                <a:lnTo>
                  <a:pt x="977" y="227"/>
                </a:lnTo>
                <a:lnTo>
                  <a:pt x="970" y="219"/>
                </a:lnTo>
                <a:lnTo>
                  <a:pt x="964" y="215"/>
                </a:lnTo>
                <a:lnTo>
                  <a:pt x="958" y="211"/>
                </a:lnTo>
                <a:lnTo>
                  <a:pt x="948" y="209"/>
                </a:lnTo>
                <a:lnTo>
                  <a:pt x="939" y="207"/>
                </a:lnTo>
                <a:lnTo>
                  <a:pt x="925" y="205"/>
                </a:lnTo>
                <a:lnTo>
                  <a:pt x="912" y="205"/>
                </a:lnTo>
                <a:lnTo>
                  <a:pt x="895" y="204"/>
                </a:lnTo>
                <a:lnTo>
                  <a:pt x="877" y="205"/>
                </a:lnTo>
                <a:lnTo>
                  <a:pt x="856" y="205"/>
                </a:lnTo>
                <a:lnTo>
                  <a:pt x="835" y="205"/>
                </a:lnTo>
                <a:lnTo>
                  <a:pt x="824" y="207"/>
                </a:lnTo>
                <a:lnTo>
                  <a:pt x="810" y="207"/>
                </a:lnTo>
                <a:lnTo>
                  <a:pt x="799" y="209"/>
                </a:lnTo>
                <a:lnTo>
                  <a:pt x="785" y="211"/>
                </a:lnTo>
                <a:lnTo>
                  <a:pt x="772" y="211"/>
                </a:lnTo>
                <a:lnTo>
                  <a:pt x="756" y="213"/>
                </a:lnTo>
                <a:lnTo>
                  <a:pt x="743" y="215"/>
                </a:lnTo>
                <a:lnTo>
                  <a:pt x="728" y="217"/>
                </a:lnTo>
                <a:lnTo>
                  <a:pt x="712" y="219"/>
                </a:lnTo>
                <a:lnTo>
                  <a:pt x="697" y="221"/>
                </a:lnTo>
                <a:lnTo>
                  <a:pt x="680" y="223"/>
                </a:lnTo>
                <a:lnTo>
                  <a:pt x="662" y="225"/>
                </a:lnTo>
                <a:lnTo>
                  <a:pt x="628" y="228"/>
                </a:lnTo>
                <a:lnTo>
                  <a:pt x="591" y="234"/>
                </a:lnTo>
                <a:lnTo>
                  <a:pt x="555" y="240"/>
                </a:lnTo>
                <a:lnTo>
                  <a:pt x="518" y="244"/>
                </a:lnTo>
                <a:lnTo>
                  <a:pt x="480" y="250"/>
                </a:lnTo>
                <a:lnTo>
                  <a:pt x="442" y="255"/>
                </a:lnTo>
                <a:lnTo>
                  <a:pt x="401" y="259"/>
                </a:lnTo>
                <a:lnTo>
                  <a:pt x="361" y="265"/>
                </a:lnTo>
                <a:lnTo>
                  <a:pt x="319" y="271"/>
                </a:lnTo>
                <a:lnTo>
                  <a:pt x="275" y="276"/>
                </a:lnTo>
                <a:lnTo>
                  <a:pt x="232" y="282"/>
                </a:lnTo>
                <a:lnTo>
                  <a:pt x="188" y="288"/>
                </a:lnTo>
                <a:lnTo>
                  <a:pt x="142" y="294"/>
                </a:lnTo>
                <a:lnTo>
                  <a:pt x="96" y="299"/>
                </a:lnTo>
                <a:lnTo>
                  <a:pt x="48" y="307"/>
                </a:lnTo>
                <a:lnTo>
                  <a:pt x="0" y="313"/>
                </a:lnTo>
                <a:lnTo>
                  <a:pt x="0" y="186"/>
                </a:lnTo>
                <a:lnTo>
                  <a:pt x="21" y="186"/>
                </a:lnTo>
                <a:lnTo>
                  <a:pt x="44" y="186"/>
                </a:lnTo>
                <a:lnTo>
                  <a:pt x="69" y="184"/>
                </a:lnTo>
                <a:lnTo>
                  <a:pt x="94" y="184"/>
                </a:lnTo>
                <a:lnTo>
                  <a:pt x="121" y="182"/>
                </a:lnTo>
                <a:lnTo>
                  <a:pt x="152" y="181"/>
                </a:lnTo>
                <a:lnTo>
                  <a:pt x="181" y="177"/>
                </a:lnTo>
                <a:lnTo>
                  <a:pt x="213" y="173"/>
                </a:lnTo>
                <a:lnTo>
                  <a:pt x="248" y="169"/>
                </a:lnTo>
                <a:lnTo>
                  <a:pt x="282" y="165"/>
                </a:lnTo>
                <a:lnTo>
                  <a:pt x="319" y="161"/>
                </a:lnTo>
                <a:lnTo>
                  <a:pt x="357" y="156"/>
                </a:lnTo>
                <a:lnTo>
                  <a:pt x="397" y="150"/>
                </a:lnTo>
                <a:lnTo>
                  <a:pt x="438" y="144"/>
                </a:lnTo>
                <a:lnTo>
                  <a:pt x="482" y="138"/>
                </a:lnTo>
                <a:lnTo>
                  <a:pt x="526" y="131"/>
                </a:lnTo>
                <a:lnTo>
                  <a:pt x="549" y="127"/>
                </a:lnTo>
                <a:lnTo>
                  <a:pt x="570" y="123"/>
                </a:lnTo>
                <a:lnTo>
                  <a:pt x="591" y="121"/>
                </a:lnTo>
                <a:lnTo>
                  <a:pt x="613" y="117"/>
                </a:lnTo>
                <a:lnTo>
                  <a:pt x="632" y="113"/>
                </a:lnTo>
                <a:lnTo>
                  <a:pt x="653" y="110"/>
                </a:lnTo>
                <a:lnTo>
                  <a:pt x="672" y="108"/>
                </a:lnTo>
                <a:lnTo>
                  <a:pt x="689" y="104"/>
                </a:lnTo>
                <a:lnTo>
                  <a:pt x="707" y="100"/>
                </a:lnTo>
                <a:lnTo>
                  <a:pt x="724" y="98"/>
                </a:lnTo>
                <a:lnTo>
                  <a:pt x="741" y="94"/>
                </a:lnTo>
                <a:lnTo>
                  <a:pt x="758" y="90"/>
                </a:lnTo>
                <a:lnTo>
                  <a:pt x="774" y="87"/>
                </a:lnTo>
                <a:lnTo>
                  <a:pt x="789" y="85"/>
                </a:lnTo>
                <a:lnTo>
                  <a:pt x="803" y="81"/>
                </a:lnTo>
                <a:lnTo>
                  <a:pt x="818" y="79"/>
                </a:lnTo>
                <a:lnTo>
                  <a:pt x="829" y="75"/>
                </a:lnTo>
                <a:lnTo>
                  <a:pt x="843" y="71"/>
                </a:lnTo>
                <a:lnTo>
                  <a:pt x="856" y="69"/>
                </a:lnTo>
                <a:lnTo>
                  <a:pt x="868" y="66"/>
                </a:lnTo>
                <a:lnTo>
                  <a:pt x="877" y="62"/>
                </a:lnTo>
                <a:lnTo>
                  <a:pt x="889" y="60"/>
                </a:lnTo>
                <a:lnTo>
                  <a:pt x="899" y="56"/>
                </a:lnTo>
                <a:lnTo>
                  <a:pt x="908" y="54"/>
                </a:lnTo>
                <a:lnTo>
                  <a:pt x="918" y="50"/>
                </a:lnTo>
                <a:lnTo>
                  <a:pt x="925" y="48"/>
                </a:lnTo>
                <a:lnTo>
                  <a:pt x="933" y="44"/>
                </a:lnTo>
                <a:lnTo>
                  <a:pt x="941" y="43"/>
                </a:lnTo>
                <a:lnTo>
                  <a:pt x="947" y="39"/>
                </a:lnTo>
                <a:lnTo>
                  <a:pt x="954" y="37"/>
                </a:lnTo>
                <a:lnTo>
                  <a:pt x="958" y="33"/>
                </a:lnTo>
                <a:lnTo>
                  <a:pt x="964" y="31"/>
                </a:lnTo>
                <a:lnTo>
                  <a:pt x="973" y="25"/>
                </a:lnTo>
                <a:lnTo>
                  <a:pt x="981" y="21"/>
                </a:lnTo>
                <a:lnTo>
                  <a:pt x="991" y="18"/>
                </a:lnTo>
                <a:lnTo>
                  <a:pt x="998" y="14"/>
                </a:lnTo>
                <a:lnTo>
                  <a:pt x="1008" y="10"/>
                </a:lnTo>
                <a:lnTo>
                  <a:pt x="1016" y="8"/>
                </a:lnTo>
                <a:lnTo>
                  <a:pt x="1031" y="4"/>
                </a:lnTo>
                <a:lnTo>
                  <a:pt x="1044" y="2"/>
                </a:lnTo>
                <a:lnTo>
                  <a:pt x="1058" y="0"/>
                </a:lnTo>
                <a:lnTo>
                  <a:pt x="1071" y="2"/>
                </a:lnTo>
                <a:lnTo>
                  <a:pt x="1083" y="6"/>
                </a:lnTo>
                <a:lnTo>
                  <a:pt x="1094" y="12"/>
                </a:lnTo>
                <a:lnTo>
                  <a:pt x="1106" y="18"/>
                </a:lnTo>
                <a:lnTo>
                  <a:pt x="1119" y="25"/>
                </a:lnTo>
                <a:lnTo>
                  <a:pt x="1133" y="33"/>
                </a:lnTo>
                <a:lnTo>
                  <a:pt x="1146" y="43"/>
                </a:lnTo>
                <a:lnTo>
                  <a:pt x="1162" y="52"/>
                </a:lnTo>
                <a:lnTo>
                  <a:pt x="1177" y="64"/>
                </a:lnTo>
                <a:lnTo>
                  <a:pt x="1194" y="75"/>
                </a:lnTo>
                <a:lnTo>
                  <a:pt x="1211" y="87"/>
                </a:lnTo>
                <a:lnTo>
                  <a:pt x="1227" y="100"/>
                </a:lnTo>
                <a:lnTo>
                  <a:pt x="1244" y="112"/>
                </a:lnTo>
                <a:lnTo>
                  <a:pt x="1259" y="125"/>
                </a:lnTo>
                <a:lnTo>
                  <a:pt x="1273" y="138"/>
                </a:lnTo>
                <a:lnTo>
                  <a:pt x="1288" y="150"/>
                </a:lnTo>
                <a:lnTo>
                  <a:pt x="1300" y="163"/>
                </a:lnTo>
                <a:lnTo>
                  <a:pt x="1313" y="175"/>
                </a:lnTo>
                <a:lnTo>
                  <a:pt x="1325" y="186"/>
                </a:lnTo>
                <a:lnTo>
                  <a:pt x="1334" y="198"/>
                </a:lnTo>
                <a:lnTo>
                  <a:pt x="1344" y="207"/>
                </a:lnTo>
                <a:lnTo>
                  <a:pt x="1350" y="219"/>
                </a:lnTo>
                <a:lnTo>
                  <a:pt x="1355" y="227"/>
                </a:lnTo>
                <a:lnTo>
                  <a:pt x="1359" y="236"/>
                </a:lnTo>
                <a:lnTo>
                  <a:pt x="1363" y="242"/>
                </a:lnTo>
                <a:lnTo>
                  <a:pt x="1363" y="250"/>
                </a:lnTo>
                <a:lnTo>
                  <a:pt x="1363" y="253"/>
                </a:lnTo>
                <a:lnTo>
                  <a:pt x="1363" y="255"/>
                </a:lnTo>
                <a:lnTo>
                  <a:pt x="1361" y="259"/>
                </a:lnTo>
                <a:lnTo>
                  <a:pt x="1359" y="263"/>
                </a:lnTo>
                <a:lnTo>
                  <a:pt x="1357" y="265"/>
                </a:lnTo>
                <a:lnTo>
                  <a:pt x="1353" y="269"/>
                </a:lnTo>
                <a:lnTo>
                  <a:pt x="1352" y="271"/>
                </a:lnTo>
                <a:lnTo>
                  <a:pt x="1348" y="274"/>
                </a:lnTo>
                <a:lnTo>
                  <a:pt x="1344" y="278"/>
                </a:lnTo>
                <a:lnTo>
                  <a:pt x="1338" y="280"/>
                </a:lnTo>
                <a:lnTo>
                  <a:pt x="1332" y="284"/>
                </a:lnTo>
                <a:lnTo>
                  <a:pt x="1327" y="286"/>
                </a:lnTo>
                <a:lnTo>
                  <a:pt x="1321" y="290"/>
                </a:lnTo>
                <a:lnTo>
                  <a:pt x="1315" y="294"/>
                </a:lnTo>
                <a:lnTo>
                  <a:pt x="1307" y="296"/>
                </a:lnTo>
                <a:lnTo>
                  <a:pt x="1300" y="299"/>
                </a:lnTo>
                <a:lnTo>
                  <a:pt x="1296" y="301"/>
                </a:lnTo>
                <a:lnTo>
                  <a:pt x="1292" y="305"/>
                </a:lnTo>
                <a:lnTo>
                  <a:pt x="1288" y="309"/>
                </a:lnTo>
                <a:lnTo>
                  <a:pt x="1282" y="313"/>
                </a:lnTo>
                <a:lnTo>
                  <a:pt x="1279" y="319"/>
                </a:lnTo>
                <a:lnTo>
                  <a:pt x="1273" y="324"/>
                </a:lnTo>
                <a:lnTo>
                  <a:pt x="1267" y="332"/>
                </a:lnTo>
                <a:lnTo>
                  <a:pt x="1261" y="340"/>
                </a:lnTo>
                <a:lnTo>
                  <a:pt x="1256" y="347"/>
                </a:lnTo>
                <a:lnTo>
                  <a:pt x="1250" y="357"/>
                </a:lnTo>
                <a:lnTo>
                  <a:pt x="1242" y="368"/>
                </a:lnTo>
                <a:lnTo>
                  <a:pt x="1236" y="380"/>
                </a:lnTo>
                <a:lnTo>
                  <a:pt x="1229" y="391"/>
                </a:lnTo>
                <a:lnTo>
                  <a:pt x="1221" y="405"/>
                </a:lnTo>
                <a:lnTo>
                  <a:pt x="1215" y="418"/>
                </a:lnTo>
                <a:lnTo>
                  <a:pt x="1208" y="433"/>
                </a:lnTo>
                <a:lnTo>
                  <a:pt x="1198" y="449"/>
                </a:lnTo>
                <a:lnTo>
                  <a:pt x="1190" y="466"/>
                </a:lnTo>
                <a:lnTo>
                  <a:pt x="1183" y="483"/>
                </a:lnTo>
                <a:lnTo>
                  <a:pt x="1173" y="501"/>
                </a:lnTo>
                <a:lnTo>
                  <a:pt x="1165" y="520"/>
                </a:lnTo>
                <a:lnTo>
                  <a:pt x="1156" y="541"/>
                </a:lnTo>
                <a:lnTo>
                  <a:pt x="1146" y="560"/>
                </a:lnTo>
                <a:lnTo>
                  <a:pt x="1137" y="583"/>
                </a:lnTo>
                <a:lnTo>
                  <a:pt x="1127" y="604"/>
                </a:lnTo>
                <a:lnTo>
                  <a:pt x="1115" y="629"/>
                </a:lnTo>
                <a:lnTo>
                  <a:pt x="1106" y="652"/>
                </a:lnTo>
                <a:lnTo>
                  <a:pt x="1094" y="677"/>
                </a:lnTo>
                <a:lnTo>
                  <a:pt x="1085" y="704"/>
                </a:lnTo>
                <a:lnTo>
                  <a:pt x="1073" y="731"/>
                </a:lnTo>
                <a:lnTo>
                  <a:pt x="1062" y="757"/>
                </a:lnTo>
                <a:lnTo>
                  <a:pt x="1050" y="786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1"/>
          <p:cNvSpPr/>
          <p:nvPr/>
        </p:nvSpPr>
        <p:spPr>
          <a:xfrm>
            <a:off x="8432800" y="4434417"/>
            <a:ext cx="1126067" cy="226483"/>
          </a:xfrm>
          <a:custGeom>
            <a:avLst/>
            <a:gdLst>
              <a:gd name="txL" fmla="*/ 0 w 1063"/>
              <a:gd name="txT" fmla="*/ 0 h 213"/>
              <a:gd name="txR" fmla="*/ 1063 w 1063"/>
              <a:gd name="txB" fmla="*/ 213 h 21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63" h="213">
                <a:moveTo>
                  <a:pt x="501" y="25"/>
                </a:moveTo>
                <a:lnTo>
                  <a:pt x="528" y="21"/>
                </a:lnTo>
                <a:lnTo>
                  <a:pt x="555" y="20"/>
                </a:lnTo>
                <a:lnTo>
                  <a:pt x="580" y="18"/>
                </a:lnTo>
                <a:lnTo>
                  <a:pt x="605" y="14"/>
                </a:lnTo>
                <a:lnTo>
                  <a:pt x="630" y="12"/>
                </a:lnTo>
                <a:lnTo>
                  <a:pt x="653" y="10"/>
                </a:lnTo>
                <a:lnTo>
                  <a:pt x="674" y="8"/>
                </a:lnTo>
                <a:lnTo>
                  <a:pt x="697" y="6"/>
                </a:lnTo>
                <a:lnTo>
                  <a:pt x="718" y="6"/>
                </a:lnTo>
                <a:lnTo>
                  <a:pt x="737" y="4"/>
                </a:lnTo>
                <a:lnTo>
                  <a:pt x="758" y="4"/>
                </a:lnTo>
                <a:lnTo>
                  <a:pt x="777" y="2"/>
                </a:lnTo>
                <a:lnTo>
                  <a:pt x="795" y="2"/>
                </a:lnTo>
                <a:lnTo>
                  <a:pt x="812" y="0"/>
                </a:lnTo>
                <a:lnTo>
                  <a:pt x="829" y="0"/>
                </a:lnTo>
                <a:lnTo>
                  <a:pt x="845" y="0"/>
                </a:lnTo>
                <a:lnTo>
                  <a:pt x="860" y="0"/>
                </a:lnTo>
                <a:lnTo>
                  <a:pt x="875" y="0"/>
                </a:lnTo>
                <a:lnTo>
                  <a:pt x="889" y="2"/>
                </a:lnTo>
                <a:lnTo>
                  <a:pt x="902" y="2"/>
                </a:lnTo>
                <a:lnTo>
                  <a:pt x="914" y="4"/>
                </a:lnTo>
                <a:lnTo>
                  <a:pt x="925" y="4"/>
                </a:lnTo>
                <a:lnTo>
                  <a:pt x="937" y="6"/>
                </a:lnTo>
                <a:lnTo>
                  <a:pt x="946" y="6"/>
                </a:lnTo>
                <a:lnTo>
                  <a:pt x="956" y="8"/>
                </a:lnTo>
                <a:lnTo>
                  <a:pt x="964" y="10"/>
                </a:lnTo>
                <a:lnTo>
                  <a:pt x="971" y="12"/>
                </a:lnTo>
                <a:lnTo>
                  <a:pt x="979" y="14"/>
                </a:lnTo>
                <a:lnTo>
                  <a:pt x="985" y="18"/>
                </a:lnTo>
                <a:lnTo>
                  <a:pt x="990" y="20"/>
                </a:lnTo>
                <a:lnTo>
                  <a:pt x="996" y="21"/>
                </a:lnTo>
                <a:lnTo>
                  <a:pt x="1000" y="25"/>
                </a:lnTo>
                <a:lnTo>
                  <a:pt x="1008" y="31"/>
                </a:lnTo>
                <a:lnTo>
                  <a:pt x="1015" y="37"/>
                </a:lnTo>
                <a:lnTo>
                  <a:pt x="1021" y="43"/>
                </a:lnTo>
                <a:lnTo>
                  <a:pt x="1027" y="48"/>
                </a:lnTo>
                <a:lnTo>
                  <a:pt x="1033" y="52"/>
                </a:lnTo>
                <a:lnTo>
                  <a:pt x="1038" y="58"/>
                </a:lnTo>
                <a:lnTo>
                  <a:pt x="1044" y="62"/>
                </a:lnTo>
                <a:lnTo>
                  <a:pt x="1048" y="67"/>
                </a:lnTo>
                <a:lnTo>
                  <a:pt x="1052" y="71"/>
                </a:lnTo>
                <a:lnTo>
                  <a:pt x="1054" y="75"/>
                </a:lnTo>
                <a:lnTo>
                  <a:pt x="1058" y="79"/>
                </a:lnTo>
                <a:lnTo>
                  <a:pt x="1060" y="83"/>
                </a:lnTo>
                <a:lnTo>
                  <a:pt x="1061" y="87"/>
                </a:lnTo>
                <a:lnTo>
                  <a:pt x="1063" y="89"/>
                </a:lnTo>
                <a:lnTo>
                  <a:pt x="1063" y="92"/>
                </a:lnTo>
                <a:lnTo>
                  <a:pt x="1063" y="94"/>
                </a:lnTo>
                <a:lnTo>
                  <a:pt x="1063" y="98"/>
                </a:lnTo>
                <a:lnTo>
                  <a:pt x="1060" y="102"/>
                </a:lnTo>
                <a:lnTo>
                  <a:pt x="1056" y="108"/>
                </a:lnTo>
                <a:lnTo>
                  <a:pt x="1050" y="112"/>
                </a:lnTo>
                <a:lnTo>
                  <a:pt x="1044" y="115"/>
                </a:lnTo>
                <a:lnTo>
                  <a:pt x="1035" y="119"/>
                </a:lnTo>
                <a:lnTo>
                  <a:pt x="1025" y="121"/>
                </a:lnTo>
                <a:lnTo>
                  <a:pt x="1013" y="125"/>
                </a:lnTo>
                <a:lnTo>
                  <a:pt x="1006" y="127"/>
                </a:lnTo>
                <a:lnTo>
                  <a:pt x="998" y="127"/>
                </a:lnTo>
                <a:lnTo>
                  <a:pt x="990" y="129"/>
                </a:lnTo>
                <a:lnTo>
                  <a:pt x="981" y="131"/>
                </a:lnTo>
                <a:lnTo>
                  <a:pt x="971" y="131"/>
                </a:lnTo>
                <a:lnTo>
                  <a:pt x="960" y="133"/>
                </a:lnTo>
                <a:lnTo>
                  <a:pt x="948" y="135"/>
                </a:lnTo>
                <a:lnTo>
                  <a:pt x="935" y="135"/>
                </a:lnTo>
                <a:lnTo>
                  <a:pt x="921" y="135"/>
                </a:lnTo>
                <a:lnTo>
                  <a:pt x="906" y="136"/>
                </a:lnTo>
                <a:lnTo>
                  <a:pt x="891" y="136"/>
                </a:lnTo>
                <a:lnTo>
                  <a:pt x="875" y="136"/>
                </a:lnTo>
                <a:lnTo>
                  <a:pt x="858" y="138"/>
                </a:lnTo>
                <a:lnTo>
                  <a:pt x="839" y="138"/>
                </a:lnTo>
                <a:lnTo>
                  <a:pt x="820" y="138"/>
                </a:lnTo>
                <a:lnTo>
                  <a:pt x="800" y="138"/>
                </a:lnTo>
                <a:lnTo>
                  <a:pt x="791" y="138"/>
                </a:lnTo>
                <a:lnTo>
                  <a:pt x="779" y="138"/>
                </a:lnTo>
                <a:lnTo>
                  <a:pt x="766" y="138"/>
                </a:lnTo>
                <a:lnTo>
                  <a:pt x="752" y="140"/>
                </a:lnTo>
                <a:lnTo>
                  <a:pt x="739" y="140"/>
                </a:lnTo>
                <a:lnTo>
                  <a:pt x="724" y="140"/>
                </a:lnTo>
                <a:lnTo>
                  <a:pt x="706" y="142"/>
                </a:lnTo>
                <a:lnTo>
                  <a:pt x="689" y="142"/>
                </a:lnTo>
                <a:lnTo>
                  <a:pt x="672" y="144"/>
                </a:lnTo>
                <a:lnTo>
                  <a:pt x="653" y="146"/>
                </a:lnTo>
                <a:lnTo>
                  <a:pt x="633" y="148"/>
                </a:lnTo>
                <a:lnTo>
                  <a:pt x="612" y="150"/>
                </a:lnTo>
                <a:lnTo>
                  <a:pt x="591" y="150"/>
                </a:lnTo>
                <a:lnTo>
                  <a:pt x="568" y="152"/>
                </a:lnTo>
                <a:lnTo>
                  <a:pt x="545" y="156"/>
                </a:lnTo>
                <a:lnTo>
                  <a:pt x="520" y="158"/>
                </a:lnTo>
                <a:lnTo>
                  <a:pt x="493" y="159"/>
                </a:lnTo>
                <a:lnTo>
                  <a:pt x="468" y="161"/>
                </a:lnTo>
                <a:lnTo>
                  <a:pt x="440" y="165"/>
                </a:lnTo>
                <a:lnTo>
                  <a:pt x="413" y="167"/>
                </a:lnTo>
                <a:lnTo>
                  <a:pt x="384" y="171"/>
                </a:lnTo>
                <a:lnTo>
                  <a:pt x="353" y="173"/>
                </a:lnTo>
                <a:lnTo>
                  <a:pt x="322" y="177"/>
                </a:lnTo>
                <a:lnTo>
                  <a:pt x="290" y="181"/>
                </a:lnTo>
                <a:lnTo>
                  <a:pt x="257" y="184"/>
                </a:lnTo>
                <a:lnTo>
                  <a:pt x="223" y="188"/>
                </a:lnTo>
                <a:lnTo>
                  <a:pt x="188" y="192"/>
                </a:lnTo>
                <a:lnTo>
                  <a:pt x="152" y="196"/>
                </a:lnTo>
                <a:lnTo>
                  <a:pt x="115" y="200"/>
                </a:lnTo>
                <a:lnTo>
                  <a:pt x="79" y="204"/>
                </a:lnTo>
                <a:lnTo>
                  <a:pt x="40" y="209"/>
                </a:lnTo>
                <a:lnTo>
                  <a:pt x="0" y="213"/>
                </a:lnTo>
                <a:lnTo>
                  <a:pt x="0" y="75"/>
                </a:lnTo>
                <a:lnTo>
                  <a:pt x="4" y="75"/>
                </a:lnTo>
                <a:lnTo>
                  <a:pt x="10" y="75"/>
                </a:lnTo>
                <a:lnTo>
                  <a:pt x="15" y="75"/>
                </a:lnTo>
                <a:lnTo>
                  <a:pt x="21" y="75"/>
                </a:lnTo>
                <a:lnTo>
                  <a:pt x="29" y="73"/>
                </a:lnTo>
                <a:lnTo>
                  <a:pt x="36" y="73"/>
                </a:lnTo>
                <a:lnTo>
                  <a:pt x="46" y="73"/>
                </a:lnTo>
                <a:lnTo>
                  <a:pt x="56" y="71"/>
                </a:lnTo>
                <a:lnTo>
                  <a:pt x="65" y="71"/>
                </a:lnTo>
                <a:lnTo>
                  <a:pt x="77" y="69"/>
                </a:lnTo>
                <a:lnTo>
                  <a:pt x="88" y="69"/>
                </a:lnTo>
                <a:lnTo>
                  <a:pt x="100" y="67"/>
                </a:lnTo>
                <a:lnTo>
                  <a:pt x="113" y="67"/>
                </a:lnTo>
                <a:lnTo>
                  <a:pt x="127" y="66"/>
                </a:lnTo>
                <a:lnTo>
                  <a:pt x="142" y="64"/>
                </a:lnTo>
                <a:lnTo>
                  <a:pt x="157" y="62"/>
                </a:lnTo>
                <a:lnTo>
                  <a:pt x="173" y="62"/>
                </a:lnTo>
                <a:lnTo>
                  <a:pt x="190" y="60"/>
                </a:lnTo>
                <a:lnTo>
                  <a:pt x="207" y="58"/>
                </a:lnTo>
                <a:lnTo>
                  <a:pt x="225" y="56"/>
                </a:lnTo>
                <a:lnTo>
                  <a:pt x="244" y="54"/>
                </a:lnTo>
                <a:lnTo>
                  <a:pt x="265" y="52"/>
                </a:lnTo>
                <a:lnTo>
                  <a:pt x="284" y="48"/>
                </a:lnTo>
                <a:lnTo>
                  <a:pt x="305" y="46"/>
                </a:lnTo>
                <a:lnTo>
                  <a:pt x="328" y="44"/>
                </a:lnTo>
                <a:lnTo>
                  <a:pt x="349" y="43"/>
                </a:lnTo>
                <a:lnTo>
                  <a:pt x="374" y="39"/>
                </a:lnTo>
                <a:lnTo>
                  <a:pt x="397" y="37"/>
                </a:lnTo>
                <a:lnTo>
                  <a:pt x="422" y="35"/>
                </a:lnTo>
                <a:lnTo>
                  <a:pt x="447" y="31"/>
                </a:lnTo>
                <a:lnTo>
                  <a:pt x="474" y="29"/>
                </a:lnTo>
                <a:lnTo>
                  <a:pt x="501" y="2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708" y="1463714"/>
            <a:ext cx="4416137" cy="43007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68" y="1463714"/>
            <a:ext cx="4457700" cy="431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10917" y="5190067"/>
            <a:ext cx="4419600" cy="23069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400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第一笔横写在上格的正中间，下面“夕”第一撇稍短，第二笔横撇舒展稍长。</a:t>
            </a:r>
            <a:endParaRPr kumimoji="0" lang="zh-CN" altLang="en-US" sz="2400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死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sǐ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78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炸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死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8679" name="Group 4"/>
          <p:cNvGrpSpPr/>
          <p:nvPr/>
        </p:nvGrpSpPr>
        <p:grpSpPr>
          <a:xfrm>
            <a:off x="7004051" y="1263651"/>
            <a:ext cx="3839633" cy="3839633"/>
            <a:chOff x="1474" y="663"/>
            <a:chExt cx="2948" cy="2835"/>
          </a:xfrm>
        </p:grpSpPr>
        <p:sp>
          <p:nvSpPr>
            <p:cNvPr id="2869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869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869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869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869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0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4833" y="49635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死亡  炸死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67317" y="5494867"/>
            <a:ext cx="5338233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撒哈拉沙漠是世界有名的</a:t>
            </a: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不毛之地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死亡之谷。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>
            <a:spLocks noChangeArrowheads="1"/>
          </p:cNvSpPr>
          <p:nvPr/>
        </p:nvSpPr>
        <p:spPr bwMode="auto">
          <a:xfrm>
            <a:off x="914400" y="4420871"/>
            <a:ext cx="3312584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2665" b="1" kern="1200" cap="none" spc="0" normalizeH="0" baseline="0" noProof="0" dirty="0">
                <a:latin typeface="+mj-ea"/>
                <a:ea typeface="+mj-ea"/>
                <a:cs typeface="+mn-cs"/>
              </a:rPr>
              <a:t>S  </a:t>
            </a: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2665" b="1" kern="1200" cap="none" spc="0" normalizeH="0" baseline="0" noProof="0" dirty="0">
                <a:latin typeface="+mj-ea"/>
                <a:ea typeface="+mj-ea"/>
                <a:cs typeface="+mn-cs"/>
              </a:rPr>
              <a:t>歹</a:t>
            </a:r>
            <a:endParaRPr kumimoji="0" lang="zh-CN" altLang="en-US" sz="2665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  <p:sp>
        <p:nvSpPr>
          <p:cNvPr id="26" name="文本框 31"/>
          <p:cNvSpPr txBox="1">
            <a:spLocks noChangeArrowheads="1"/>
          </p:cNvSpPr>
          <p:nvPr/>
        </p:nvSpPr>
        <p:spPr bwMode="auto">
          <a:xfrm>
            <a:off x="626533" y="3853392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上下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Freeform 31"/>
          <p:cNvSpPr/>
          <p:nvPr/>
        </p:nvSpPr>
        <p:spPr>
          <a:xfrm>
            <a:off x="7776633" y="2372784"/>
            <a:ext cx="658284" cy="1058333"/>
          </a:xfrm>
          <a:custGeom>
            <a:avLst/>
            <a:gdLst>
              <a:gd name="txL" fmla="*/ 0 w 779"/>
              <a:gd name="txT" fmla="*/ 0 h 1250"/>
              <a:gd name="txR" fmla="*/ 779 w 779"/>
              <a:gd name="txB" fmla="*/ 1250 h 125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79" h="1250">
                <a:moveTo>
                  <a:pt x="779" y="220"/>
                </a:moveTo>
                <a:lnTo>
                  <a:pt x="745" y="304"/>
                </a:lnTo>
                <a:lnTo>
                  <a:pt x="728" y="355"/>
                </a:lnTo>
                <a:lnTo>
                  <a:pt x="694" y="422"/>
                </a:lnTo>
                <a:lnTo>
                  <a:pt x="643" y="490"/>
                </a:lnTo>
                <a:lnTo>
                  <a:pt x="593" y="574"/>
                </a:lnTo>
                <a:lnTo>
                  <a:pt x="542" y="676"/>
                </a:lnTo>
                <a:lnTo>
                  <a:pt x="491" y="777"/>
                </a:lnTo>
                <a:lnTo>
                  <a:pt x="423" y="879"/>
                </a:lnTo>
                <a:lnTo>
                  <a:pt x="338" y="963"/>
                </a:lnTo>
                <a:lnTo>
                  <a:pt x="271" y="1048"/>
                </a:lnTo>
                <a:lnTo>
                  <a:pt x="186" y="1115"/>
                </a:lnTo>
                <a:lnTo>
                  <a:pt x="118" y="1183"/>
                </a:lnTo>
                <a:lnTo>
                  <a:pt x="67" y="1233"/>
                </a:lnTo>
                <a:lnTo>
                  <a:pt x="33" y="1250"/>
                </a:lnTo>
                <a:lnTo>
                  <a:pt x="17" y="1250"/>
                </a:lnTo>
                <a:lnTo>
                  <a:pt x="0" y="1233"/>
                </a:lnTo>
                <a:lnTo>
                  <a:pt x="17" y="1200"/>
                </a:lnTo>
                <a:lnTo>
                  <a:pt x="50" y="1149"/>
                </a:lnTo>
                <a:lnTo>
                  <a:pt x="101" y="1081"/>
                </a:lnTo>
                <a:lnTo>
                  <a:pt x="169" y="980"/>
                </a:lnTo>
                <a:lnTo>
                  <a:pt x="237" y="879"/>
                </a:lnTo>
                <a:lnTo>
                  <a:pt x="288" y="760"/>
                </a:lnTo>
                <a:lnTo>
                  <a:pt x="355" y="642"/>
                </a:lnTo>
                <a:lnTo>
                  <a:pt x="423" y="524"/>
                </a:lnTo>
                <a:lnTo>
                  <a:pt x="474" y="406"/>
                </a:lnTo>
                <a:lnTo>
                  <a:pt x="508" y="321"/>
                </a:lnTo>
                <a:lnTo>
                  <a:pt x="542" y="237"/>
                </a:lnTo>
                <a:lnTo>
                  <a:pt x="559" y="186"/>
                </a:lnTo>
                <a:lnTo>
                  <a:pt x="576" y="135"/>
                </a:lnTo>
                <a:lnTo>
                  <a:pt x="559" y="51"/>
                </a:lnTo>
                <a:lnTo>
                  <a:pt x="542" y="34"/>
                </a:lnTo>
                <a:lnTo>
                  <a:pt x="542" y="17"/>
                </a:lnTo>
                <a:lnTo>
                  <a:pt x="559" y="0"/>
                </a:lnTo>
                <a:lnTo>
                  <a:pt x="576" y="0"/>
                </a:lnTo>
                <a:lnTo>
                  <a:pt x="610" y="0"/>
                </a:lnTo>
                <a:lnTo>
                  <a:pt x="626" y="17"/>
                </a:lnTo>
                <a:lnTo>
                  <a:pt x="677" y="34"/>
                </a:lnTo>
                <a:lnTo>
                  <a:pt x="711" y="68"/>
                </a:lnTo>
                <a:lnTo>
                  <a:pt x="745" y="101"/>
                </a:lnTo>
                <a:lnTo>
                  <a:pt x="762" y="152"/>
                </a:lnTo>
                <a:lnTo>
                  <a:pt x="779" y="186"/>
                </a:lnTo>
                <a:lnTo>
                  <a:pt x="779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32"/>
          <p:cNvSpPr/>
          <p:nvPr/>
        </p:nvSpPr>
        <p:spPr>
          <a:xfrm>
            <a:off x="7689851" y="2829984"/>
            <a:ext cx="1047749" cy="1545167"/>
          </a:xfrm>
          <a:custGeom>
            <a:avLst/>
            <a:gdLst>
              <a:gd name="txL" fmla="*/ 0 w 1237"/>
              <a:gd name="txT" fmla="*/ 0 h 1824"/>
              <a:gd name="txR" fmla="*/ 1237 w 1237"/>
              <a:gd name="txB" fmla="*/ 1824 h 18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37" h="1824">
                <a:moveTo>
                  <a:pt x="661" y="1284"/>
                </a:moveTo>
                <a:lnTo>
                  <a:pt x="559" y="1402"/>
                </a:lnTo>
                <a:lnTo>
                  <a:pt x="474" y="1503"/>
                </a:lnTo>
                <a:lnTo>
                  <a:pt x="356" y="1605"/>
                </a:lnTo>
                <a:lnTo>
                  <a:pt x="254" y="1689"/>
                </a:lnTo>
                <a:lnTo>
                  <a:pt x="186" y="1723"/>
                </a:lnTo>
                <a:lnTo>
                  <a:pt x="135" y="1757"/>
                </a:lnTo>
                <a:lnTo>
                  <a:pt x="102" y="1791"/>
                </a:lnTo>
                <a:lnTo>
                  <a:pt x="68" y="1808"/>
                </a:lnTo>
                <a:lnTo>
                  <a:pt x="17" y="1824"/>
                </a:lnTo>
                <a:lnTo>
                  <a:pt x="0" y="1824"/>
                </a:lnTo>
                <a:lnTo>
                  <a:pt x="0" y="1808"/>
                </a:lnTo>
                <a:lnTo>
                  <a:pt x="17" y="1791"/>
                </a:lnTo>
                <a:lnTo>
                  <a:pt x="34" y="1774"/>
                </a:lnTo>
                <a:lnTo>
                  <a:pt x="102" y="1706"/>
                </a:lnTo>
                <a:lnTo>
                  <a:pt x="152" y="1655"/>
                </a:lnTo>
                <a:lnTo>
                  <a:pt x="203" y="1605"/>
                </a:lnTo>
                <a:lnTo>
                  <a:pt x="305" y="1503"/>
                </a:lnTo>
                <a:lnTo>
                  <a:pt x="390" y="1402"/>
                </a:lnTo>
                <a:lnTo>
                  <a:pt x="474" y="1284"/>
                </a:lnTo>
                <a:lnTo>
                  <a:pt x="559" y="1165"/>
                </a:lnTo>
                <a:lnTo>
                  <a:pt x="644" y="1030"/>
                </a:lnTo>
                <a:lnTo>
                  <a:pt x="712" y="878"/>
                </a:lnTo>
                <a:lnTo>
                  <a:pt x="779" y="726"/>
                </a:lnTo>
                <a:lnTo>
                  <a:pt x="830" y="557"/>
                </a:lnTo>
                <a:lnTo>
                  <a:pt x="847" y="490"/>
                </a:lnTo>
                <a:lnTo>
                  <a:pt x="864" y="422"/>
                </a:lnTo>
                <a:lnTo>
                  <a:pt x="881" y="355"/>
                </a:lnTo>
                <a:lnTo>
                  <a:pt x="898" y="304"/>
                </a:lnTo>
                <a:lnTo>
                  <a:pt x="915" y="270"/>
                </a:lnTo>
                <a:lnTo>
                  <a:pt x="915" y="236"/>
                </a:lnTo>
                <a:lnTo>
                  <a:pt x="915" y="219"/>
                </a:lnTo>
                <a:lnTo>
                  <a:pt x="898" y="202"/>
                </a:lnTo>
                <a:lnTo>
                  <a:pt x="881" y="202"/>
                </a:lnTo>
                <a:lnTo>
                  <a:pt x="847" y="202"/>
                </a:lnTo>
                <a:lnTo>
                  <a:pt x="796" y="202"/>
                </a:lnTo>
                <a:lnTo>
                  <a:pt x="728" y="202"/>
                </a:lnTo>
                <a:lnTo>
                  <a:pt x="661" y="202"/>
                </a:lnTo>
                <a:lnTo>
                  <a:pt x="576" y="202"/>
                </a:lnTo>
                <a:lnTo>
                  <a:pt x="491" y="202"/>
                </a:lnTo>
                <a:lnTo>
                  <a:pt x="542" y="84"/>
                </a:lnTo>
                <a:lnTo>
                  <a:pt x="644" y="84"/>
                </a:lnTo>
                <a:lnTo>
                  <a:pt x="728" y="84"/>
                </a:lnTo>
                <a:lnTo>
                  <a:pt x="779" y="84"/>
                </a:lnTo>
                <a:lnTo>
                  <a:pt x="847" y="67"/>
                </a:lnTo>
                <a:lnTo>
                  <a:pt x="881" y="50"/>
                </a:lnTo>
                <a:lnTo>
                  <a:pt x="915" y="50"/>
                </a:lnTo>
                <a:lnTo>
                  <a:pt x="966" y="17"/>
                </a:lnTo>
                <a:lnTo>
                  <a:pt x="1000" y="0"/>
                </a:lnTo>
                <a:lnTo>
                  <a:pt x="1033" y="0"/>
                </a:lnTo>
                <a:lnTo>
                  <a:pt x="1050" y="17"/>
                </a:lnTo>
                <a:lnTo>
                  <a:pt x="1067" y="33"/>
                </a:lnTo>
                <a:lnTo>
                  <a:pt x="1101" y="67"/>
                </a:lnTo>
                <a:lnTo>
                  <a:pt x="1135" y="101"/>
                </a:lnTo>
                <a:lnTo>
                  <a:pt x="1186" y="135"/>
                </a:lnTo>
                <a:lnTo>
                  <a:pt x="1203" y="169"/>
                </a:lnTo>
                <a:lnTo>
                  <a:pt x="1220" y="202"/>
                </a:lnTo>
                <a:lnTo>
                  <a:pt x="1237" y="236"/>
                </a:lnTo>
                <a:lnTo>
                  <a:pt x="1203" y="270"/>
                </a:lnTo>
                <a:lnTo>
                  <a:pt x="1186" y="270"/>
                </a:lnTo>
                <a:lnTo>
                  <a:pt x="1169" y="270"/>
                </a:lnTo>
                <a:lnTo>
                  <a:pt x="1152" y="287"/>
                </a:lnTo>
                <a:lnTo>
                  <a:pt x="1135" y="304"/>
                </a:lnTo>
                <a:lnTo>
                  <a:pt x="1118" y="338"/>
                </a:lnTo>
                <a:lnTo>
                  <a:pt x="1101" y="371"/>
                </a:lnTo>
                <a:lnTo>
                  <a:pt x="1067" y="422"/>
                </a:lnTo>
                <a:lnTo>
                  <a:pt x="1050" y="490"/>
                </a:lnTo>
                <a:lnTo>
                  <a:pt x="1016" y="557"/>
                </a:lnTo>
                <a:lnTo>
                  <a:pt x="983" y="642"/>
                </a:lnTo>
                <a:lnTo>
                  <a:pt x="915" y="828"/>
                </a:lnTo>
                <a:lnTo>
                  <a:pt x="847" y="997"/>
                </a:lnTo>
                <a:lnTo>
                  <a:pt x="762" y="1149"/>
                </a:lnTo>
                <a:lnTo>
                  <a:pt x="661" y="12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4"/>
          <p:cNvSpPr/>
          <p:nvPr/>
        </p:nvSpPr>
        <p:spPr>
          <a:xfrm>
            <a:off x="7948084" y="3259667"/>
            <a:ext cx="300567" cy="400051"/>
          </a:xfrm>
          <a:custGeom>
            <a:avLst/>
            <a:gdLst>
              <a:gd name="txL" fmla="*/ 0 w 356"/>
              <a:gd name="txT" fmla="*/ 0 h 473"/>
              <a:gd name="txR" fmla="*/ 356 w 356"/>
              <a:gd name="txB" fmla="*/ 473 h 4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6" h="473">
                <a:moveTo>
                  <a:pt x="271" y="135"/>
                </a:moveTo>
                <a:lnTo>
                  <a:pt x="305" y="202"/>
                </a:lnTo>
                <a:lnTo>
                  <a:pt x="339" y="253"/>
                </a:lnTo>
                <a:lnTo>
                  <a:pt x="356" y="287"/>
                </a:lnTo>
                <a:lnTo>
                  <a:pt x="356" y="337"/>
                </a:lnTo>
                <a:lnTo>
                  <a:pt x="356" y="405"/>
                </a:lnTo>
                <a:lnTo>
                  <a:pt x="339" y="456"/>
                </a:lnTo>
                <a:lnTo>
                  <a:pt x="305" y="473"/>
                </a:lnTo>
                <a:lnTo>
                  <a:pt x="288" y="456"/>
                </a:lnTo>
                <a:lnTo>
                  <a:pt x="254" y="422"/>
                </a:lnTo>
                <a:lnTo>
                  <a:pt x="203" y="371"/>
                </a:lnTo>
                <a:lnTo>
                  <a:pt x="152" y="304"/>
                </a:lnTo>
                <a:lnTo>
                  <a:pt x="102" y="219"/>
                </a:lnTo>
                <a:lnTo>
                  <a:pt x="51" y="118"/>
                </a:lnTo>
                <a:lnTo>
                  <a:pt x="0" y="0"/>
                </a:lnTo>
                <a:lnTo>
                  <a:pt x="85" y="16"/>
                </a:lnTo>
                <a:lnTo>
                  <a:pt x="169" y="50"/>
                </a:lnTo>
                <a:lnTo>
                  <a:pt x="220" y="84"/>
                </a:lnTo>
                <a:lnTo>
                  <a:pt x="271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5"/>
          <p:cNvSpPr/>
          <p:nvPr/>
        </p:nvSpPr>
        <p:spPr>
          <a:xfrm>
            <a:off x="8936567" y="2544233"/>
            <a:ext cx="702733" cy="814917"/>
          </a:xfrm>
          <a:custGeom>
            <a:avLst/>
            <a:gdLst>
              <a:gd name="txL" fmla="*/ 0 w 830"/>
              <a:gd name="txT" fmla="*/ 0 h 963"/>
              <a:gd name="txR" fmla="*/ 830 w 830"/>
              <a:gd name="txB" fmla="*/ 963 h 96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0" h="963">
                <a:moveTo>
                  <a:pt x="610" y="84"/>
                </a:moveTo>
                <a:lnTo>
                  <a:pt x="610" y="50"/>
                </a:lnTo>
                <a:lnTo>
                  <a:pt x="610" y="34"/>
                </a:lnTo>
                <a:lnTo>
                  <a:pt x="610" y="17"/>
                </a:lnTo>
                <a:lnTo>
                  <a:pt x="644" y="0"/>
                </a:lnTo>
                <a:lnTo>
                  <a:pt x="661" y="17"/>
                </a:lnTo>
                <a:lnTo>
                  <a:pt x="678" y="34"/>
                </a:lnTo>
                <a:lnTo>
                  <a:pt x="711" y="50"/>
                </a:lnTo>
                <a:lnTo>
                  <a:pt x="745" y="84"/>
                </a:lnTo>
                <a:lnTo>
                  <a:pt x="796" y="169"/>
                </a:lnTo>
                <a:lnTo>
                  <a:pt x="830" y="253"/>
                </a:lnTo>
                <a:lnTo>
                  <a:pt x="813" y="287"/>
                </a:lnTo>
                <a:lnTo>
                  <a:pt x="779" y="355"/>
                </a:lnTo>
                <a:lnTo>
                  <a:pt x="711" y="422"/>
                </a:lnTo>
                <a:lnTo>
                  <a:pt x="644" y="507"/>
                </a:lnTo>
                <a:lnTo>
                  <a:pt x="593" y="540"/>
                </a:lnTo>
                <a:lnTo>
                  <a:pt x="525" y="591"/>
                </a:lnTo>
                <a:lnTo>
                  <a:pt x="457" y="642"/>
                </a:lnTo>
                <a:lnTo>
                  <a:pt x="390" y="709"/>
                </a:lnTo>
                <a:lnTo>
                  <a:pt x="305" y="760"/>
                </a:lnTo>
                <a:lnTo>
                  <a:pt x="220" y="828"/>
                </a:lnTo>
                <a:lnTo>
                  <a:pt x="119" y="895"/>
                </a:lnTo>
                <a:lnTo>
                  <a:pt x="17" y="963"/>
                </a:lnTo>
                <a:lnTo>
                  <a:pt x="0" y="895"/>
                </a:lnTo>
                <a:lnTo>
                  <a:pt x="102" y="794"/>
                </a:lnTo>
                <a:lnTo>
                  <a:pt x="186" y="693"/>
                </a:lnTo>
                <a:lnTo>
                  <a:pt x="271" y="608"/>
                </a:lnTo>
                <a:lnTo>
                  <a:pt x="339" y="540"/>
                </a:lnTo>
                <a:lnTo>
                  <a:pt x="407" y="473"/>
                </a:lnTo>
                <a:lnTo>
                  <a:pt x="457" y="405"/>
                </a:lnTo>
                <a:lnTo>
                  <a:pt x="508" y="355"/>
                </a:lnTo>
                <a:lnTo>
                  <a:pt x="542" y="304"/>
                </a:lnTo>
                <a:lnTo>
                  <a:pt x="576" y="236"/>
                </a:lnTo>
                <a:lnTo>
                  <a:pt x="610" y="169"/>
                </a:lnTo>
                <a:lnTo>
                  <a:pt x="610" y="118"/>
                </a:lnTo>
                <a:lnTo>
                  <a:pt x="610" y="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0"/>
          <p:cNvSpPr/>
          <p:nvPr/>
        </p:nvSpPr>
        <p:spPr>
          <a:xfrm>
            <a:off x="8020051" y="1828800"/>
            <a:ext cx="1534583" cy="444500"/>
          </a:xfrm>
          <a:custGeom>
            <a:avLst/>
            <a:gdLst>
              <a:gd name="txL" fmla="*/ 0 w 1812"/>
              <a:gd name="txT" fmla="*/ 0 h 524"/>
              <a:gd name="txR" fmla="*/ 1812 w 1812"/>
              <a:gd name="txB" fmla="*/ 524 h 5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12" h="524">
                <a:moveTo>
                  <a:pt x="118" y="490"/>
                </a:moveTo>
                <a:lnTo>
                  <a:pt x="67" y="456"/>
                </a:lnTo>
                <a:lnTo>
                  <a:pt x="33" y="439"/>
                </a:lnTo>
                <a:lnTo>
                  <a:pt x="0" y="422"/>
                </a:lnTo>
                <a:lnTo>
                  <a:pt x="0" y="405"/>
                </a:lnTo>
                <a:lnTo>
                  <a:pt x="0" y="389"/>
                </a:lnTo>
                <a:lnTo>
                  <a:pt x="33" y="389"/>
                </a:lnTo>
                <a:lnTo>
                  <a:pt x="50" y="389"/>
                </a:lnTo>
                <a:lnTo>
                  <a:pt x="67" y="389"/>
                </a:lnTo>
                <a:lnTo>
                  <a:pt x="101" y="372"/>
                </a:lnTo>
                <a:lnTo>
                  <a:pt x="152" y="355"/>
                </a:lnTo>
                <a:lnTo>
                  <a:pt x="220" y="355"/>
                </a:lnTo>
                <a:lnTo>
                  <a:pt x="288" y="338"/>
                </a:lnTo>
                <a:lnTo>
                  <a:pt x="372" y="321"/>
                </a:lnTo>
                <a:lnTo>
                  <a:pt x="457" y="287"/>
                </a:lnTo>
                <a:lnTo>
                  <a:pt x="660" y="253"/>
                </a:lnTo>
                <a:lnTo>
                  <a:pt x="830" y="203"/>
                </a:lnTo>
                <a:lnTo>
                  <a:pt x="982" y="152"/>
                </a:lnTo>
                <a:lnTo>
                  <a:pt x="1118" y="101"/>
                </a:lnTo>
                <a:lnTo>
                  <a:pt x="1236" y="51"/>
                </a:lnTo>
                <a:lnTo>
                  <a:pt x="1338" y="34"/>
                </a:lnTo>
                <a:lnTo>
                  <a:pt x="1440" y="0"/>
                </a:lnTo>
                <a:lnTo>
                  <a:pt x="1507" y="0"/>
                </a:lnTo>
                <a:lnTo>
                  <a:pt x="1626" y="17"/>
                </a:lnTo>
                <a:lnTo>
                  <a:pt x="1728" y="34"/>
                </a:lnTo>
                <a:lnTo>
                  <a:pt x="1762" y="51"/>
                </a:lnTo>
                <a:lnTo>
                  <a:pt x="1795" y="84"/>
                </a:lnTo>
                <a:lnTo>
                  <a:pt x="1795" y="101"/>
                </a:lnTo>
                <a:lnTo>
                  <a:pt x="1812" y="135"/>
                </a:lnTo>
                <a:lnTo>
                  <a:pt x="1795" y="135"/>
                </a:lnTo>
                <a:lnTo>
                  <a:pt x="1795" y="152"/>
                </a:lnTo>
                <a:lnTo>
                  <a:pt x="1762" y="169"/>
                </a:lnTo>
                <a:lnTo>
                  <a:pt x="1728" y="186"/>
                </a:lnTo>
                <a:lnTo>
                  <a:pt x="1677" y="203"/>
                </a:lnTo>
                <a:lnTo>
                  <a:pt x="1626" y="220"/>
                </a:lnTo>
                <a:lnTo>
                  <a:pt x="1558" y="237"/>
                </a:lnTo>
                <a:lnTo>
                  <a:pt x="1474" y="253"/>
                </a:lnTo>
                <a:lnTo>
                  <a:pt x="1135" y="338"/>
                </a:lnTo>
                <a:lnTo>
                  <a:pt x="948" y="389"/>
                </a:lnTo>
                <a:lnTo>
                  <a:pt x="745" y="439"/>
                </a:lnTo>
                <a:lnTo>
                  <a:pt x="660" y="456"/>
                </a:lnTo>
                <a:lnTo>
                  <a:pt x="576" y="473"/>
                </a:lnTo>
                <a:lnTo>
                  <a:pt x="508" y="490"/>
                </a:lnTo>
                <a:lnTo>
                  <a:pt x="440" y="507"/>
                </a:lnTo>
                <a:lnTo>
                  <a:pt x="389" y="524"/>
                </a:lnTo>
                <a:lnTo>
                  <a:pt x="355" y="524"/>
                </a:lnTo>
                <a:lnTo>
                  <a:pt x="322" y="524"/>
                </a:lnTo>
                <a:lnTo>
                  <a:pt x="305" y="524"/>
                </a:lnTo>
                <a:lnTo>
                  <a:pt x="271" y="524"/>
                </a:lnTo>
                <a:lnTo>
                  <a:pt x="220" y="524"/>
                </a:lnTo>
                <a:lnTo>
                  <a:pt x="169" y="507"/>
                </a:lnTo>
                <a:lnTo>
                  <a:pt x="118" y="4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3"/>
          <p:cNvSpPr/>
          <p:nvPr/>
        </p:nvSpPr>
        <p:spPr>
          <a:xfrm>
            <a:off x="8837084" y="2258484"/>
            <a:ext cx="1261533" cy="2101849"/>
          </a:xfrm>
          <a:custGeom>
            <a:avLst/>
            <a:gdLst>
              <a:gd name="txL" fmla="*/ 0 w 1491"/>
              <a:gd name="txT" fmla="*/ 0 h 2484"/>
              <a:gd name="txR" fmla="*/ 1491 w 1491"/>
              <a:gd name="txB" fmla="*/ 2484 h 24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91" h="2484">
                <a:moveTo>
                  <a:pt x="1474" y="2112"/>
                </a:moveTo>
                <a:lnTo>
                  <a:pt x="1491" y="2163"/>
                </a:lnTo>
                <a:lnTo>
                  <a:pt x="1491" y="2196"/>
                </a:lnTo>
                <a:lnTo>
                  <a:pt x="1491" y="2247"/>
                </a:lnTo>
                <a:lnTo>
                  <a:pt x="1474" y="2264"/>
                </a:lnTo>
                <a:lnTo>
                  <a:pt x="1440" y="2298"/>
                </a:lnTo>
                <a:lnTo>
                  <a:pt x="1407" y="2315"/>
                </a:lnTo>
                <a:lnTo>
                  <a:pt x="1356" y="2348"/>
                </a:lnTo>
                <a:lnTo>
                  <a:pt x="1288" y="2382"/>
                </a:lnTo>
                <a:lnTo>
                  <a:pt x="1203" y="2416"/>
                </a:lnTo>
                <a:lnTo>
                  <a:pt x="1085" y="2433"/>
                </a:lnTo>
                <a:lnTo>
                  <a:pt x="949" y="2467"/>
                </a:lnTo>
                <a:lnTo>
                  <a:pt x="814" y="2467"/>
                </a:lnTo>
                <a:lnTo>
                  <a:pt x="661" y="2484"/>
                </a:lnTo>
                <a:lnTo>
                  <a:pt x="526" y="2467"/>
                </a:lnTo>
                <a:lnTo>
                  <a:pt x="424" y="2450"/>
                </a:lnTo>
                <a:lnTo>
                  <a:pt x="339" y="2416"/>
                </a:lnTo>
                <a:lnTo>
                  <a:pt x="271" y="2365"/>
                </a:lnTo>
                <a:lnTo>
                  <a:pt x="221" y="2315"/>
                </a:lnTo>
                <a:lnTo>
                  <a:pt x="170" y="2247"/>
                </a:lnTo>
                <a:lnTo>
                  <a:pt x="136" y="2163"/>
                </a:lnTo>
                <a:lnTo>
                  <a:pt x="119" y="2129"/>
                </a:lnTo>
                <a:lnTo>
                  <a:pt x="102" y="2078"/>
                </a:lnTo>
                <a:lnTo>
                  <a:pt x="85" y="2027"/>
                </a:lnTo>
                <a:lnTo>
                  <a:pt x="85" y="1960"/>
                </a:lnTo>
                <a:lnTo>
                  <a:pt x="68" y="1892"/>
                </a:lnTo>
                <a:lnTo>
                  <a:pt x="68" y="1808"/>
                </a:lnTo>
                <a:lnTo>
                  <a:pt x="68" y="1723"/>
                </a:lnTo>
                <a:lnTo>
                  <a:pt x="68" y="1622"/>
                </a:lnTo>
                <a:lnTo>
                  <a:pt x="68" y="1233"/>
                </a:lnTo>
                <a:lnTo>
                  <a:pt x="68" y="845"/>
                </a:lnTo>
                <a:lnTo>
                  <a:pt x="85" y="743"/>
                </a:lnTo>
                <a:lnTo>
                  <a:pt x="85" y="659"/>
                </a:lnTo>
                <a:lnTo>
                  <a:pt x="85" y="507"/>
                </a:lnTo>
                <a:lnTo>
                  <a:pt x="85" y="388"/>
                </a:lnTo>
                <a:lnTo>
                  <a:pt x="85" y="304"/>
                </a:lnTo>
                <a:lnTo>
                  <a:pt x="85" y="220"/>
                </a:lnTo>
                <a:lnTo>
                  <a:pt x="68" y="169"/>
                </a:lnTo>
                <a:lnTo>
                  <a:pt x="51" y="118"/>
                </a:lnTo>
                <a:lnTo>
                  <a:pt x="34" y="101"/>
                </a:lnTo>
                <a:lnTo>
                  <a:pt x="17" y="84"/>
                </a:lnTo>
                <a:lnTo>
                  <a:pt x="0" y="67"/>
                </a:lnTo>
                <a:lnTo>
                  <a:pt x="0" y="51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68" y="0"/>
                </a:lnTo>
                <a:lnTo>
                  <a:pt x="119" y="0"/>
                </a:lnTo>
                <a:lnTo>
                  <a:pt x="204" y="34"/>
                </a:lnTo>
                <a:lnTo>
                  <a:pt x="238" y="67"/>
                </a:lnTo>
                <a:lnTo>
                  <a:pt x="254" y="84"/>
                </a:lnTo>
                <a:lnTo>
                  <a:pt x="254" y="118"/>
                </a:lnTo>
                <a:lnTo>
                  <a:pt x="271" y="169"/>
                </a:lnTo>
                <a:lnTo>
                  <a:pt x="271" y="236"/>
                </a:lnTo>
                <a:lnTo>
                  <a:pt x="271" y="304"/>
                </a:lnTo>
                <a:lnTo>
                  <a:pt x="254" y="372"/>
                </a:lnTo>
                <a:lnTo>
                  <a:pt x="254" y="422"/>
                </a:lnTo>
                <a:lnTo>
                  <a:pt x="254" y="490"/>
                </a:lnTo>
                <a:lnTo>
                  <a:pt x="238" y="557"/>
                </a:lnTo>
                <a:lnTo>
                  <a:pt x="238" y="642"/>
                </a:lnTo>
                <a:lnTo>
                  <a:pt x="221" y="743"/>
                </a:lnTo>
                <a:lnTo>
                  <a:pt x="221" y="828"/>
                </a:lnTo>
                <a:lnTo>
                  <a:pt x="221" y="929"/>
                </a:lnTo>
                <a:lnTo>
                  <a:pt x="204" y="1047"/>
                </a:lnTo>
                <a:lnTo>
                  <a:pt x="204" y="1149"/>
                </a:lnTo>
                <a:lnTo>
                  <a:pt x="204" y="1233"/>
                </a:lnTo>
                <a:lnTo>
                  <a:pt x="204" y="1318"/>
                </a:lnTo>
                <a:lnTo>
                  <a:pt x="187" y="1402"/>
                </a:lnTo>
                <a:lnTo>
                  <a:pt x="187" y="1470"/>
                </a:lnTo>
                <a:lnTo>
                  <a:pt x="187" y="1588"/>
                </a:lnTo>
                <a:lnTo>
                  <a:pt x="187" y="1689"/>
                </a:lnTo>
                <a:lnTo>
                  <a:pt x="204" y="1791"/>
                </a:lnTo>
                <a:lnTo>
                  <a:pt x="204" y="1858"/>
                </a:lnTo>
                <a:lnTo>
                  <a:pt x="221" y="1926"/>
                </a:lnTo>
                <a:lnTo>
                  <a:pt x="238" y="1994"/>
                </a:lnTo>
                <a:lnTo>
                  <a:pt x="271" y="2044"/>
                </a:lnTo>
                <a:lnTo>
                  <a:pt x="322" y="2129"/>
                </a:lnTo>
                <a:lnTo>
                  <a:pt x="373" y="2146"/>
                </a:lnTo>
                <a:lnTo>
                  <a:pt x="424" y="2179"/>
                </a:lnTo>
                <a:lnTo>
                  <a:pt x="492" y="2196"/>
                </a:lnTo>
                <a:lnTo>
                  <a:pt x="559" y="2196"/>
                </a:lnTo>
                <a:lnTo>
                  <a:pt x="661" y="2213"/>
                </a:lnTo>
                <a:lnTo>
                  <a:pt x="746" y="2213"/>
                </a:lnTo>
                <a:lnTo>
                  <a:pt x="847" y="2213"/>
                </a:lnTo>
                <a:lnTo>
                  <a:pt x="949" y="2179"/>
                </a:lnTo>
                <a:lnTo>
                  <a:pt x="1051" y="2163"/>
                </a:lnTo>
                <a:lnTo>
                  <a:pt x="1118" y="2146"/>
                </a:lnTo>
                <a:lnTo>
                  <a:pt x="1186" y="2112"/>
                </a:lnTo>
                <a:lnTo>
                  <a:pt x="1220" y="2095"/>
                </a:lnTo>
                <a:lnTo>
                  <a:pt x="1237" y="2078"/>
                </a:lnTo>
                <a:lnTo>
                  <a:pt x="1237" y="2044"/>
                </a:lnTo>
                <a:lnTo>
                  <a:pt x="1254" y="2027"/>
                </a:lnTo>
                <a:lnTo>
                  <a:pt x="1254" y="1977"/>
                </a:lnTo>
                <a:lnTo>
                  <a:pt x="1271" y="1943"/>
                </a:lnTo>
                <a:lnTo>
                  <a:pt x="1271" y="1875"/>
                </a:lnTo>
                <a:lnTo>
                  <a:pt x="1271" y="1825"/>
                </a:lnTo>
                <a:lnTo>
                  <a:pt x="1288" y="1757"/>
                </a:lnTo>
                <a:lnTo>
                  <a:pt x="1288" y="1689"/>
                </a:lnTo>
                <a:lnTo>
                  <a:pt x="1288" y="1639"/>
                </a:lnTo>
                <a:lnTo>
                  <a:pt x="1305" y="1588"/>
                </a:lnTo>
                <a:lnTo>
                  <a:pt x="1305" y="1554"/>
                </a:lnTo>
                <a:lnTo>
                  <a:pt x="1322" y="1520"/>
                </a:lnTo>
                <a:lnTo>
                  <a:pt x="1322" y="1504"/>
                </a:lnTo>
                <a:lnTo>
                  <a:pt x="1339" y="1487"/>
                </a:lnTo>
                <a:lnTo>
                  <a:pt x="1356" y="1487"/>
                </a:lnTo>
                <a:lnTo>
                  <a:pt x="1356" y="1504"/>
                </a:lnTo>
                <a:lnTo>
                  <a:pt x="1373" y="1520"/>
                </a:lnTo>
                <a:lnTo>
                  <a:pt x="1373" y="1537"/>
                </a:lnTo>
                <a:lnTo>
                  <a:pt x="1390" y="1571"/>
                </a:lnTo>
                <a:lnTo>
                  <a:pt x="1390" y="1622"/>
                </a:lnTo>
                <a:lnTo>
                  <a:pt x="1407" y="1673"/>
                </a:lnTo>
                <a:lnTo>
                  <a:pt x="1407" y="1723"/>
                </a:lnTo>
                <a:lnTo>
                  <a:pt x="1423" y="1841"/>
                </a:lnTo>
                <a:lnTo>
                  <a:pt x="1440" y="1943"/>
                </a:lnTo>
                <a:lnTo>
                  <a:pt x="1457" y="2044"/>
                </a:lnTo>
                <a:lnTo>
                  <a:pt x="1474" y="21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87633" y="5283200"/>
            <a:ext cx="4163484" cy="17329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左窄右宽，右边是“己”，不是“已”。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699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记</a:t>
            </a:r>
            <a:endParaRPr lang="zh-CN" altLang="en-US" sz="10665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07984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jì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02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 忘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</a:t>
            </a:r>
            <a:endParaRPr lang="zh-CN" altLang="en-US" sz="7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Freeform 36"/>
          <p:cNvSpPr/>
          <p:nvPr/>
        </p:nvSpPr>
        <p:spPr>
          <a:xfrm>
            <a:off x="8077200" y="1981200"/>
            <a:ext cx="402167" cy="385233"/>
          </a:xfrm>
          <a:custGeom>
            <a:avLst/>
            <a:gdLst>
              <a:gd name="txL" fmla="*/ 0 w 475"/>
              <a:gd name="txT" fmla="*/ 0 h 456"/>
              <a:gd name="txR" fmla="*/ 475 w 475"/>
              <a:gd name="txB" fmla="*/ 456 h 45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475" h="456">
                <a:moveTo>
                  <a:pt x="0" y="34"/>
                </a:move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53" y="17"/>
                </a:lnTo>
                <a:lnTo>
                  <a:pt x="204" y="34"/>
                </a:lnTo>
                <a:lnTo>
                  <a:pt x="272" y="51"/>
                </a:lnTo>
                <a:lnTo>
                  <a:pt x="356" y="102"/>
                </a:lnTo>
                <a:lnTo>
                  <a:pt x="407" y="152"/>
                </a:lnTo>
                <a:lnTo>
                  <a:pt x="441" y="186"/>
                </a:lnTo>
                <a:lnTo>
                  <a:pt x="458" y="220"/>
                </a:lnTo>
                <a:lnTo>
                  <a:pt x="458" y="254"/>
                </a:lnTo>
                <a:lnTo>
                  <a:pt x="475" y="321"/>
                </a:lnTo>
                <a:lnTo>
                  <a:pt x="458" y="389"/>
                </a:lnTo>
                <a:lnTo>
                  <a:pt x="458" y="423"/>
                </a:lnTo>
                <a:lnTo>
                  <a:pt x="441" y="439"/>
                </a:lnTo>
                <a:lnTo>
                  <a:pt x="424" y="456"/>
                </a:lnTo>
                <a:lnTo>
                  <a:pt x="407" y="456"/>
                </a:lnTo>
                <a:lnTo>
                  <a:pt x="373" y="456"/>
                </a:lnTo>
                <a:lnTo>
                  <a:pt x="339" y="439"/>
                </a:lnTo>
                <a:lnTo>
                  <a:pt x="288" y="406"/>
                </a:lnTo>
                <a:lnTo>
                  <a:pt x="255" y="355"/>
                </a:lnTo>
                <a:lnTo>
                  <a:pt x="153" y="254"/>
                </a:lnTo>
                <a:lnTo>
                  <a:pt x="68" y="152"/>
                </a:lnTo>
                <a:lnTo>
                  <a:pt x="34" y="118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grpSp>
        <p:nvGrpSpPr>
          <p:cNvPr id="29704" name="Group 4"/>
          <p:cNvGrpSpPr/>
          <p:nvPr/>
        </p:nvGrpSpPr>
        <p:grpSpPr>
          <a:xfrm>
            <a:off x="7004051" y="1301751"/>
            <a:ext cx="3839633" cy="3839633"/>
            <a:chOff x="1474" y="663"/>
            <a:chExt cx="2948" cy="2835"/>
          </a:xfrm>
        </p:grpSpPr>
        <p:sp>
          <p:nvSpPr>
            <p:cNvPr id="2971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971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971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971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3735" dirty="0">
                <a:latin typeface="Calibri" panose="020F0502020204030204" charset="0"/>
              </a:endParaRPr>
            </a:p>
          </p:txBody>
        </p:sp>
        <p:sp>
          <p:nvSpPr>
            <p:cNvPr id="2971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2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2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2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2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69433" y="50419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忘记  记住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41917" y="5537200"/>
            <a:ext cx="520911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人民不会忘记革命前辈的</a:t>
            </a: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defTabSz="457200">
              <a:buClrTx/>
              <a:buSzTx/>
              <a:buFontTx/>
              <a:buNone/>
              <a:defRPr/>
            </a:pP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     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历史功绩。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>
            <a:spLocks noChangeArrowheads="1"/>
          </p:cNvSpPr>
          <p:nvPr/>
        </p:nvSpPr>
        <p:spPr bwMode="auto">
          <a:xfrm>
            <a:off x="654051" y="4522471"/>
            <a:ext cx="3729567" cy="911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音序：</a:t>
            </a:r>
            <a:r>
              <a:rPr kumimoji="0" lang="en-US" altLang="zh-CN" sz="2665" b="1" kern="1200" cap="none" spc="0" normalizeH="0" baseline="0" noProof="0" dirty="0">
                <a:latin typeface="+mn-ea"/>
                <a:ea typeface="+mn-ea"/>
                <a:cs typeface="+mn-cs"/>
              </a:rPr>
              <a:t>J  </a:t>
            </a: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部首：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讠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文本框 31"/>
          <p:cNvSpPr txBox="1">
            <a:spLocks noChangeArrowheads="1"/>
          </p:cNvSpPr>
          <p:nvPr/>
        </p:nvSpPr>
        <p:spPr bwMode="auto">
          <a:xfrm>
            <a:off x="565151" y="4001559"/>
            <a:ext cx="277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marR="0" algn="ctr" defTabSz="4572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结构</a:t>
            </a:r>
            <a:r>
              <a:rPr kumimoji="0" lang="en-US" altLang="zh-CN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: 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左右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8" name="Freeform 37"/>
          <p:cNvSpPr/>
          <p:nvPr/>
        </p:nvSpPr>
        <p:spPr>
          <a:xfrm>
            <a:off x="7605184" y="2768600"/>
            <a:ext cx="1032933" cy="1659467"/>
          </a:xfrm>
          <a:custGeom>
            <a:avLst/>
            <a:gdLst>
              <a:gd name="txL" fmla="*/ 0 w 1220"/>
              <a:gd name="txT" fmla="*/ 0 h 1960"/>
              <a:gd name="txR" fmla="*/ 1220 w 1220"/>
              <a:gd name="txB" fmla="*/ 1960 h 19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20" h="1960">
                <a:moveTo>
                  <a:pt x="1119" y="1166"/>
                </a:moveTo>
                <a:lnTo>
                  <a:pt x="1068" y="1234"/>
                </a:lnTo>
                <a:lnTo>
                  <a:pt x="1017" y="1318"/>
                </a:lnTo>
                <a:lnTo>
                  <a:pt x="881" y="1504"/>
                </a:lnTo>
                <a:lnTo>
                  <a:pt x="831" y="1589"/>
                </a:lnTo>
                <a:lnTo>
                  <a:pt x="780" y="1673"/>
                </a:lnTo>
                <a:lnTo>
                  <a:pt x="729" y="1758"/>
                </a:lnTo>
                <a:lnTo>
                  <a:pt x="695" y="1825"/>
                </a:lnTo>
                <a:lnTo>
                  <a:pt x="661" y="1893"/>
                </a:lnTo>
                <a:lnTo>
                  <a:pt x="644" y="1927"/>
                </a:lnTo>
                <a:lnTo>
                  <a:pt x="610" y="1960"/>
                </a:lnTo>
                <a:lnTo>
                  <a:pt x="593" y="1960"/>
                </a:lnTo>
                <a:lnTo>
                  <a:pt x="576" y="1960"/>
                </a:lnTo>
                <a:lnTo>
                  <a:pt x="543" y="1927"/>
                </a:lnTo>
                <a:lnTo>
                  <a:pt x="526" y="1893"/>
                </a:lnTo>
                <a:lnTo>
                  <a:pt x="509" y="1825"/>
                </a:lnTo>
                <a:lnTo>
                  <a:pt x="475" y="1707"/>
                </a:lnTo>
                <a:lnTo>
                  <a:pt x="475" y="1673"/>
                </a:lnTo>
                <a:lnTo>
                  <a:pt x="475" y="1622"/>
                </a:lnTo>
                <a:lnTo>
                  <a:pt x="492" y="1606"/>
                </a:lnTo>
                <a:lnTo>
                  <a:pt x="492" y="1572"/>
                </a:lnTo>
                <a:lnTo>
                  <a:pt x="509" y="1521"/>
                </a:lnTo>
                <a:lnTo>
                  <a:pt x="526" y="1470"/>
                </a:lnTo>
                <a:lnTo>
                  <a:pt x="543" y="1437"/>
                </a:lnTo>
                <a:lnTo>
                  <a:pt x="559" y="1386"/>
                </a:lnTo>
                <a:lnTo>
                  <a:pt x="576" y="1318"/>
                </a:lnTo>
                <a:lnTo>
                  <a:pt x="576" y="1251"/>
                </a:lnTo>
                <a:lnTo>
                  <a:pt x="593" y="1166"/>
                </a:lnTo>
                <a:lnTo>
                  <a:pt x="610" y="1065"/>
                </a:lnTo>
                <a:lnTo>
                  <a:pt x="610" y="963"/>
                </a:lnTo>
                <a:lnTo>
                  <a:pt x="627" y="845"/>
                </a:lnTo>
                <a:lnTo>
                  <a:pt x="627" y="727"/>
                </a:lnTo>
                <a:lnTo>
                  <a:pt x="627" y="626"/>
                </a:lnTo>
                <a:lnTo>
                  <a:pt x="644" y="541"/>
                </a:lnTo>
                <a:lnTo>
                  <a:pt x="644" y="457"/>
                </a:lnTo>
                <a:lnTo>
                  <a:pt x="644" y="406"/>
                </a:lnTo>
                <a:lnTo>
                  <a:pt x="644" y="355"/>
                </a:lnTo>
                <a:lnTo>
                  <a:pt x="644" y="321"/>
                </a:lnTo>
                <a:lnTo>
                  <a:pt x="627" y="321"/>
                </a:lnTo>
                <a:lnTo>
                  <a:pt x="610" y="305"/>
                </a:lnTo>
                <a:lnTo>
                  <a:pt x="576" y="321"/>
                </a:lnTo>
                <a:lnTo>
                  <a:pt x="509" y="338"/>
                </a:lnTo>
                <a:lnTo>
                  <a:pt x="441" y="372"/>
                </a:lnTo>
                <a:lnTo>
                  <a:pt x="339" y="423"/>
                </a:lnTo>
                <a:lnTo>
                  <a:pt x="271" y="457"/>
                </a:lnTo>
                <a:lnTo>
                  <a:pt x="221" y="474"/>
                </a:lnTo>
                <a:lnTo>
                  <a:pt x="187" y="474"/>
                </a:lnTo>
                <a:lnTo>
                  <a:pt x="136" y="457"/>
                </a:lnTo>
                <a:lnTo>
                  <a:pt x="85" y="423"/>
                </a:lnTo>
                <a:lnTo>
                  <a:pt x="51" y="389"/>
                </a:lnTo>
                <a:lnTo>
                  <a:pt x="17" y="355"/>
                </a:lnTo>
                <a:lnTo>
                  <a:pt x="0" y="305"/>
                </a:lnTo>
                <a:lnTo>
                  <a:pt x="17" y="288"/>
                </a:lnTo>
                <a:lnTo>
                  <a:pt x="51" y="271"/>
                </a:lnTo>
                <a:lnTo>
                  <a:pt x="85" y="288"/>
                </a:lnTo>
                <a:lnTo>
                  <a:pt x="136" y="288"/>
                </a:lnTo>
                <a:lnTo>
                  <a:pt x="187" y="271"/>
                </a:lnTo>
                <a:lnTo>
                  <a:pt x="254" y="254"/>
                </a:lnTo>
                <a:lnTo>
                  <a:pt x="356" y="220"/>
                </a:lnTo>
                <a:lnTo>
                  <a:pt x="458" y="186"/>
                </a:lnTo>
                <a:lnTo>
                  <a:pt x="526" y="136"/>
                </a:lnTo>
                <a:lnTo>
                  <a:pt x="576" y="102"/>
                </a:lnTo>
                <a:lnTo>
                  <a:pt x="627" y="68"/>
                </a:lnTo>
                <a:lnTo>
                  <a:pt x="644" y="34"/>
                </a:lnTo>
                <a:lnTo>
                  <a:pt x="678" y="17"/>
                </a:lnTo>
                <a:lnTo>
                  <a:pt x="695" y="0"/>
                </a:lnTo>
                <a:lnTo>
                  <a:pt x="712" y="0"/>
                </a:lnTo>
                <a:lnTo>
                  <a:pt x="729" y="0"/>
                </a:lnTo>
                <a:lnTo>
                  <a:pt x="746" y="0"/>
                </a:lnTo>
                <a:lnTo>
                  <a:pt x="797" y="17"/>
                </a:lnTo>
                <a:lnTo>
                  <a:pt x="831" y="51"/>
                </a:lnTo>
                <a:lnTo>
                  <a:pt x="881" y="68"/>
                </a:lnTo>
                <a:lnTo>
                  <a:pt x="898" y="85"/>
                </a:lnTo>
                <a:lnTo>
                  <a:pt x="915" y="102"/>
                </a:lnTo>
                <a:lnTo>
                  <a:pt x="932" y="119"/>
                </a:lnTo>
                <a:lnTo>
                  <a:pt x="932" y="136"/>
                </a:lnTo>
                <a:lnTo>
                  <a:pt x="932" y="169"/>
                </a:lnTo>
                <a:lnTo>
                  <a:pt x="915" y="203"/>
                </a:lnTo>
                <a:lnTo>
                  <a:pt x="881" y="254"/>
                </a:lnTo>
                <a:lnTo>
                  <a:pt x="864" y="288"/>
                </a:lnTo>
                <a:lnTo>
                  <a:pt x="864" y="321"/>
                </a:lnTo>
                <a:lnTo>
                  <a:pt x="831" y="406"/>
                </a:lnTo>
                <a:lnTo>
                  <a:pt x="814" y="524"/>
                </a:lnTo>
                <a:lnTo>
                  <a:pt x="780" y="676"/>
                </a:lnTo>
                <a:lnTo>
                  <a:pt x="763" y="811"/>
                </a:lnTo>
                <a:lnTo>
                  <a:pt x="763" y="947"/>
                </a:lnTo>
                <a:lnTo>
                  <a:pt x="746" y="1048"/>
                </a:lnTo>
                <a:lnTo>
                  <a:pt x="746" y="1149"/>
                </a:lnTo>
                <a:lnTo>
                  <a:pt x="746" y="1217"/>
                </a:lnTo>
                <a:lnTo>
                  <a:pt x="746" y="1284"/>
                </a:lnTo>
                <a:lnTo>
                  <a:pt x="746" y="1318"/>
                </a:lnTo>
                <a:lnTo>
                  <a:pt x="763" y="1335"/>
                </a:lnTo>
                <a:lnTo>
                  <a:pt x="780" y="1335"/>
                </a:lnTo>
                <a:lnTo>
                  <a:pt x="797" y="1318"/>
                </a:lnTo>
                <a:lnTo>
                  <a:pt x="831" y="1301"/>
                </a:lnTo>
                <a:lnTo>
                  <a:pt x="864" y="1284"/>
                </a:lnTo>
                <a:lnTo>
                  <a:pt x="898" y="1251"/>
                </a:lnTo>
                <a:lnTo>
                  <a:pt x="949" y="1200"/>
                </a:lnTo>
                <a:lnTo>
                  <a:pt x="1000" y="1149"/>
                </a:lnTo>
                <a:lnTo>
                  <a:pt x="1051" y="1099"/>
                </a:lnTo>
                <a:lnTo>
                  <a:pt x="1085" y="1065"/>
                </a:lnTo>
                <a:lnTo>
                  <a:pt x="1119" y="1031"/>
                </a:lnTo>
                <a:lnTo>
                  <a:pt x="1152" y="997"/>
                </a:lnTo>
                <a:lnTo>
                  <a:pt x="1186" y="980"/>
                </a:lnTo>
                <a:lnTo>
                  <a:pt x="1203" y="980"/>
                </a:lnTo>
                <a:lnTo>
                  <a:pt x="1220" y="980"/>
                </a:lnTo>
                <a:lnTo>
                  <a:pt x="1220" y="997"/>
                </a:lnTo>
                <a:lnTo>
                  <a:pt x="1203" y="1048"/>
                </a:lnTo>
                <a:lnTo>
                  <a:pt x="1169" y="1099"/>
                </a:lnTo>
                <a:lnTo>
                  <a:pt x="1119" y="116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8"/>
          <p:cNvSpPr/>
          <p:nvPr/>
        </p:nvSpPr>
        <p:spPr>
          <a:xfrm>
            <a:off x="8737600" y="2125133"/>
            <a:ext cx="975784" cy="872067"/>
          </a:xfrm>
          <a:custGeom>
            <a:avLst/>
            <a:gdLst>
              <a:gd name="txL" fmla="*/ 0 w 1152"/>
              <a:gd name="txT" fmla="*/ 0 h 1031"/>
              <a:gd name="txR" fmla="*/ 1152 w 1152"/>
              <a:gd name="txB" fmla="*/ 1031 h 103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52" h="1031">
                <a:moveTo>
                  <a:pt x="932" y="575"/>
                </a:moveTo>
                <a:lnTo>
                  <a:pt x="915" y="693"/>
                </a:lnTo>
                <a:lnTo>
                  <a:pt x="898" y="811"/>
                </a:lnTo>
                <a:lnTo>
                  <a:pt x="881" y="1031"/>
                </a:lnTo>
                <a:lnTo>
                  <a:pt x="711" y="1031"/>
                </a:lnTo>
                <a:lnTo>
                  <a:pt x="728" y="862"/>
                </a:lnTo>
                <a:lnTo>
                  <a:pt x="745" y="710"/>
                </a:lnTo>
                <a:lnTo>
                  <a:pt x="745" y="575"/>
                </a:lnTo>
                <a:lnTo>
                  <a:pt x="762" y="473"/>
                </a:lnTo>
                <a:lnTo>
                  <a:pt x="762" y="389"/>
                </a:lnTo>
                <a:lnTo>
                  <a:pt x="762" y="338"/>
                </a:lnTo>
                <a:lnTo>
                  <a:pt x="762" y="287"/>
                </a:lnTo>
                <a:lnTo>
                  <a:pt x="762" y="270"/>
                </a:lnTo>
                <a:lnTo>
                  <a:pt x="745" y="270"/>
                </a:lnTo>
                <a:lnTo>
                  <a:pt x="694" y="270"/>
                </a:lnTo>
                <a:lnTo>
                  <a:pt x="661" y="287"/>
                </a:lnTo>
                <a:lnTo>
                  <a:pt x="593" y="321"/>
                </a:lnTo>
                <a:lnTo>
                  <a:pt x="508" y="355"/>
                </a:lnTo>
                <a:lnTo>
                  <a:pt x="406" y="389"/>
                </a:lnTo>
                <a:lnTo>
                  <a:pt x="305" y="423"/>
                </a:lnTo>
                <a:lnTo>
                  <a:pt x="220" y="439"/>
                </a:lnTo>
                <a:lnTo>
                  <a:pt x="169" y="456"/>
                </a:lnTo>
                <a:lnTo>
                  <a:pt x="135" y="456"/>
                </a:lnTo>
                <a:lnTo>
                  <a:pt x="118" y="439"/>
                </a:lnTo>
                <a:lnTo>
                  <a:pt x="84" y="423"/>
                </a:lnTo>
                <a:lnTo>
                  <a:pt x="68" y="406"/>
                </a:lnTo>
                <a:lnTo>
                  <a:pt x="34" y="372"/>
                </a:lnTo>
                <a:lnTo>
                  <a:pt x="17" y="338"/>
                </a:lnTo>
                <a:lnTo>
                  <a:pt x="0" y="321"/>
                </a:lnTo>
                <a:lnTo>
                  <a:pt x="0" y="304"/>
                </a:lnTo>
                <a:lnTo>
                  <a:pt x="0" y="287"/>
                </a:lnTo>
                <a:lnTo>
                  <a:pt x="17" y="287"/>
                </a:lnTo>
                <a:lnTo>
                  <a:pt x="34" y="287"/>
                </a:lnTo>
                <a:lnTo>
                  <a:pt x="84" y="287"/>
                </a:lnTo>
                <a:lnTo>
                  <a:pt x="135" y="270"/>
                </a:lnTo>
                <a:lnTo>
                  <a:pt x="203" y="270"/>
                </a:lnTo>
                <a:lnTo>
                  <a:pt x="288" y="254"/>
                </a:lnTo>
                <a:lnTo>
                  <a:pt x="373" y="220"/>
                </a:lnTo>
                <a:lnTo>
                  <a:pt x="491" y="203"/>
                </a:lnTo>
                <a:lnTo>
                  <a:pt x="593" y="169"/>
                </a:lnTo>
                <a:lnTo>
                  <a:pt x="677" y="135"/>
                </a:lnTo>
                <a:lnTo>
                  <a:pt x="728" y="101"/>
                </a:lnTo>
                <a:lnTo>
                  <a:pt x="762" y="68"/>
                </a:lnTo>
                <a:lnTo>
                  <a:pt x="796" y="34"/>
                </a:lnTo>
                <a:lnTo>
                  <a:pt x="813" y="17"/>
                </a:lnTo>
                <a:lnTo>
                  <a:pt x="830" y="0"/>
                </a:lnTo>
                <a:lnTo>
                  <a:pt x="847" y="0"/>
                </a:lnTo>
                <a:lnTo>
                  <a:pt x="881" y="0"/>
                </a:lnTo>
                <a:lnTo>
                  <a:pt x="915" y="17"/>
                </a:lnTo>
                <a:lnTo>
                  <a:pt x="965" y="51"/>
                </a:lnTo>
                <a:lnTo>
                  <a:pt x="1016" y="85"/>
                </a:lnTo>
                <a:lnTo>
                  <a:pt x="1067" y="135"/>
                </a:lnTo>
                <a:lnTo>
                  <a:pt x="1118" y="169"/>
                </a:lnTo>
                <a:lnTo>
                  <a:pt x="1135" y="186"/>
                </a:lnTo>
                <a:lnTo>
                  <a:pt x="1152" y="203"/>
                </a:lnTo>
                <a:lnTo>
                  <a:pt x="1135" y="237"/>
                </a:lnTo>
                <a:lnTo>
                  <a:pt x="1118" y="254"/>
                </a:lnTo>
                <a:lnTo>
                  <a:pt x="1101" y="270"/>
                </a:lnTo>
                <a:lnTo>
                  <a:pt x="1067" y="287"/>
                </a:lnTo>
                <a:lnTo>
                  <a:pt x="1033" y="321"/>
                </a:lnTo>
                <a:lnTo>
                  <a:pt x="999" y="389"/>
                </a:lnTo>
                <a:lnTo>
                  <a:pt x="965" y="473"/>
                </a:lnTo>
                <a:lnTo>
                  <a:pt x="932" y="5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0"/>
          <p:cNvSpPr/>
          <p:nvPr/>
        </p:nvSpPr>
        <p:spPr>
          <a:xfrm>
            <a:off x="8881533" y="2910417"/>
            <a:ext cx="687917" cy="258233"/>
          </a:xfrm>
          <a:custGeom>
            <a:avLst/>
            <a:gdLst>
              <a:gd name="txL" fmla="*/ 0 w 813"/>
              <a:gd name="txT" fmla="*/ 0 h 305"/>
              <a:gd name="txR" fmla="*/ 813 w 813"/>
              <a:gd name="txB" fmla="*/ 305 h 3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3" h="305">
                <a:moveTo>
                  <a:pt x="475" y="68"/>
                </a:moveTo>
                <a:lnTo>
                  <a:pt x="542" y="51"/>
                </a:lnTo>
                <a:lnTo>
                  <a:pt x="593" y="34"/>
                </a:lnTo>
                <a:lnTo>
                  <a:pt x="644" y="17"/>
                </a:lnTo>
                <a:lnTo>
                  <a:pt x="695" y="0"/>
                </a:lnTo>
                <a:lnTo>
                  <a:pt x="729" y="0"/>
                </a:lnTo>
                <a:lnTo>
                  <a:pt x="746" y="0"/>
                </a:lnTo>
                <a:lnTo>
                  <a:pt x="780" y="0"/>
                </a:lnTo>
                <a:lnTo>
                  <a:pt x="796" y="51"/>
                </a:lnTo>
                <a:lnTo>
                  <a:pt x="813" y="102"/>
                </a:lnTo>
                <a:lnTo>
                  <a:pt x="813" y="119"/>
                </a:lnTo>
                <a:lnTo>
                  <a:pt x="796" y="136"/>
                </a:lnTo>
                <a:lnTo>
                  <a:pt x="763" y="152"/>
                </a:lnTo>
                <a:lnTo>
                  <a:pt x="729" y="169"/>
                </a:lnTo>
                <a:lnTo>
                  <a:pt x="678" y="169"/>
                </a:lnTo>
                <a:lnTo>
                  <a:pt x="610" y="186"/>
                </a:lnTo>
                <a:lnTo>
                  <a:pt x="525" y="220"/>
                </a:lnTo>
                <a:lnTo>
                  <a:pt x="441" y="237"/>
                </a:lnTo>
                <a:lnTo>
                  <a:pt x="322" y="271"/>
                </a:lnTo>
                <a:lnTo>
                  <a:pt x="220" y="288"/>
                </a:lnTo>
                <a:lnTo>
                  <a:pt x="119" y="305"/>
                </a:lnTo>
                <a:lnTo>
                  <a:pt x="0" y="305"/>
                </a:lnTo>
                <a:lnTo>
                  <a:pt x="0" y="152"/>
                </a:lnTo>
                <a:lnTo>
                  <a:pt x="119" y="136"/>
                </a:lnTo>
                <a:lnTo>
                  <a:pt x="220" y="119"/>
                </a:lnTo>
                <a:lnTo>
                  <a:pt x="339" y="102"/>
                </a:lnTo>
                <a:lnTo>
                  <a:pt x="475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9"/>
          <p:cNvSpPr/>
          <p:nvPr/>
        </p:nvSpPr>
        <p:spPr>
          <a:xfrm>
            <a:off x="8809567" y="2997200"/>
            <a:ext cx="1333500" cy="1443567"/>
          </a:xfrm>
          <a:custGeom>
            <a:avLst/>
            <a:gdLst>
              <a:gd name="txL" fmla="*/ 0 w 1576"/>
              <a:gd name="txT" fmla="*/ 0 h 1706"/>
              <a:gd name="txR" fmla="*/ 1576 w 1576"/>
              <a:gd name="txB" fmla="*/ 1706 h 1706"/>
            </a:gdLst>
            <a:ahLst/>
            <a:cxnLst>
              <a:cxn ang="0">
                <a:pos x="0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576" h="1706">
                <a:moveTo>
                  <a:pt x="0" y="118"/>
                </a:moveTo>
                <a:lnTo>
                  <a:pt x="0" y="67"/>
                </a:lnTo>
                <a:lnTo>
                  <a:pt x="0" y="34"/>
                </a:lnTo>
                <a:lnTo>
                  <a:pt x="0" y="0"/>
                </a:lnTo>
                <a:lnTo>
                  <a:pt x="34" y="0"/>
                </a:lnTo>
                <a:lnTo>
                  <a:pt x="102" y="17"/>
                </a:lnTo>
                <a:lnTo>
                  <a:pt x="187" y="50"/>
                </a:lnTo>
                <a:lnTo>
                  <a:pt x="187" y="84"/>
                </a:lnTo>
                <a:lnTo>
                  <a:pt x="170" y="135"/>
                </a:lnTo>
                <a:lnTo>
                  <a:pt x="170" y="186"/>
                </a:lnTo>
                <a:lnTo>
                  <a:pt x="170" y="253"/>
                </a:lnTo>
                <a:lnTo>
                  <a:pt x="170" y="338"/>
                </a:lnTo>
                <a:lnTo>
                  <a:pt x="170" y="439"/>
                </a:lnTo>
                <a:lnTo>
                  <a:pt x="170" y="540"/>
                </a:lnTo>
                <a:lnTo>
                  <a:pt x="170" y="659"/>
                </a:lnTo>
                <a:lnTo>
                  <a:pt x="170" y="760"/>
                </a:lnTo>
                <a:lnTo>
                  <a:pt x="170" y="845"/>
                </a:lnTo>
                <a:lnTo>
                  <a:pt x="170" y="929"/>
                </a:lnTo>
                <a:lnTo>
                  <a:pt x="170" y="997"/>
                </a:lnTo>
                <a:lnTo>
                  <a:pt x="170" y="1047"/>
                </a:lnTo>
                <a:lnTo>
                  <a:pt x="170" y="1081"/>
                </a:lnTo>
                <a:lnTo>
                  <a:pt x="187" y="1115"/>
                </a:lnTo>
                <a:lnTo>
                  <a:pt x="204" y="1233"/>
                </a:lnTo>
                <a:lnTo>
                  <a:pt x="238" y="1267"/>
                </a:lnTo>
                <a:lnTo>
                  <a:pt x="272" y="1318"/>
                </a:lnTo>
                <a:lnTo>
                  <a:pt x="305" y="1351"/>
                </a:lnTo>
                <a:lnTo>
                  <a:pt x="356" y="1385"/>
                </a:lnTo>
                <a:lnTo>
                  <a:pt x="424" y="1402"/>
                </a:lnTo>
                <a:lnTo>
                  <a:pt x="509" y="1419"/>
                </a:lnTo>
                <a:lnTo>
                  <a:pt x="593" y="1436"/>
                </a:lnTo>
                <a:lnTo>
                  <a:pt x="695" y="1436"/>
                </a:lnTo>
                <a:lnTo>
                  <a:pt x="797" y="1419"/>
                </a:lnTo>
                <a:lnTo>
                  <a:pt x="915" y="1402"/>
                </a:lnTo>
                <a:lnTo>
                  <a:pt x="1034" y="1385"/>
                </a:lnTo>
                <a:lnTo>
                  <a:pt x="1119" y="1351"/>
                </a:lnTo>
                <a:lnTo>
                  <a:pt x="1186" y="1318"/>
                </a:lnTo>
                <a:lnTo>
                  <a:pt x="1237" y="1284"/>
                </a:lnTo>
                <a:lnTo>
                  <a:pt x="1254" y="1250"/>
                </a:lnTo>
                <a:lnTo>
                  <a:pt x="1271" y="1216"/>
                </a:lnTo>
                <a:lnTo>
                  <a:pt x="1288" y="1182"/>
                </a:lnTo>
                <a:lnTo>
                  <a:pt x="1305" y="1132"/>
                </a:lnTo>
                <a:lnTo>
                  <a:pt x="1305" y="1081"/>
                </a:lnTo>
                <a:lnTo>
                  <a:pt x="1322" y="1013"/>
                </a:lnTo>
                <a:lnTo>
                  <a:pt x="1339" y="878"/>
                </a:lnTo>
                <a:lnTo>
                  <a:pt x="1339" y="811"/>
                </a:lnTo>
                <a:lnTo>
                  <a:pt x="1356" y="743"/>
                </a:lnTo>
                <a:lnTo>
                  <a:pt x="1356" y="692"/>
                </a:lnTo>
                <a:lnTo>
                  <a:pt x="1356" y="642"/>
                </a:lnTo>
                <a:lnTo>
                  <a:pt x="1373" y="608"/>
                </a:lnTo>
                <a:lnTo>
                  <a:pt x="1373" y="574"/>
                </a:lnTo>
                <a:lnTo>
                  <a:pt x="1390" y="557"/>
                </a:lnTo>
                <a:lnTo>
                  <a:pt x="1407" y="557"/>
                </a:lnTo>
                <a:lnTo>
                  <a:pt x="1407" y="574"/>
                </a:lnTo>
                <a:lnTo>
                  <a:pt x="1424" y="591"/>
                </a:lnTo>
                <a:lnTo>
                  <a:pt x="1424" y="625"/>
                </a:lnTo>
                <a:lnTo>
                  <a:pt x="1441" y="659"/>
                </a:lnTo>
                <a:lnTo>
                  <a:pt x="1441" y="692"/>
                </a:lnTo>
                <a:lnTo>
                  <a:pt x="1458" y="760"/>
                </a:lnTo>
                <a:lnTo>
                  <a:pt x="1458" y="811"/>
                </a:lnTo>
                <a:lnTo>
                  <a:pt x="1474" y="929"/>
                </a:lnTo>
                <a:lnTo>
                  <a:pt x="1491" y="1047"/>
                </a:lnTo>
                <a:lnTo>
                  <a:pt x="1525" y="1132"/>
                </a:lnTo>
                <a:lnTo>
                  <a:pt x="1559" y="1199"/>
                </a:lnTo>
                <a:lnTo>
                  <a:pt x="1576" y="1250"/>
                </a:lnTo>
                <a:lnTo>
                  <a:pt x="1576" y="1301"/>
                </a:lnTo>
                <a:lnTo>
                  <a:pt x="1576" y="1351"/>
                </a:lnTo>
                <a:lnTo>
                  <a:pt x="1559" y="1368"/>
                </a:lnTo>
                <a:lnTo>
                  <a:pt x="1491" y="1436"/>
                </a:lnTo>
                <a:lnTo>
                  <a:pt x="1407" y="1503"/>
                </a:lnTo>
                <a:lnTo>
                  <a:pt x="1356" y="1537"/>
                </a:lnTo>
                <a:lnTo>
                  <a:pt x="1288" y="1571"/>
                </a:lnTo>
                <a:lnTo>
                  <a:pt x="1220" y="1605"/>
                </a:lnTo>
                <a:lnTo>
                  <a:pt x="1119" y="1639"/>
                </a:lnTo>
                <a:lnTo>
                  <a:pt x="1034" y="1672"/>
                </a:lnTo>
                <a:lnTo>
                  <a:pt x="932" y="1689"/>
                </a:lnTo>
                <a:lnTo>
                  <a:pt x="831" y="1706"/>
                </a:lnTo>
                <a:lnTo>
                  <a:pt x="712" y="1706"/>
                </a:lnTo>
                <a:lnTo>
                  <a:pt x="610" y="1706"/>
                </a:lnTo>
                <a:lnTo>
                  <a:pt x="509" y="1689"/>
                </a:lnTo>
                <a:lnTo>
                  <a:pt x="424" y="1656"/>
                </a:lnTo>
                <a:lnTo>
                  <a:pt x="322" y="1639"/>
                </a:lnTo>
                <a:lnTo>
                  <a:pt x="255" y="1588"/>
                </a:lnTo>
                <a:lnTo>
                  <a:pt x="187" y="1537"/>
                </a:lnTo>
                <a:lnTo>
                  <a:pt x="136" y="1470"/>
                </a:lnTo>
                <a:lnTo>
                  <a:pt x="85" y="1385"/>
                </a:lnTo>
                <a:lnTo>
                  <a:pt x="68" y="1301"/>
                </a:lnTo>
                <a:lnTo>
                  <a:pt x="51" y="1199"/>
                </a:lnTo>
                <a:lnTo>
                  <a:pt x="34" y="1064"/>
                </a:lnTo>
                <a:lnTo>
                  <a:pt x="34" y="980"/>
                </a:lnTo>
                <a:lnTo>
                  <a:pt x="34" y="895"/>
                </a:lnTo>
                <a:lnTo>
                  <a:pt x="34" y="743"/>
                </a:lnTo>
                <a:lnTo>
                  <a:pt x="34" y="608"/>
                </a:lnTo>
                <a:lnTo>
                  <a:pt x="34" y="490"/>
                </a:lnTo>
                <a:lnTo>
                  <a:pt x="34" y="405"/>
                </a:lnTo>
                <a:lnTo>
                  <a:pt x="34" y="321"/>
                </a:lnTo>
                <a:lnTo>
                  <a:pt x="34" y="253"/>
                </a:lnTo>
                <a:lnTo>
                  <a:pt x="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6170" y="235613"/>
            <a:ext cx="3263545" cy="1167160"/>
            <a:chOff x="9523" y="183658"/>
            <a:chExt cx="3263545" cy="1167160"/>
          </a:xfrm>
        </p:grpSpPr>
        <p:grpSp>
          <p:nvGrpSpPr>
            <p:cNvPr id="14" name="组合 1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词语解释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3" y="183658"/>
              <a:ext cx="966425" cy="1167160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1027310" y="1874539"/>
            <a:ext cx="10972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城堡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堡垒式的小城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凶狠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性情、行为）凶恶狠毒。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在主要事物之外追加一些。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商量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交换意见。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反驳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说出自己的理由，来否定别人跟自己不同的理论或意见。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赞赏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赞美赏识。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370" y="3602860"/>
            <a:ext cx="1218603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30389" y="231632"/>
            <a:ext cx="3614520" cy="1154080"/>
            <a:chOff x="32960" y="231632"/>
            <a:chExt cx="3614520" cy="1154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4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词语对对碰</a:t>
                </a:r>
                <a:endParaRPr lang="zh-CN" altLang="en-US" sz="3200" b="1" spc="4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332568" y="1990513"/>
            <a:ext cx="993218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凶狠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凶恶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商量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商议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攻打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进攻</a:t>
            </a:r>
            <a:endParaRPr lang="en-US" altLang="zh-CN" sz="3200" b="1" dirty="0" smtClean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反驳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反对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赞赏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赞美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胜利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成功</a:t>
            </a:r>
            <a:endParaRPr lang="en-US" altLang="zh-CN" sz="3200" b="1" dirty="0" smtClean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09342" y="1179386"/>
            <a:ext cx="2420855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4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332568" y="4358563"/>
            <a:ext cx="993218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凶狠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善良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攻打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守卫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赞赏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批评</a:t>
            </a:r>
            <a:endParaRPr lang="en-US" altLang="zh-CN" sz="3200" b="1" dirty="0" smtClean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反驳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赞同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胜利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失败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忘记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牢记</a:t>
            </a:r>
            <a:endParaRPr lang="zh-CN" altLang="en-US" sz="32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09342" y="3682708"/>
            <a:ext cx="2420855" cy="70788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685800" indent="-685800" algn="ctr">
              <a:buClr>
                <a:srgbClr val="0000FF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4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</a:t>
            </a:r>
            <a:r>
              <a:rPr lang="zh-CN" altLang="en-US" sz="4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义词</a:t>
            </a:r>
            <a:endParaRPr lang="zh-CN" altLang="en-US" sz="4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2481824" y="1984291"/>
            <a:ext cx="7549991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认真听课文朗读，注意生字词的读音，边听边思考：课文主要写了什么内容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文本框 11"/>
          <p:cNvSpPr txBox="1"/>
          <p:nvPr/>
        </p:nvSpPr>
        <p:spPr>
          <a:xfrm>
            <a:off x="2031477" y="3939686"/>
            <a:ext cx="8132909" cy="15327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b="0" dirty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课文描述了一群孩子在海边的沙滩上修筑城堡、编织童话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故事的情景。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t="7293"/>
          <a:stretch>
            <a:fillRect/>
          </a:stretch>
        </p:blipFill>
        <p:spPr>
          <a:xfrm>
            <a:off x="6973801" y="2865601"/>
            <a:ext cx="4761865" cy="2825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806887" y="2141915"/>
            <a:ext cx="7401932" cy="7571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海边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的沙滩是我们的快乐天地。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0049" y="3145623"/>
            <a:ext cx="472336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全文的总起句和中心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句。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5134625" y="2847090"/>
            <a:ext cx="189964" cy="178133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587380" y="2847090"/>
            <a:ext cx="189964" cy="178133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6040135" y="2847090"/>
            <a:ext cx="189964" cy="178133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492890" y="2847090"/>
            <a:ext cx="189964" cy="178133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0049" y="4613507"/>
            <a:ext cx="5697823" cy="107721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我们在海滩上堆城堡、编童话，十分自由快乐。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6240" y="550720"/>
            <a:ext cx="9984387" cy="1022808"/>
            <a:chOff x="190149" y="0"/>
            <a:chExt cx="9984387" cy="10228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49" y="0"/>
              <a:ext cx="1163885" cy="102280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87780" y="376477"/>
              <a:ext cx="898675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为什么海边的沙滩是“我们”的快乐天地？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092" y="2297781"/>
            <a:ext cx="10966013" cy="13336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在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沙滩上，我们垒起城堡，城堡周围筑起围墙，围墙外再插上干树枝，那就是我们的树。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0150" y="748149"/>
            <a:ext cx="10219124" cy="1022808"/>
            <a:chOff x="190149" y="0"/>
            <a:chExt cx="9972159" cy="10228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49" y="0"/>
              <a:ext cx="1163885" cy="1022808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187779" y="376477"/>
              <a:ext cx="89745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“我们”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是怎样修筑城堡、编织童话故事</a:t>
              </a: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956464" y="2297781"/>
            <a:ext cx="987136" cy="76753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047018" y="2287390"/>
            <a:ext cx="987136" cy="76753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32363" y="2964598"/>
            <a:ext cx="987136" cy="76753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15044" y="4275889"/>
            <a:ext cx="5697823" cy="107721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动作描写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，说明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孩子们在修筑城堡时特别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认真。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450032" y="3732136"/>
            <a:ext cx="32367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sp>
        <p:nvSpPr>
          <p:cNvPr id="12" name="文本框 11"/>
          <p:cNvSpPr txBox="1"/>
          <p:nvPr/>
        </p:nvSpPr>
        <p:spPr>
          <a:xfrm>
            <a:off x="7831255" y="4275889"/>
            <a:ext cx="318311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想象力十分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丰富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234" y="1053771"/>
            <a:ext cx="10083751" cy="40811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在不知道谁说了一句：“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这城堡里住着一个凶狠的魔王。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有人接着补充：“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他抢去了美丽的公主！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第三个小伙伴说：“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你们快听，公主在城堡里哭呢！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    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就这样，我们编织着童话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5757" y="5371042"/>
            <a:ext cx="2099555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天真活泼</a:t>
            </a:r>
            <a:endParaRPr lang="zh-CN" altLang="en-US" sz="3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7116" y="5371041"/>
            <a:ext cx="2606372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想象力丰富</a:t>
            </a:r>
            <a:endParaRPr lang="zh-CN" altLang="en-US" sz="3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150" y="663089"/>
            <a:ext cx="10219124" cy="1022808"/>
            <a:chOff x="190149" y="0"/>
            <a:chExt cx="9972159" cy="10228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49" y="0"/>
              <a:ext cx="1163885" cy="102280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187779" y="376477"/>
              <a:ext cx="89745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“我们”是</a:t>
              </a: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怎样去营救城堡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里面的公主的？ 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1"/>
          <p:cNvSpPr txBox="1"/>
          <p:nvPr/>
        </p:nvSpPr>
        <p:spPr>
          <a:xfrm>
            <a:off x="786504" y="2276756"/>
            <a:ext cx="1007650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转眼间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，我们亲手建造的城堡成了一座魔窟，我们也成了攻打魔窟的勇士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64748" y="4266623"/>
            <a:ext cx="2303463" cy="646331"/>
            <a:chOff x="1964748" y="4266623"/>
            <a:chExt cx="2303463" cy="646331"/>
          </a:xfrm>
        </p:grpSpPr>
        <p:sp>
          <p:nvSpPr>
            <p:cNvPr id="7" name="文本框 6"/>
            <p:cNvSpPr txBox="1"/>
            <p:nvPr/>
          </p:nvSpPr>
          <p:spPr bwMode="auto">
            <a:xfrm>
              <a:off x="1964748" y="4266623"/>
              <a:ext cx="1368425" cy="64633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城堡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箭头: 右 4"/>
            <p:cNvSpPr/>
            <p:nvPr/>
          </p:nvSpPr>
          <p:spPr bwMode="auto">
            <a:xfrm>
              <a:off x="3476048" y="4482523"/>
              <a:ext cx="792163" cy="225425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12673" y="4266623"/>
            <a:ext cx="1368425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EB13A3"/>
                </a:solidFill>
                <a:latin typeface="楷体" panose="02010609060101010101" charset="-122"/>
                <a:ea typeface="楷体" panose="02010609060101010101" charset="-122"/>
              </a:rPr>
              <a:t>魔窟</a:t>
            </a:r>
            <a:endParaRPr lang="zh-CN" altLang="en-US" sz="3600" b="1" dirty="0">
              <a:solidFill>
                <a:srgbClr val="EB13A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64748" y="4980998"/>
            <a:ext cx="2303463" cy="646331"/>
            <a:chOff x="1964748" y="4980998"/>
            <a:chExt cx="2303463" cy="646331"/>
          </a:xfrm>
        </p:grpSpPr>
        <p:sp>
          <p:nvSpPr>
            <p:cNvPr id="11" name="文本框 10"/>
            <p:cNvSpPr txBox="1"/>
            <p:nvPr/>
          </p:nvSpPr>
          <p:spPr bwMode="auto">
            <a:xfrm>
              <a:off x="1964748" y="4980998"/>
              <a:ext cx="1368425" cy="64633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我们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箭头: 右 7"/>
            <p:cNvSpPr/>
            <p:nvPr/>
          </p:nvSpPr>
          <p:spPr bwMode="auto">
            <a:xfrm>
              <a:off x="3476048" y="5196898"/>
              <a:ext cx="792163" cy="225425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12673" y="4980998"/>
            <a:ext cx="1368425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EB13A3"/>
                </a:solidFill>
                <a:latin typeface="楷体" panose="02010609060101010101" charset="-122"/>
                <a:ea typeface="楷体" panose="02010609060101010101" charset="-122"/>
              </a:rPr>
              <a:t>勇士</a:t>
            </a:r>
            <a:endParaRPr lang="zh-CN" altLang="en-US" sz="3600" b="1" dirty="0">
              <a:solidFill>
                <a:srgbClr val="EB13A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55137" y="4688610"/>
            <a:ext cx="3654137" cy="5847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孩子们勇敢、善良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831" y="1736431"/>
            <a:ext cx="11287732" cy="27515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一起商量怎样攻下那座城堡。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一个小伙伴说：“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我驾驶飞机去轰炸。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有人反驳：“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那时候还没有飞机呢！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我说：“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挖地道，在地下装上火药，把城堡炸平。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93768" y="2402100"/>
            <a:ext cx="180282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sp>
        <p:nvSpPr>
          <p:cNvPr id="5" name="文本框 4"/>
          <p:cNvSpPr txBox="1"/>
          <p:nvPr/>
        </p:nvSpPr>
        <p:spPr>
          <a:xfrm>
            <a:off x="3896591" y="1027289"/>
            <a:ext cx="4963639" cy="5847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表明孩子们具有合作精神。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95179" y="5048923"/>
            <a:ext cx="456582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团结合作、天真聪明</a:t>
            </a:r>
            <a:endParaRPr lang="zh-CN" altLang="en-US" sz="36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91511" y="135082"/>
            <a:ext cx="7265553" cy="2358488"/>
            <a:chOff x="7198589" y="143515"/>
            <a:chExt cx="7265553" cy="2358488"/>
          </a:xfrm>
        </p:grpSpPr>
        <p:sp>
          <p:nvSpPr>
            <p:cNvPr id="3" name="标题 28"/>
            <p:cNvSpPr txBox="1"/>
            <p:nvPr/>
          </p:nvSpPr>
          <p:spPr>
            <a:xfrm>
              <a:off x="7917864" y="143515"/>
              <a:ext cx="6546278" cy="132588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7200" b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CN" altLang="en-US" sz="6000" b="1" spc="500" dirty="0" smtClean="0">
                  <a:solidFill>
                    <a:prstClr val="black"/>
                  </a:solidFill>
                  <a:latin typeface="Century Gothic" panose="020B0502020202020204" pitchFamily="34" charset="0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沙滩上的童话</a:t>
              </a:r>
              <a:endParaRPr lang="zh-CN" altLang="zh-CN" sz="6000" b="1" spc="500" dirty="0" smtClean="0">
                <a:solidFill>
                  <a:prstClr val="black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5" name="副标题 2"/>
            <p:cNvSpPr txBox="1"/>
            <p:nvPr/>
          </p:nvSpPr>
          <p:spPr bwMode="auto">
            <a:xfrm>
              <a:off x="7834901" y="1591413"/>
              <a:ext cx="5337839" cy="91059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4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3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二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年级下册</a:t>
              </a:r>
              <a:endPara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198589" y="1574665"/>
              <a:ext cx="6704442" cy="16748"/>
            </a:xfrm>
            <a:prstGeom prst="line">
              <a:avLst/>
            </a:prstGeom>
            <a:ln w="63500" cmpd="thickThin">
              <a:solidFill>
                <a:schemeClr val="tx1">
                  <a:alpha val="7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/>
        </p:nvSpPr>
        <p:spPr>
          <a:xfrm>
            <a:off x="2683204" y="385468"/>
            <a:ext cx="1055163" cy="105516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en-US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4223" y="694262"/>
            <a:ext cx="10219124" cy="1022808"/>
            <a:chOff x="190149" y="0"/>
            <a:chExt cx="9972159" cy="10228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49" y="0"/>
              <a:ext cx="1163885" cy="1022808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187779" y="376477"/>
              <a:ext cx="89745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“我们”最后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救出城堡</a:t>
              </a:r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里面的公主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了吗？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TextBox 1"/>
          <p:cNvSpPr txBox="1"/>
          <p:nvPr/>
        </p:nvSpPr>
        <p:spPr>
          <a:xfrm>
            <a:off x="1035886" y="2162455"/>
            <a:ext cx="10076500" cy="275152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的方法得到了大家的赞赏。于是我们趴在沙堆上，从四面八方挖着地道。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挖呀，挖呀，我们终于挖到了城堡下面，然后合力用手往上一抬，就把城堡给轰塌了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762259" y="2890470"/>
            <a:ext cx="1021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76016" y="3520852"/>
            <a:ext cx="609371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sp>
        <p:nvSpPr>
          <p:cNvPr id="11" name="文本框 10"/>
          <p:cNvSpPr txBox="1"/>
          <p:nvPr/>
        </p:nvSpPr>
        <p:spPr>
          <a:xfrm>
            <a:off x="1160577" y="5071930"/>
            <a:ext cx="3827059" cy="107721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孩子们想赶快救出公主的迫切心情。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79823" y="3616460"/>
            <a:ext cx="2394750" cy="518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8209" y="5071930"/>
            <a:ext cx="3204946" cy="107721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孩子们不畏艰苦，坚持不懈。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0577" y="1757210"/>
            <a:ext cx="9001732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欢呼着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胜利，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欢呼着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炸死了魔王，</a:t>
            </a:r>
            <a:r>
              <a:rPr lang="zh-CN" altLang="en-US" sz="3600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欢呼着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救出了公主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1456" y="3804240"/>
            <a:ext cx="6877462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三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个“欢呼着”构成了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排比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句式，表现了孩子们炸死魔王、救出公主后激动的心情。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223" y="237058"/>
            <a:ext cx="10219124" cy="1022808"/>
            <a:chOff x="190149" y="0"/>
            <a:chExt cx="9972159" cy="102280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149" y="0"/>
              <a:ext cx="1163885" cy="10228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187779" y="376477"/>
              <a:ext cx="89745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公主</a:t>
              </a:r>
              <a:r>
                <a:rPr lang="zh-CN" altLang="en-US" sz="36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被救出来了，可是她在哪儿？</a:t>
              </a:r>
              <a:endPara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1"/>
          <p:cNvSpPr txBox="1"/>
          <p:nvPr/>
        </p:nvSpPr>
        <p:spPr>
          <a:xfrm>
            <a:off x="1065827" y="1424697"/>
            <a:ext cx="10196687" cy="408111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但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公主在哪儿？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忽然，我发现妈妈就站在我们身后，微笑着望着我们。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我大声说：“公主被我们救出来了，救出来了！在这儿，在这儿！”我抱住了妈妈。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大家跟着一起叫喊着，欢呼着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668854" y="4061175"/>
            <a:ext cx="609371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31880" y="4778148"/>
            <a:ext cx="422334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rgbClr val="BBE0E3"/>
          </a:lnRef>
          <a:fillRef idx="0">
            <a:srgbClr val="BBE0E3"/>
          </a:fillRef>
          <a:effectRef idx="0">
            <a:srgbClr val="BBE0E3"/>
          </a:effectRef>
          <a:fontRef idx="minor">
            <a:srgbClr val="000000"/>
          </a:fontRef>
        </p:style>
      </p:cxnSp>
      <p:sp>
        <p:nvSpPr>
          <p:cNvPr id="12" name="文本框 11"/>
          <p:cNvSpPr txBox="1"/>
          <p:nvPr/>
        </p:nvSpPr>
        <p:spPr>
          <a:xfrm>
            <a:off x="1160577" y="5571912"/>
            <a:ext cx="9032359" cy="5847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把妈妈当成公主，这让童话有了一个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美好的结局。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488" y="3460294"/>
            <a:ext cx="2581532" cy="2472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3604" y="1611736"/>
            <a:ext cx="10009650" cy="668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真的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，那时候，连我也忘记了她是我的妈妈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9851" y="2926204"/>
            <a:ext cx="9386594" cy="1437306"/>
            <a:chOff x="8660292" y="4236747"/>
            <a:chExt cx="9386594" cy="143730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0292" y="4236747"/>
              <a:ext cx="1088868" cy="143730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696295" y="4264682"/>
              <a:ext cx="835059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“我”为什么忘记了她是“我”的妈妈？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58717" y="4149790"/>
            <a:ext cx="6586517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    因为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当时“我们”都玩得十分开心，十分投入，“我们”都进入了自己编织的童话故事里。</a:t>
            </a:r>
            <a:endParaRPr lang="zh-CN" altLang="en-US" sz="32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068" y="324861"/>
            <a:ext cx="646331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9681" y="324861"/>
            <a:ext cx="646331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99547" y="324861"/>
            <a:ext cx="646331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368910"/>
            <a:ext cx="10622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，讲一讲“我们”在沙滩上编造的童话故事。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068" y="2351403"/>
            <a:ext cx="10945594" cy="36379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“我们”</a:t>
            </a: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亲手建造的城堡成了魔窟。魔窟里住着一个凶狠的魔王，他抢去了美丽的公主，公主在城堡中哭泣。于是“我们”成了攻打魔窟的勇士，“我们”商量着挖地道，在地下装上火药，把城堡炸平。通过大家的努力，“我们”把地道挖到了城堡下面，把手往上一抬，轰塌了城堡，炸死了魔王，救出了公主，那公主就是站在“我们”身后的妈妈。</a:t>
            </a:r>
            <a:endParaRPr kumimoji="1" lang="zh-CN" altLang="en-US" sz="3200" b="1" noProof="0" dirty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055" y="74142"/>
            <a:ext cx="3025140" cy="1254125"/>
            <a:chOff x="712" y="512"/>
            <a:chExt cx="4764" cy="1975"/>
          </a:xfrm>
        </p:grpSpPr>
        <p:sp>
          <p:nvSpPr>
            <p:cNvPr id="3" name="TextBox 3"/>
            <p:cNvSpPr txBox="1">
              <a:spLocks noChangeArrowheads="1"/>
            </p:cNvSpPr>
            <p:nvPr/>
          </p:nvSpPr>
          <p:spPr bwMode="auto">
            <a:xfrm>
              <a:off x="2314" y="1080"/>
              <a:ext cx="2969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方正卡通简体" panose="03000509000000000000" charset="-122"/>
                </a:rPr>
                <a:t>层次梳理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卡通简体" panose="03000509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" y="1020"/>
              <a:ext cx="3422" cy="1070"/>
              <a:chOff x="2054" y="1020"/>
              <a:chExt cx="3422" cy="107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2054" y="1020"/>
                <a:ext cx="2952" cy="0"/>
              </a:xfrm>
              <a:prstGeom prst="line">
                <a:avLst/>
              </a:prstGeom>
              <a:ln w="31750">
                <a:solidFill>
                  <a:srgbClr val="9FD9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2068" y="2090"/>
                <a:ext cx="2954" cy="0"/>
              </a:xfrm>
              <a:prstGeom prst="line">
                <a:avLst/>
              </a:prstGeom>
              <a:ln w="31750">
                <a:solidFill>
                  <a:srgbClr val="9FD9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992" y="1020"/>
                <a:ext cx="484" cy="528"/>
              </a:xfrm>
              <a:prstGeom prst="line">
                <a:avLst/>
              </a:prstGeom>
              <a:ln w="31750">
                <a:solidFill>
                  <a:srgbClr val="9FD9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5019" y="1520"/>
                <a:ext cx="425" cy="570"/>
              </a:xfrm>
              <a:prstGeom prst="line">
                <a:avLst/>
              </a:prstGeom>
              <a:ln w="31750">
                <a:solidFill>
                  <a:srgbClr val="9FD9F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" name="图片 4" descr="秋叶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660000">
              <a:off x="712" y="512"/>
              <a:ext cx="1650" cy="1975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12" y="2270580"/>
            <a:ext cx="10083490" cy="294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024" y="251808"/>
            <a:ext cx="3225390" cy="1254125"/>
            <a:chOff x="110024" y="251808"/>
            <a:chExt cx="3225390" cy="1254125"/>
          </a:xfrm>
        </p:grpSpPr>
        <p:grpSp>
          <p:nvGrpSpPr>
            <p:cNvPr id="3" name="组合 2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 descr="秋叶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660000">
              <a:off x="110024" y="251808"/>
              <a:ext cx="1047750" cy="125412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125873" y="2347671"/>
            <a:ext cx="9585472" cy="27515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本文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写了一群孩子在沙滩上修筑城堡并编织了一个美丽的童话故事，表现了孩子们天真可爱、富于幻想的天性和勇敢、善良的美好品质，同时也表现了童年生活的幸福和快乐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9" y="1521563"/>
            <a:ext cx="11734800" cy="5230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组合 1"/>
          <p:cNvGrpSpPr/>
          <p:nvPr/>
        </p:nvGrpSpPr>
        <p:grpSpPr>
          <a:xfrm>
            <a:off x="72736" y="167675"/>
            <a:ext cx="3200332" cy="1193655"/>
            <a:chOff x="72736" y="167675"/>
            <a:chExt cx="3200332" cy="1193655"/>
          </a:xfrm>
        </p:grpSpPr>
        <p:grpSp>
          <p:nvGrpSpPr>
            <p:cNvPr id="3" name="组合 2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综合拓展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375255" y="1183900"/>
            <a:ext cx="3775075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1801F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表现童趣的诗句</a:t>
            </a:r>
            <a:endParaRPr lang="zh-CN" altLang="en-US" sz="3200" b="1" dirty="0">
              <a:solidFill>
                <a:srgbClr val="1801F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内容占位符 2"/>
          <p:cNvSpPr txBox="1"/>
          <p:nvPr/>
        </p:nvSpPr>
        <p:spPr>
          <a:xfrm>
            <a:off x="2389647" y="2174916"/>
            <a:ext cx="7201629" cy="85893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EB13A3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宋体" panose="02010600030101010101" pitchFamily="2" charset="-122"/>
              </a:rPr>
              <a:t>儿童散学归来早，忙趁东风放纸鸢</a:t>
            </a:r>
            <a:r>
              <a:rPr lang="zh-CN" altLang="en-US" sz="3200" b="1" dirty="0" smtClean="0">
                <a:solidFill>
                  <a:srgbClr val="EB13A3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宋体" panose="02010600030101010101" pitchFamily="2" charset="-122"/>
              </a:rPr>
              <a:t>。</a:t>
            </a:r>
            <a:endParaRPr lang="en-US" altLang="zh-CN" sz="3200" b="1" dirty="0" smtClean="0">
              <a:solidFill>
                <a:srgbClr val="EB13A3"/>
              </a:solidFill>
              <a:latin typeface="楷体" panose="02010609060101010101" charset="-122"/>
              <a:ea typeface="楷体" panose="02010609060101010101" charset="-122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179024" y="325626"/>
            <a:ext cx="7873931" cy="7342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600" b="1" dirty="0" smtClean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宋体" panose="02010600030101010101" pitchFamily="2" charset="-122"/>
              </a:rPr>
              <a:t>蓬</a:t>
            </a:r>
            <a:r>
              <a:rPr lang="zh-CN" altLang="en-US" sz="36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宋体" panose="02010600030101010101" pitchFamily="2" charset="-122"/>
              </a:rPr>
              <a:t>头稚子学垂纶，侧坐莓苔草映身</a:t>
            </a:r>
            <a:r>
              <a:rPr lang="zh-CN" altLang="en-US" sz="3600" b="1" dirty="0" smtClean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  <a:cs typeface="+mn-ea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59504" y="2087376"/>
            <a:ext cx="10664013" cy="3854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36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</a:t>
            </a:r>
            <a:r>
              <a:rPr kumimoji="1" lang="zh-CN" altLang="en-US" sz="3600" b="1" dirty="0" smtClean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一群</a:t>
            </a:r>
            <a:r>
              <a:rPr kumimoji="1" lang="zh-CN" altLang="en-US" sz="36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孩子在沙滩上编出了美丽的童话。童话中他们一起修筑城堡，攻打魔窟，救出美丽的公主</a:t>
            </a:r>
            <a:r>
              <a:rPr kumimoji="1" lang="en-US" altLang="zh-CN" sz="36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……</a:t>
            </a:r>
            <a:r>
              <a:rPr kumimoji="1" lang="zh-CN" altLang="en-US" sz="36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他们是那么勇敢，那么善良！现在，我们正处在最快乐、最美好的时光，我们要永远保持善良、天真、活泼、勇敢的本色！</a:t>
            </a:r>
            <a:endParaRPr kumimoji="1" lang="zh-CN" altLang="en-US" sz="3600" b="1" dirty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5767" y="774022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1636" y="774022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束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6595" y="774022"/>
            <a:ext cx="800219" cy="83099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703" y="270164"/>
            <a:ext cx="3231126" cy="1169038"/>
            <a:chOff x="43703" y="270164"/>
            <a:chExt cx="3231126" cy="1169038"/>
          </a:xfrm>
        </p:grpSpPr>
        <p:grpSp>
          <p:nvGrpSpPr>
            <p:cNvPr id="3" name="组合 2"/>
            <p:cNvGrpSpPr/>
            <p:nvPr/>
          </p:nvGrpSpPr>
          <p:grpSpPr>
            <a:xfrm>
              <a:off x="1089718" y="638820"/>
              <a:ext cx="2185111" cy="670420"/>
              <a:chOff x="2157183" y="2511380"/>
              <a:chExt cx="1981635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2174057" y="2511380"/>
                <a:ext cx="166642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3"/>
              <p:cNvSpPr txBox="1">
                <a:spLocks noChangeArrowheads="1"/>
              </p:cNvSpPr>
              <p:nvPr/>
            </p:nvSpPr>
            <p:spPr bwMode="auto">
              <a:xfrm>
                <a:off x="2230668" y="2542905"/>
                <a:ext cx="1884390" cy="59249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资料袋</a:t>
                </a:r>
                <a:endParaRPr lang="zh-CN" altLang="en-US" sz="3200" b="1" spc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157183" y="3190649"/>
                <a:ext cx="169708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 descr="I}[T}BTX]QSYGQ]4X(2)IT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703" y="270164"/>
              <a:ext cx="1061279" cy="1169038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985808" y="1897318"/>
            <a:ext cx="6651510" cy="4228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1">
              <a:lnSpc>
                <a:spcPct val="120000"/>
              </a:lnSpc>
            </a:pPr>
            <a:r>
              <a:rPr lang="zh-CN" altLang="en-US" sz="28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金波</a:t>
            </a:r>
            <a:r>
              <a:rPr lang="zh-CN" altLang="en-US" sz="28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王金波。毕业于北京师范学院中文系。历任首都师范大学教授，中国作家协会儿童文学委员会委员，北京作家协会儿童文学创作委员会主任。作品曾获“五个一”工程奖、中国作家协会全国优秀儿童文学奖、宋庆龄儿童文学奖等。主要作品有童话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小树叶童话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眼睛树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等，散文集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等你敲门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8591" y="2102035"/>
            <a:ext cx="2554606" cy="3612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082" y="206733"/>
            <a:ext cx="4114800" cy="1115717"/>
            <a:chOff x="135082" y="206733"/>
            <a:chExt cx="4114800" cy="1115717"/>
          </a:xfrm>
        </p:grpSpPr>
        <p:grpSp>
          <p:nvGrpSpPr>
            <p:cNvPr id="3" name="组合 2"/>
            <p:cNvGrpSpPr/>
            <p:nvPr/>
          </p:nvGrpSpPr>
          <p:grpSpPr>
            <a:xfrm>
              <a:off x="1027310" y="569781"/>
              <a:ext cx="3222572" cy="679269"/>
              <a:chOff x="1938544" y="2513561"/>
              <a:chExt cx="3222572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2012675" y="2513561"/>
                <a:ext cx="280455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46390" y="3192830"/>
                <a:ext cx="288072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3222572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课后习题解析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808521" y="2513561"/>
                <a:ext cx="279863" cy="3052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4825939" y="2830794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82" y="206733"/>
              <a:ext cx="900074" cy="1115717"/>
            </a:xfrm>
            <a:prstGeom prst="rect">
              <a:avLst/>
            </a:prstGeom>
          </p:spPr>
        </p:pic>
      </p:grpSp>
      <p:sp>
        <p:nvSpPr>
          <p:cNvPr id="10" name="矩形 4"/>
          <p:cNvSpPr/>
          <p:nvPr/>
        </p:nvSpPr>
        <p:spPr>
          <a:xfrm>
            <a:off x="945515" y="1606482"/>
            <a:ext cx="10510520" cy="6688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课文，注意读好对话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5"/>
          <p:cNvSpPr/>
          <p:nvPr/>
        </p:nvSpPr>
        <p:spPr>
          <a:xfrm>
            <a:off x="779260" y="2697901"/>
            <a:ext cx="10408285" cy="31947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40000"/>
              </a:lnSpc>
            </a:pPr>
            <a:r>
              <a:rPr lang="zh-CN" altLang="en-US" sz="30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写的是一群孩子在沙滩上修筑城堡并编织了一个美丽的童话的故事，所以人物的对话要用夸张的语气，读出儿童的天真活泼和富于幻想、勇敢、善良的特点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737698" y="773313"/>
            <a:ext cx="10526048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开头编故事，试着用上下面的词语。到下面的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情景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，你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会想到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什么？试着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写下来。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1773" y="2310947"/>
            <a:ext cx="6096000" cy="13336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◇ 在一片沙漠里，有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◇ 从前，有一座大山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6693" y="4186391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城堡  堡垒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2327" y="4186391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凶狠  凶恶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5663" y="4186391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攻打  进攻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2883" y="5408653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火药  炸药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2327" y="5408653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赞赏  赞美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5663" y="5408653"/>
            <a:ext cx="2973070" cy="8299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</a:rPr>
              <a:t>合力  合作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737696" y="756135"/>
            <a:ext cx="10408285" cy="550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解题答案示例：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在一片沙漠里，有一座魔窟，魔窟里住着一个凶狠的魔王。他因为没有一个朋友，甚至连一个说话的人都没有，整天闷闷不乐。</a:t>
            </a:r>
            <a:endParaRPr lang="zh-CN" altLang="en-US" sz="32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    有一天，星星公主到森林里采蘑菇，她不知不觉地就迷了路。说来也巧，大魔王正好出去散步，他看见公主以后，想：要是我能把她抢过来就好了。于是大魔王就冲出去，把公主抢过来带回了魔窟。</a:t>
            </a:r>
            <a:endParaRPr lang="zh-CN" altLang="en-US" sz="32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    国王和王后知道后马上召集所有的大臣开会，想办法救公主。一个大臣说：“驾驶飞机去轰炸。”另一个大臣说：“挖地道，在里面装上炸药，把魔窟炸平。”</a:t>
            </a:r>
            <a:r>
              <a:rPr lang="en-US" altLang="zh-CN" sz="3200" b="1" dirty="0" smtClean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633788" y="1254899"/>
            <a:ext cx="10588394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国王觉得这些办法都会伤到公主，他</a:t>
            </a:r>
            <a:r>
              <a:rPr lang="zh-CN" altLang="en-US" sz="3200" b="1" dirty="0" smtClean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问：“</a:t>
            </a:r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难道就没有一个万全之策吗？”忽然，一个大臣说：“我们可以用沉睡香从门缝里飘进去，让里面的人睡着，再冲进去救公主，把大魔王杀死。”国王觉得这个注意不错，就派这个大臣带领一些士兵去救公主。</a:t>
            </a:r>
            <a:endParaRPr lang="zh-CN" altLang="en-US" sz="32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    大臣领兵来到魔窟前，先用沉睡香让魔窟里的人都睡着，再把公主救出来，最后把大魔王杀死，并且把他的魔窟炸平了。</a:t>
            </a:r>
            <a:endParaRPr lang="zh-CN" altLang="en-US" sz="32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r>
              <a:rPr lang="zh-CN" altLang="en-US" sz="3200" b="1" dirty="0">
                <a:solidFill>
                  <a:srgbClr val="1801FD"/>
                </a:solidFill>
                <a:latin typeface="楷体" panose="02010609060101010101" charset="-122"/>
                <a:ea typeface="楷体" panose="02010609060101010101" charset="-122"/>
              </a:rPr>
              <a:t>     从此以后，森林又恢复了安宁。</a:t>
            </a:r>
            <a:endParaRPr lang="zh-CN" altLang="en-US" sz="3200" b="1" dirty="0">
              <a:solidFill>
                <a:srgbClr val="1801F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atinLnBrk="1"/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3" name="组合 2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058284" y="2188853"/>
            <a:ext cx="5654555" cy="830997"/>
            <a:chOff x="1058284" y="1986826"/>
            <a:chExt cx="5654555" cy="830997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 eaLnBrk="1" hangingPunct="1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897097" y="2048381"/>
              <a:ext cx="481574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有感情地朗诵</a:t>
              </a: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课文。</a:t>
              </a:r>
              <a:endPara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7310" y="3461685"/>
            <a:ext cx="10735199" cy="830997"/>
            <a:chOff x="1058284" y="4152801"/>
            <a:chExt cx="10735199" cy="830997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 eaLnBrk="1" hangingPunct="1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97097" y="4183578"/>
              <a:ext cx="9896386" cy="733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自己</a:t>
              </a: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试着编织一个童话</a:t>
              </a: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</a:t>
              </a:r>
              <a:r>
                <a:rPr lang="en-US" altLang="zh-CN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并讲</a:t>
              </a: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给同学听</a:t>
              </a:r>
              <a:r>
                <a:rPr lang="zh-CN" altLang="en-US" sz="40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9" name="组合 8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172720" y="2038985"/>
            <a:ext cx="295148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</a:t>
            </a:r>
            <a:endParaRPr lang="en-US" altLang="zh-CN" sz="6400" b="1" dirty="0" err="1">
              <a:solidFill>
                <a:srgbClr val="FF0000"/>
              </a:solidFill>
              <a:latin typeface="微软雅黑" panose="020B0503020204020204" charset="-122"/>
              <a:cs typeface="Arial" panose="020B0604020202020204"/>
              <a:sym typeface="+mn-ea"/>
            </a:endParaRPr>
          </a:p>
        </p:txBody>
      </p:sp>
      <p:sp>
        <p:nvSpPr>
          <p:cNvPr id="34" name="TextBox 4"/>
          <p:cNvSpPr txBox="1"/>
          <p:nvPr/>
        </p:nvSpPr>
        <p:spPr>
          <a:xfrm>
            <a:off x="728980" y="3011507"/>
            <a:ext cx="1838325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堡</a:t>
            </a:r>
            <a:endParaRPr lang="zh-CN" altLang="en-US" sz="12000" b="1" spc="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6477430" y="3115012"/>
            <a:ext cx="1838325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2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插</a:t>
            </a:r>
            <a:endParaRPr lang="zh-CN" altLang="en-US" sz="12000" b="1" spc="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19595" y="2091055"/>
            <a:ext cx="27533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ch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</a:t>
            </a:r>
            <a:endParaRPr lang="en-US" altLang="zh-CN" sz="7200" b="1" dirty="0" err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7305" y="2617659"/>
            <a:ext cx="3523567" cy="2202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455" y="2016502"/>
            <a:ext cx="2633875" cy="3574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859622" y="3023523"/>
            <a:ext cx="23723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latin typeface="楷体" panose="02010609060101010101" charset="-122"/>
                <a:ea typeface="楷体" panose="02010609060101010101" charset="-122"/>
              </a:rPr>
              <a:t>凶</a:t>
            </a:r>
            <a:endParaRPr lang="zh-CN" altLang="en-US" sz="1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35833" y="2193396"/>
            <a:ext cx="302824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xiōng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180117" y="3023523"/>
            <a:ext cx="21274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latin typeface="楷体" panose="02010609060101010101" charset="-122"/>
                <a:ea typeface="楷体" panose="02010609060101010101" charset="-122"/>
              </a:rPr>
              <a:t>狠</a:t>
            </a:r>
            <a:endParaRPr lang="zh-CN" altLang="en-US" sz="1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3099340" y="2193396"/>
            <a:ext cx="246263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hěn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663" y="2047924"/>
            <a:ext cx="4087639" cy="3317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450059" y="3007176"/>
            <a:ext cx="23723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攻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71745" y="2057948"/>
            <a:ext cx="263601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gōng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99032" y="3007176"/>
            <a:ext cx="21274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商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876879" y="1922074"/>
            <a:ext cx="2971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sh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ng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287" y="2265218"/>
            <a:ext cx="2902804" cy="3023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942" y="2265218"/>
            <a:ext cx="2969116" cy="2845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73412" y="3007176"/>
            <a:ext cx="23723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驾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95098" y="1969805"/>
            <a:ext cx="263601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ji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</a:t>
            </a:r>
            <a:endParaRPr lang="en-US" altLang="zh-CN" sz="7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22385" y="3007176"/>
            <a:ext cx="21274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轰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700232" y="2088726"/>
            <a:ext cx="297180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hōng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cs typeface="Arial" panose="020B0604020202020204"/>
              <a:sym typeface="+mn-ea"/>
            </a:endParaRPr>
          </a:p>
          <a:p>
            <a:pPr algn="ctr">
              <a:spcBef>
                <a:spcPts val="1200"/>
              </a:spcBef>
              <a:defRPr/>
            </a:pP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649" y="2150281"/>
            <a:ext cx="2891430" cy="28999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197" y="2419974"/>
            <a:ext cx="3016351" cy="2526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450059" y="3007176"/>
            <a:ext cx="23723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驳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71745" y="2244196"/>
            <a:ext cx="263601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/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bó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99032" y="3007176"/>
            <a:ext cx="212749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2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赞</a:t>
            </a:r>
            <a:endParaRPr lang="zh-CN" altLang="en-US" sz="12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876879" y="2046767"/>
            <a:ext cx="29718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</a:t>
            </a:r>
            <a:r>
              <a:rPr lang="en-US" altLang="zh-CN" sz="7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endParaRPr lang="en-US" altLang="zh-CN" sz="6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6065" r="14880"/>
          <a:stretch>
            <a:fillRect/>
          </a:stretch>
        </p:blipFill>
        <p:spPr>
          <a:xfrm>
            <a:off x="8426526" y="2339889"/>
            <a:ext cx="2450581" cy="30428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6" t="16757" r="26482" b="17319"/>
          <a:stretch>
            <a:fillRect/>
          </a:stretch>
        </p:blipFill>
        <p:spPr>
          <a:xfrm>
            <a:off x="2585285" y="2046767"/>
            <a:ext cx="2526332" cy="2966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3549</Words>
  <Application>WPS 演示</Application>
  <PresentationFormat>宽屏</PresentationFormat>
  <Paragraphs>541</Paragraphs>
  <Slides>44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62" baseType="lpstr">
      <vt:lpstr>Arial</vt:lpstr>
      <vt:lpstr>宋体</vt:lpstr>
      <vt:lpstr>Wingdings</vt:lpstr>
      <vt:lpstr>黑体</vt:lpstr>
      <vt:lpstr>Century Gothic</vt:lpstr>
      <vt:lpstr>微软雅黑</vt:lpstr>
      <vt:lpstr>Arial</vt:lpstr>
      <vt:lpstr>楷体</vt:lpstr>
      <vt:lpstr>Calibri</vt:lpstr>
      <vt:lpstr>Arial Unicode MS</vt:lpstr>
      <vt:lpstr>Calibri Light</vt:lpstr>
      <vt:lpstr>Calibri</vt:lpstr>
      <vt:lpstr>Times New Roman</vt:lpstr>
      <vt:lpstr>方正卡通简体</vt:lpstr>
      <vt:lpstr>Segoe Print</vt:lpstr>
      <vt:lpstr>方正姚体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小荣老师2048</cp:lastModifiedBy>
  <cp:revision>81</cp:revision>
  <dcterms:created xsi:type="dcterms:W3CDTF">2018-03-01T02:03:00Z</dcterms:created>
  <dcterms:modified xsi:type="dcterms:W3CDTF">2019-01-29T08:58:40Z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