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320" r:id="rId5"/>
    <p:sldId id="318" r:id="rId6"/>
    <p:sldId id="330" r:id="rId7"/>
    <p:sldId id="317" r:id="rId8"/>
    <p:sldId id="331" r:id="rId9"/>
    <p:sldId id="332" r:id="rId10"/>
    <p:sldId id="333" r:id="rId11"/>
    <p:sldId id="337" r:id="rId12"/>
    <p:sldId id="334" r:id="rId13"/>
    <p:sldId id="335" r:id="rId14"/>
    <p:sldId id="316" r:id="rId15"/>
    <p:sldId id="345" r:id="rId16"/>
    <p:sldId id="348" r:id="rId17"/>
    <p:sldId id="349" r:id="rId18"/>
    <p:sldId id="350" r:id="rId19"/>
    <p:sldId id="351" r:id="rId20"/>
    <p:sldId id="352" r:id="rId21"/>
    <p:sldId id="353" r:id="rId22"/>
    <p:sldId id="354" r:id="rId23"/>
    <p:sldId id="355" r:id="rId24"/>
    <p:sldId id="356" r:id="rId25"/>
    <p:sldId id="340" r:id="rId26"/>
    <p:sldId id="31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CECBCB"/>
    <a:srgbClr val="6F2F35"/>
    <a:srgbClr val="78909C"/>
    <a:srgbClr val="404040"/>
    <a:srgbClr val="55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2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96" y="954"/>
      </p:cViewPr>
      <p:guideLst>
        <p:guide orient="horz" pos="227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A09F-A904-49F6-9047-DEA5F8ABCF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CC75-39AC-4392-9DE9-26464F8A9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A09F-A904-49F6-9047-DEA5F8ABCF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CC75-39AC-4392-9DE9-26464F8A9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A09F-A904-49F6-9047-DEA5F8ABCF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CC75-39AC-4392-9DE9-26464F8A9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057AA09F-A904-49F6-9047-DEA5F8ABCF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9C4CC75-39AC-4392-9DE9-26464F8A9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057AA09F-A904-49F6-9047-DEA5F8ABCF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9C4CC75-39AC-4392-9DE9-26464F8A9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057AA09F-A904-49F6-9047-DEA5F8ABCF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9C4CC75-39AC-4392-9DE9-26464F8A9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A09F-A904-49F6-9047-DEA5F8ABCF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CC75-39AC-4392-9DE9-26464F8A9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A09F-A904-49F6-9047-DEA5F8ABCF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CC75-39AC-4392-9DE9-26464F8A9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A09F-A904-49F6-9047-DEA5F8ABCF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CC75-39AC-4392-9DE9-26464F8A9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A09F-A904-49F6-9047-DEA5F8ABCF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CC75-39AC-4392-9DE9-26464F8A9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A09F-A904-49F6-9047-DEA5F8ABCF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CC75-39AC-4392-9DE9-26464F8A9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A09F-A904-49F6-9047-DEA5F8ABCF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CC75-39AC-4392-9DE9-26464F8A9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A09F-A904-49F6-9047-DEA5F8ABCF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CC75-39AC-4392-9DE9-26464F8A9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A09F-A904-49F6-9047-DEA5F8ABCF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4CC75-39AC-4392-9DE9-26464F8A9A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AA09F-A904-49F6-9047-DEA5F8ABCF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4CC75-39AC-4392-9DE9-26464F8A9A30}" type="slidenum">
              <a:rPr lang="zh-CN" altLang="en-US" smtClean="0"/>
            </a:fld>
            <a:endParaRPr lang="zh-CN" altLang="en-US"/>
          </a:p>
        </p:txBody>
      </p:sp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9525" y="-17145"/>
            <a:ext cx="12206605" cy="68992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9525" y="-17145"/>
            <a:ext cx="12198350" cy="689483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2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2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3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.tiff"/><Relationship Id="rId2" Type="http://schemas.openxmlformats.org/officeDocument/2006/relationships/image" Target="../media/image25.GIF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.tiff"/><Relationship Id="rId2" Type="http://schemas.openxmlformats.org/officeDocument/2006/relationships/image" Target="../media/image27.GIF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3.tiff"/><Relationship Id="rId2" Type="http://schemas.openxmlformats.org/officeDocument/2006/relationships/image" Target="../media/image29.GIF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4.tiff"/><Relationship Id="rId2" Type="http://schemas.openxmlformats.org/officeDocument/2006/relationships/image" Target="../media/image31.GIF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5.tiff"/><Relationship Id="rId2" Type="http://schemas.openxmlformats.org/officeDocument/2006/relationships/image" Target="../media/image33.GIF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6.tiff"/><Relationship Id="rId2" Type="http://schemas.openxmlformats.org/officeDocument/2006/relationships/image" Target="../media/image35.GIF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7.tiff"/><Relationship Id="rId2" Type="http://schemas.openxmlformats.org/officeDocument/2006/relationships/image" Target="../media/image37.GIF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tiff"/><Relationship Id="rId2" Type="http://schemas.openxmlformats.org/officeDocument/2006/relationships/image" Target="../media/image39.GIF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9.tiff"/><Relationship Id="rId2" Type="http://schemas.openxmlformats.org/officeDocument/2006/relationships/image" Target="../media/image41.GIF"/><Relationship Id="rId1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12.tiff"/><Relationship Id="rId4" Type="http://schemas.openxmlformats.org/officeDocument/2006/relationships/image" Target="../media/image11.tiff"/><Relationship Id="rId3" Type="http://schemas.openxmlformats.org/officeDocument/2006/relationships/image" Target="../media/image10.tiff"/><Relationship Id="rId2" Type="http://schemas.openxmlformats.org/officeDocument/2006/relationships/image" Target="../media/image23.pn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9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10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7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7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1" t="2065" r="25781" b="32105"/>
          <a:stretch>
            <a:fillRect/>
          </a:stretch>
        </p:blipFill>
        <p:spPr>
          <a:xfrm>
            <a:off x="-20955" y="-12065"/>
            <a:ext cx="12176125" cy="6861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88" y="4547937"/>
            <a:ext cx="12248784" cy="241916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62" y="1676329"/>
            <a:ext cx="2962275" cy="1276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271" y="2414600"/>
            <a:ext cx="2203912" cy="18247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536" y="1872984"/>
            <a:ext cx="1371600" cy="1457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8011" y="1872984"/>
            <a:ext cx="1181100" cy="173355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842871" y="1592168"/>
            <a:ext cx="4675505" cy="14452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dirty="0">
                <a:solidFill>
                  <a:srgbClr val="6F2F35"/>
                </a:solidFill>
                <a:latin typeface="楷体_GB2312" panose="02010609030101010101" charset="-122"/>
                <a:ea typeface="楷体_GB2312" panose="02010609030101010101" charset="-122"/>
              </a:rPr>
              <a:t>1 </a:t>
            </a:r>
            <a:r>
              <a:rPr lang="zh-CN" altLang="en-US" sz="8800" b="1" dirty="0">
                <a:solidFill>
                  <a:srgbClr val="6F2F35"/>
                </a:solidFill>
                <a:latin typeface="楷体_GB2312" panose="02010609030101010101" charset="-122"/>
                <a:ea typeface="楷体_GB2312" panose="02010609030101010101" charset="-122"/>
              </a:rPr>
              <a:t>神州谣</a:t>
            </a:r>
            <a:endParaRPr lang="zh-CN" altLang="en-US" sz="8800" b="1" dirty="0">
              <a:solidFill>
                <a:srgbClr val="6F2F35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2" name="图片 1" descr="课件制作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62590" y="-12065"/>
            <a:ext cx="1592580" cy="445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1" t="2065" r="25781" b="32105"/>
          <a:stretch>
            <a:fillRect/>
          </a:stretch>
        </p:blipFill>
        <p:spPr>
          <a:xfrm>
            <a:off x="-10796" y="-12033"/>
            <a:ext cx="12213558" cy="68820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538742" y="19210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壹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38742" y="2857450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贰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538742" y="50046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肆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124" y="601992"/>
            <a:ext cx="1371600" cy="145732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0349" y="601992"/>
            <a:ext cx="1181100" cy="1733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99285" y="445135"/>
            <a:ext cx="73158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台</a:t>
            </a:r>
            <a:r>
              <a:rPr lang="zh-CN" altLang="en-US" sz="7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湾</a:t>
            </a:r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岛，隔海</a:t>
            </a:r>
            <a:r>
              <a:rPr lang="zh-CN" altLang="en-US" sz="7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峡</a:t>
            </a:r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，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与大陆，是一家。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490" y="2752090"/>
            <a:ext cx="5307330" cy="378841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767830" y="2582545"/>
            <a:ext cx="5318760" cy="2422525"/>
            <a:chOff x="9530" y="5262"/>
            <a:chExt cx="8376" cy="3815"/>
          </a:xfrm>
        </p:grpSpPr>
        <p:sp>
          <p:nvSpPr>
            <p:cNvPr id="6" name="圆角矩形标注 5"/>
            <p:cNvSpPr/>
            <p:nvPr/>
          </p:nvSpPr>
          <p:spPr>
            <a:xfrm>
              <a:off x="9530" y="5262"/>
              <a:ext cx="8376" cy="3815"/>
            </a:xfrm>
            <a:prstGeom prst="wedgeRoundRectCallou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530" y="5490"/>
              <a:ext cx="8376" cy="3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>
                  <a:latin typeface="楷体_GB2312" panose="02010609030101010101" charset="-122"/>
                  <a:ea typeface="楷体_GB2312" panose="02010609030101010101" charset="-122"/>
                </a:rPr>
                <a:t>台湾岛从古至今，一直属于中国的领土，台湾大陆是一家哦。</a:t>
              </a:r>
              <a:endParaRPr lang="zh-CN" altLang="en-US" sz="40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9772" t="3111" r="339" b="5201"/>
          <a:stretch>
            <a:fillRect/>
          </a:stretch>
        </p:blipFill>
        <p:spPr>
          <a:xfrm>
            <a:off x="6659245" y="5102225"/>
            <a:ext cx="1771015" cy="1767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1" t="2065" r="25781" b="32105"/>
          <a:stretch>
            <a:fillRect/>
          </a:stretch>
        </p:blipFill>
        <p:spPr>
          <a:xfrm>
            <a:off x="-10796" y="-12033"/>
            <a:ext cx="12213558" cy="68820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538742" y="19210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壹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38742" y="2857450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贰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538742" y="50046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肆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44675" y="2134235"/>
            <a:ext cx="850265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各</a:t>
            </a:r>
            <a:r>
              <a:rPr lang="zh-CN" altLang="en-US" sz="7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民族</a:t>
            </a:r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，情</a:t>
            </a:r>
            <a:r>
              <a:rPr lang="zh-CN" altLang="en-US" sz="7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谊</a:t>
            </a:r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浓，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7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齐奋</a:t>
            </a:r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发，共繁荣。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142" t="56346" r="1183" b="9740"/>
          <a:stretch>
            <a:fillRect/>
          </a:stretch>
        </p:blipFill>
        <p:spPr>
          <a:xfrm>
            <a:off x="433070" y="4669155"/>
            <a:ext cx="11130280" cy="16376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330" t="10782" r="4323" b="62328"/>
          <a:stretch>
            <a:fillRect/>
          </a:stretch>
        </p:blipFill>
        <p:spPr>
          <a:xfrm>
            <a:off x="433070" y="415925"/>
            <a:ext cx="10511790" cy="166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1" t="2065" r="25781" b="32105"/>
          <a:stretch>
            <a:fillRect/>
          </a:stretch>
        </p:blipFill>
        <p:spPr>
          <a:xfrm>
            <a:off x="-10796" y="-12033"/>
            <a:ext cx="12213558" cy="68820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538742" y="19210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壹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38742" y="3922581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叁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538742" y="50046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肆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5294" y="660412"/>
            <a:ext cx="1371600" cy="145732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6394" y="660412"/>
            <a:ext cx="11811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330" t="10782" r="4323" b="62328"/>
          <a:stretch>
            <a:fillRect/>
          </a:stretch>
        </p:blipFill>
        <p:spPr>
          <a:xfrm>
            <a:off x="365760" y="4258945"/>
            <a:ext cx="11085195" cy="19494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5125" y="464820"/>
            <a:ext cx="991362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我们国家一共有    个民族，其中最大的一个民族是汉族，有</a:t>
            </a:r>
            <a:r>
              <a:rPr lang="en-US" altLang="zh-CN" sz="4800">
                <a:latin typeface="楷体_GB2312" panose="02010609030101010101" charset="-122"/>
                <a:ea typeface="楷体_GB2312" panose="02010609030101010101" charset="-122"/>
              </a:rPr>
              <a:t>55</a:t>
            </a: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个少数民族。</a:t>
            </a:r>
            <a:endParaRPr lang="zh-CN" altLang="en-US" sz="48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76470" y="338455"/>
            <a:ext cx="294894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en-US" altLang="zh-CN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56</a:t>
            </a:r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 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47080" y="2182495"/>
            <a:ext cx="4739640" cy="1709420"/>
            <a:chOff x="9208" y="3437"/>
            <a:chExt cx="7464" cy="2692"/>
          </a:xfrm>
        </p:grpSpPr>
        <p:sp>
          <p:nvSpPr>
            <p:cNvPr id="6" name="云形标注 5"/>
            <p:cNvSpPr/>
            <p:nvPr/>
          </p:nvSpPr>
          <p:spPr>
            <a:xfrm>
              <a:off x="9208" y="3437"/>
              <a:ext cx="7465" cy="2692"/>
            </a:xfrm>
            <a:prstGeom prst="cloudCallout">
              <a:avLst/>
            </a:prstGeom>
            <a:solidFill>
              <a:srgbClr val="FFFF99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365" y="3839"/>
              <a:ext cx="5822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>
                  <a:latin typeface="楷体_GB2312" panose="02010609030101010101" charset="-122"/>
                  <a:ea typeface="楷体_GB2312" panose="02010609030101010101" charset="-122"/>
                </a:rPr>
                <a:t>你知道自己是哪个民族的吗？</a:t>
              </a:r>
              <a:endParaRPr lang="zh-CN" altLang="en-US" sz="36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1" t="2065" r="25781" b="32105"/>
          <a:stretch>
            <a:fillRect/>
          </a:stretch>
        </p:blipFill>
        <p:spPr>
          <a:xfrm>
            <a:off x="-10796" y="-12033"/>
            <a:ext cx="12213558" cy="68820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538742" y="19210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壹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5294" y="660412"/>
            <a:ext cx="1371600" cy="145732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6394" y="660412"/>
            <a:ext cx="1181100" cy="17335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35660" y="387350"/>
            <a:ext cx="3855720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认读生字</a:t>
            </a:r>
            <a:endParaRPr lang="zh-CN" altLang="en-US" sz="6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80365" y="1722755"/>
            <a:ext cx="1737995" cy="1670050"/>
            <a:chOff x="1601" y="2713"/>
            <a:chExt cx="2737" cy="2630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01" y="2713"/>
              <a:ext cx="2737" cy="2630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1920" y="2873"/>
              <a:ext cx="2099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9600">
                  <a:latin typeface="楷体_GB2312" panose="02010609030101010101" charset="-122"/>
                  <a:ea typeface="楷体_GB2312" panose="02010609030101010101" charset="-122"/>
                </a:rPr>
                <a:t>州</a:t>
              </a:r>
              <a:endParaRPr lang="zh-CN" altLang="en-US" sz="96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685415" y="1773555"/>
            <a:ext cx="1737995" cy="1670050"/>
            <a:chOff x="1601" y="2713"/>
            <a:chExt cx="2737" cy="263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01" y="2713"/>
              <a:ext cx="2737" cy="2630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1920" y="2873"/>
              <a:ext cx="2099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9600">
                  <a:latin typeface="楷体_GB2312" panose="02010609030101010101" charset="-122"/>
                  <a:ea typeface="楷体_GB2312" panose="02010609030101010101" charset="-122"/>
                </a:rPr>
                <a:t>奔</a:t>
              </a:r>
              <a:endParaRPr lang="zh-CN" altLang="en-US" sz="96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519285" y="1824355"/>
            <a:ext cx="1737995" cy="1670050"/>
            <a:chOff x="1601" y="2713"/>
            <a:chExt cx="2737" cy="2630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01" y="2713"/>
              <a:ext cx="2737" cy="2630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1920" y="2873"/>
              <a:ext cx="2099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9600">
                  <a:latin typeface="楷体_GB2312" panose="02010609030101010101" charset="-122"/>
                  <a:ea typeface="楷体_GB2312" panose="02010609030101010101" charset="-122"/>
                </a:rPr>
                <a:t>峡</a:t>
              </a:r>
              <a:endParaRPr lang="zh-CN" altLang="en-US" sz="96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80365" y="4664075"/>
            <a:ext cx="1737995" cy="1670050"/>
            <a:chOff x="-1594" y="3021"/>
            <a:chExt cx="2737" cy="2630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594" y="3021"/>
              <a:ext cx="2737" cy="2630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-1166" y="3021"/>
              <a:ext cx="2099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9600">
                  <a:latin typeface="楷体_GB2312" panose="02010609030101010101" charset="-122"/>
                  <a:ea typeface="楷体_GB2312" panose="02010609030101010101" charset="-122"/>
                </a:rPr>
                <a:t>民</a:t>
              </a:r>
              <a:endParaRPr lang="zh-CN" altLang="en-US" sz="96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622550" y="4664075"/>
            <a:ext cx="1737995" cy="1670050"/>
            <a:chOff x="-2129" y="3021"/>
            <a:chExt cx="2737" cy="263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2129" y="3021"/>
              <a:ext cx="2737" cy="2630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-1711" y="3181"/>
              <a:ext cx="2099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9600">
                  <a:latin typeface="楷体_GB2312" panose="02010609030101010101" charset="-122"/>
                  <a:ea typeface="楷体_GB2312" panose="02010609030101010101" charset="-122"/>
                </a:rPr>
                <a:t>族</a:t>
              </a:r>
              <a:endParaRPr lang="zh-CN" altLang="en-US" sz="96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136515" y="4664075"/>
            <a:ext cx="1737995" cy="1670050"/>
            <a:chOff x="-1903" y="3021"/>
            <a:chExt cx="2737" cy="2630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903" y="3021"/>
              <a:ext cx="2737" cy="2630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-1689" y="3063"/>
              <a:ext cx="2099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9600">
                  <a:latin typeface="楷体_GB2312" panose="02010609030101010101" charset="-122"/>
                  <a:ea typeface="楷体_GB2312" panose="02010609030101010101" charset="-122"/>
                </a:rPr>
                <a:t>谊</a:t>
              </a:r>
              <a:endParaRPr lang="zh-CN" altLang="en-US" sz="96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251700" y="4519295"/>
            <a:ext cx="1737995" cy="1670050"/>
            <a:chOff x="-2289" y="2793"/>
            <a:chExt cx="2737" cy="2630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2289" y="2793"/>
              <a:ext cx="2737" cy="2630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-1970" y="2873"/>
              <a:ext cx="2099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9600">
                  <a:latin typeface="楷体_GB2312" panose="02010609030101010101" charset="-122"/>
                  <a:ea typeface="楷体_GB2312" panose="02010609030101010101" charset="-122"/>
                </a:rPr>
                <a:t>齐</a:t>
              </a:r>
              <a:endParaRPr lang="zh-CN" altLang="en-US" sz="96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991100" y="1824355"/>
            <a:ext cx="1737995" cy="1670050"/>
            <a:chOff x="1601" y="2713"/>
            <a:chExt cx="2737" cy="2630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01" y="2713"/>
              <a:ext cx="2737" cy="2630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1920" y="2873"/>
              <a:ext cx="2099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9600">
                  <a:latin typeface="楷体_GB2312" panose="02010609030101010101" charset="-122"/>
                  <a:ea typeface="楷体_GB2312" panose="02010609030101010101" charset="-122"/>
                </a:rPr>
                <a:t>湾</a:t>
              </a:r>
              <a:endParaRPr lang="zh-CN" altLang="en-US" sz="96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251700" y="1824355"/>
            <a:ext cx="1737995" cy="1670050"/>
            <a:chOff x="-671" y="2713"/>
            <a:chExt cx="2737" cy="2630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671" y="2713"/>
              <a:ext cx="2737" cy="2630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-352" y="2793"/>
              <a:ext cx="2099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9600">
                  <a:latin typeface="楷体_GB2312" panose="02010609030101010101" charset="-122"/>
                  <a:ea typeface="楷体_GB2312" panose="02010609030101010101" charset="-122"/>
                </a:rPr>
                <a:t>岛</a:t>
              </a:r>
              <a:endParaRPr lang="zh-CN" altLang="en-US" sz="96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519285" y="4519295"/>
            <a:ext cx="1737995" cy="1670050"/>
            <a:chOff x="-2289" y="2793"/>
            <a:chExt cx="2737" cy="263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2289" y="2793"/>
              <a:ext cx="2737" cy="263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-1970" y="2873"/>
              <a:ext cx="2099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9600">
                  <a:latin typeface="楷体_GB2312" panose="02010609030101010101" charset="-122"/>
                  <a:ea typeface="楷体_GB2312" panose="02010609030101010101" charset="-122"/>
                </a:rPr>
                <a:t>奋</a:t>
              </a:r>
              <a:endParaRPr lang="zh-CN" altLang="en-US" sz="96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12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8450" y="-20637"/>
            <a:ext cx="5265738" cy="6189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3" descr="州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2050" y="885825"/>
            <a:ext cx="4762500" cy="333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4" descr="KT州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4350" y="4316413"/>
            <a:ext cx="3417888" cy="576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14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4163" y="9525"/>
            <a:ext cx="5322887" cy="6103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3" descr="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6650" y="933450"/>
            <a:ext cx="4760913" cy="333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4" descr="KT湾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1050" y="4367213"/>
            <a:ext cx="4749800" cy="479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17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46038"/>
            <a:ext cx="5265738" cy="608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3" descr="岛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1225" y="990600"/>
            <a:ext cx="4762500" cy="333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4" descr="KT岛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3225" y="4313238"/>
            <a:ext cx="3603625" cy="53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819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65088"/>
            <a:ext cx="5314950" cy="6048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3" descr="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7300" y="958850"/>
            <a:ext cx="4760913" cy="333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4" descr="KT峡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100" y="4425950"/>
            <a:ext cx="4133850" cy="474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921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5113" y="-39687"/>
            <a:ext cx="5360987" cy="622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3" descr="民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0938" y="796925"/>
            <a:ext cx="4760912" cy="333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4" descr="KT民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725" y="4232275"/>
            <a:ext cx="3433763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24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0363" y="36513"/>
            <a:ext cx="5056187" cy="6134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3" descr="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1438" y="1069975"/>
            <a:ext cx="4760912" cy="333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4" descr="KT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3850" y="4371975"/>
            <a:ext cx="3946525" cy="531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1" t="2065" r="25781" b="32105"/>
          <a:stretch>
            <a:fillRect/>
          </a:stretch>
        </p:blipFill>
        <p:spPr>
          <a:xfrm>
            <a:off x="-10796" y="-12033"/>
            <a:ext cx="12213558" cy="68820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538742" y="19210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壹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38742" y="2857450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贰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38742" y="3922581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叁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538742" y="50046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肆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5294" y="660412"/>
            <a:ext cx="1371600" cy="145732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6394" y="660412"/>
            <a:ext cx="1181100" cy="17335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92150" y="2002155"/>
            <a:ext cx="10898505" cy="3833495"/>
            <a:chOff x="1090" y="3153"/>
            <a:chExt cx="17163" cy="6037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090" y="3153"/>
              <a:ext cx="1566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1283" y="9184"/>
              <a:ext cx="16423" cy="6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矩形 1"/>
            <p:cNvSpPr/>
            <p:nvPr/>
          </p:nvSpPr>
          <p:spPr>
            <a:xfrm>
              <a:off x="1191" y="3153"/>
              <a:ext cx="17062" cy="59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 b="1" dirty="0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  <a:sym typeface="微软雅黑" panose="020B0503020204020204" pitchFamily="34" charset="-122"/>
                </a:rPr>
                <a:t>神州：</a:t>
              </a:r>
              <a:r>
                <a:rPr lang="zh-CN" altLang="en-US" sz="4000">
                  <a:latin typeface="楷体_GB2312" panose="02010609030101010101" charset="-122"/>
                  <a:ea typeface="楷体_GB2312" panose="02010609030101010101" charset="-122"/>
                  <a:sym typeface="+mn-ea"/>
                </a:rPr>
                <a:t>古时称中国为“赤县神州”  ；后用“神州”做中国的别称，称中国为神州大地。</a:t>
              </a:r>
              <a:endParaRPr lang="zh-CN" altLang="en-US" sz="4000">
                <a:latin typeface="楷体_GB2312" panose="02010609030101010101" charset="-122"/>
                <a:ea typeface="楷体_GB2312" panose="02010609030101010101" charset="-122"/>
                <a:sym typeface="+mn-ea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000" b="1" dirty="0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  <a:sym typeface="+mn-ea"/>
                </a:rPr>
                <a:t>谣（yáo )</a:t>
              </a:r>
              <a:r>
                <a:rPr lang="en-US" altLang="zh-CN" sz="4000" b="1" dirty="0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  <a:sym typeface="+mn-ea"/>
                </a:rPr>
                <a:t>:</a:t>
              </a:r>
              <a:r>
                <a:rPr lang="zh-CN" altLang="en-US" sz="4000" dirty="0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  <a:sym typeface="+mn-ea"/>
                </a:rPr>
                <a:t>在民间流传的歌通常叫做谣，像民谣、童谣 。</a:t>
              </a:r>
              <a:endParaRPr lang="zh-CN" altLang="en-US" sz="4000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14705" y="544830"/>
            <a:ext cx="34448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</a:rPr>
              <a:t>神州谣：</a:t>
            </a:r>
            <a:endParaRPr lang="zh-CN" altLang="en-US" sz="44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126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-15875"/>
            <a:ext cx="5505450" cy="623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3" descr="谊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7288" y="1063625"/>
            <a:ext cx="4762500" cy="333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4" descr="KT谊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600" y="4367213"/>
            <a:ext cx="4443413" cy="538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29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3700" y="-61912"/>
            <a:ext cx="5103813" cy="6161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3" descr="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3013" y="941388"/>
            <a:ext cx="4760912" cy="333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4" descr="KT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4963" y="4297363"/>
            <a:ext cx="3905250" cy="633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31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9388" y="-47625"/>
            <a:ext cx="5334000" cy="6132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3" descr="奋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4750" y="941388"/>
            <a:ext cx="4762500" cy="333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4" descr="KT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7450" y="4335463"/>
            <a:ext cx="4356100" cy="515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1" t="2065" r="25781" b="32105"/>
          <a:stretch>
            <a:fillRect/>
          </a:stretch>
        </p:blipFill>
        <p:spPr>
          <a:xfrm>
            <a:off x="-10796" y="-12033"/>
            <a:ext cx="12213558" cy="68820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538742" y="19210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壹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38742" y="3922581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叁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7695" y="582930"/>
            <a:ext cx="1723390" cy="1732280"/>
            <a:chOff x="1001" y="1606"/>
            <a:chExt cx="2714" cy="272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1" y="1606"/>
              <a:ext cx="2715" cy="257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223" y="1864"/>
              <a:ext cx="1784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9600">
                  <a:latin typeface="楷体_GB2312" panose="02010609030101010101" charset="-122"/>
                  <a:ea typeface="楷体_GB2312" panose="02010609030101010101" charset="-122"/>
                </a:rPr>
                <a:t>州</a:t>
              </a:r>
              <a:endParaRPr lang="zh-CN" altLang="en-US" sz="96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7695" y="2452370"/>
            <a:ext cx="1724025" cy="1636395"/>
            <a:chOff x="1001" y="1606"/>
            <a:chExt cx="2715" cy="257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1" y="1606"/>
              <a:ext cx="2715" cy="257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330" y="1713"/>
              <a:ext cx="1784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9600">
                  <a:latin typeface="楷体_GB2312" panose="02010609030101010101" charset="-122"/>
                  <a:ea typeface="楷体_GB2312" panose="02010609030101010101" charset="-122"/>
                </a:rPr>
                <a:t>湾</a:t>
              </a:r>
              <a:endParaRPr lang="zh-CN" altLang="en-US" sz="96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7695" y="4443730"/>
            <a:ext cx="1724025" cy="1636395"/>
            <a:chOff x="1001" y="1606"/>
            <a:chExt cx="2715" cy="2577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1" y="1606"/>
              <a:ext cx="2715" cy="2577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1344" y="1713"/>
              <a:ext cx="1784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9600">
                  <a:latin typeface="楷体_GB2312" panose="02010609030101010101" charset="-122"/>
                  <a:ea typeface="楷体_GB2312" panose="02010609030101010101" charset="-122"/>
                </a:rPr>
                <a:t>族</a:t>
              </a:r>
              <a:endParaRPr lang="zh-CN" altLang="en-US" sz="96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479040" y="1449070"/>
            <a:ext cx="38804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组词：九州 神州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479040" y="5375910"/>
            <a:ext cx="38804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组词：民族 汉族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479040" y="3443605"/>
            <a:ext cx="38804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组词：台湾 海湾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2" name="图片 1" descr="KT州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480" y="746760"/>
            <a:ext cx="5753735" cy="548640"/>
          </a:xfrm>
          <a:prstGeom prst="rect">
            <a:avLst/>
          </a:prstGeom>
        </p:spPr>
      </p:pic>
      <p:pic>
        <p:nvPicPr>
          <p:cNvPr id="3" name="图片 2" descr="KT湾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7790" y="2603500"/>
            <a:ext cx="8510270" cy="664210"/>
          </a:xfrm>
          <a:prstGeom prst="rect">
            <a:avLst/>
          </a:prstGeom>
        </p:spPr>
      </p:pic>
      <p:pic>
        <p:nvPicPr>
          <p:cNvPr id="9" name="图片 8" descr="KT族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3500" y="4511675"/>
            <a:ext cx="8578850" cy="699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1" t="2065" r="25781" b="32105"/>
          <a:stretch>
            <a:fillRect/>
          </a:stretch>
        </p:blipFill>
        <p:spPr>
          <a:xfrm>
            <a:off x="-10796" y="-12033"/>
            <a:ext cx="12213558" cy="68820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538742" y="19210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壹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38742" y="2857450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贰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38742" y="3922581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叁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538742" y="50046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肆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5294" y="660412"/>
            <a:ext cx="1371600" cy="145732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6394" y="660412"/>
            <a:ext cx="1181100" cy="17335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318385" y="435610"/>
            <a:ext cx="661035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读一读，记一记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35735" y="1634490"/>
            <a:ext cx="991425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华夏儿女  炎黄子孙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神州大地  巍巍中华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民族团结  世界大同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奋发图强  繁荣昌盛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1" t="2065" r="25781" b="32105"/>
          <a:stretch>
            <a:fillRect/>
          </a:stretch>
        </p:blipFill>
        <p:spPr>
          <a:xfrm>
            <a:off x="-10796" y="-12033"/>
            <a:ext cx="12213558" cy="68820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538742" y="19210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壹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38742" y="2857450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贰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538742" y="50046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肆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124" y="601992"/>
            <a:ext cx="1371600" cy="145732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0349" y="601992"/>
            <a:ext cx="1181100" cy="1733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55140" y="358140"/>
            <a:ext cx="73158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我神</a:t>
            </a:r>
            <a:r>
              <a:rPr lang="zh-CN" altLang="en-US" sz="7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州</a:t>
            </a:r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，称中华，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山川美，可入画。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5" name="图片 4" descr="2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510" y="2665095"/>
            <a:ext cx="11272520" cy="3757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1" t="2065" r="25781" b="32105"/>
          <a:stretch>
            <a:fillRect/>
          </a:stretch>
        </p:blipFill>
        <p:spPr>
          <a:xfrm>
            <a:off x="-10796" y="-12033"/>
            <a:ext cx="12213558" cy="68820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538742" y="19210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壹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538742" y="50046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肆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124" y="601992"/>
            <a:ext cx="1371600" cy="145732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0349" y="601992"/>
            <a:ext cx="1181100" cy="1733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23085" y="601980"/>
            <a:ext cx="73158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黄河奔，长江涌，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长城长，珠峰耸。</a:t>
            </a:r>
            <a:endParaRPr lang="zh-CN" altLang="en-US" sz="72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747770" y="617220"/>
            <a:ext cx="897890" cy="1146175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 vert="horz" wrap="non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407910" y="1763395"/>
            <a:ext cx="897890" cy="1146175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 vert="horz" wrap="non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747770" y="1763395"/>
            <a:ext cx="897890" cy="1146175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 vert="horz" wrap="non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407910" y="601980"/>
            <a:ext cx="897890" cy="1146175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 vert="horz" wrap="non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云形标注 8"/>
          <p:cNvSpPr/>
          <p:nvPr/>
        </p:nvSpPr>
        <p:spPr>
          <a:xfrm rot="300000" flipH="1" flipV="1">
            <a:off x="2960370" y="3407410"/>
            <a:ext cx="6235700" cy="2872740"/>
          </a:xfrm>
          <a:prstGeom prst="cloudCallout">
            <a:avLst/>
          </a:prstGeom>
          <a:solidFill>
            <a:srgbClr val="5F5F5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2705" y="4081780"/>
            <a:ext cx="50584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chemeClr val="bg1"/>
                </a:solidFill>
              </a:rPr>
              <a:t>“</a:t>
            </a:r>
            <a:r>
              <a:rPr lang="zh-CN" altLang="en-US" sz="3600">
                <a:solidFill>
                  <a:srgbClr val="FF0000"/>
                </a:solidFill>
              </a:rPr>
              <a:t>奔</a:t>
            </a:r>
            <a:r>
              <a:rPr lang="en-US" altLang="zh-CN" sz="3600">
                <a:solidFill>
                  <a:schemeClr val="bg1"/>
                </a:solidFill>
              </a:rPr>
              <a:t>”</a:t>
            </a:r>
            <a:r>
              <a:rPr lang="zh-CN" altLang="en-US" sz="3600">
                <a:solidFill>
                  <a:schemeClr val="bg1"/>
                </a:solidFill>
              </a:rPr>
              <a:t>让我感受到了黄河水流急水量大，不停地奔走，奔流不息。</a:t>
            </a:r>
            <a:endParaRPr lang="zh-CN" altLang="en-US" sz="3600">
              <a:solidFill>
                <a:schemeClr val="bg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8670925" y="2705100"/>
            <a:ext cx="3618865" cy="4266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8" grpId="0" animBg="1"/>
      <p:bldP spid="7" grpId="0" animBg="1"/>
      <p:bldP spid="6" grpId="0" animBg="1"/>
      <p:bldP spid="9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1" t="2065" r="25781" b="32105"/>
          <a:stretch>
            <a:fillRect/>
          </a:stretch>
        </p:blipFill>
        <p:spPr>
          <a:xfrm>
            <a:off x="-10796" y="-12033"/>
            <a:ext cx="12213558" cy="68820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538742" y="19210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壹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38742" y="3922581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叁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538742" y="50046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肆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5294" y="660412"/>
            <a:ext cx="1371600" cy="145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5265" y="56134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黄河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80" y="2117725"/>
            <a:ext cx="5207000" cy="4104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l="657" t="4567" b="8692"/>
          <a:stretch>
            <a:fillRect/>
          </a:stretch>
        </p:blipFill>
        <p:spPr>
          <a:xfrm>
            <a:off x="5368290" y="74930"/>
            <a:ext cx="6720840" cy="6146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69018" y="499745"/>
            <a:ext cx="1203325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奔</a:t>
            </a:r>
            <a:endParaRPr lang="zh-CN" altLang="en-US" sz="8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7" grpId="1"/>
      <p:bldP spid="7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1" t="2065" r="25781" b="32105"/>
          <a:stretch>
            <a:fillRect/>
          </a:stretch>
        </p:blipFill>
        <p:spPr>
          <a:xfrm>
            <a:off x="-10796" y="-12033"/>
            <a:ext cx="12213558" cy="68820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538742" y="19210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壹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38742" y="3922581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叁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538742" y="50046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肆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5294" y="660412"/>
            <a:ext cx="1371600" cy="145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5265" y="56134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长江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55378" y="438150"/>
            <a:ext cx="1203325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涌</a:t>
            </a:r>
            <a:endParaRPr lang="zh-CN" altLang="en-US" sz="8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5767" r="6390" b="6970"/>
          <a:stretch>
            <a:fillRect/>
          </a:stretch>
        </p:blipFill>
        <p:spPr>
          <a:xfrm>
            <a:off x="182245" y="2036445"/>
            <a:ext cx="5492750" cy="41630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4995" y="2037080"/>
            <a:ext cx="6066790" cy="416242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6394" y="660412"/>
            <a:ext cx="1181100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7" grpId="1"/>
      <p:bldP spid="7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1" t="2065" r="25781" b="32105"/>
          <a:stretch>
            <a:fillRect/>
          </a:stretch>
        </p:blipFill>
        <p:spPr>
          <a:xfrm>
            <a:off x="-10796" y="-12033"/>
            <a:ext cx="12213558" cy="68820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538742" y="19210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壹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38742" y="3922581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叁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538742" y="50046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肆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5294" y="660412"/>
            <a:ext cx="1371600" cy="145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5265" y="56134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长城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36938" y="499745"/>
            <a:ext cx="1203325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长</a:t>
            </a:r>
            <a:endParaRPr lang="zh-CN" altLang="en-US" sz="8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05" y="2234565"/>
            <a:ext cx="5767705" cy="4149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5810" y="2235200"/>
            <a:ext cx="5846445" cy="414845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6394" y="660412"/>
            <a:ext cx="1181100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1"/>
      <p:bldP spid="7" grpId="2"/>
      <p:bldP spid="7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1" t="2065" r="25781" b="32105"/>
          <a:stretch>
            <a:fillRect/>
          </a:stretch>
        </p:blipFill>
        <p:spPr>
          <a:xfrm>
            <a:off x="-10796" y="-12033"/>
            <a:ext cx="12213558" cy="68820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538742" y="19210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壹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38742" y="3922581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叁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538742" y="50046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肆</a:t>
            </a:r>
            <a:endParaRPr lang="zh-CN" altLang="en-US" sz="4800" dirty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5294" y="660412"/>
            <a:ext cx="1371600" cy="145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5265" y="56134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珠峰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4713" y="438150"/>
            <a:ext cx="1203325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耸</a:t>
            </a:r>
            <a:endParaRPr lang="zh-CN" altLang="en-US" sz="8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" y="2117725"/>
            <a:ext cx="5883910" cy="41865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l="382" r="18695" b="7054"/>
          <a:stretch>
            <a:fillRect/>
          </a:stretch>
        </p:blipFill>
        <p:spPr>
          <a:xfrm>
            <a:off x="5998210" y="2133600"/>
            <a:ext cx="6003925" cy="417068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6394" y="660412"/>
            <a:ext cx="1181100" cy="1733550"/>
          </a:xfrm>
          <a:prstGeom prst="rect">
            <a:avLst/>
          </a:prstGeom>
        </p:spPr>
      </p:pic>
      <p:sp>
        <p:nvSpPr>
          <p:cNvPr id="9" name="云形标注 8"/>
          <p:cNvSpPr/>
          <p:nvPr/>
        </p:nvSpPr>
        <p:spPr>
          <a:xfrm>
            <a:off x="5710555" y="257175"/>
            <a:ext cx="4787265" cy="1602105"/>
          </a:xfrm>
          <a:prstGeom prst="cloudCallout">
            <a:avLst/>
          </a:prstGeom>
          <a:solidFill>
            <a:srgbClr val="FFFF99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98210" y="766445"/>
            <a:ext cx="52971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“</a:t>
            </a:r>
            <a:r>
              <a:rPr lang="zh-CN" altLang="en-US" sz="3200" b="1"/>
              <a:t>耸</a:t>
            </a:r>
            <a:r>
              <a:rPr lang="en-US" altLang="zh-CN" sz="3200" b="1"/>
              <a:t>”</a:t>
            </a:r>
            <a:r>
              <a:rPr lang="zh-CN" altLang="en-US" sz="3200" b="1"/>
              <a:t>让我感受到了</a:t>
            </a:r>
            <a:r>
              <a:rPr lang="en-US" altLang="zh-CN" sz="3200" b="1"/>
              <a:t>……</a:t>
            </a:r>
            <a:endParaRPr lang="en-US" altLang="zh-CN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emph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1"/>
      <p:bldP spid="7" grpId="2"/>
      <p:bldP spid="7" grpId="3"/>
      <p:bldP spid="7" grpId="4"/>
      <p:bldP spid="7" grpId="5"/>
      <p:bldP spid="10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1" t="2065" r="25781" b="32105"/>
          <a:stretch>
            <a:fillRect/>
          </a:stretch>
        </p:blipFill>
        <p:spPr>
          <a:xfrm>
            <a:off x="-10796" y="-12033"/>
            <a:ext cx="12213558" cy="68820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10" r="19737" b="16012"/>
          <a:stretch>
            <a:fillRect/>
          </a:stretch>
        </p:blipFill>
        <p:spPr>
          <a:xfrm>
            <a:off x="-10962" y="1883311"/>
            <a:ext cx="4682190" cy="490888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8400415" y="1033780"/>
            <a:ext cx="1417320" cy="1106805"/>
            <a:chOff x="12755" y="2323"/>
            <a:chExt cx="2232" cy="1743"/>
          </a:xfrm>
        </p:grpSpPr>
        <p:sp>
          <p:nvSpPr>
            <p:cNvPr id="8" name="矩形 7"/>
            <p:cNvSpPr/>
            <p:nvPr/>
          </p:nvSpPr>
          <p:spPr>
            <a:xfrm>
              <a:off x="12755" y="2323"/>
              <a:ext cx="2232" cy="1626"/>
            </a:xfrm>
            <a:prstGeom prst="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3067" y="2323"/>
              <a:ext cx="1574" cy="17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anose="02010609030101010101" charset="-122"/>
                  <a:ea typeface="楷体_GB2312" panose="02010609030101010101" charset="-122"/>
                </a:rPr>
                <a:t>长</a:t>
              </a:r>
              <a:endPara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901440" y="1033780"/>
            <a:ext cx="3055620" cy="1250950"/>
            <a:chOff x="6144" y="1977"/>
            <a:chExt cx="4812" cy="1970"/>
          </a:xfrm>
        </p:grpSpPr>
        <p:sp>
          <p:nvSpPr>
            <p:cNvPr id="16" name="Freeform 7"/>
            <p:cNvSpPr/>
            <p:nvPr/>
          </p:nvSpPr>
          <p:spPr bwMode="auto">
            <a:xfrm>
              <a:off x="6144" y="1977"/>
              <a:ext cx="4812" cy="1971"/>
            </a:xfrm>
            <a:custGeom>
              <a:avLst/>
              <a:gdLst>
                <a:gd name="T0" fmla="*/ 262 w 396"/>
                <a:gd name="T1" fmla="*/ 4 h 217"/>
                <a:gd name="T2" fmla="*/ 279 w 396"/>
                <a:gd name="T3" fmla="*/ 4 h 217"/>
                <a:gd name="T4" fmla="*/ 281 w 396"/>
                <a:gd name="T5" fmla="*/ 12 h 217"/>
                <a:gd name="T6" fmla="*/ 288 w 396"/>
                <a:gd name="T7" fmla="*/ 14 h 217"/>
                <a:gd name="T8" fmla="*/ 291 w 396"/>
                <a:gd name="T9" fmla="*/ 17 h 217"/>
                <a:gd name="T10" fmla="*/ 315 w 396"/>
                <a:gd name="T11" fmla="*/ 7 h 217"/>
                <a:gd name="T12" fmla="*/ 312 w 396"/>
                <a:gd name="T13" fmla="*/ 19 h 217"/>
                <a:gd name="T14" fmla="*/ 320 w 396"/>
                <a:gd name="T15" fmla="*/ 17 h 217"/>
                <a:gd name="T16" fmla="*/ 329 w 396"/>
                <a:gd name="T17" fmla="*/ 22 h 217"/>
                <a:gd name="T18" fmla="*/ 341 w 396"/>
                <a:gd name="T19" fmla="*/ 22 h 217"/>
                <a:gd name="T20" fmla="*/ 339 w 396"/>
                <a:gd name="T21" fmla="*/ 31 h 217"/>
                <a:gd name="T22" fmla="*/ 344 w 396"/>
                <a:gd name="T23" fmla="*/ 36 h 217"/>
                <a:gd name="T24" fmla="*/ 351 w 396"/>
                <a:gd name="T25" fmla="*/ 44 h 217"/>
                <a:gd name="T26" fmla="*/ 358 w 396"/>
                <a:gd name="T27" fmla="*/ 48 h 217"/>
                <a:gd name="T28" fmla="*/ 363 w 396"/>
                <a:gd name="T29" fmla="*/ 48 h 217"/>
                <a:gd name="T30" fmla="*/ 370 w 396"/>
                <a:gd name="T31" fmla="*/ 51 h 217"/>
                <a:gd name="T32" fmla="*/ 372 w 396"/>
                <a:gd name="T33" fmla="*/ 61 h 217"/>
                <a:gd name="T34" fmla="*/ 387 w 396"/>
                <a:gd name="T35" fmla="*/ 58 h 217"/>
                <a:gd name="T36" fmla="*/ 387 w 396"/>
                <a:gd name="T37" fmla="*/ 70 h 217"/>
                <a:gd name="T38" fmla="*/ 394 w 396"/>
                <a:gd name="T39" fmla="*/ 75 h 217"/>
                <a:gd name="T40" fmla="*/ 387 w 396"/>
                <a:gd name="T41" fmla="*/ 97 h 217"/>
                <a:gd name="T42" fmla="*/ 372 w 396"/>
                <a:gd name="T43" fmla="*/ 117 h 217"/>
                <a:gd name="T44" fmla="*/ 365 w 396"/>
                <a:gd name="T45" fmla="*/ 131 h 217"/>
                <a:gd name="T46" fmla="*/ 351 w 396"/>
                <a:gd name="T47" fmla="*/ 146 h 217"/>
                <a:gd name="T48" fmla="*/ 332 w 396"/>
                <a:gd name="T49" fmla="*/ 158 h 217"/>
                <a:gd name="T50" fmla="*/ 312 w 396"/>
                <a:gd name="T51" fmla="*/ 171 h 217"/>
                <a:gd name="T52" fmla="*/ 288 w 396"/>
                <a:gd name="T53" fmla="*/ 180 h 217"/>
                <a:gd name="T54" fmla="*/ 274 w 396"/>
                <a:gd name="T55" fmla="*/ 185 h 217"/>
                <a:gd name="T56" fmla="*/ 255 w 396"/>
                <a:gd name="T57" fmla="*/ 193 h 217"/>
                <a:gd name="T58" fmla="*/ 226 w 396"/>
                <a:gd name="T59" fmla="*/ 200 h 217"/>
                <a:gd name="T60" fmla="*/ 192 w 396"/>
                <a:gd name="T61" fmla="*/ 205 h 217"/>
                <a:gd name="T62" fmla="*/ 171 w 396"/>
                <a:gd name="T63" fmla="*/ 202 h 217"/>
                <a:gd name="T64" fmla="*/ 147 w 396"/>
                <a:gd name="T65" fmla="*/ 207 h 217"/>
                <a:gd name="T66" fmla="*/ 120 w 396"/>
                <a:gd name="T67" fmla="*/ 207 h 217"/>
                <a:gd name="T68" fmla="*/ 108 w 396"/>
                <a:gd name="T69" fmla="*/ 205 h 217"/>
                <a:gd name="T70" fmla="*/ 94 w 396"/>
                <a:gd name="T71" fmla="*/ 215 h 217"/>
                <a:gd name="T72" fmla="*/ 65 w 396"/>
                <a:gd name="T73" fmla="*/ 207 h 217"/>
                <a:gd name="T74" fmla="*/ 56 w 396"/>
                <a:gd name="T75" fmla="*/ 190 h 217"/>
                <a:gd name="T76" fmla="*/ 48 w 396"/>
                <a:gd name="T77" fmla="*/ 180 h 217"/>
                <a:gd name="T78" fmla="*/ 36 w 396"/>
                <a:gd name="T79" fmla="*/ 168 h 217"/>
                <a:gd name="T80" fmla="*/ 22 w 396"/>
                <a:gd name="T81" fmla="*/ 151 h 217"/>
                <a:gd name="T82" fmla="*/ 10 w 396"/>
                <a:gd name="T83" fmla="*/ 141 h 217"/>
                <a:gd name="T84" fmla="*/ 3 w 396"/>
                <a:gd name="T85" fmla="*/ 119 h 217"/>
                <a:gd name="T86" fmla="*/ 12 w 396"/>
                <a:gd name="T87" fmla="*/ 109 h 217"/>
                <a:gd name="T88" fmla="*/ 22 w 396"/>
                <a:gd name="T89" fmla="*/ 105 h 217"/>
                <a:gd name="T90" fmla="*/ 34 w 396"/>
                <a:gd name="T91" fmla="*/ 95 h 217"/>
                <a:gd name="T92" fmla="*/ 46 w 396"/>
                <a:gd name="T93" fmla="*/ 90 h 217"/>
                <a:gd name="T94" fmla="*/ 53 w 396"/>
                <a:gd name="T95" fmla="*/ 70 h 217"/>
                <a:gd name="T96" fmla="*/ 60 w 396"/>
                <a:gd name="T97" fmla="*/ 58 h 217"/>
                <a:gd name="T98" fmla="*/ 72 w 396"/>
                <a:gd name="T99" fmla="*/ 53 h 217"/>
                <a:gd name="T100" fmla="*/ 87 w 396"/>
                <a:gd name="T101" fmla="*/ 48 h 217"/>
                <a:gd name="T102" fmla="*/ 101 w 396"/>
                <a:gd name="T103" fmla="*/ 44 h 217"/>
                <a:gd name="T104" fmla="*/ 120 w 396"/>
                <a:gd name="T105" fmla="*/ 39 h 217"/>
                <a:gd name="T106" fmla="*/ 132 w 396"/>
                <a:gd name="T107" fmla="*/ 39 h 217"/>
                <a:gd name="T108" fmla="*/ 142 w 396"/>
                <a:gd name="T109" fmla="*/ 31 h 217"/>
                <a:gd name="T110" fmla="*/ 156 w 396"/>
                <a:gd name="T111" fmla="*/ 26 h 217"/>
                <a:gd name="T112" fmla="*/ 173 w 396"/>
                <a:gd name="T113" fmla="*/ 22 h 217"/>
                <a:gd name="T114" fmla="*/ 178 w 396"/>
                <a:gd name="T115" fmla="*/ 17 h 217"/>
                <a:gd name="T116" fmla="*/ 188 w 396"/>
                <a:gd name="T117" fmla="*/ 17 h 217"/>
                <a:gd name="T118" fmla="*/ 202 w 396"/>
                <a:gd name="T119" fmla="*/ 12 h 217"/>
                <a:gd name="T120" fmla="*/ 221 w 396"/>
                <a:gd name="T121" fmla="*/ 7 h 217"/>
                <a:gd name="T122" fmla="*/ 231 w 396"/>
                <a:gd name="T123" fmla="*/ 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6" h="217">
                  <a:moveTo>
                    <a:pt x="248" y="0"/>
                  </a:moveTo>
                  <a:lnTo>
                    <a:pt x="248" y="2"/>
                  </a:lnTo>
                  <a:lnTo>
                    <a:pt x="248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60" y="4"/>
                  </a:lnTo>
                  <a:lnTo>
                    <a:pt x="260" y="4"/>
                  </a:lnTo>
                  <a:lnTo>
                    <a:pt x="260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4" y="4"/>
                  </a:lnTo>
                  <a:lnTo>
                    <a:pt x="264" y="4"/>
                  </a:lnTo>
                  <a:lnTo>
                    <a:pt x="264" y="4"/>
                  </a:lnTo>
                  <a:lnTo>
                    <a:pt x="264" y="4"/>
                  </a:lnTo>
                  <a:lnTo>
                    <a:pt x="267" y="2"/>
                  </a:lnTo>
                  <a:lnTo>
                    <a:pt x="267" y="2"/>
                  </a:lnTo>
                  <a:lnTo>
                    <a:pt x="267" y="2"/>
                  </a:lnTo>
                  <a:lnTo>
                    <a:pt x="269" y="2"/>
                  </a:lnTo>
                  <a:lnTo>
                    <a:pt x="269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6" y="7"/>
                  </a:lnTo>
                  <a:lnTo>
                    <a:pt x="276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9" y="12"/>
                  </a:lnTo>
                  <a:lnTo>
                    <a:pt x="279" y="12"/>
                  </a:lnTo>
                  <a:lnTo>
                    <a:pt x="279" y="12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9" y="12"/>
                  </a:lnTo>
                  <a:lnTo>
                    <a:pt x="281" y="12"/>
                  </a:lnTo>
                  <a:lnTo>
                    <a:pt x="281" y="12"/>
                  </a:lnTo>
                  <a:lnTo>
                    <a:pt x="281" y="12"/>
                  </a:lnTo>
                  <a:lnTo>
                    <a:pt x="281" y="12"/>
                  </a:lnTo>
                  <a:lnTo>
                    <a:pt x="281" y="9"/>
                  </a:lnTo>
                  <a:lnTo>
                    <a:pt x="284" y="9"/>
                  </a:lnTo>
                  <a:lnTo>
                    <a:pt x="284" y="9"/>
                  </a:lnTo>
                  <a:lnTo>
                    <a:pt x="284" y="9"/>
                  </a:lnTo>
                  <a:lnTo>
                    <a:pt x="284" y="9"/>
                  </a:lnTo>
                  <a:lnTo>
                    <a:pt x="284" y="12"/>
                  </a:lnTo>
                  <a:lnTo>
                    <a:pt x="284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4" y="12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1" y="14"/>
                  </a:lnTo>
                  <a:lnTo>
                    <a:pt x="281" y="14"/>
                  </a:lnTo>
                  <a:lnTo>
                    <a:pt x="281" y="14"/>
                  </a:lnTo>
                  <a:lnTo>
                    <a:pt x="281" y="14"/>
                  </a:lnTo>
                  <a:lnTo>
                    <a:pt x="279" y="14"/>
                  </a:lnTo>
                  <a:lnTo>
                    <a:pt x="279" y="14"/>
                  </a:lnTo>
                  <a:lnTo>
                    <a:pt x="279" y="14"/>
                  </a:lnTo>
                  <a:lnTo>
                    <a:pt x="279" y="14"/>
                  </a:lnTo>
                  <a:lnTo>
                    <a:pt x="279" y="14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1" y="14"/>
                  </a:lnTo>
                  <a:lnTo>
                    <a:pt x="281" y="14"/>
                  </a:lnTo>
                  <a:lnTo>
                    <a:pt x="281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6" y="14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8" y="12"/>
                  </a:lnTo>
                  <a:lnTo>
                    <a:pt x="288" y="12"/>
                  </a:lnTo>
                  <a:lnTo>
                    <a:pt x="288" y="12"/>
                  </a:lnTo>
                  <a:lnTo>
                    <a:pt x="288" y="12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88" y="17"/>
                  </a:lnTo>
                  <a:lnTo>
                    <a:pt x="288" y="17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93" y="17"/>
                  </a:lnTo>
                  <a:lnTo>
                    <a:pt x="293" y="17"/>
                  </a:lnTo>
                  <a:lnTo>
                    <a:pt x="293" y="17"/>
                  </a:lnTo>
                  <a:lnTo>
                    <a:pt x="293" y="17"/>
                  </a:lnTo>
                  <a:lnTo>
                    <a:pt x="293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8" y="14"/>
                  </a:lnTo>
                  <a:lnTo>
                    <a:pt x="298" y="14"/>
                  </a:lnTo>
                  <a:lnTo>
                    <a:pt x="298" y="14"/>
                  </a:lnTo>
                  <a:lnTo>
                    <a:pt x="298" y="17"/>
                  </a:lnTo>
                  <a:lnTo>
                    <a:pt x="298" y="17"/>
                  </a:lnTo>
                  <a:lnTo>
                    <a:pt x="300" y="17"/>
                  </a:lnTo>
                  <a:lnTo>
                    <a:pt x="300" y="17"/>
                  </a:lnTo>
                  <a:lnTo>
                    <a:pt x="300" y="17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5" y="14"/>
                  </a:lnTo>
                  <a:lnTo>
                    <a:pt x="305" y="14"/>
                  </a:lnTo>
                  <a:lnTo>
                    <a:pt x="305" y="14"/>
                  </a:lnTo>
                  <a:lnTo>
                    <a:pt x="305" y="14"/>
                  </a:lnTo>
                  <a:lnTo>
                    <a:pt x="305" y="12"/>
                  </a:lnTo>
                  <a:lnTo>
                    <a:pt x="305" y="12"/>
                  </a:lnTo>
                  <a:lnTo>
                    <a:pt x="305" y="12"/>
                  </a:lnTo>
                  <a:lnTo>
                    <a:pt x="305" y="12"/>
                  </a:lnTo>
                  <a:lnTo>
                    <a:pt x="305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10" y="9"/>
                  </a:lnTo>
                  <a:lnTo>
                    <a:pt x="310" y="9"/>
                  </a:lnTo>
                  <a:lnTo>
                    <a:pt x="310" y="9"/>
                  </a:lnTo>
                  <a:lnTo>
                    <a:pt x="310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2" y="7"/>
                  </a:lnTo>
                  <a:lnTo>
                    <a:pt x="312" y="7"/>
                  </a:lnTo>
                  <a:lnTo>
                    <a:pt x="315" y="7"/>
                  </a:lnTo>
                  <a:lnTo>
                    <a:pt x="315" y="7"/>
                  </a:lnTo>
                  <a:lnTo>
                    <a:pt x="315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0" y="9"/>
                  </a:lnTo>
                  <a:lnTo>
                    <a:pt x="310" y="9"/>
                  </a:lnTo>
                  <a:lnTo>
                    <a:pt x="310" y="9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4"/>
                  </a:lnTo>
                  <a:lnTo>
                    <a:pt x="305" y="14"/>
                  </a:lnTo>
                  <a:lnTo>
                    <a:pt x="305" y="14"/>
                  </a:lnTo>
                  <a:lnTo>
                    <a:pt x="305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9"/>
                  </a:lnTo>
                  <a:lnTo>
                    <a:pt x="305" y="19"/>
                  </a:lnTo>
                  <a:lnTo>
                    <a:pt x="308" y="17"/>
                  </a:lnTo>
                  <a:lnTo>
                    <a:pt x="308" y="17"/>
                  </a:lnTo>
                  <a:lnTo>
                    <a:pt x="308" y="17"/>
                  </a:lnTo>
                  <a:lnTo>
                    <a:pt x="310" y="17"/>
                  </a:lnTo>
                  <a:lnTo>
                    <a:pt x="310" y="17"/>
                  </a:lnTo>
                  <a:lnTo>
                    <a:pt x="310" y="17"/>
                  </a:lnTo>
                  <a:lnTo>
                    <a:pt x="310" y="17"/>
                  </a:lnTo>
                  <a:lnTo>
                    <a:pt x="310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7"/>
                  </a:lnTo>
                  <a:lnTo>
                    <a:pt x="320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4" y="19"/>
                  </a:lnTo>
                  <a:lnTo>
                    <a:pt x="324" y="19"/>
                  </a:lnTo>
                  <a:lnTo>
                    <a:pt x="324" y="19"/>
                  </a:lnTo>
                  <a:lnTo>
                    <a:pt x="324" y="19"/>
                  </a:lnTo>
                  <a:lnTo>
                    <a:pt x="327" y="19"/>
                  </a:lnTo>
                  <a:lnTo>
                    <a:pt x="327" y="19"/>
                  </a:lnTo>
                  <a:lnTo>
                    <a:pt x="327" y="19"/>
                  </a:lnTo>
                  <a:lnTo>
                    <a:pt x="327" y="19"/>
                  </a:lnTo>
                  <a:lnTo>
                    <a:pt x="327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22"/>
                  </a:lnTo>
                  <a:lnTo>
                    <a:pt x="329" y="22"/>
                  </a:lnTo>
                  <a:lnTo>
                    <a:pt x="329" y="22"/>
                  </a:lnTo>
                  <a:lnTo>
                    <a:pt x="329" y="22"/>
                  </a:lnTo>
                  <a:lnTo>
                    <a:pt x="327" y="22"/>
                  </a:lnTo>
                  <a:lnTo>
                    <a:pt x="327" y="22"/>
                  </a:lnTo>
                  <a:lnTo>
                    <a:pt x="327" y="22"/>
                  </a:lnTo>
                  <a:lnTo>
                    <a:pt x="327" y="22"/>
                  </a:lnTo>
                  <a:lnTo>
                    <a:pt x="327" y="22"/>
                  </a:lnTo>
                  <a:lnTo>
                    <a:pt x="327" y="24"/>
                  </a:lnTo>
                  <a:lnTo>
                    <a:pt x="327" y="24"/>
                  </a:lnTo>
                  <a:lnTo>
                    <a:pt x="329" y="24"/>
                  </a:lnTo>
                  <a:lnTo>
                    <a:pt x="329" y="22"/>
                  </a:lnTo>
                  <a:lnTo>
                    <a:pt x="329" y="22"/>
                  </a:lnTo>
                  <a:lnTo>
                    <a:pt x="332" y="22"/>
                  </a:lnTo>
                  <a:lnTo>
                    <a:pt x="332" y="22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4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2"/>
                  </a:lnTo>
                  <a:lnTo>
                    <a:pt x="336" y="22"/>
                  </a:lnTo>
                  <a:lnTo>
                    <a:pt x="336" y="22"/>
                  </a:lnTo>
                  <a:lnTo>
                    <a:pt x="336" y="22"/>
                  </a:lnTo>
                  <a:lnTo>
                    <a:pt x="339" y="22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7"/>
                  </a:lnTo>
                  <a:lnTo>
                    <a:pt x="339" y="17"/>
                  </a:lnTo>
                  <a:lnTo>
                    <a:pt x="341" y="17"/>
                  </a:lnTo>
                  <a:lnTo>
                    <a:pt x="341" y="17"/>
                  </a:lnTo>
                  <a:lnTo>
                    <a:pt x="341" y="17"/>
                  </a:lnTo>
                  <a:lnTo>
                    <a:pt x="341" y="17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4" y="22"/>
                  </a:lnTo>
                  <a:lnTo>
                    <a:pt x="344" y="22"/>
                  </a:lnTo>
                  <a:lnTo>
                    <a:pt x="344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6"/>
                  </a:lnTo>
                  <a:lnTo>
                    <a:pt x="341" y="26"/>
                  </a:lnTo>
                  <a:lnTo>
                    <a:pt x="341" y="26"/>
                  </a:lnTo>
                  <a:lnTo>
                    <a:pt x="344" y="24"/>
                  </a:lnTo>
                  <a:lnTo>
                    <a:pt x="344" y="24"/>
                  </a:lnTo>
                  <a:lnTo>
                    <a:pt x="344" y="24"/>
                  </a:lnTo>
                  <a:lnTo>
                    <a:pt x="344" y="24"/>
                  </a:lnTo>
                  <a:lnTo>
                    <a:pt x="346" y="24"/>
                  </a:lnTo>
                  <a:lnTo>
                    <a:pt x="346" y="22"/>
                  </a:lnTo>
                  <a:lnTo>
                    <a:pt x="346" y="22"/>
                  </a:lnTo>
                  <a:lnTo>
                    <a:pt x="346" y="22"/>
                  </a:lnTo>
                  <a:lnTo>
                    <a:pt x="346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6" y="22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4" y="24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1" y="26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6" y="31"/>
                  </a:lnTo>
                  <a:lnTo>
                    <a:pt x="336" y="31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9" y="36"/>
                  </a:lnTo>
                  <a:lnTo>
                    <a:pt x="339" y="36"/>
                  </a:lnTo>
                  <a:lnTo>
                    <a:pt x="339" y="36"/>
                  </a:lnTo>
                  <a:lnTo>
                    <a:pt x="339" y="36"/>
                  </a:lnTo>
                  <a:lnTo>
                    <a:pt x="341" y="36"/>
                  </a:lnTo>
                  <a:lnTo>
                    <a:pt x="341" y="36"/>
                  </a:lnTo>
                  <a:lnTo>
                    <a:pt x="341" y="34"/>
                  </a:lnTo>
                  <a:lnTo>
                    <a:pt x="341" y="34"/>
                  </a:lnTo>
                  <a:lnTo>
                    <a:pt x="341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6" y="34"/>
                  </a:lnTo>
                  <a:lnTo>
                    <a:pt x="346" y="34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6" y="34"/>
                  </a:lnTo>
                  <a:lnTo>
                    <a:pt x="346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4" y="39"/>
                  </a:lnTo>
                  <a:lnTo>
                    <a:pt x="344" y="39"/>
                  </a:lnTo>
                  <a:lnTo>
                    <a:pt x="344" y="39"/>
                  </a:lnTo>
                  <a:lnTo>
                    <a:pt x="344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3" y="41"/>
                  </a:lnTo>
                  <a:lnTo>
                    <a:pt x="353" y="41"/>
                  </a:lnTo>
                  <a:lnTo>
                    <a:pt x="351" y="41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6"/>
                  </a:lnTo>
                  <a:lnTo>
                    <a:pt x="351" y="46"/>
                  </a:lnTo>
                  <a:lnTo>
                    <a:pt x="351" y="46"/>
                  </a:lnTo>
                  <a:lnTo>
                    <a:pt x="351" y="46"/>
                  </a:lnTo>
                  <a:lnTo>
                    <a:pt x="351" y="46"/>
                  </a:lnTo>
                  <a:lnTo>
                    <a:pt x="351" y="46"/>
                  </a:lnTo>
                  <a:lnTo>
                    <a:pt x="353" y="46"/>
                  </a:lnTo>
                  <a:lnTo>
                    <a:pt x="353" y="44"/>
                  </a:lnTo>
                  <a:lnTo>
                    <a:pt x="353" y="44"/>
                  </a:lnTo>
                  <a:lnTo>
                    <a:pt x="356" y="44"/>
                  </a:lnTo>
                  <a:lnTo>
                    <a:pt x="356" y="44"/>
                  </a:lnTo>
                  <a:lnTo>
                    <a:pt x="356" y="44"/>
                  </a:lnTo>
                  <a:lnTo>
                    <a:pt x="356" y="46"/>
                  </a:lnTo>
                  <a:lnTo>
                    <a:pt x="356" y="46"/>
                  </a:lnTo>
                  <a:lnTo>
                    <a:pt x="356" y="46"/>
                  </a:lnTo>
                  <a:lnTo>
                    <a:pt x="356" y="46"/>
                  </a:lnTo>
                  <a:lnTo>
                    <a:pt x="356" y="46"/>
                  </a:lnTo>
                  <a:lnTo>
                    <a:pt x="356" y="48"/>
                  </a:lnTo>
                  <a:lnTo>
                    <a:pt x="356" y="48"/>
                  </a:lnTo>
                  <a:lnTo>
                    <a:pt x="356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3" y="46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68" y="48"/>
                  </a:lnTo>
                  <a:lnTo>
                    <a:pt x="368" y="48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70" y="51"/>
                  </a:lnTo>
                  <a:lnTo>
                    <a:pt x="370" y="51"/>
                  </a:lnTo>
                  <a:lnTo>
                    <a:pt x="370" y="53"/>
                  </a:lnTo>
                  <a:lnTo>
                    <a:pt x="370" y="51"/>
                  </a:lnTo>
                  <a:lnTo>
                    <a:pt x="370" y="51"/>
                  </a:lnTo>
                  <a:lnTo>
                    <a:pt x="372" y="51"/>
                  </a:lnTo>
                  <a:lnTo>
                    <a:pt x="372" y="51"/>
                  </a:lnTo>
                  <a:lnTo>
                    <a:pt x="370" y="51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68" y="56"/>
                  </a:lnTo>
                  <a:lnTo>
                    <a:pt x="368" y="56"/>
                  </a:lnTo>
                  <a:lnTo>
                    <a:pt x="368" y="56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61"/>
                  </a:lnTo>
                  <a:lnTo>
                    <a:pt x="368" y="61"/>
                  </a:lnTo>
                  <a:lnTo>
                    <a:pt x="368" y="61"/>
                  </a:lnTo>
                  <a:lnTo>
                    <a:pt x="368" y="61"/>
                  </a:lnTo>
                  <a:lnTo>
                    <a:pt x="368" y="61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6"/>
                  </a:lnTo>
                  <a:lnTo>
                    <a:pt x="368" y="66"/>
                  </a:lnTo>
                  <a:lnTo>
                    <a:pt x="368" y="66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70" y="63"/>
                  </a:lnTo>
                  <a:lnTo>
                    <a:pt x="370" y="63"/>
                  </a:lnTo>
                  <a:lnTo>
                    <a:pt x="370" y="63"/>
                  </a:lnTo>
                  <a:lnTo>
                    <a:pt x="370" y="63"/>
                  </a:lnTo>
                  <a:lnTo>
                    <a:pt x="370" y="63"/>
                  </a:lnTo>
                  <a:lnTo>
                    <a:pt x="372" y="63"/>
                  </a:lnTo>
                  <a:lnTo>
                    <a:pt x="372" y="63"/>
                  </a:lnTo>
                  <a:lnTo>
                    <a:pt x="372" y="63"/>
                  </a:lnTo>
                  <a:lnTo>
                    <a:pt x="372" y="63"/>
                  </a:lnTo>
                  <a:lnTo>
                    <a:pt x="372" y="61"/>
                  </a:lnTo>
                  <a:lnTo>
                    <a:pt x="372" y="61"/>
                  </a:lnTo>
                  <a:lnTo>
                    <a:pt x="372" y="63"/>
                  </a:lnTo>
                  <a:lnTo>
                    <a:pt x="372" y="61"/>
                  </a:lnTo>
                  <a:lnTo>
                    <a:pt x="372" y="61"/>
                  </a:lnTo>
                  <a:lnTo>
                    <a:pt x="375" y="61"/>
                  </a:lnTo>
                  <a:lnTo>
                    <a:pt x="375" y="61"/>
                  </a:lnTo>
                  <a:lnTo>
                    <a:pt x="375" y="63"/>
                  </a:lnTo>
                  <a:lnTo>
                    <a:pt x="375" y="63"/>
                  </a:lnTo>
                  <a:lnTo>
                    <a:pt x="375" y="63"/>
                  </a:lnTo>
                  <a:lnTo>
                    <a:pt x="375" y="63"/>
                  </a:lnTo>
                  <a:lnTo>
                    <a:pt x="375" y="63"/>
                  </a:lnTo>
                  <a:lnTo>
                    <a:pt x="375" y="63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80" y="61"/>
                  </a:lnTo>
                  <a:lnTo>
                    <a:pt x="380" y="61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61"/>
                  </a:lnTo>
                  <a:lnTo>
                    <a:pt x="382" y="61"/>
                  </a:lnTo>
                  <a:lnTo>
                    <a:pt x="382" y="61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4" y="63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7" y="58"/>
                  </a:lnTo>
                  <a:lnTo>
                    <a:pt x="387" y="61"/>
                  </a:lnTo>
                  <a:lnTo>
                    <a:pt x="387" y="61"/>
                  </a:lnTo>
                  <a:lnTo>
                    <a:pt x="387" y="61"/>
                  </a:lnTo>
                  <a:lnTo>
                    <a:pt x="387" y="61"/>
                  </a:lnTo>
                  <a:lnTo>
                    <a:pt x="387" y="61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7" y="63"/>
                  </a:lnTo>
                  <a:lnTo>
                    <a:pt x="387" y="63"/>
                  </a:lnTo>
                  <a:lnTo>
                    <a:pt x="387" y="63"/>
                  </a:lnTo>
                  <a:lnTo>
                    <a:pt x="387" y="63"/>
                  </a:lnTo>
                  <a:lnTo>
                    <a:pt x="387" y="63"/>
                  </a:lnTo>
                  <a:lnTo>
                    <a:pt x="387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92" y="61"/>
                  </a:lnTo>
                  <a:lnTo>
                    <a:pt x="392" y="61"/>
                  </a:lnTo>
                  <a:lnTo>
                    <a:pt x="389" y="61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6"/>
                  </a:lnTo>
                  <a:lnTo>
                    <a:pt x="389" y="66"/>
                  </a:lnTo>
                  <a:lnTo>
                    <a:pt x="389" y="66"/>
                  </a:lnTo>
                  <a:lnTo>
                    <a:pt x="389" y="66"/>
                  </a:lnTo>
                  <a:lnTo>
                    <a:pt x="389" y="66"/>
                  </a:lnTo>
                  <a:lnTo>
                    <a:pt x="387" y="66"/>
                  </a:lnTo>
                  <a:lnTo>
                    <a:pt x="387" y="68"/>
                  </a:lnTo>
                  <a:lnTo>
                    <a:pt x="387" y="68"/>
                  </a:lnTo>
                  <a:lnTo>
                    <a:pt x="387" y="68"/>
                  </a:lnTo>
                  <a:lnTo>
                    <a:pt x="387" y="68"/>
                  </a:lnTo>
                  <a:lnTo>
                    <a:pt x="387" y="68"/>
                  </a:lnTo>
                  <a:lnTo>
                    <a:pt x="387" y="68"/>
                  </a:lnTo>
                  <a:lnTo>
                    <a:pt x="387" y="70"/>
                  </a:lnTo>
                  <a:lnTo>
                    <a:pt x="387" y="70"/>
                  </a:lnTo>
                  <a:lnTo>
                    <a:pt x="387" y="70"/>
                  </a:lnTo>
                  <a:lnTo>
                    <a:pt x="387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92" y="68"/>
                  </a:lnTo>
                  <a:lnTo>
                    <a:pt x="392" y="66"/>
                  </a:lnTo>
                  <a:lnTo>
                    <a:pt x="392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3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8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8"/>
                  </a:lnTo>
                  <a:lnTo>
                    <a:pt x="394" y="78"/>
                  </a:lnTo>
                  <a:lnTo>
                    <a:pt x="394" y="78"/>
                  </a:lnTo>
                  <a:lnTo>
                    <a:pt x="394" y="78"/>
                  </a:lnTo>
                  <a:lnTo>
                    <a:pt x="394" y="78"/>
                  </a:lnTo>
                  <a:lnTo>
                    <a:pt x="396" y="78"/>
                  </a:lnTo>
                  <a:lnTo>
                    <a:pt x="396" y="80"/>
                  </a:lnTo>
                  <a:lnTo>
                    <a:pt x="396" y="80"/>
                  </a:lnTo>
                  <a:lnTo>
                    <a:pt x="394" y="80"/>
                  </a:lnTo>
                  <a:lnTo>
                    <a:pt x="394" y="80"/>
                  </a:lnTo>
                  <a:lnTo>
                    <a:pt x="396" y="80"/>
                  </a:lnTo>
                  <a:lnTo>
                    <a:pt x="396" y="80"/>
                  </a:lnTo>
                  <a:lnTo>
                    <a:pt x="396" y="80"/>
                  </a:lnTo>
                  <a:lnTo>
                    <a:pt x="396" y="83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7"/>
                  </a:lnTo>
                  <a:lnTo>
                    <a:pt x="394" y="87"/>
                  </a:lnTo>
                  <a:lnTo>
                    <a:pt x="394" y="87"/>
                  </a:lnTo>
                  <a:lnTo>
                    <a:pt x="392" y="90"/>
                  </a:lnTo>
                  <a:lnTo>
                    <a:pt x="392" y="90"/>
                  </a:lnTo>
                  <a:lnTo>
                    <a:pt x="392" y="90"/>
                  </a:lnTo>
                  <a:lnTo>
                    <a:pt x="392" y="90"/>
                  </a:lnTo>
                  <a:lnTo>
                    <a:pt x="392" y="90"/>
                  </a:lnTo>
                  <a:lnTo>
                    <a:pt x="392" y="90"/>
                  </a:lnTo>
                  <a:lnTo>
                    <a:pt x="392" y="92"/>
                  </a:lnTo>
                  <a:lnTo>
                    <a:pt x="392" y="92"/>
                  </a:lnTo>
                  <a:lnTo>
                    <a:pt x="389" y="92"/>
                  </a:lnTo>
                  <a:lnTo>
                    <a:pt x="389" y="92"/>
                  </a:lnTo>
                  <a:lnTo>
                    <a:pt x="389" y="92"/>
                  </a:lnTo>
                  <a:lnTo>
                    <a:pt x="389" y="92"/>
                  </a:lnTo>
                  <a:lnTo>
                    <a:pt x="389" y="92"/>
                  </a:lnTo>
                  <a:lnTo>
                    <a:pt x="389" y="95"/>
                  </a:lnTo>
                  <a:lnTo>
                    <a:pt x="389" y="95"/>
                  </a:lnTo>
                  <a:lnTo>
                    <a:pt x="387" y="95"/>
                  </a:lnTo>
                  <a:lnTo>
                    <a:pt x="387" y="95"/>
                  </a:lnTo>
                  <a:lnTo>
                    <a:pt x="387" y="97"/>
                  </a:lnTo>
                  <a:lnTo>
                    <a:pt x="387" y="97"/>
                  </a:lnTo>
                  <a:lnTo>
                    <a:pt x="387" y="97"/>
                  </a:lnTo>
                  <a:lnTo>
                    <a:pt x="387" y="97"/>
                  </a:lnTo>
                  <a:lnTo>
                    <a:pt x="387" y="97"/>
                  </a:lnTo>
                  <a:lnTo>
                    <a:pt x="387" y="97"/>
                  </a:lnTo>
                  <a:lnTo>
                    <a:pt x="384" y="100"/>
                  </a:lnTo>
                  <a:lnTo>
                    <a:pt x="384" y="100"/>
                  </a:lnTo>
                  <a:lnTo>
                    <a:pt x="384" y="100"/>
                  </a:lnTo>
                  <a:lnTo>
                    <a:pt x="384" y="100"/>
                  </a:lnTo>
                  <a:lnTo>
                    <a:pt x="384" y="100"/>
                  </a:lnTo>
                  <a:lnTo>
                    <a:pt x="384" y="100"/>
                  </a:lnTo>
                  <a:lnTo>
                    <a:pt x="384" y="102"/>
                  </a:lnTo>
                  <a:lnTo>
                    <a:pt x="382" y="102"/>
                  </a:lnTo>
                  <a:lnTo>
                    <a:pt x="382" y="102"/>
                  </a:lnTo>
                  <a:lnTo>
                    <a:pt x="382" y="102"/>
                  </a:lnTo>
                  <a:lnTo>
                    <a:pt x="382" y="102"/>
                  </a:lnTo>
                  <a:lnTo>
                    <a:pt x="382" y="102"/>
                  </a:lnTo>
                  <a:lnTo>
                    <a:pt x="382" y="105"/>
                  </a:lnTo>
                  <a:lnTo>
                    <a:pt x="382" y="105"/>
                  </a:lnTo>
                  <a:lnTo>
                    <a:pt x="382" y="105"/>
                  </a:lnTo>
                  <a:lnTo>
                    <a:pt x="382" y="105"/>
                  </a:lnTo>
                  <a:lnTo>
                    <a:pt x="382" y="105"/>
                  </a:lnTo>
                  <a:lnTo>
                    <a:pt x="380" y="105"/>
                  </a:lnTo>
                  <a:lnTo>
                    <a:pt x="380" y="105"/>
                  </a:lnTo>
                  <a:lnTo>
                    <a:pt x="380" y="105"/>
                  </a:lnTo>
                  <a:lnTo>
                    <a:pt x="380" y="107"/>
                  </a:lnTo>
                  <a:lnTo>
                    <a:pt x="380" y="107"/>
                  </a:lnTo>
                  <a:lnTo>
                    <a:pt x="380" y="107"/>
                  </a:lnTo>
                  <a:lnTo>
                    <a:pt x="380" y="107"/>
                  </a:lnTo>
                  <a:lnTo>
                    <a:pt x="377" y="107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12"/>
                  </a:lnTo>
                  <a:lnTo>
                    <a:pt x="377" y="112"/>
                  </a:lnTo>
                  <a:lnTo>
                    <a:pt x="377" y="112"/>
                  </a:lnTo>
                  <a:lnTo>
                    <a:pt x="377" y="112"/>
                  </a:lnTo>
                  <a:lnTo>
                    <a:pt x="377" y="112"/>
                  </a:lnTo>
                  <a:lnTo>
                    <a:pt x="377" y="112"/>
                  </a:lnTo>
                  <a:lnTo>
                    <a:pt x="377" y="114"/>
                  </a:lnTo>
                  <a:lnTo>
                    <a:pt x="377" y="114"/>
                  </a:lnTo>
                  <a:lnTo>
                    <a:pt x="375" y="117"/>
                  </a:lnTo>
                  <a:lnTo>
                    <a:pt x="375" y="117"/>
                  </a:lnTo>
                  <a:lnTo>
                    <a:pt x="375" y="117"/>
                  </a:lnTo>
                  <a:lnTo>
                    <a:pt x="375" y="117"/>
                  </a:lnTo>
                  <a:lnTo>
                    <a:pt x="375" y="117"/>
                  </a:lnTo>
                  <a:lnTo>
                    <a:pt x="372" y="117"/>
                  </a:lnTo>
                  <a:lnTo>
                    <a:pt x="372" y="117"/>
                  </a:lnTo>
                  <a:lnTo>
                    <a:pt x="372" y="117"/>
                  </a:lnTo>
                  <a:lnTo>
                    <a:pt x="372" y="117"/>
                  </a:lnTo>
                  <a:lnTo>
                    <a:pt x="372" y="117"/>
                  </a:lnTo>
                  <a:lnTo>
                    <a:pt x="372" y="117"/>
                  </a:lnTo>
                  <a:lnTo>
                    <a:pt x="372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0" y="122"/>
                  </a:lnTo>
                  <a:lnTo>
                    <a:pt x="370" y="122"/>
                  </a:lnTo>
                  <a:lnTo>
                    <a:pt x="370" y="124"/>
                  </a:lnTo>
                  <a:lnTo>
                    <a:pt x="370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7"/>
                  </a:lnTo>
                  <a:lnTo>
                    <a:pt x="368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8" y="127"/>
                  </a:lnTo>
                  <a:lnTo>
                    <a:pt x="368" y="127"/>
                  </a:lnTo>
                  <a:lnTo>
                    <a:pt x="365" y="129"/>
                  </a:lnTo>
                  <a:lnTo>
                    <a:pt x="365" y="129"/>
                  </a:lnTo>
                  <a:lnTo>
                    <a:pt x="365" y="131"/>
                  </a:lnTo>
                  <a:lnTo>
                    <a:pt x="365" y="131"/>
                  </a:lnTo>
                  <a:lnTo>
                    <a:pt x="368" y="131"/>
                  </a:lnTo>
                  <a:lnTo>
                    <a:pt x="368" y="131"/>
                  </a:lnTo>
                  <a:lnTo>
                    <a:pt x="365" y="131"/>
                  </a:lnTo>
                  <a:lnTo>
                    <a:pt x="365" y="131"/>
                  </a:lnTo>
                  <a:lnTo>
                    <a:pt x="365" y="131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3" y="136"/>
                  </a:lnTo>
                  <a:lnTo>
                    <a:pt x="363" y="136"/>
                  </a:lnTo>
                  <a:lnTo>
                    <a:pt x="363" y="136"/>
                  </a:lnTo>
                  <a:lnTo>
                    <a:pt x="363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58" y="136"/>
                  </a:lnTo>
                  <a:lnTo>
                    <a:pt x="358" y="136"/>
                  </a:lnTo>
                  <a:lnTo>
                    <a:pt x="358" y="136"/>
                  </a:lnTo>
                  <a:lnTo>
                    <a:pt x="358" y="136"/>
                  </a:lnTo>
                  <a:lnTo>
                    <a:pt x="358" y="139"/>
                  </a:lnTo>
                  <a:lnTo>
                    <a:pt x="358" y="139"/>
                  </a:lnTo>
                  <a:lnTo>
                    <a:pt x="358" y="139"/>
                  </a:lnTo>
                  <a:lnTo>
                    <a:pt x="358" y="139"/>
                  </a:lnTo>
                  <a:lnTo>
                    <a:pt x="358" y="139"/>
                  </a:lnTo>
                  <a:lnTo>
                    <a:pt x="356" y="139"/>
                  </a:lnTo>
                  <a:lnTo>
                    <a:pt x="358" y="139"/>
                  </a:lnTo>
                  <a:lnTo>
                    <a:pt x="358" y="139"/>
                  </a:lnTo>
                  <a:lnTo>
                    <a:pt x="353" y="139"/>
                  </a:lnTo>
                  <a:lnTo>
                    <a:pt x="353" y="139"/>
                  </a:lnTo>
                  <a:lnTo>
                    <a:pt x="353" y="139"/>
                  </a:lnTo>
                  <a:lnTo>
                    <a:pt x="353" y="141"/>
                  </a:lnTo>
                  <a:lnTo>
                    <a:pt x="353" y="141"/>
                  </a:lnTo>
                  <a:lnTo>
                    <a:pt x="353" y="141"/>
                  </a:lnTo>
                  <a:lnTo>
                    <a:pt x="353" y="141"/>
                  </a:lnTo>
                  <a:lnTo>
                    <a:pt x="353" y="141"/>
                  </a:lnTo>
                  <a:lnTo>
                    <a:pt x="351" y="141"/>
                  </a:lnTo>
                  <a:lnTo>
                    <a:pt x="351" y="141"/>
                  </a:lnTo>
                  <a:lnTo>
                    <a:pt x="351" y="144"/>
                  </a:lnTo>
                  <a:lnTo>
                    <a:pt x="351" y="144"/>
                  </a:lnTo>
                  <a:lnTo>
                    <a:pt x="351" y="144"/>
                  </a:lnTo>
                  <a:lnTo>
                    <a:pt x="351" y="144"/>
                  </a:lnTo>
                  <a:lnTo>
                    <a:pt x="351" y="144"/>
                  </a:lnTo>
                  <a:lnTo>
                    <a:pt x="351" y="144"/>
                  </a:lnTo>
                  <a:lnTo>
                    <a:pt x="351" y="146"/>
                  </a:lnTo>
                  <a:lnTo>
                    <a:pt x="351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6" y="149"/>
                  </a:lnTo>
                  <a:lnTo>
                    <a:pt x="346" y="149"/>
                  </a:lnTo>
                  <a:lnTo>
                    <a:pt x="346" y="149"/>
                  </a:lnTo>
                  <a:lnTo>
                    <a:pt x="344" y="149"/>
                  </a:lnTo>
                  <a:lnTo>
                    <a:pt x="344" y="149"/>
                  </a:lnTo>
                  <a:lnTo>
                    <a:pt x="344" y="149"/>
                  </a:lnTo>
                  <a:lnTo>
                    <a:pt x="344" y="149"/>
                  </a:lnTo>
                  <a:lnTo>
                    <a:pt x="341" y="149"/>
                  </a:lnTo>
                  <a:lnTo>
                    <a:pt x="341" y="151"/>
                  </a:lnTo>
                  <a:lnTo>
                    <a:pt x="341" y="151"/>
                  </a:lnTo>
                  <a:lnTo>
                    <a:pt x="341" y="151"/>
                  </a:lnTo>
                  <a:lnTo>
                    <a:pt x="341" y="151"/>
                  </a:lnTo>
                  <a:lnTo>
                    <a:pt x="341" y="153"/>
                  </a:lnTo>
                  <a:lnTo>
                    <a:pt x="339" y="153"/>
                  </a:lnTo>
                  <a:lnTo>
                    <a:pt x="339" y="153"/>
                  </a:lnTo>
                  <a:lnTo>
                    <a:pt x="339" y="153"/>
                  </a:lnTo>
                  <a:lnTo>
                    <a:pt x="339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6"/>
                  </a:lnTo>
                  <a:lnTo>
                    <a:pt x="334" y="156"/>
                  </a:lnTo>
                  <a:lnTo>
                    <a:pt x="334" y="156"/>
                  </a:lnTo>
                  <a:lnTo>
                    <a:pt x="334" y="156"/>
                  </a:lnTo>
                  <a:lnTo>
                    <a:pt x="334" y="156"/>
                  </a:lnTo>
                  <a:lnTo>
                    <a:pt x="334" y="158"/>
                  </a:lnTo>
                  <a:lnTo>
                    <a:pt x="334" y="158"/>
                  </a:lnTo>
                  <a:lnTo>
                    <a:pt x="334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61"/>
                  </a:lnTo>
                  <a:lnTo>
                    <a:pt x="332" y="161"/>
                  </a:lnTo>
                  <a:lnTo>
                    <a:pt x="329" y="161"/>
                  </a:lnTo>
                  <a:lnTo>
                    <a:pt x="329" y="161"/>
                  </a:lnTo>
                  <a:lnTo>
                    <a:pt x="329" y="161"/>
                  </a:lnTo>
                  <a:lnTo>
                    <a:pt x="329" y="161"/>
                  </a:lnTo>
                  <a:lnTo>
                    <a:pt x="327" y="161"/>
                  </a:lnTo>
                  <a:lnTo>
                    <a:pt x="327" y="161"/>
                  </a:lnTo>
                  <a:lnTo>
                    <a:pt x="327" y="161"/>
                  </a:lnTo>
                  <a:lnTo>
                    <a:pt x="327" y="163"/>
                  </a:lnTo>
                  <a:lnTo>
                    <a:pt x="324" y="163"/>
                  </a:lnTo>
                  <a:lnTo>
                    <a:pt x="324" y="163"/>
                  </a:lnTo>
                  <a:lnTo>
                    <a:pt x="324" y="163"/>
                  </a:lnTo>
                  <a:lnTo>
                    <a:pt x="324" y="163"/>
                  </a:lnTo>
                  <a:lnTo>
                    <a:pt x="324" y="163"/>
                  </a:lnTo>
                  <a:lnTo>
                    <a:pt x="324" y="163"/>
                  </a:lnTo>
                  <a:lnTo>
                    <a:pt x="322" y="163"/>
                  </a:lnTo>
                  <a:lnTo>
                    <a:pt x="322" y="166"/>
                  </a:lnTo>
                  <a:lnTo>
                    <a:pt x="322" y="166"/>
                  </a:lnTo>
                  <a:lnTo>
                    <a:pt x="322" y="166"/>
                  </a:lnTo>
                  <a:lnTo>
                    <a:pt x="322" y="166"/>
                  </a:lnTo>
                  <a:lnTo>
                    <a:pt x="320" y="166"/>
                  </a:lnTo>
                  <a:lnTo>
                    <a:pt x="320" y="166"/>
                  </a:lnTo>
                  <a:lnTo>
                    <a:pt x="320" y="166"/>
                  </a:lnTo>
                  <a:lnTo>
                    <a:pt x="320" y="166"/>
                  </a:lnTo>
                  <a:lnTo>
                    <a:pt x="320" y="166"/>
                  </a:lnTo>
                  <a:lnTo>
                    <a:pt x="320" y="166"/>
                  </a:lnTo>
                  <a:lnTo>
                    <a:pt x="317" y="166"/>
                  </a:lnTo>
                  <a:lnTo>
                    <a:pt x="317" y="166"/>
                  </a:lnTo>
                  <a:lnTo>
                    <a:pt x="317" y="168"/>
                  </a:lnTo>
                  <a:lnTo>
                    <a:pt x="317" y="168"/>
                  </a:lnTo>
                  <a:lnTo>
                    <a:pt x="317" y="168"/>
                  </a:lnTo>
                  <a:lnTo>
                    <a:pt x="317" y="168"/>
                  </a:lnTo>
                  <a:lnTo>
                    <a:pt x="317" y="168"/>
                  </a:lnTo>
                  <a:lnTo>
                    <a:pt x="317" y="168"/>
                  </a:lnTo>
                  <a:lnTo>
                    <a:pt x="315" y="168"/>
                  </a:lnTo>
                  <a:lnTo>
                    <a:pt x="315" y="168"/>
                  </a:lnTo>
                  <a:lnTo>
                    <a:pt x="315" y="168"/>
                  </a:lnTo>
                  <a:lnTo>
                    <a:pt x="315" y="168"/>
                  </a:lnTo>
                  <a:lnTo>
                    <a:pt x="315" y="168"/>
                  </a:lnTo>
                  <a:lnTo>
                    <a:pt x="315" y="171"/>
                  </a:lnTo>
                  <a:lnTo>
                    <a:pt x="315" y="171"/>
                  </a:lnTo>
                  <a:lnTo>
                    <a:pt x="315" y="171"/>
                  </a:lnTo>
                  <a:lnTo>
                    <a:pt x="315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0" y="171"/>
                  </a:lnTo>
                  <a:lnTo>
                    <a:pt x="310" y="171"/>
                  </a:lnTo>
                  <a:lnTo>
                    <a:pt x="310" y="171"/>
                  </a:lnTo>
                  <a:lnTo>
                    <a:pt x="310" y="171"/>
                  </a:lnTo>
                  <a:lnTo>
                    <a:pt x="310" y="171"/>
                  </a:lnTo>
                  <a:lnTo>
                    <a:pt x="310" y="171"/>
                  </a:lnTo>
                  <a:lnTo>
                    <a:pt x="308" y="171"/>
                  </a:lnTo>
                  <a:lnTo>
                    <a:pt x="308" y="171"/>
                  </a:lnTo>
                  <a:lnTo>
                    <a:pt x="308" y="171"/>
                  </a:lnTo>
                  <a:lnTo>
                    <a:pt x="308" y="171"/>
                  </a:lnTo>
                  <a:lnTo>
                    <a:pt x="308" y="171"/>
                  </a:lnTo>
                  <a:lnTo>
                    <a:pt x="308" y="171"/>
                  </a:lnTo>
                  <a:lnTo>
                    <a:pt x="308" y="173"/>
                  </a:lnTo>
                  <a:lnTo>
                    <a:pt x="305" y="173"/>
                  </a:lnTo>
                  <a:lnTo>
                    <a:pt x="305" y="173"/>
                  </a:lnTo>
                  <a:lnTo>
                    <a:pt x="305" y="173"/>
                  </a:lnTo>
                  <a:lnTo>
                    <a:pt x="305" y="173"/>
                  </a:lnTo>
                  <a:lnTo>
                    <a:pt x="305" y="175"/>
                  </a:lnTo>
                  <a:lnTo>
                    <a:pt x="305" y="175"/>
                  </a:lnTo>
                  <a:lnTo>
                    <a:pt x="305" y="175"/>
                  </a:lnTo>
                  <a:lnTo>
                    <a:pt x="305" y="175"/>
                  </a:lnTo>
                  <a:lnTo>
                    <a:pt x="303" y="175"/>
                  </a:lnTo>
                  <a:lnTo>
                    <a:pt x="300" y="175"/>
                  </a:lnTo>
                  <a:lnTo>
                    <a:pt x="300" y="178"/>
                  </a:lnTo>
                  <a:lnTo>
                    <a:pt x="300" y="178"/>
                  </a:lnTo>
                  <a:lnTo>
                    <a:pt x="300" y="175"/>
                  </a:lnTo>
                  <a:lnTo>
                    <a:pt x="300" y="178"/>
                  </a:lnTo>
                  <a:lnTo>
                    <a:pt x="300" y="178"/>
                  </a:lnTo>
                  <a:lnTo>
                    <a:pt x="300" y="178"/>
                  </a:lnTo>
                  <a:lnTo>
                    <a:pt x="298" y="178"/>
                  </a:lnTo>
                  <a:lnTo>
                    <a:pt x="298" y="178"/>
                  </a:lnTo>
                  <a:lnTo>
                    <a:pt x="298" y="178"/>
                  </a:lnTo>
                  <a:lnTo>
                    <a:pt x="298" y="178"/>
                  </a:lnTo>
                  <a:lnTo>
                    <a:pt x="298" y="178"/>
                  </a:lnTo>
                  <a:lnTo>
                    <a:pt x="296" y="178"/>
                  </a:lnTo>
                  <a:lnTo>
                    <a:pt x="296" y="178"/>
                  </a:lnTo>
                  <a:lnTo>
                    <a:pt x="296" y="178"/>
                  </a:lnTo>
                  <a:lnTo>
                    <a:pt x="293" y="180"/>
                  </a:lnTo>
                  <a:lnTo>
                    <a:pt x="293" y="180"/>
                  </a:lnTo>
                  <a:lnTo>
                    <a:pt x="293" y="180"/>
                  </a:lnTo>
                  <a:lnTo>
                    <a:pt x="293" y="180"/>
                  </a:lnTo>
                  <a:lnTo>
                    <a:pt x="293" y="180"/>
                  </a:lnTo>
                  <a:lnTo>
                    <a:pt x="291" y="180"/>
                  </a:lnTo>
                  <a:lnTo>
                    <a:pt x="291" y="180"/>
                  </a:lnTo>
                  <a:lnTo>
                    <a:pt x="291" y="180"/>
                  </a:lnTo>
                  <a:lnTo>
                    <a:pt x="291" y="180"/>
                  </a:lnTo>
                  <a:lnTo>
                    <a:pt x="291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6" y="180"/>
                  </a:lnTo>
                  <a:lnTo>
                    <a:pt x="286" y="180"/>
                  </a:lnTo>
                  <a:lnTo>
                    <a:pt x="286" y="180"/>
                  </a:lnTo>
                  <a:lnTo>
                    <a:pt x="286" y="180"/>
                  </a:lnTo>
                  <a:lnTo>
                    <a:pt x="286" y="180"/>
                  </a:lnTo>
                  <a:lnTo>
                    <a:pt x="284" y="183"/>
                  </a:lnTo>
                  <a:lnTo>
                    <a:pt x="284" y="183"/>
                  </a:lnTo>
                  <a:lnTo>
                    <a:pt x="284" y="183"/>
                  </a:lnTo>
                  <a:lnTo>
                    <a:pt x="284" y="183"/>
                  </a:lnTo>
                  <a:lnTo>
                    <a:pt x="284" y="180"/>
                  </a:lnTo>
                  <a:lnTo>
                    <a:pt x="284" y="183"/>
                  </a:lnTo>
                  <a:lnTo>
                    <a:pt x="284" y="183"/>
                  </a:lnTo>
                  <a:lnTo>
                    <a:pt x="284" y="180"/>
                  </a:lnTo>
                  <a:lnTo>
                    <a:pt x="284" y="180"/>
                  </a:lnTo>
                  <a:lnTo>
                    <a:pt x="284" y="180"/>
                  </a:lnTo>
                  <a:lnTo>
                    <a:pt x="284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3"/>
                  </a:lnTo>
                  <a:lnTo>
                    <a:pt x="281" y="183"/>
                  </a:lnTo>
                  <a:lnTo>
                    <a:pt x="281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5"/>
                  </a:lnTo>
                  <a:lnTo>
                    <a:pt x="279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4" y="185"/>
                  </a:lnTo>
                  <a:lnTo>
                    <a:pt x="274" y="185"/>
                  </a:lnTo>
                  <a:lnTo>
                    <a:pt x="274" y="185"/>
                  </a:lnTo>
                  <a:lnTo>
                    <a:pt x="274" y="185"/>
                  </a:lnTo>
                  <a:lnTo>
                    <a:pt x="274" y="188"/>
                  </a:lnTo>
                  <a:lnTo>
                    <a:pt x="274" y="188"/>
                  </a:lnTo>
                  <a:lnTo>
                    <a:pt x="274" y="188"/>
                  </a:lnTo>
                  <a:lnTo>
                    <a:pt x="274" y="188"/>
                  </a:lnTo>
                  <a:lnTo>
                    <a:pt x="272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7" y="190"/>
                  </a:lnTo>
                  <a:lnTo>
                    <a:pt x="264" y="190"/>
                  </a:lnTo>
                  <a:lnTo>
                    <a:pt x="264" y="190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2" y="188"/>
                  </a:lnTo>
                  <a:lnTo>
                    <a:pt x="262" y="188"/>
                  </a:lnTo>
                  <a:lnTo>
                    <a:pt x="262" y="190"/>
                  </a:lnTo>
                  <a:lnTo>
                    <a:pt x="262" y="190"/>
                  </a:lnTo>
                  <a:lnTo>
                    <a:pt x="262" y="190"/>
                  </a:lnTo>
                  <a:lnTo>
                    <a:pt x="262" y="190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57" y="190"/>
                  </a:lnTo>
                  <a:lnTo>
                    <a:pt x="257" y="190"/>
                  </a:lnTo>
                  <a:lnTo>
                    <a:pt x="257" y="190"/>
                  </a:lnTo>
                  <a:lnTo>
                    <a:pt x="255" y="190"/>
                  </a:lnTo>
                  <a:lnTo>
                    <a:pt x="255" y="193"/>
                  </a:lnTo>
                  <a:lnTo>
                    <a:pt x="255" y="193"/>
                  </a:lnTo>
                  <a:lnTo>
                    <a:pt x="255" y="193"/>
                  </a:lnTo>
                  <a:lnTo>
                    <a:pt x="255" y="193"/>
                  </a:lnTo>
                  <a:lnTo>
                    <a:pt x="255" y="193"/>
                  </a:lnTo>
                  <a:lnTo>
                    <a:pt x="255" y="193"/>
                  </a:lnTo>
                  <a:lnTo>
                    <a:pt x="252" y="193"/>
                  </a:lnTo>
                  <a:lnTo>
                    <a:pt x="252" y="193"/>
                  </a:lnTo>
                  <a:lnTo>
                    <a:pt x="252" y="193"/>
                  </a:lnTo>
                  <a:lnTo>
                    <a:pt x="252" y="193"/>
                  </a:lnTo>
                  <a:lnTo>
                    <a:pt x="250" y="193"/>
                  </a:lnTo>
                  <a:lnTo>
                    <a:pt x="250" y="195"/>
                  </a:lnTo>
                  <a:lnTo>
                    <a:pt x="250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5" y="195"/>
                  </a:lnTo>
                  <a:lnTo>
                    <a:pt x="243" y="195"/>
                  </a:lnTo>
                  <a:lnTo>
                    <a:pt x="243" y="195"/>
                  </a:lnTo>
                  <a:lnTo>
                    <a:pt x="243" y="195"/>
                  </a:lnTo>
                  <a:lnTo>
                    <a:pt x="243" y="195"/>
                  </a:lnTo>
                  <a:lnTo>
                    <a:pt x="240" y="197"/>
                  </a:lnTo>
                  <a:lnTo>
                    <a:pt x="240" y="197"/>
                  </a:lnTo>
                  <a:lnTo>
                    <a:pt x="240" y="195"/>
                  </a:lnTo>
                  <a:lnTo>
                    <a:pt x="240" y="195"/>
                  </a:lnTo>
                  <a:lnTo>
                    <a:pt x="240" y="197"/>
                  </a:lnTo>
                  <a:lnTo>
                    <a:pt x="240" y="197"/>
                  </a:lnTo>
                  <a:lnTo>
                    <a:pt x="238" y="197"/>
                  </a:lnTo>
                  <a:lnTo>
                    <a:pt x="238" y="197"/>
                  </a:lnTo>
                  <a:lnTo>
                    <a:pt x="238" y="195"/>
                  </a:lnTo>
                  <a:lnTo>
                    <a:pt x="238" y="195"/>
                  </a:lnTo>
                  <a:lnTo>
                    <a:pt x="238" y="195"/>
                  </a:lnTo>
                  <a:lnTo>
                    <a:pt x="238" y="195"/>
                  </a:lnTo>
                  <a:lnTo>
                    <a:pt x="238" y="195"/>
                  </a:lnTo>
                  <a:lnTo>
                    <a:pt x="238" y="195"/>
                  </a:lnTo>
                  <a:lnTo>
                    <a:pt x="238" y="197"/>
                  </a:lnTo>
                  <a:lnTo>
                    <a:pt x="238" y="197"/>
                  </a:lnTo>
                  <a:lnTo>
                    <a:pt x="236" y="197"/>
                  </a:lnTo>
                  <a:lnTo>
                    <a:pt x="236" y="197"/>
                  </a:lnTo>
                  <a:lnTo>
                    <a:pt x="236" y="197"/>
                  </a:lnTo>
                  <a:lnTo>
                    <a:pt x="233" y="197"/>
                  </a:lnTo>
                  <a:lnTo>
                    <a:pt x="233" y="197"/>
                  </a:lnTo>
                  <a:lnTo>
                    <a:pt x="231" y="197"/>
                  </a:lnTo>
                  <a:lnTo>
                    <a:pt x="231" y="200"/>
                  </a:lnTo>
                  <a:lnTo>
                    <a:pt x="231" y="200"/>
                  </a:lnTo>
                  <a:lnTo>
                    <a:pt x="231" y="200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6" y="197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4" y="200"/>
                  </a:lnTo>
                  <a:lnTo>
                    <a:pt x="224" y="200"/>
                  </a:lnTo>
                  <a:lnTo>
                    <a:pt x="224" y="200"/>
                  </a:lnTo>
                  <a:lnTo>
                    <a:pt x="224" y="200"/>
                  </a:lnTo>
                  <a:lnTo>
                    <a:pt x="224" y="200"/>
                  </a:lnTo>
                  <a:lnTo>
                    <a:pt x="221" y="200"/>
                  </a:lnTo>
                  <a:lnTo>
                    <a:pt x="221" y="202"/>
                  </a:lnTo>
                  <a:lnTo>
                    <a:pt x="219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4" y="202"/>
                  </a:lnTo>
                  <a:lnTo>
                    <a:pt x="214" y="202"/>
                  </a:lnTo>
                  <a:lnTo>
                    <a:pt x="214" y="202"/>
                  </a:lnTo>
                  <a:lnTo>
                    <a:pt x="214" y="202"/>
                  </a:lnTo>
                  <a:lnTo>
                    <a:pt x="212" y="202"/>
                  </a:lnTo>
                  <a:lnTo>
                    <a:pt x="209" y="202"/>
                  </a:lnTo>
                  <a:lnTo>
                    <a:pt x="209" y="202"/>
                  </a:lnTo>
                  <a:lnTo>
                    <a:pt x="207" y="202"/>
                  </a:lnTo>
                  <a:lnTo>
                    <a:pt x="207" y="202"/>
                  </a:lnTo>
                  <a:lnTo>
                    <a:pt x="204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0" y="205"/>
                  </a:lnTo>
                  <a:lnTo>
                    <a:pt x="200" y="205"/>
                  </a:lnTo>
                  <a:lnTo>
                    <a:pt x="200" y="202"/>
                  </a:lnTo>
                  <a:lnTo>
                    <a:pt x="200" y="202"/>
                  </a:lnTo>
                  <a:lnTo>
                    <a:pt x="200" y="205"/>
                  </a:lnTo>
                  <a:lnTo>
                    <a:pt x="200" y="205"/>
                  </a:lnTo>
                  <a:lnTo>
                    <a:pt x="200" y="205"/>
                  </a:lnTo>
                  <a:lnTo>
                    <a:pt x="200" y="205"/>
                  </a:lnTo>
                  <a:lnTo>
                    <a:pt x="197" y="205"/>
                  </a:lnTo>
                  <a:lnTo>
                    <a:pt x="197" y="205"/>
                  </a:lnTo>
                  <a:lnTo>
                    <a:pt x="197" y="205"/>
                  </a:lnTo>
                  <a:lnTo>
                    <a:pt x="197" y="205"/>
                  </a:lnTo>
                  <a:lnTo>
                    <a:pt x="197" y="205"/>
                  </a:lnTo>
                  <a:lnTo>
                    <a:pt x="195" y="205"/>
                  </a:lnTo>
                  <a:lnTo>
                    <a:pt x="195" y="205"/>
                  </a:lnTo>
                  <a:lnTo>
                    <a:pt x="195" y="205"/>
                  </a:lnTo>
                  <a:lnTo>
                    <a:pt x="192" y="205"/>
                  </a:lnTo>
                  <a:lnTo>
                    <a:pt x="192" y="205"/>
                  </a:lnTo>
                  <a:lnTo>
                    <a:pt x="192" y="205"/>
                  </a:lnTo>
                  <a:lnTo>
                    <a:pt x="192" y="205"/>
                  </a:lnTo>
                  <a:lnTo>
                    <a:pt x="192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88" y="205"/>
                  </a:lnTo>
                  <a:lnTo>
                    <a:pt x="188" y="205"/>
                  </a:lnTo>
                  <a:lnTo>
                    <a:pt x="188" y="205"/>
                  </a:lnTo>
                  <a:lnTo>
                    <a:pt x="188" y="202"/>
                  </a:lnTo>
                  <a:lnTo>
                    <a:pt x="188" y="202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5" y="205"/>
                  </a:lnTo>
                  <a:lnTo>
                    <a:pt x="185" y="205"/>
                  </a:lnTo>
                  <a:lnTo>
                    <a:pt x="185" y="205"/>
                  </a:lnTo>
                  <a:lnTo>
                    <a:pt x="185" y="205"/>
                  </a:lnTo>
                  <a:lnTo>
                    <a:pt x="185" y="205"/>
                  </a:lnTo>
                  <a:lnTo>
                    <a:pt x="183" y="205"/>
                  </a:lnTo>
                  <a:lnTo>
                    <a:pt x="183" y="205"/>
                  </a:lnTo>
                  <a:lnTo>
                    <a:pt x="183" y="205"/>
                  </a:lnTo>
                  <a:lnTo>
                    <a:pt x="183" y="205"/>
                  </a:lnTo>
                  <a:lnTo>
                    <a:pt x="183" y="202"/>
                  </a:lnTo>
                  <a:lnTo>
                    <a:pt x="180" y="202"/>
                  </a:lnTo>
                  <a:lnTo>
                    <a:pt x="180" y="202"/>
                  </a:lnTo>
                  <a:lnTo>
                    <a:pt x="180" y="202"/>
                  </a:lnTo>
                  <a:lnTo>
                    <a:pt x="180" y="202"/>
                  </a:lnTo>
                  <a:lnTo>
                    <a:pt x="180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6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1" y="202"/>
                  </a:lnTo>
                  <a:lnTo>
                    <a:pt x="171" y="202"/>
                  </a:lnTo>
                  <a:lnTo>
                    <a:pt x="171" y="202"/>
                  </a:lnTo>
                  <a:lnTo>
                    <a:pt x="168" y="202"/>
                  </a:lnTo>
                  <a:lnTo>
                    <a:pt x="168" y="202"/>
                  </a:lnTo>
                  <a:lnTo>
                    <a:pt x="168" y="202"/>
                  </a:lnTo>
                  <a:lnTo>
                    <a:pt x="168" y="202"/>
                  </a:lnTo>
                  <a:lnTo>
                    <a:pt x="168" y="202"/>
                  </a:lnTo>
                  <a:lnTo>
                    <a:pt x="166" y="202"/>
                  </a:lnTo>
                  <a:lnTo>
                    <a:pt x="166" y="202"/>
                  </a:lnTo>
                  <a:lnTo>
                    <a:pt x="166" y="202"/>
                  </a:lnTo>
                  <a:lnTo>
                    <a:pt x="166" y="202"/>
                  </a:lnTo>
                  <a:lnTo>
                    <a:pt x="166" y="202"/>
                  </a:lnTo>
                  <a:lnTo>
                    <a:pt x="166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1" y="205"/>
                  </a:lnTo>
                  <a:lnTo>
                    <a:pt x="161" y="205"/>
                  </a:lnTo>
                  <a:lnTo>
                    <a:pt x="161" y="205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6" y="205"/>
                  </a:lnTo>
                  <a:lnTo>
                    <a:pt x="156" y="205"/>
                  </a:lnTo>
                  <a:lnTo>
                    <a:pt x="156" y="205"/>
                  </a:lnTo>
                  <a:lnTo>
                    <a:pt x="156" y="205"/>
                  </a:lnTo>
                  <a:lnTo>
                    <a:pt x="156" y="205"/>
                  </a:lnTo>
                  <a:lnTo>
                    <a:pt x="156" y="202"/>
                  </a:lnTo>
                  <a:lnTo>
                    <a:pt x="156" y="202"/>
                  </a:lnTo>
                  <a:lnTo>
                    <a:pt x="156" y="202"/>
                  </a:lnTo>
                  <a:lnTo>
                    <a:pt x="154" y="202"/>
                  </a:lnTo>
                  <a:lnTo>
                    <a:pt x="154" y="202"/>
                  </a:lnTo>
                  <a:lnTo>
                    <a:pt x="154" y="205"/>
                  </a:lnTo>
                  <a:lnTo>
                    <a:pt x="154" y="205"/>
                  </a:lnTo>
                  <a:lnTo>
                    <a:pt x="154" y="207"/>
                  </a:lnTo>
                  <a:lnTo>
                    <a:pt x="152" y="207"/>
                  </a:lnTo>
                  <a:lnTo>
                    <a:pt x="152" y="207"/>
                  </a:lnTo>
                  <a:lnTo>
                    <a:pt x="152" y="207"/>
                  </a:lnTo>
                  <a:lnTo>
                    <a:pt x="152" y="207"/>
                  </a:lnTo>
                  <a:lnTo>
                    <a:pt x="149" y="207"/>
                  </a:lnTo>
                  <a:lnTo>
                    <a:pt x="149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4" y="207"/>
                  </a:lnTo>
                  <a:lnTo>
                    <a:pt x="144" y="207"/>
                  </a:lnTo>
                  <a:lnTo>
                    <a:pt x="144" y="207"/>
                  </a:lnTo>
                  <a:lnTo>
                    <a:pt x="144" y="207"/>
                  </a:lnTo>
                  <a:lnTo>
                    <a:pt x="142" y="205"/>
                  </a:lnTo>
                  <a:lnTo>
                    <a:pt x="142" y="205"/>
                  </a:lnTo>
                  <a:lnTo>
                    <a:pt x="142" y="205"/>
                  </a:lnTo>
                  <a:lnTo>
                    <a:pt x="140" y="205"/>
                  </a:lnTo>
                  <a:lnTo>
                    <a:pt x="140" y="205"/>
                  </a:lnTo>
                  <a:lnTo>
                    <a:pt x="140" y="205"/>
                  </a:lnTo>
                  <a:lnTo>
                    <a:pt x="140" y="205"/>
                  </a:lnTo>
                  <a:lnTo>
                    <a:pt x="140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5" y="205"/>
                  </a:lnTo>
                  <a:lnTo>
                    <a:pt x="132" y="205"/>
                  </a:lnTo>
                  <a:lnTo>
                    <a:pt x="132" y="205"/>
                  </a:lnTo>
                  <a:lnTo>
                    <a:pt x="132" y="205"/>
                  </a:lnTo>
                  <a:lnTo>
                    <a:pt x="132" y="207"/>
                  </a:lnTo>
                  <a:lnTo>
                    <a:pt x="132" y="207"/>
                  </a:lnTo>
                  <a:lnTo>
                    <a:pt x="132" y="207"/>
                  </a:lnTo>
                  <a:lnTo>
                    <a:pt x="130" y="207"/>
                  </a:lnTo>
                  <a:lnTo>
                    <a:pt x="130" y="207"/>
                  </a:lnTo>
                  <a:lnTo>
                    <a:pt x="130" y="207"/>
                  </a:lnTo>
                  <a:lnTo>
                    <a:pt x="130" y="207"/>
                  </a:lnTo>
                  <a:lnTo>
                    <a:pt x="130" y="207"/>
                  </a:lnTo>
                  <a:lnTo>
                    <a:pt x="128" y="207"/>
                  </a:lnTo>
                  <a:lnTo>
                    <a:pt x="128" y="207"/>
                  </a:lnTo>
                  <a:lnTo>
                    <a:pt x="125" y="207"/>
                  </a:lnTo>
                  <a:lnTo>
                    <a:pt x="125" y="207"/>
                  </a:lnTo>
                  <a:lnTo>
                    <a:pt x="125" y="207"/>
                  </a:lnTo>
                  <a:lnTo>
                    <a:pt x="123" y="207"/>
                  </a:lnTo>
                  <a:lnTo>
                    <a:pt x="123" y="210"/>
                  </a:lnTo>
                  <a:lnTo>
                    <a:pt x="123" y="210"/>
                  </a:lnTo>
                  <a:lnTo>
                    <a:pt x="123" y="210"/>
                  </a:lnTo>
                  <a:lnTo>
                    <a:pt x="123" y="207"/>
                  </a:lnTo>
                  <a:lnTo>
                    <a:pt x="120" y="207"/>
                  </a:lnTo>
                  <a:lnTo>
                    <a:pt x="120" y="207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18" y="210"/>
                  </a:lnTo>
                  <a:lnTo>
                    <a:pt x="118" y="210"/>
                  </a:lnTo>
                  <a:lnTo>
                    <a:pt x="118" y="210"/>
                  </a:lnTo>
                  <a:lnTo>
                    <a:pt x="118" y="210"/>
                  </a:lnTo>
                  <a:lnTo>
                    <a:pt x="118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1" y="207"/>
                  </a:lnTo>
                  <a:lnTo>
                    <a:pt x="111" y="207"/>
                  </a:lnTo>
                  <a:lnTo>
                    <a:pt x="111" y="210"/>
                  </a:lnTo>
                  <a:lnTo>
                    <a:pt x="111" y="210"/>
                  </a:lnTo>
                  <a:lnTo>
                    <a:pt x="111" y="207"/>
                  </a:lnTo>
                  <a:lnTo>
                    <a:pt x="111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5"/>
                  </a:lnTo>
                  <a:lnTo>
                    <a:pt x="113" y="205"/>
                  </a:lnTo>
                  <a:lnTo>
                    <a:pt x="113" y="205"/>
                  </a:lnTo>
                  <a:lnTo>
                    <a:pt x="113" y="205"/>
                  </a:lnTo>
                  <a:lnTo>
                    <a:pt x="111" y="205"/>
                  </a:lnTo>
                  <a:lnTo>
                    <a:pt x="111" y="205"/>
                  </a:lnTo>
                  <a:lnTo>
                    <a:pt x="111" y="205"/>
                  </a:lnTo>
                  <a:lnTo>
                    <a:pt x="111" y="205"/>
                  </a:lnTo>
                  <a:lnTo>
                    <a:pt x="108" y="205"/>
                  </a:lnTo>
                  <a:lnTo>
                    <a:pt x="108" y="205"/>
                  </a:lnTo>
                  <a:lnTo>
                    <a:pt x="108" y="205"/>
                  </a:lnTo>
                  <a:lnTo>
                    <a:pt x="108" y="205"/>
                  </a:lnTo>
                  <a:lnTo>
                    <a:pt x="108" y="205"/>
                  </a:lnTo>
                  <a:lnTo>
                    <a:pt x="108" y="205"/>
                  </a:lnTo>
                  <a:lnTo>
                    <a:pt x="106" y="207"/>
                  </a:lnTo>
                  <a:lnTo>
                    <a:pt x="106" y="207"/>
                  </a:lnTo>
                  <a:lnTo>
                    <a:pt x="106" y="207"/>
                  </a:lnTo>
                  <a:lnTo>
                    <a:pt x="106" y="207"/>
                  </a:lnTo>
                  <a:lnTo>
                    <a:pt x="106" y="210"/>
                  </a:lnTo>
                  <a:lnTo>
                    <a:pt x="106" y="210"/>
                  </a:lnTo>
                  <a:lnTo>
                    <a:pt x="104" y="210"/>
                  </a:lnTo>
                  <a:lnTo>
                    <a:pt x="104" y="210"/>
                  </a:lnTo>
                  <a:lnTo>
                    <a:pt x="106" y="210"/>
                  </a:lnTo>
                  <a:lnTo>
                    <a:pt x="106" y="210"/>
                  </a:lnTo>
                  <a:lnTo>
                    <a:pt x="106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2"/>
                  </a:lnTo>
                  <a:lnTo>
                    <a:pt x="108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1" y="212"/>
                  </a:lnTo>
                  <a:lnTo>
                    <a:pt x="101" y="212"/>
                  </a:lnTo>
                  <a:lnTo>
                    <a:pt x="101" y="212"/>
                  </a:lnTo>
                  <a:lnTo>
                    <a:pt x="101" y="212"/>
                  </a:lnTo>
                  <a:lnTo>
                    <a:pt x="101" y="212"/>
                  </a:lnTo>
                  <a:lnTo>
                    <a:pt x="99" y="212"/>
                  </a:lnTo>
                  <a:lnTo>
                    <a:pt x="99" y="212"/>
                  </a:lnTo>
                  <a:lnTo>
                    <a:pt x="99" y="212"/>
                  </a:lnTo>
                  <a:lnTo>
                    <a:pt x="99" y="212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4" y="215"/>
                  </a:lnTo>
                  <a:lnTo>
                    <a:pt x="94" y="215"/>
                  </a:lnTo>
                  <a:lnTo>
                    <a:pt x="92" y="215"/>
                  </a:lnTo>
                  <a:lnTo>
                    <a:pt x="92" y="215"/>
                  </a:lnTo>
                  <a:lnTo>
                    <a:pt x="92" y="215"/>
                  </a:lnTo>
                  <a:lnTo>
                    <a:pt x="89" y="215"/>
                  </a:lnTo>
                  <a:lnTo>
                    <a:pt x="89" y="215"/>
                  </a:lnTo>
                  <a:lnTo>
                    <a:pt x="89" y="215"/>
                  </a:lnTo>
                  <a:lnTo>
                    <a:pt x="89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4" y="215"/>
                  </a:lnTo>
                  <a:lnTo>
                    <a:pt x="84" y="215"/>
                  </a:lnTo>
                  <a:lnTo>
                    <a:pt x="84" y="215"/>
                  </a:lnTo>
                  <a:lnTo>
                    <a:pt x="82" y="215"/>
                  </a:lnTo>
                  <a:lnTo>
                    <a:pt x="82" y="217"/>
                  </a:lnTo>
                  <a:lnTo>
                    <a:pt x="82" y="217"/>
                  </a:lnTo>
                  <a:lnTo>
                    <a:pt x="82" y="217"/>
                  </a:lnTo>
                  <a:lnTo>
                    <a:pt x="80" y="217"/>
                  </a:lnTo>
                  <a:lnTo>
                    <a:pt x="80" y="217"/>
                  </a:lnTo>
                  <a:lnTo>
                    <a:pt x="80" y="217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5" y="217"/>
                  </a:lnTo>
                  <a:lnTo>
                    <a:pt x="75" y="217"/>
                  </a:lnTo>
                  <a:lnTo>
                    <a:pt x="75" y="217"/>
                  </a:lnTo>
                  <a:lnTo>
                    <a:pt x="75" y="217"/>
                  </a:lnTo>
                  <a:lnTo>
                    <a:pt x="75" y="217"/>
                  </a:lnTo>
                  <a:lnTo>
                    <a:pt x="75" y="217"/>
                  </a:lnTo>
                  <a:lnTo>
                    <a:pt x="75" y="215"/>
                  </a:lnTo>
                  <a:lnTo>
                    <a:pt x="75" y="215"/>
                  </a:lnTo>
                  <a:lnTo>
                    <a:pt x="75" y="215"/>
                  </a:lnTo>
                  <a:lnTo>
                    <a:pt x="75" y="215"/>
                  </a:lnTo>
                  <a:lnTo>
                    <a:pt x="75" y="215"/>
                  </a:lnTo>
                  <a:lnTo>
                    <a:pt x="72" y="215"/>
                  </a:lnTo>
                  <a:lnTo>
                    <a:pt x="72" y="215"/>
                  </a:lnTo>
                  <a:lnTo>
                    <a:pt x="72" y="215"/>
                  </a:lnTo>
                  <a:lnTo>
                    <a:pt x="72" y="215"/>
                  </a:lnTo>
                  <a:lnTo>
                    <a:pt x="70" y="212"/>
                  </a:lnTo>
                  <a:lnTo>
                    <a:pt x="70" y="212"/>
                  </a:lnTo>
                  <a:lnTo>
                    <a:pt x="70" y="212"/>
                  </a:lnTo>
                  <a:lnTo>
                    <a:pt x="70" y="212"/>
                  </a:lnTo>
                  <a:lnTo>
                    <a:pt x="68" y="212"/>
                  </a:lnTo>
                  <a:lnTo>
                    <a:pt x="68" y="212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5" y="207"/>
                  </a:lnTo>
                  <a:lnTo>
                    <a:pt x="65" y="207"/>
                  </a:lnTo>
                  <a:lnTo>
                    <a:pt x="63" y="207"/>
                  </a:lnTo>
                  <a:lnTo>
                    <a:pt x="63" y="207"/>
                  </a:lnTo>
                  <a:lnTo>
                    <a:pt x="63" y="207"/>
                  </a:lnTo>
                  <a:lnTo>
                    <a:pt x="60" y="207"/>
                  </a:lnTo>
                  <a:lnTo>
                    <a:pt x="60" y="207"/>
                  </a:lnTo>
                  <a:lnTo>
                    <a:pt x="60" y="207"/>
                  </a:lnTo>
                  <a:lnTo>
                    <a:pt x="60" y="207"/>
                  </a:lnTo>
                  <a:lnTo>
                    <a:pt x="60" y="205"/>
                  </a:lnTo>
                  <a:lnTo>
                    <a:pt x="60" y="205"/>
                  </a:lnTo>
                  <a:lnTo>
                    <a:pt x="60" y="205"/>
                  </a:lnTo>
                  <a:lnTo>
                    <a:pt x="60" y="205"/>
                  </a:lnTo>
                  <a:lnTo>
                    <a:pt x="60" y="205"/>
                  </a:lnTo>
                  <a:lnTo>
                    <a:pt x="63" y="205"/>
                  </a:lnTo>
                  <a:lnTo>
                    <a:pt x="63" y="205"/>
                  </a:lnTo>
                  <a:lnTo>
                    <a:pt x="63" y="205"/>
                  </a:lnTo>
                  <a:lnTo>
                    <a:pt x="63" y="205"/>
                  </a:lnTo>
                  <a:lnTo>
                    <a:pt x="63" y="205"/>
                  </a:lnTo>
                  <a:lnTo>
                    <a:pt x="63" y="202"/>
                  </a:lnTo>
                  <a:lnTo>
                    <a:pt x="63" y="202"/>
                  </a:lnTo>
                  <a:lnTo>
                    <a:pt x="63" y="202"/>
                  </a:lnTo>
                  <a:lnTo>
                    <a:pt x="65" y="202"/>
                  </a:lnTo>
                  <a:lnTo>
                    <a:pt x="65" y="202"/>
                  </a:lnTo>
                  <a:lnTo>
                    <a:pt x="65" y="202"/>
                  </a:lnTo>
                  <a:lnTo>
                    <a:pt x="65" y="200"/>
                  </a:lnTo>
                  <a:lnTo>
                    <a:pt x="65" y="200"/>
                  </a:lnTo>
                  <a:lnTo>
                    <a:pt x="65" y="200"/>
                  </a:lnTo>
                  <a:lnTo>
                    <a:pt x="65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5"/>
                  </a:lnTo>
                  <a:lnTo>
                    <a:pt x="63" y="195"/>
                  </a:lnTo>
                  <a:lnTo>
                    <a:pt x="63" y="195"/>
                  </a:lnTo>
                  <a:lnTo>
                    <a:pt x="60" y="195"/>
                  </a:lnTo>
                  <a:lnTo>
                    <a:pt x="60" y="195"/>
                  </a:lnTo>
                  <a:lnTo>
                    <a:pt x="60" y="195"/>
                  </a:lnTo>
                  <a:lnTo>
                    <a:pt x="60" y="195"/>
                  </a:lnTo>
                  <a:lnTo>
                    <a:pt x="60" y="195"/>
                  </a:lnTo>
                  <a:lnTo>
                    <a:pt x="60" y="195"/>
                  </a:lnTo>
                  <a:lnTo>
                    <a:pt x="60" y="193"/>
                  </a:lnTo>
                  <a:lnTo>
                    <a:pt x="60" y="193"/>
                  </a:lnTo>
                  <a:lnTo>
                    <a:pt x="60" y="193"/>
                  </a:lnTo>
                  <a:lnTo>
                    <a:pt x="58" y="193"/>
                  </a:lnTo>
                  <a:lnTo>
                    <a:pt x="56" y="193"/>
                  </a:lnTo>
                  <a:lnTo>
                    <a:pt x="56" y="193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8" y="190"/>
                  </a:lnTo>
                  <a:lnTo>
                    <a:pt x="58" y="190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3" y="190"/>
                  </a:lnTo>
                  <a:lnTo>
                    <a:pt x="53" y="190"/>
                  </a:lnTo>
                  <a:lnTo>
                    <a:pt x="53" y="190"/>
                  </a:lnTo>
                  <a:lnTo>
                    <a:pt x="51" y="190"/>
                  </a:lnTo>
                  <a:lnTo>
                    <a:pt x="51" y="190"/>
                  </a:lnTo>
                  <a:lnTo>
                    <a:pt x="51" y="190"/>
                  </a:lnTo>
                  <a:lnTo>
                    <a:pt x="51" y="188"/>
                  </a:lnTo>
                  <a:lnTo>
                    <a:pt x="51" y="188"/>
                  </a:lnTo>
                  <a:lnTo>
                    <a:pt x="48" y="188"/>
                  </a:lnTo>
                  <a:lnTo>
                    <a:pt x="48" y="188"/>
                  </a:lnTo>
                  <a:lnTo>
                    <a:pt x="48" y="188"/>
                  </a:lnTo>
                  <a:lnTo>
                    <a:pt x="48" y="188"/>
                  </a:lnTo>
                  <a:lnTo>
                    <a:pt x="48" y="188"/>
                  </a:lnTo>
                  <a:lnTo>
                    <a:pt x="48" y="188"/>
                  </a:lnTo>
                  <a:lnTo>
                    <a:pt x="51" y="188"/>
                  </a:lnTo>
                  <a:lnTo>
                    <a:pt x="51" y="188"/>
                  </a:lnTo>
                  <a:lnTo>
                    <a:pt x="51" y="188"/>
                  </a:lnTo>
                  <a:lnTo>
                    <a:pt x="51" y="185"/>
                  </a:lnTo>
                  <a:lnTo>
                    <a:pt x="51" y="185"/>
                  </a:lnTo>
                  <a:lnTo>
                    <a:pt x="51" y="185"/>
                  </a:lnTo>
                  <a:lnTo>
                    <a:pt x="51" y="185"/>
                  </a:lnTo>
                  <a:lnTo>
                    <a:pt x="53" y="185"/>
                  </a:lnTo>
                  <a:lnTo>
                    <a:pt x="53" y="185"/>
                  </a:lnTo>
                  <a:lnTo>
                    <a:pt x="53" y="185"/>
                  </a:lnTo>
                  <a:lnTo>
                    <a:pt x="53" y="185"/>
                  </a:lnTo>
                  <a:lnTo>
                    <a:pt x="53" y="185"/>
                  </a:lnTo>
                  <a:lnTo>
                    <a:pt x="53" y="183"/>
                  </a:lnTo>
                  <a:lnTo>
                    <a:pt x="53" y="183"/>
                  </a:lnTo>
                  <a:lnTo>
                    <a:pt x="53" y="183"/>
                  </a:lnTo>
                  <a:lnTo>
                    <a:pt x="53" y="183"/>
                  </a:lnTo>
                  <a:lnTo>
                    <a:pt x="53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6" y="178"/>
                  </a:lnTo>
                  <a:lnTo>
                    <a:pt x="46" y="178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6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1" y="173"/>
                  </a:lnTo>
                  <a:lnTo>
                    <a:pt x="41" y="173"/>
                  </a:lnTo>
                  <a:lnTo>
                    <a:pt x="41" y="171"/>
                  </a:lnTo>
                  <a:lnTo>
                    <a:pt x="41" y="171"/>
                  </a:lnTo>
                  <a:lnTo>
                    <a:pt x="41" y="171"/>
                  </a:lnTo>
                  <a:lnTo>
                    <a:pt x="41" y="171"/>
                  </a:lnTo>
                  <a:lnTo>
                    <a:pt x="39" y="171"/>
                  </a:lnTo>
                  <a:lnTo>
                    <a:pt x="39" y="171"/>
                  </a:lnTo>
                  <a:lnTo>
                    <a:pt x="39" y="171"/>
                  </a:lnTo>
                  <a:lnTo>
                    <a:pt x="39" y="171"/>
                  </a:lnTo>
                  <a:lnTo>
                    <a:pt x="39" y="171"/>
                  </a:lnTo>
                  <a:lnTo>
                    <a:pt x="36" y="171"/>
                  </a:lnTo>
                  <a:lnTo>
                    <a:pt x="36" y="171"/>
                  </a:lnTo>
                  <a:lnTo>
                    <a:pt x="36" y="171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9" y="168"/>
                  </a:lnTo>
                  <a:lnTo>
                    <a:pt x="39" y="168"/>
                  </a:lnTo>
                  <a:lnTo>
                    <a:pt x="39" y="168"/>
                  </a:lnTo>
                  <a:lnTo>
                    <a:pt x="39" y="168"/>
                  </a:lnTo>
                  <a:lnTo>
                    <a:pt x="39" y="168"/>
                  </a:lnTo>
                  <a:lnTo>
                    <a:pt x="39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3"/>
                  </a:lnTo>
                  <a:lnTo>
                    <a:pt x="36" y="163"/>
                  </a:lnTo>
                  <a:lnTo>
                    <a:pt x="36" y="163"/>
                  </a:lnTo>
                  <a:lnTo>
                    <a:pt x="36" y="163"/>
                  </a:lnTo>
                  <a:lnTo>
                    <a:pt x="36" y="163"/>
                  </a:lnTo>
                  <a:lnTo>
                    <a:pt x="34" y="163"/>
                  </a:lnTo>
                  <a:lnTo>
                    <a:pt x="34" y="163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2" y="161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29" y="158"/>
                  </a:lnTo>
                  <a:lnTo>
                    <a:pt x="29" y="158"/>
                  </a:lnTo>
                  <a:lnTo>
                    <a:pt x="29" y="158"/>
                  </a:lnTo>
                  <a:lnTo>
                    <a:pt x="27" y="156"/>
                  </a:lnTo>
                  <a:lnTo>
                    <a:pt x="27" y="156"/>
                  </a:lnTo>
                  <a:lnTo>
                    <a:pt x="27" y="156"/>
                  </a:lnTo>
                  <a:lnTo>
                    <a:pt x="24" y="156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1"/>
                  </a:lnTo>
                  <a:lnTo>
                    <a:pt x="22" y="151"/>
                  </a:lnTo>
                  <a:lnTo>
                    <a:pt x="22" y="151"/>
                  </a:lnTo>
                  <a:lnTo>
                    <a:pt x="22" y="151"/>
                  </a:lnTo>
                  <a:lnTo>
                    <a:pt x="22" y="151"/>
                  </a:lnTo>
                  <a:lnTo>
                    <a:pt x="20" y="151"/>
                  </a:lnTo>
                  <a:lnTo>
                    <a:pt x="20" y="151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17" y="149"/>
                  </a:lnTo>
                  <a:lnTo>
                    <a:pt x="17" y="149"/>
                  </a:lnTo>
                  <a:lnTo>
                    <a:pt x="17" y="149"/>
                  </a:lnTo>
                  <a:lnTo>
                    <a:pt x="17" y="149"/>
                  </a:lnTo>
                  <a:lnTo>
                    <a:pt x="17" y="146"/>
                  </a:lnTo>
                  <a:lnTo>
                    <a:pt x="17" y="146"/>
                  </a:lnTo>
                  <a:lnTo>
                    <a:pt x="17" y="146"/>
                  </a:lnTo>
                  <a:lnTo>
                    <a:pt x="17" y="146"/>
                  </a:lnTo>
                  <a:lnTo>
                    <a:pt x="17" y="146"/>
                  </a:lnTo>
                  <a:lnTo>
                    <a:pt x="17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2" y="146"/>
                  </a:lnTo>
                  <a:lnTo>
                    <a:pt x="12" y="146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9"/>
                  </a:lnTo>
                  <a:lnTo>
                    <a:pt x="10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10" y="139"/>
                  </a:lnTo>
                  <a:lnTo>
                    <a:pt x="10" y="139"/>
                  </a:lnTo>
                  <a:lnTo>
                    <a:pt x="10" y="139"/>
                  </a:lnTo>
                  <a:lnTo>
                    <a:pt x="10" y="139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5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5" y="131"/>
                  </a:lnTo>
                  <a:lnTo>
                    <a:pt x="5" y="131"/>
                  </a:lnTo>
                  <a:lnTo>
                    <a:pt x="5" y="131"/>
                  </a:lnTo>
                  <a:lnTo>
                    <a:pt x="5" y="129"/>
                  </a:lnTo>
                  <a:lnTo>
                    <a:pt x="5" y="129"/>
                  </a:lnTo>
                  <a:lnTo>
                    <a:pt x="5" y="129"/>
                  </a:lnTo>
                  <a:lnTo>
                    <a:pt x="5" y="127"/>
                  </a:lnTo>
                  <a:lnTo>
                    <a:pt x="5" y="124"/>
                  </a:lnTo>
                  <a:lnTo>
                    <a:pt x="3" y="124"/>
                  </a:lnTo>
                  <a:lnTo>
                    <a:pt x="3" y="124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3" y="114"/>
                  </a:lnTo>
                  <a:lnTo>
                    <a:pt x="3" y="114"/>
                  </a:lnTo>
                  <a:lnTo>
                    <a:pt x="3" y="114"/>
                  </a:lnTo>
                  <a:lnTo>
                    <a:pt x="3" y="112"/>
                  </a:lnTo>
                  <a:lnTo>
                    <a:pt x="0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09"/>
                  </a:lnTo>
                  <a:lnTo>
                    <a:pt x="3" y="109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5" y="107"/>
                  </a:lnTo>
                  <a:lnTo>
                    <a:pt x="5" y="105"/>
                  </a:lnTo>
                  <a:lnTo>
                    <a:pt x="5" y="105"/>
                  </a:lnTo>
                  <a:lnTo>
                    <a:pt x="8" y="107"/>
                  </a:lnTo>
                  <a:lnTo>
                    <a:pt x="10" y="107"/>
                  </a:lnTo>
                  <a:lnTo>
                    <a:pt x="10" y="107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7"/>
                  </a:lnTo>
                  <a:lnTo>
                    <a:pt x="15" y="107"/>
                  </a:lnTo>
                  <a:lnTo>
                    <a:pt x="15" y="107"/>
                  </a:lnTo>
                  <a:lnTo>
                    <a:pt x="12" y="107"/>
                  </a:lnTo>
                  <a:lnTo>
                    <a:pt x="12" y="107"/>
                  </a:lnTo>
                  <a:lnTo>
                    <a:pt x="12" y="107"/>
                  </a:lnTo>
                  <a:lnTo>
                    <a:pt x="12" y="107"/>
                  </a:lnTo>
                  <a:lnTo>
                    <a:pt x="15" y="107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7"/>
                  </a:lnTo>
                  <a:lnTo>
                    <a:pt x="22" y="107"/>
                  </a:lnTo>
                  <a:lnTo>
                    <a:pt x="24" y="107"/>
                  </a:lnTo>
                  <a:lnTo>
                    <a:pt x="24" y="105"/>
                  </a:lnTo>
                  <a:lnTo>
                    <a:pt x="24" y="105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32" y="105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2" y="100"/>
                  </a:lnTo>
                  <a:lnTo>
                    <a:pt x="34" y="97"/>
                  </a:lnTo>
                  <a:lnTo>
                    <a:pt x="34" y="97"/>
                  </a:lnTo>
                  <a:lnTo>
                    <a:pt x="34" y="97"/>
                  </a:lnTo>
                  <a:lnTo>
                    <a:pt x="34" y="97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6" y="95"/>
                  </a:lnTo>
                  <a:lnTo>
                    <a:pt x="36" y="95"/>
                  </a:lnTo>
                  <a:lnTo>
                    <a:pt x="36" y="95"/>
                  </a:lnTo>
                  <a:lnTo>
                    <a:pt x="36" y="95"/>
                  </a:lnTo>
                  <a:lnTo>
                    <a:pt x="36" y="95"/>
                  </a:lnTo>
                  <a:lnTo>
                    <a:pt x="39" y="95"/>
                  </a:lnTo>
                  <a:lnTo>
                    <a:pt x="39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9" y="90"/>
                  </a:lnTo>
                  <a:lnTo>
                    <a:pt x="39" y="90"/>
                  </a:lnTo>
                  <a:lnTo>
                    <a:pt x="39" y="87"/>
                  </a:lnTo>
                  <a:lnTo>
                    <a:pt x="39" y="87"/>
                  </a:lnTo>
                  <a:lnTo>
                    <a:pt x="39" y="87"/>
                  </a:lnTo>
                  <a:lnTo>
                    <a:pt x="39" y="90"/>
                  </a:lnTo>
                  <a:lnTo>
                    <a:pt x="39" y="90"/>
                  </a:lnTo>
                  <a:lnTo>
                    <a:pt x="41" y="90"/>
                  </a:lnTo>
                  <a:lnTo>
                    <a:pt x="41" y="90"/>
                  </a:lnTo>
                  <a:lnTo>
                    <a:pt x="41" y="90"/>
                  </a:lnTo>
                  <a:lnTo>
                    <a:pt x="39" y="90"/>
                  </a:lnTo>
                  <a:lnTo>
                    <a:pt x="39" y="90"/>
                  </a:lnTo>
                  <a:lnTo>
                    <a:pt x="39" y="92"/>
                  </a:lnTo>
                  <a:lnTo>
                    <a:pt x="39" y="92"/>
                  </a:lnTo>
                  <a:lnTo>
                    <a:pt x="39" y="92"/>
                  </a:lnTo>
                  <a:lnTo>
                    <a:pt x="41" y="92"/>
                  </a:lnTo>
                  <a:lnTo>
                    <a:pt x="41" y="92"/>
                  </a:lnTo>
                  <a:lnTo>
                    <a:pt x="41" y="95"/>
                  </a:lnTo>
                  <a:lnTo>
                    <a:pt x="41" y="95"/>
                  </a:lnTo>
                  <a:lnTo>
                    <a:pt x="41" y="95"/>
                  </a:lnTo>
                  <a:lnTo>
                    <a:pt x="41" y="95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46" y="92"/>
                  </a:lnTo>
                  <a:lnTo>
                    <a:pt x="46" y="92"/>
                  </a:lnTo>
                  <a:lnTo>
                    <a:pt x="46" y="92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5"/>
                  </a:lnTo>
                  <a:lnTo>
                    <a:pt x="48" y="85"/>
                  </a:lnTo>
                  <a:lnTo>
                    <a:pt x="48" y="85"/>
                  </a:lnTo>
                  <a:lnTo>
                    <a:pt x="48" y="85"/>
                  </a:lnTo>
                  <a:lnTo>
                    <a:pt x="48" y="83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3" y="78"/>
                  </a:lnTo>
                  <a:lnTo>
                    <a:pt x="53" y="78"/>
                  </a:lnTo>
                  <a:lnTo>
                    <a:pt x="51" y="78"/>
                  </a:lnTo>
                  <a:lnTo>
                    <a:pt x="51" y="78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51" y="75"/>
                  </a:lnTo>
                  <a:lnTo>
                    <a:pt x="51" y="75"/>
                  </a:lnTo>
                  <a:lnTo>
                    <a:pt x="51" y="75"/>
                  </a:lnTo>
                  <a:lnTo>
                    <a:pt x="51" y="75"/>
                  </a:lnTo>
                  <a:lnTo>
                    <a:pt x="51" y="75"/>
                  </a:lnTo>
                  <a:lnTo>
                    <a:pt x="51" y="73"/>
                  </a:lnTo>
                  <a:lnTo>
                    <a:pt x="51" y="73"/>
                  </a:lnTo>
                  <a:lnTo>
                    <a:pt x="51" y="73"/>
                  </a:lnTo>
                  <a:lnTo>
                    <a:pt x="51" y="73"/>
                  </a:lnTo>
                  <a:lnTo>
                    <a:pt x="53" y="73"/>
                  </a:lnTo>
                  <a:lnTo>
                    <a:pt x="53" y="73"/>
                  </a:lnTo>
                  <a:lnTo>
                    <a:pt x="53" y="70"/>
                  </a:lnTo>
                  <a:lnTo>
                    <a:pt x="53" y="70"/>
                  </a:lnTo>
                  <a:lnTo>
                    <a:pt x="53" y="70"/>
                  </a:lnTo>
                  <a:lnTo>
                    <a:pt x="53" y="70"/>
                  </a:lnTo>
                  <a:lnTo>
                    <a:pt x="53" y="70"/>
                  </a:lnTo>
                  <a:lnTo>
                    <a:pt x="53" y="68"/>
                  </a:lnTo>
                  <a:lnTo>
                    <a:pt x="53" y="68"/>
                  </a:lnTo>
                  <a:lnTo>
                    <a:pt x="53" y="68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8" y="66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3" y="63"/>
                  </a:lnTo>
                  <a:lnTo>
                    <a:pt x="53" y="61"/>
                  </a:lnTo>
                  <a:lnTo>
                    <a:pt x="53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3" y="58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5" y="56"/>
                  </a:lnTo>
                  <a:lnTo>
                    <a:pt x="65" y="56"/>
                  </a:lnTo>
                  <a:lnTo>
                    <a:pt x="65" y="56"/>
                  </a:lnTo>
                  <a:lnTo>
                    <a:pt x="65" y="56"/>
                  </a:lnTo>
                  <a:lnTo>
                    <a:pt x="65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0" y="53"/>
                  </a:lnTo>
                  <a:lnTo>
                    <a:pt x="60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5" y="53"/>
                  </a:lnTo>
                  <a:lnTo>
                    <a:pt x="75" y="53"/>
                  </a:lnTo>
                  <a:lnTo>
                    <a:pt x="75" y="53"/>
                  </a:lnTo>
                  <a:lnTo>
                    <a:pt x="75" y="53"/>
                  </a:lnTo>
                  <a:lnTo>
                    <a:pt x="75" y="53"/>
                  </a:lnTo>
                  <a:lnTo>
                    <a:pt x="75" y="53"/>
                  </a:lnTo>
                  <a:lnTo>
                    <a:pt x="77" y="53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2" y="51"/>
                  </a:lnTo>
                  <a:lnTo>
                    <a:pt x="82" y="51"/>
                  </a:lnTo>
                  <a:lnTo>
                    <a:pt x="82" y="51"/>
                  </a:lnTo>
                  <a:lnTo>
                    <a:pt x="82" y="51"/>
                  </a:lnTo>
                  <a:lnTo>
                    <a:pt x="82" y="51"/>
                  </a:lnTo>
                  <a:lnTo>
                    <a:pt x="82" y="51"/>
                  </a:lnTo>
                  <a:lnTo>
                    <a:pt x="82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9" y="46"/>
                  </a:lnTo>
                  <a:lnTo>
                    <a:pt x="89" y="46"/>
                  </a:lnTo>
                  <a:lnTo>
                    <a:pt x="89" y="46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9" y="46"/>
                  </a:lnTo>
                  <a:lnTo>
                    <a:pt x="99" y="46"/>
                  </a:lnTo>
                  <a:lnTo>
                    <a:pt x="99" y="46"/>
                  </a:lnTo>
                  <a:lnTo>
                    <a:pt x="99" y="46"/>
                  </a:lnTo>
                  <a:lnTo>
                    <a:pt x="99" y="46"/>
                  </a:lnTo>
                  <a:lnTo>
                    <a:pt x="99" y="46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4" y="44"/>
                  </a:lnTo>
                  <a:lnTo>
                    <a:pt x="104" y="44"/>
                  </a:lnTo>
                  <a:lnTo>
                    <a:pt x="104" y="44"/>
                  </a:lnTo>
                  <a:lnTo>
                    <a:pt x="106" y="41"/>
                  </a:lnTo>
                  <a:lnTo>
                    <a:pt x="108" y="41"/>
                  </a:lnTo>
                  <a:lnTo>
                    <a:pt x="108" y="41"/>
                  </a:lnTo>
                  <a:lnTo>
                    <a:pt x="108" y="41"/>
                  </a:lnTo>
                  <a:lnTo>
                    <a:pt x="108" y="41"/>
                  </a:lnTo>
                  <a:lnTo>
                    <a:pt x="111" y="41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1"/>
                  </a:lnTo>
                  <a:lnTo>
                    <a:pt x="113" y="41"/>
                  </a:lnTo>
                  <a:lnTo>
                    <a:pt x="113" y="41"/>
                  </a:lnTo>
                  <a:lnTo>
                    <a:pt x="113" y="41"/>
                  </a:lnTo>
                  <a:lnTo>
                    <a:pt x="113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8" y="41"/>
                  </a:lnTo>
                  <a:lnTo>
                    <a:pt x="118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8" y="39"/>
                  </a:lnTo>
                  <a:lnTo>
                    <a:pt x="118" y="39"/>
                  </a:lnTo>
                  <a:lnTo>
                    <a:pt x="118" y="39"/>
                  </a:lnTo>
                  <a:lnTo>
                    <a:pt x="118" y="39"/>
                  </a:lnTo>
                  <a:lnTo>
                    <a:pt x="118" y="39"/>
                  </a:lnTo>
                  <a:lnTo>
                    <a:pt x="120" y="39"/>
                  </a:lnTo>
                  <a:lnTo>
                    <a:pt x="120" y="39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5" y="41"/>
                  </a:lnTo>
                  <a:lnTo>
                    <a:pt x="125" y="41"/>
                  </a:lnTo>
                  <a:lnTo>
                    <a:pt x="125" y="39"/>
                  </a:lnTo>
                  <a:lnTo>
                    <a:pt x="125" y="39"/>
                  </a:lnTo>
                  <a:lnTo>
                    <a:pt x="125" y="39"/>
                  </a:lnTo>
                  <a:lnTo>
                    <a:pt x="125" y="39"/>
                  </a:lnTo>
                  <a:lnTo>
                    <a:pt x="128" y="41"/>
                  </a:lnTo>
                  <a:lnTo>
                    <a:pt x="128" y="41"/>
                  </a:lnTo>
                  <a:lnTo>
                    <a:pt x="128" y="41"/>
                  </a:lnTo>
                  <a:lnTo>
                    <a:pt x="128" y="41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9"/>
                  </a:lnTo>
                  <a:lnTo>
                    <a:pt x="132" y="39"/>
                  </a:lnTo>
                  <a:lnTo>
                    <a:pt x="132" y="39"/>
                  </a:lnTo>
                  <a:lnTo>
                    <a:pt x="132" y="39"/>
                  </a:lnTo>
                  <a:lnTo>
                    <a:pt x="132" y="39"/>
                  </a:lnTo>
                  <a:lnTo>
                    <a:pt x="132" y="39"/>
                  </a:lnTo>
                  <a:lnTo>
                    <a:pt x="135" y="39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7" y="36"/>
                  </a:lnTo>
                  <a:lnTo>
                    <a:pt x="137" y="36"/>
                  </a:lnTo>
                  <a:lnTo>
                    <a:pt x="137" y="36"/>
                  </a:lnTo>
                  <a:lnTo>
                    <a:pt x="137" y="34"/>
                  </a:lnTo>
                  <a:lnTo>
                    <a:pt x="137" y="34"/>
                  </a:lnTo>
                  <a:lnTo>
                    <a:pt x="137" y="34"/>
                  </a:lnTo>
                  <a:lnTo>
                    <a:pt x="137" y="34"/>
                  </a:lnTo>
                  <a:lnTo>
                    <a:pt x="137" y="34"/>
                  </a:lnTo>
                  <a:lnTo>
                    <a:pt x="137" y="34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0" y="31"/>
                  </a:lnTo>
                  <a:lnTo>
                    <a:pt x="140" y="31"/>
                  </a:lnTo>
                  <a:lnTo>
                    <a:pt x="140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29"/>
                  </a:lnTo>
                  <a:lnTo>
                    <a:pt x="142" y="29"/>
                  </a:lnTo>
                  <a:lnTo>
                    <a:pt x="142" y="29"/>
                  </a:lnTo>
                  <a:lnTo>
                    <a:pt x="142" y="29"/>
                  </a:lnTo>
                  <a:lnTo>
                    <a:pt x="144" y="29"/>
                  </a:lnTo>
                  <a:lnTo>
                    <a:pt x="144" y="29"/>
                  </a:lnTo>
                  <a:lnTo>
                    <a:pt x="144" y="29"/>
                  </a:lnTo>
                  <a:lnTo>
                    <a:pt x="144" y="29"/>
                  </a:lnTo>
                  <a:lnTo>
                    <a:pt x="144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9" y="29"/>
                  </a:lnTo>
                  <a:lnTo>
                    <a:pt x="149" y="29"/>
                  </a:lnTo>
                  <a:lnTo>
                    <a:pt x="149" y="29"/>
                  </a:lnTo>
                  <a:lnTo>
                    <a:pt x="149" y="29"/>
                  </a:lnTo>
                  <a:lnTo>
                    <a:pt x="152" y="29"/>
                  </a:lnTo>
                  <a:lnTo>
                    <a:pt x="152" y="29"/>
                  </a:lnTo>
                  <a:lnTo>
                    <a:pt x="152" y="29"/>
                  </a:lnTo>
                  <a:lnTo>
                    <a:pt x="152" y="29"/>
                  </a:lnTo>
                  <a:lnTo>
                    <a:pt x="152" y="29"/>
                  </a:lnTo>
                  <a:lnTo>
                    <a:pt x="152" y="29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6" y="26"/>
                  </a:lnTo>
                  <a:lnTo>
                    <a:pt x="156" y="26"/>
                  </a:lnTo>
                  <a:lnTo>
                    <a:pt x="154" y="24"/>
                  </a:lnTo>
                  <a:lnTo>
                    <a:pt x="154" y="24"/>
                  </a:lnTo>
                  <a:lnTo>
                    <a:pt x="154" y="24"/>
                  </a:lnTo>
                  <a:lnTo>
                    <a:pt x="156" y="24"/>
                  </a:lnTo>
                  <a:lnTo>
                    <a:pt x="156" y="24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59" y="26"/>
                  </a:lnTo>
                  <a:lnTo>
                    <a:pt x="159" y="26"/>
                  </a:lnTo>
                  <a:lnTo>
                    <a:pt x="159" y="26"/>
                  </a:lnTo>
                  <a:lnTo>
                    <a:pt x="159" y="26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61" y="24"/>
                  </a:lnTo>
                  <a:lnTo>
                    <a:pt x="161" y="24"/>
                  </a:lnTo>
                  <a:lnTo>
                    <a:pt x="161" y="24"/>
                  </a:lnTo>
                  <a:lnTo>
                    <a:pt x="161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2"/>
                  </a:lnTo>
                  <a:lnTo>
                    <a:pt x="166" y="22"/>
                  </a:lnTo>
                  <a:lnTo>
                    <a:pt x="166" y="22"/>
                  </a:lnTo>
                  <a:lnTo>
                    <a:pt x="166" y="22"/>
                  </a:lnTo>
                  <a:lnTo>
                    <a:pt x="168" y="22"/>
                  </a:lnTo>
                  <a:lnTo>
                    <a:pt x="168" y="22"/>
                  </a:lnTo>
                  <a:lnTo>
                    <a:pt x="171" y="22"/>
                  </a:lnTo>
                  <a:lnTo>
                    <a:pt x="171" y="22"/>
                  </a:lnTo>
                  <a:lnTo>
                    <a:pt x="171" y="24"/>
                  </a:lnTo>
                  <a:lnTo>
                    <a:pt x="171" y="24"/>
                  </a:lnTo>
                  <a:lnTo>
                    <a:pt x="171" y="24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19"/>
                  </a:lnTo>
                  <a:lnTo>
                    <a:pt x="176" y="19"/>
                  </a:lnTo>
                  <a:lnTo>
                    <a:pt x="176" y="19"/>
                  </a:lnTo>
                  <a:lnTo>
                    <a:pt x="176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7"/>
                  </a:lnTo>
                  <a:lnTo>
                    <a:pt x="173" y="17"/>
                  </a:lnTo>
                  <a:lnTo>
                    <a:pt x="176" y="17"/>
                  </a:lnTo>
                  <a:lnTo>
                    <a:pt x="176" y="19"/>
                  </a:lnTo>
                  <a:lnTo>
                    <a:pt x="176" y="19"/>
                  </a:lnTo>
                  <a:lnTo>
                    <a:pt x="176" y="19"/>
                  </a:lnTo>
                  <a:lnTo>
                    <a:pt x="176" y="22"/>
                  </a:lnTo>
                  <a:lnTo>
                    <a:pt x="178" y="22"/>
                  </a:lnTo>
                  <a:lnTo>
                    <a:pt x="178" y="22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7"/>
                  </a:lnTo>
                  <a:lnTo>
                    <a:pt x="178" y="17"/>
                  </a:lnTo>
                  <a:lnTo>
                    <a:pt x="178" y="17"/>
                  </a:lnTo>
                  <a:lnTo>
                    <a:pt x="178" y="17"/>
                  </a:lnTo>
                  <a:lnTo>
                    <a:pt x="178" y="17"/>
                  </a:lnTo>
                  <a:lnTo>
                    <a:pt x="180" y="17"/>
                  </a:lnTo>
                  <a:lnTo>
                    <a:pt x="180" y="17"/>
                  </a:lnTo>
                  <a:lnTo>
                    <a:pt x="180" y="17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9"/>
                  </a:lnTo>
                  <a:lnTo>
                    <a:pt x="188" y="19"/>
                  </a:lnTo>
                  <a:lnTo>
                    <a:pt x="188" y="19"/>
                  </a:lnTo>
                  <a:lnTo>
                    <a:pt x="188" y="19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90" y="17"/>
                  </a:lnTo>
                  <a:lnTo>
                    <a:pt x="190" y="17"/>
                  </a:lnTo>
                  <a:lnTo>
                    <a:pt x="190" y="17"/>
                  </a:lnTo>
                  <a:lnTo>
                    <a:pt x="190" y="17"/>
                  </a:lnTo>
                  <a:lnTo>
                    <a:pt x="192" y="17"/>
                  </a:lnTo>
                  <a:lnTo>
                    <a:pt x="192" y="17"/>
                  </a:lnTo>
                  <a:lnTo>
                    <a:pt x="192" y="17"/>
                  </a:lnTo>
                  <a:lnTo>
                    <a:pt x="192" y="17"/>
                  </a:lnTo>
                  <a:lnTo>
                    <a:pt x="192" y="17"/>
                  </a:lnTo>
                  <a:lnTo>
                    <a:pt x="195" y="17"/>
                  </a:lnTo>
                  <a:lnTo>
                    <a:pt x="195" y="17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2"/>
                  </a:lnTo>
                  <a:lnTo>
                    <a:pt x="200" y="12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9"/>
                  </a:lnTo>
                  <a:lnTo>
                    <a:pt x="202" y="9"/>
                  </a:lnTo>
                  <a:lnTo>
                    <a:pt x="202" y="9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7" y="12"/>
                  </a:lnTo>
                  <a:lnTo>
                    <a:pt x="207" y="12"/>
                  </a:lnTo>
                  <a:lnTo>
                    <a:pt x="207" y="9"/>
                  </a:lnTo>
                  <a:lnTo>
                    <a:pt x="207" y="12"/>
                  </a:lnTo>
                  <a:lnTo>
                    <a:pt x="207" y="12"/>
                  </a:lnTo>
                  <a:lnTo>
                    <a:pt x="207" y="9"/>
                  </a:lnTo>
                  <a:lnTo>
                    <a:pt x="207" y="9"/>
                  </a:lnTo>
                  <a:lnTo>
                    <a:pt x="207" y="9"/>
                  </a:lnTo>
                  <a:lnTo>
                    <a:pt x="209" y="9"/>
                  </a:lnTo>
                  <a:lnTo>
                    <a:pt x="209" y="9"/>
                  </a:lnTo>
                  <a:lnTo>
                    <a:pt x="209" y="9"/>
                  </a:lnTo>
                  <a:lnTo>
                    <a:pt x="209" y="9"/>
                  </a:lnTo>
                  <a:lnTo>
                    <a:pt x="209" y="9"/>
                  </a:lnTo>
                  <a:lnTo>
                    <a:pt x="212" y="9"/>
                  </a:lnTo>
                  <a:lnTo>
                    <a:pt x="212" y="9"/>
                  </a:lnTo>
                  <a:lnTo>
                    <a:pt x="212" y="9"/>
                  </a:lnTo>
                  <a:lnTo>
                    <a:pt x="212" y="9"/>
                  </a:lnTo>
                  <a:lnTo>
                    <a:pt x="214" y="9"/>
                  </a:lnTo>
                  <a:lnTo>
                    <a:pt x="214" y="9"/>
                  </a:lnTo>
                  <a:lnTo>
                    <a:pt x="214" y="9"/>
                  </a:lnTo>
                  <a:lnTo>
                    <a:pt x="216" y="9"/>
                  </a:lnTo>
                  <a:lnTo>
                    <a:pt x="216" y="9"/>
                  </a:lnTo>
                  <a:lnTo>
                    <a:pt x="216" y="9"/>
                  </a:lnTo>
                  <a:lnTo>
                    <a:pt x="216" y="9"/>
                  </a:lnTo>
                  <a:lnTo>
                    <a:pt x="216" y="7"/>
                  </a:lnTo>
                  <a:lnTo>
                    <a:pt x="216" y="7"/>
                  </a:lnTo>
                  <a:lnTo>
                    <a:pt x="219" y="7"/>
                  </a:lnTo>
                  <a:lnTo>
                    <a:pt x="219" y="7"/>
                  </a:lnTo>
                  <a:lnTo>
                    <a:pt x="219" y="7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4" y="9"/>
                  </a:lnTo>
                  <a:lnTo>
                    <a:pt x="224" y="9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3" y="2"/>
                  </a:lnTo>
                  <a:lnTo>
                    <a:pt x="233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8" y="2"/>
                  </a:lnTo>
                  <a:lnTo>
                    <a:pt x="238" y="2"/>
                  </a:lnTo>
                  <a:lnTo>
                    <a:pt x="238" y="2"/>
                  </a:lnTo>
                  <a:lnTo>
                    <a:pt x="238" y="2"/>
                  </a:lnTo>
                  <a:lnTo>
                    <a:pt x="238" y="2"/>
                  </a:lnTo>
                  <a:lnTo>
                    <a:pt x="240" y="2"/>
                  </a:lnTo>
                  <a:lnTo>
                    <a:pt x="240" y="2"/>
                  </a:lnTo>
                  <a:lnTo>
                    <a:pt x="240" y="2"/>
                  </a:lnTo>
                  <a:lnTo>
                    <a:pt x="240" y="2"/>
                  </a:lnTo>
                  <a:lnTo>
                    <a:pt x="240" y="2"/>
                  </a:lnTo>
                  <a:lnTo>
                    <a:pt x="240" y="2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5" y="2"/>
                  </a:lnTo>
                  <a:lnTo>
                    <a:pt x="245" y="2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4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148" y="2091"/>
              <a:ext cx="2940" cy="17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黄河</a:t>
              </a:r>
              <a:endParaRPr lang="zh-CN" altLang="en-US" sz="66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5294" y="660412"/>
            <a:ext cx="1371600" cy="14573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34950" y="474345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连一连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01440" y="2434590"/>
            <a:ext cx="3055620" cy="1251585"/>
            <a:chOff x="6144" y="1977"/>
            <a:chExt cx="4812" cy="1971"/>
          </a:xfrm>
        </p:grpSpPr>
        <p:sp>
          <p:nvSpPr>
            <p:cNvPr id="26" name="Freeform 7"/>
            <p:cNvSpPr/>
            <p:nvPr/>
          </p:nvSpPr>
          <p:spPr bwMode="auto">
            <a:xfrm>
              <a:off x="6144" y="1977"/>
              <a:ext cx="4812" cy="1971"/>
            </a:xfrm>
            <a:custGeom>
              <a:avLst/>
              <a:gdLst>
                <a:gd name="T0" fmla="*/ 262 w 396"/>
                <a:gd name="T1" fmla="*/ 4 h 217"/>
                <a:gd name="T2" fmla="*/ 279 w 396"/>
                <a:gd name="T3" fmla="*/ 4 h 217"/>
                <a:gd name="T4" fmla="*/ 281 w 396"/>
                <a:gd name="T5" fmla="*/ 12 h 217"/>
                <a:gd name="T6" fmla="*/ 288 w 396"/>
                <a:gd name="T7" fmla="*/ 14 h 217"/>
                <a:gd name="T8" fmla="*/ 291 w 396"/>
                <a:gd name="T9" fmla="*/ 17 h 217"/>
                <a:gd name="T10" fmla="*/ 315 w 396"/>
                <a:gd name="T11" fmla="*/ 7 h 217"/>
                <a:gd name="T12" fmla="*/ 312 w 396"/>
                <a:gd name="T13" fmla="*/ 19 h 217"/>
                <a:gd name="T14" fmla="*/ 320 w 396"/>
                <a:gd name="T15" fmla="*/ 17 h 217"/>
                <a:gd name="T16" fmla="*/ 329 w 396"/>
                <a:gd name="T17" fmla="*/ 22 h 217"/>
                <a:gd name="T18" fmla="*/ 341 w 396"/>
                <a:gd name="T19" fmla="*/ 22 h 217"/>
                <a:gd name="T20" fmla="*/ 339 w 396"/>
                <a:gd name="T21" fmla="*/ 31 h 217"/>
                <a:gd name="T22" fmla="*/ 344 w 396"/>
                <a:gd name="T23" fmla="*/ 36 h 217"/>
                <a:gd name="T24" fmla="*/ 351 w 396"/>
                <a:gd name="T25" fmla="*/ 44 h 217"/>
                <a:gd name="T26" fmla="*/ 358 w 396"/>
                <a:gd name="T27" fmla="*/ 48 h 217"/>
                <a:gd name="T28" fmla="*/ 363 w 396"/>
                <a:gd name="T29" fmla="*/ 48 h 217"/>
                <a:gd name="T30" fmla="*/ 370 w 396"/>
                <a:gd name="T31" fmla="*/ 51 h 217"/>
                <a:gd name="T32" fmla="*/ 372 w 396"/>
                <a:gd name="T33" fmla="*/ 61 h 217"/>
                <a:gd name="T34" fmla="*/ 387 w 396"/>
                <a:gd name="T35" fmla="*/ 58 h 217"/>
                <a:gd name="T36" fmla="*/ 387 w 396"/>
                <a:gd name="T37" fmla="*/ 70 h 217"/>
                <a:gd name="T38" fmla="*/ 394 w 396"/>
                <a:gd name="T39" fmla="*/ 75 h 217"/>
                <a:gd name="T40" fmla="*/ 387 w 396"/>
                <a:gd name="T41" fmla="*/ 97 h 217"/>
                <a:gd name="T42" fmla="*/ 372 w 396"/>
                <a:gd name="T43" fmla="*/ 117 h 217"/>
                <a:gd name="T44" fmla="*/ 365 w 396"/>
                <a:gd name="T45" fmla="*/ 131 h 217"/>
                <a:gd name="T46" fmla="*/ 351 w 396"/>
                <a:gd name="T47" fmla="*/ 146 h 217"/>
                <a:gd name="T48" fmla="*/ 332 w 396"/>
                <a:gd name="T49" fmla="*/ 158 h 217"/>
                <a:gd name="T50" fmla="*/ 312 w 396"/>
                <a:gd name="T51" fmla="*/ 171 h 217"/>
                <a:gd name="T52" fmla="*/ 288 w 396"/>
                <a:gd name="T53" fmla="*/ 180 h 217"/>
                <a:gd name="T54" fmla="*/ 274 w 396"/>
                <a:gd name="T55" fmla="*/ 185 h 217"/>
                <a:gd name="T56" fmla="*/ 255 w 396"/>
                <a:gd name="T57" fmla="*/ 193 h 217"/>
                <a:gd name="T58" fmla="*/ 226 w 396"/>
                <a:gd name="T59" fmla="*/ 200 h 217"/>
                <a:gd name="T60" fmla="*/ 192 w 396"/>
                <a:gd name="T61" fmla="*/ 205 h 217"/>
                <a:gd name="T62" fmla="*/ 171 w 396"/>
                <a:gd name="T63" fmla="*/ 202 h 217"/>
                <a:gd name="T64" fmla="*/ 147 w 396"/>
                <a:gd name="T65" fmla="*/ 207 h 217"/>
                <a:gd name="T66" fmla="*/ 120 w 396"/>
                <a:gd name="T67" fmla="*/ 207 h 217"/>
                <a:gd name="T68" fmla="*/ 108 w 396"/>
                <a:gd name="T69" fmla="*/ 205 h 217"/>
                <a:gd name="T70" fmla="*/ 94 w 396"/>
                <a:gd name="T71" fmla="*/ 215 h 217"/>
                <a:gd name="T72" fmla="*/ 65 w 396"/>
                <a:gd name="T73" fmla="*/ 207 h 217"/>
                <a:gd name="T74" fmla="*/ 56 w 396"/>
                <a:gd name="T75" fmla="*/ 190 h 217"/>
                <a:gd name="T76" fmla="*/ 48 w 396"/>
                <a:gd name="T77" fmla="*/ 180 h 217"/>
                <a:gd name="T78" fmla="*/ 36 w 396"/>
                <a:gd name="T79" fmla="*/ 168 h 217"/>
                <a:gd name="T80" fmla="*/ 22 w 396"/>
                <a:gd name="T81" fmla="*/ 151 h 217"/>
                <a:gd name="T82" fmla="*/ 10 w 396"/>
                <a:gd name="T83" fmla="*/ 141 h 217"/>
                <a:gd name="T84" fmla="*/ 3 w 396"/>
                <a:gd name="T85" fmla="*/ 119 h 217"/>
                <a:gd name="T86" fmla="*/ 12 w 396"/>
                <a:gd name="T87" fmla="*/ 109 h 217"/>
                <a:gd name="T88" fmla="*/ 22 w 396"/>
                <a:gd name="T89" fmla="*/ 105 h 217"/>
                <a:gd name="T90" fmla="*/ 34 w 396"/>
                <a:gd name="T91" fmla="*/ 95 h 217"/>
                <a:gd name="T92" fmla="*/ 46 w 396"/>
                <a:gd name="T93" fmla="*/ 90 h 217"/>
                <a:gd name="T94" fmla="*/ 53 w 396"/>
                <a:gd name="T95" fmla="*/ 70 h 217"/>
                <a:gd name="T96" fmla="*/ 60 w 396"/>
                <a:gd name="T97" fmla="*/ 58 h 217"/>
                <a:gd name="T98" fmla="*/ 72 w 396"/>
                <a:gd name="T99" fmla="*/ 53 h 217"/>
                <a:gd name="T100" fmla="*/ 87 w 396"/>
                <a:gd name="T101" fmla="*/ 48 h 217"/>
                <a:gd name="T102" fmla="*/ 101 w 396"/>
                <a:gd name="T103" fmla="*/ 44 h 217"/>
                <a:gd name="T104" fmla="*/ 120 w 396"/>
                <a:gd name="T105" fmla="*/ 39 h 217"/>
                <a:gd name="T106" fmla="*/ 132 w 396"/>
                <a:gd name="T107" fmla="*/ 39 h 217"/>
                <a:gd name="T108" fmla="*/ 142 w 396"/>
                <a:gd name="T109" fmla="*/ 31 h 217"/>
                <a:gd name="T110" fmla="*/ 156 w 396"/>
                <a:gd name="T111" fmla="*/ 26 h 217"/>
                <a:gd name="T112" fmla="*/ 173 w 396"/>
                <a:gd name="T113" fmla="*/ 22 h 217"/>
                <a:gd name="T114" fmla="*/ 178 w 396"/>
                <a:gd name="T115" fmla="*/ 17 h 217"/>
                <a:gd name="T116" fmla="*/ 188 w 396"/>
                <a:gd name="T117" fmla="*/ 17 h 217"/>
                <a:gd name="T118" fmla="*/ 202 w 396"/>
                <a:gd name="T119" fmla="*/ 12 h 217"/>
                <a:gd name="T120" fmla="*/ 221 w 396"/>
                <a:gd name="T121" fmla="*/ 7 h 217"/>
                <a:gd name="T122" fmla="*/ 231 w 396"/>
                <a:gd name="T123" fmla="*/ 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6" h="217">
                  <a:moveTo>
                    <a:pt x="248" y="0"/>
                  </a:moveTo>
                  <a:lnTo>
                    <a:pt x="248" y="2"/>
                  </a:lnTo>
                  <a:lnTo>
                    <a:pt x="248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60" y="4"/>
                  </a:lnTo>
                  <a:lnTo>
                    <a:pt x="260" y="4"/>
                  </a:lnTo>
                  <a:lnTo>
                    <a:pt x="260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4" y="4"/>
                  </a:lnTo>
                  <a:lnTo>
                    <a:pt x="264" y="4"/>
                  </a:lnTo>
                  <a:lnTo>
                    <a:pt x="264" y="4"/>
                  </a:lnTo>
                  <a:lnTo>
                    <a:pt x="264" y="4"/>
                  </a:lnTo>
                  <a:lnTo>
                    <a:pt x="267" y="2"/>
                  </a:lnTo>
                  <a:lnTo>
                    <a:pt x="267" y="2"/>
                  </a:lnTo>
                  <a:lnTo>
                    <a:pt x="267" y="2"/>
                  </a:lnTo>
                  <a:lnTo>
                    <a:pt x="269" y="2"/>
                  </a:lnTo>
                  <a:lnTo>
                    <a:pt x="269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6" y="7"/>
                  </a:lnTo>
                  <a:lnTo>
                    <a:pt x="276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9" y="12"/>
                  </a:lnTo>
                  <a:lnTo>
                    <a:pt x="279" y="12"/>
                  </a:lnTo>
                  <a:lnTo>
                    <a:pt x="279" y="12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9" y="12"/>
                  </a:lnTo>
                  <a:lnTo>
                    <a:pt x="281" y="12"/>
                  </a:lnTo>
                  <a:lnTo>
                    <a:pt x="281" y="12"/>
                  </a:lnTo>
                  <a:lnTo>
                    <a:pt x="281" y="12"/>
                  </a:lnTo>
                  <a:lnTo>
                    <a:pt x="281" y="12"/>
                  </a:lnTo>
                  <a:lnTo>
                    <a:pt x="281" y="9"/>
                  </a:lnTo>
                  <a:lnTo>
                    <a:pt x="284" y="9"/>
                  </a:lnTo>
                  <a:lnTo>
                    <a:pt x="284" y="9"/>
                  </a:lnTo>
                  <a:lnTo>
                    <a:pt x="284" y="9"/>
                  </a:lnTo>
                  <a:lnTo>
                    <a:pt x="284" y="9"/>
                  </a:lnTo>
                  <a:lnTo>
                    <a:pt x="284" y="12"/>
                  </a:lnTo>
                  <a:lnTo>
                    <a:pt x="284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4" y="12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1" y="14"/>
                  </a:lnTo>
                  <a:lnTo>
                    <a:pt x="281" y="14"/>
                  </a:lnTo>
                  <a:lnTo>
                    <a:pt x="281" y="14"/>
                  </a:lnTo>
                  <a:lnTo>
                    <a:pt x="281" y="14"/>
                  </a:lnTo>
                  <a:lnTo>
                    <a:pt x="279" y="14"/>
                  </a:lnTo>
                  <a:lnTo>
                    <a:pt x="279" y="14"/>
                  </a:lnTo>
                  <a:lnTo>
                    <a:pt x="279" y="14"/>
                  </a:lnTo>
                  <a:lnTo>
                    <a:pt x="279" y="14"/>
                  </a:lnTo>
                  <a:lnTo>
                    <a:pt x="279" y="14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1" y="14"/>
                  </a:lnTo>
                  <a:lnTo>
                    <a:pt x="281" y="14"/>
                  </a:lnTo>
                  <a:lnTo>
                    <a:pt x="281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6" y="14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8" y="12"/>
                  </a:lnTo>
                  <a:lnTo>
                    <a:pt x="288" y="12"/>
                  </a:lnTo>
                  <a:lnTo>
                    <a:pt x="288" y="12"/>
                  </a:lnTo>
                  <a:lnTo>
                    <a:pt x="288" y="12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88" y="17"/>
                  </a:lnTo>
                  <a:lnTo>
                    <a:pt x="288" y="17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93" y="17"/>
                  </a:lnTo>
                  <a:lnTo>
                    <a:pt x="293" y="17"/>
                  </a:lnTo>
                  <a:lnTo>
                    <a:pt x="293" y="17"/>
                  </a:lnTo>
                  <a:lnTo>
                    <a:pt x="293" y="17"/>
                  </a:lnTo>
                  <a:lnTo>
                    <a:pt x="293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8" y="14"/>
                  </a:lnTo>
                  <a:lnTo>
                    <a:pt x="298" y="14"/>
                  </a:lnTo>
                  <a:lnTo>
                    <a:pt x="298" y="14"/>
                  </a:lnTo>
                  <a:lnTo>
                    <a:pt x="298" y="17"/>
                  </a:lnTo>
                  <a:lnTo>
                    <a:pt x="298" y="17"/>
                  </a:lnTo>
                  <a:lnTo>
                    <a:pt x="300" y="17"/>
                  </a:lnTo>
                  <a:lnTo>
                    <a:pt x="300" y="17"/>
                  </a:lnTo>
                  <a:lnTo>
                    <a:pt x="300" y="17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5" y="14"/>
                  </a:lnTo>
                  <a:lnTo>
                    <a:pt x="305" y="14"/>
                  </a:lnTo>
                  <a:lnTo>
                    <a:pt x="305" y="14"/>
                  </a:lnTo>
                  <a:lnTo>
                    <a:pt x="305" y="14"/>
                  </a:lnTo>
                  <a:lnTo>
                    <a:pt x="305" y="12"/>
                  </a:lnTo>
                  <a:lnTo>
                    <a:pt x="305" y="12"/>
                  </a:lnTo>
                  <a:lnTo>
                    <a:pt x="305" y="12"/>
                  </a:lnTo>
                  <a:lnTo>
                    <a:pt x="305" y="12"/>
                  </a:lnTo>
                  <a:lnTo>
                    <a:pt x="305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10" y="9"/>
                  </a:lnTo>
                  <a:lnTo>
                    <a:pt x="310" y="9"/>
                  </a:lnTo>
                  <a:lnTo>
                    <a:pt x="310" y="9"/>
                  </a:lnTo>
                  <a:lnTo>
                    <a:pt x="310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2" y="7"/>
                  </a:lnTo>
                  <a:lnTo>
                    <a:pt x="312" y="7"/>
                  </a:lnTo>
                  <a:lnTo>
                    <a:pt x="315" y="7"/>
                  </a:lnTo>
                  <a:lnTo>
                    <a:pt x="315" y="7"/>
                  </a:lnTo>
                  <a:lnTo>
                    <a:pt x="315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0" y="9"/>
                  </a:lnTo>
                  <a:lnTo>
                    <a:pt x="310" y="9"/>
                  </a:lnTo>
                  <a:lnTo>
                    <a:pt x="310" y="9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4"/>
                  </a:lnTo>
                  <a:lnTo>
                    <a:pt x="305" y="14"/>
                  </a:lnTo>
                  <a:lnTo>
                    <a:pt x="305" y="14"/>
                  </a:lnTo>
                  <a:lnTo>
                    <a:pt x="305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9"/>
                  </a:lnTo>
                  <a:lnTo>
                    <a:pt x="305" y="19"/>
                  </a:lnTo>
                  <a:lnTo>
                    <a:pt x="308" y="17"/>
                  </a:lnTo>
                  <a:lnTo>
                    <a:pt x="308" y="17"/>
                  </a:lnTo>
                  <a:lnTo>
                    <a:pt x="308" y="17"/>
                  </a:lnTo>
                  <a:lnTo>
                    <a:pt x="310" y="17"/>
                  </a:lnTo>
                  <a:lnTo>
                    <a:pt x="310" y="17"/>
                  </a:lnTo>
                  <a:lnTo>
                    <a:pt x="310" y="17"/>
                  </a:lnTo>
                  <a:lnTo>
                    <a:pt x="310" y="17"/>
                  </a:lnTo>
                  <a:lnTo>
                    <a:pt x="310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7"/>
                  </a:lnTo>
                  <a:lnTo>
                    <a:pt x="320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4" y="19"/>
                  </a:lnTo>
                  <a:lnTo>
                    <a:pt x="324" y="19"/>
                  </a:lnTo>
                  <a:lnTo>
                    <a:pt x="324" y="19"/>
                  </a:lnTo>
                  <a:lnTo>
                    <a:pt x="324" y="19"/>
                  </a:lnTo>
                  <a:lnTo>
                    <a:pt x="327" y="19"/>
                  </a:lnTo>
                  <a:lnTo>
                    <a:pt x="327" y="19"/>
                  </a:lnTo>
                  <a:lnTo>
                    <a:pt x="327" y="19"/>
                  </a:lnTo>
                  <a:lnTo>
                    <a:pt x="327" y="19"/>
                  </a:lnTo>
                  <a:lnTo>
                    <a:pt x="327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22"/>
                  </a:lnTo>
                  <a:lnTo>
                    <a:pt x="329" y="22"/>
                  </a:lnTo>
                  <a:lnTo>
                    <a:pt x="329" y="22"/>
                  </a:lnTo>
                  <a:lnTo>
                    <a:pt x="329" y="22"/>
                  </a:lnTo>
                  <a:lnTo>
                    <a:pt x="327" y="22"/>
                  </a:lnTo>
                  <a:lnTo>
                    <a:pt x="327" y="22"/>
                  </a:lnTo>
                  <a:lnTo>
                    <a:pt x="327" y="22"/>
                  </a:lnTo>
                  <a:lnTo>
                    <a:pt x="327" y="22"/>
                  </a:lnTo>
                  <a:lnTo>
                    <a:pt x="327" y="22"/>
                  </a:lnTo>
                  <a:lnTo>
                    <a:pt x="327" y="24"/>
                  </a:lnTo>
                  <a:lnTo>
                    <a:pt x="327" y="24"/>
                  </a:lnTo>
                  <a:lnTo>
                    <a:pt x="329" y="24"/>
                  </a:lnTo>
                  <a:lnTo>
                    <a:pt x="329" y="22"/>
                  </a:lnTo>
                  <a:lnTo>
                    <a:pt x="329" y="22"/>
                  </a:lnTo>
                  <a:lnTo>
                    <a:pt x="332" y="22"/>
                  </a:lnTo>
                  <a:lnTo>
                    <a:pt x="332" y="22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4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2"/>
                  </a:lnTo>
                  <a:lnTo>
                    <a:pt x="336" y="22"/>
                  </a:lnTo>
                  <a:lnTo>
                    <a:pt x="336" y="22"/>
                  </a:lnTo>
                  <a:lnTo>
                    <a:pt x="336" y="22"/>
                  </a:lnTo>
                  <a:lnTo>
                    <a:pt x="339" y="22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7"/>
                  </a:lnTo>
                  <a:lnTo>
                    <a:pt x="339" y="17"/>
                  </a:lnTo>
                  <a:lnTo>
                    <a:pt x="341" y="17"/>
                  </a:lnTo>
                  <a:lnTo>
                    <a:pt x="341" y="17"/>
                  </a:lnTo>
                  <a:lnTo>
                    <a:pt x="341" y="17"/>
                  </a:lnTo>
                  <a:lnTo>
                    <a:pt x="341" y="17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4" y="22"/>
                  </a:lnTo>
                  <a:lnTo>
                    <a:pt x="344" y="22"/>
                  </a:lnTo>
                  <a:lnTo>
                    <a:pt x="344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6"/>
                  </a:lnTo>
                  <a:lnTo>
                    <a:pt x="341" y="26"/>
                  </a:lnTo>
                  <a:lnTo>
                    <a:pt x="341" y="26"/>
                  </a:lnTo>
                  <a:lnTo>
                    <a:pt x="344" y="24"/>
                  </a:lnTo>
                  <a:lnTo>
                    <a:pt x="344" y="24"/>
                  </a:lnTo>
                  <a:lnTo>
                    <a:pt x="344" y="24"/>
                  </a:lnTo>
                  <a:lnTo>
                    <a:pt x="344" y="24"/>
                  </a:lnTo>
                  <a:lnTo>
                    <a:pt x="346" y="24"/>
                  </a:lnTo>
                  <a:lnTo>
                    <a:pt x="346" y="22"/>
                  </a:lnTo>
                  <a:lnTo>
                    <a:pt x="346" y="22"/>
                  </a:lnTo>
                  <a:lnTo>
                    <a:pt x="346" y="22"/>
                  </a:lnTo>
                  <a:lnTo>
                    <a:pt x="346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6" y="22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4" y="24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1" y="26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6" y="31"/>
                  </a:lnTo>
                  <a:lnTo>
                    <a:pt x="336" y="31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9" y="36"/>
                  </a:lnTo>
                  <a:lnTo>
                    <a:pt x="339" y="36"/>
                  </a:lnTo>
                  <a:lnTo>
                    <a:pt x="339" y="36"/>
                  </a:lnTo>
                  <a:lnTo>
                    <a:pt x="339" y="36"/>
                  </a:lnTo>
                  <a:lnTo>
                    <a:pt x="341" y="36"/>
                  </a:lnTo>
                  <a:lnTo>
                    <a:pt x="341" y="36"/>
                  </a:lnTo>
                  <a:lnTo>
                    <a:pt x="341" y="34"/>
                  </a:lnTo>
                  <a:lnTo>
                    <a:pt x="341" y="34"/>
                  </a:lnTo>
                  <a:lnTo>
                    <a:pt x="341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6" y="34"/>
                  </a:lnTo>
                  <a:lnTo>
                    <a:pt x="346" y="34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6" y="34"/>
                  </a:lnTo>
                  <a:lnTo>
                    <a:pt x="346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4" y="39"/>
                  </a:lnTo>
                  <a:lnTo>
                    <a:pt x="344" y="39"/>
                  </a:lnTo>
                  <a:lnTo>
                    <a:pt x="344" y="39"/>
                  </a:lnTo>
                  <a:lnTo>
                    <a:pt x="344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3" y="41"/>
                  </a:lnTo>
                  <a:lnTo>
                    <a:pt x="353" y="41"/>
                  </a:lnTo>
                  <a:lnTo>
                    <a:pt x="351" y="41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6"/>
                  </a:lnTo>
                  <a:lnTo>
                    <a:pt x="351" y="46"/>
                  </a:lnTo>
                  <a:lnTo>
                    <a:pt x="351" y="46"/>
                  </a:lnTo>
                  <a:lnTo>
                    <a:pt x="351" y="46"/>
                  </a:lnTo>
                  <a:lnTo>
                    <a:pt x="351" y="46"/>
                  </a:lnTo>
                  <a:lnTo>
                    <a:pt x="351" y="46"/>
                  </a:lnTo>
                  <a:lnTo>
                    <a:pt x="353" y="46"/>
                  </a:lnTo>
                  <a:lnTo>
                    <a:pt x="353" y="44"/>
                  </a:lnTo>
                  <a:lnTo>
                    <a:pt x="353" y="44"/>
                  </a:lnTo>
                  <a:lnTo>
                    <a:pt x="356" y="44"/>
                  </a:lnTo>
                  <a:lnTo>
                    <a:pt x="356" y="44"/>
                  </a:lnTo>
                  <a:lnTo>
                    <a:pt x="356" y="44"/>
                  </a:lnTo>
                  <a:lnTo>
                    <a:pt x="356" y="46"/>
                  </a:lnTo>
                  <a:lnTo>
                    <a:pt x="356" y="46"/>
                  </a:lnTo>
                  <a:lnTo>
                    <a:pt x="356" y="46"/>
                  </a:lnTo>
                  <a:lnTo>
                    <a:pt x="356" y="46"/>
                  </a:lnTo>
                  <a:lnTo>
                    <a:pt x="356" y="46"/>
                  </a:lnTo>
                  <a:lnTo>
                    <a:pt x="356" y="48"/>
                  </a:lnTo>
                  <a:lnTo>
                    <a:pt x="356" y="48"/>
                  </a:lnTo>
                  <a:lnTo>
                    <a:pt x="356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3" y="46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68" y="48"/>
                  </a:lnTo>
                  <a:lnTo>
                    <a:pt x="368" y="48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70" y="51"/>
                  </a:lnTo>
                  <a:lnTo>
                    <a:pt x="370" y="51"/>
                  </a:lnTo>
                  <a:lnTo>
                    <a:pt x="370" y="53"/>
                  </a:lnTo>
                  <a:lnTo>
                    <a:pt x="370" y="51"/>
                  </a:lnTo>
                  <a:lnTo>
                    <a:pt x="370" y="51"/>
                  </a:lnTo>
                  <a:lnTo>
                    <a:pt x="372" y="51"/>
                  </a:lnTo>
                  <a:lnTo>
                    <a:pt x="372" y="51"/>
                  </a:lnTo>
                  <a:lnTo>
                    <a:pt x="370" y="51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68" y="56"/>
                  </a:lnTo>
                  <a:lnTo>
                    <a:pt x="368" y="56"/>
                  </a:lnTo>
                  <a:lnTo>
                    <a:pt x="368" y="56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61"/>
                  </a:lnTo>
                  <a:lnTo>
                    <a:pt x="368" y="61"/>
                  </a:lnTo>
                  <a:lnTo>
                    <a:pt x="368" y="61"/>
                  </a:lnTo>
                  <a:lnTo>
                    <a:pt x="368" y="61"/>
                  </a:lnTo>
                  <a:lnTo>
                    <a:pt x="368" y="61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6"/>
                  </a:lnTo>
                  <a:lnTo>
                    <a:pt x="368" y="66"/>
                  </a:lnTo>
                  <a:lnTo>
                    <a:pt x="368" y="66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70" y="63"/>
                  </a:lnTo>
                  <a:lnTo>
                    <a:pt x="370" y="63"/>
                  </a:lnTo>
                  <a:lnTo>
                    <a:pt x="370" y="63"/>
                  </a:lnTo>
                  <a:lnTo>
                    <a:pt x="370" y="63"/>
                  </a:lnTo>
                  <a:lnTo>
                    <a:pt x="370" y="63"/>
                  </a:lnTo>
                  <a:lnTo>
                    <a:pt x="372" y="63"/>
                  </a:lnTo>
                  <a:lnTo>
                    <a:pt x="372" y="63"/>
                  </a:lnTo>
                  <a:lnTo>
                    <a:pt x="372" y="63"/>
                  </a:lnTo>
                  <a:lnTo>
                    <a:pt x="372" y="63"/>
                  </a:lnTo>
                  <a:lnTo>
                    <a:pt x="372" y="61"/>
                  </a:lnTo>
                  <a:lnTo>
                    <a:pt x="372" y="61"/>
                  </a:lnTo>
                  <a:lnTo>
                    <a:pt x="372" y="63"/>
                  </a:lnTo>
                  <a:lnTo>
                    <a:pt x="372" y="61"/>
                  </a:lnTo>
                  <a:lnTo>
                    <a:pt x="372" y="61"/>
                  </a:lnTo>
                  <a:lnTo>
                    <a:pt x="375" y="61"/>
                  </a:lnTo>
                  <a:lnTo>
                    <a:pt x="375" y="61"/>
                  </a:lnTo>
                  <a:lnTo>
                    <a:pt x="375" y="63"/>
                  </a:lnTo>
                  <a:lnTo>
                    <a:pt x="375" y="63"/>
                  </a:lnTo>
                  <a:lnTo>
                    <a:pt x="375" y="63"/>
                  </a:lnTo>
                  <a:lnTo>
                    <a:pt x="375" y="63"/>
                  </a:lnTo>
                  <a:lnTo>
                    <a:pt x="375" y="63"/>
                  </a:lnTo>
                  <a:lnTo>
                    <a:pt x="375" y="63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80" y="61"/>
                  </a:lnTo>
                  <a:lnTo>
                    <a:pt x="380" y="61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61"/>
                  </a:lnTo>
                  <a:lnTo>
                    <a:pt x="382" y="61"/>
                  </a:lnTo>
                  <a:lnTo>
                    <a:pt x="382" y="61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4" y="63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7" y="58"/>
                  </a:lnTo>
                  <a:lnTo>
                    <a:pt x="387" y="61"/>
                  </a:lnTo>
                  <a:lnTo>
                    <a:pt x="387" y="61"/>
                  </a:lnTo>
                  <a:lnTo>
                    <a:pt x="387" y="61"/>
                  </a:lnTo>
                  <a:lnTo>
                    <a:pt x="387" y="61"/>
                  </a:lnTo>
                  <a:lnTo>
                    <a:pt x="387" y="61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7" y="63"/>
                  </a:lnTo>
                  <a:lnTo>
                    <a:pt x="387" y="63"/>
                  </a:lnTo>
                  <a:lnTo>
                    <a:pt x="387" y="63"/>
                  </a:lnTo>
                  <a:lnTo>
                    <a:pt x="387" y="63"/>
                  </a:lnTo>
                  <a:lnTo>
                    <a:pt x="387" y="63"/>
                  </a:lnTo>
                  <a:lnTo>
                    <a:pt x="387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92" y="61"/>
                  </a:lnTo>
                  <a:lnTo>
                    <a:pt x="392" y="61"/>
                  </a:lnTo>
                  <a:lnTo>
                    <a:pt x="389" y="61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6"/>
                  </a:lnTo>
                  <a:lnTo>
                    <a:pt x="389" y="66"/>
                  </a:lnTo>
                  <a:lnTo>
                    <a:pt x="389" y="66"/>
                  </a:lnTo>
                  <a:lnTo>
                    <a:pt x="389" y="66"/>
                  </a:lnTo>
                  <a:lnTo>
                    <a:pt x="389" y="66"/>
                  </a:lnTo>
                  <a:lnTo>
                    <a:pt x="387" y="66"/>
                  </a:lnTo>
                  <a:lnTo>
                    <a:pt x="387" y="68"/>
                  </a:lnTo>
                  <a:lnTo>
                    <a:pt x="387" y="68"/>
                  </a:lnTo>
                  <a:lnTo>
                    <a:pt x="387" y="68"/>
                  </a:lnTo>
                  <a:lnTo>
                    <a:pt x="387" y="68"/>
                  </a:lnTo>
                  <a:lnTo>
                    <a:pt x="387" y="68"/>
                  </a:lnTo>
                  <a:lnTo>
                    <a:pt x="387" y="68"/>
                  </a:lnTo>
                  <a:lnTo>
                    <a:pt x="387" y="70"/>
                  </a:lnTo>
                  <a:lnTo>
                    <a:pt x="387" y="70"/>
                  </a:lnTo>
                  <a:lnTo>
                    <a:pt x="387" y="70"/>
                  </a:lnTo>
                  <a:lnTo>
                    <a:pt x="387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92" y="68"/>
                  </a:lnTo>
                  <a:lnTo>
                    <a:pt x="392" y="66"/>
                  </a:lnTo>
                  <a:lnTo>
                    <a:pt x="392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3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8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8"/>
                  </a:lnTo>
                  <a:lnTo>
                    <a:pt x="394" y="78"/>
                  </a:lnTo>
                  <a:lnTo>
                    <a:pt x="394" y="78"/>
                  </a:lnTo>
                  <a:lnTo>
                    <a:pt x="394" y="78"/>
                  </a:lnTo>
                  <a:lnTo>
                    <a:pt x="394" y="78"/>
                  </a:lnTo>
                  <a:lnTo>
                    <a:pt x="396" y="78"/>
                  </a:lnTo>
                  <a:lnTo>
                    <a:pt x="396" y="80"/>
                  </a:lnTo>
                  <a:lnTo>
                    <a:pt x="396" y="80"/>
                  </a:lnTo>
                  <a:lnTo>
                    <a:pt x="394" y="80"/>
                  </a:lnTo>
                  <a:lnTo>
                    <a:pt x="394" y="80"/>
                  </a:lnTo>
                  <a:lnTo>
                    <a:pt x="396" y="80"/>
                  </a:lnTo>
                  <a:lnTo>
                    <a:pt x="396" y="80"/>
                  </a:lnTo>
                  <a:lnTo>
                    <a:pt x="396" y="80"/>
                  </a:lnTo>
                  <a:lnTo>
                    <a:pt x="396" y="83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7"/>
                  </a:lnTo>
                  <a:lnTo>
                    <a:pt x="394" y="87"/>
                  </a:lnTo>
                  <a:lnTo>
                    <a:pt x="394" y="87"/>
                  </a:lnTo>
                  <a:lnTo>
                    <a:pt x="392" y="90"/>
                  </a:lnTo>
                  <a:lnTo>
                    <a:pt x="392" y="90"/>
                  </a:lnTo>
                  <a:lnTo>
                    <a:pt x="392" y="90"/>
                  </a:lnTo>
                  <a:lnTo>
                    <a:pt x="392" y="90"/>
                  </a:lnTo>
                  <a:lnTo>
                    <a:pt x="392" y="90"/>
                  </a:lnTo>
                  <a:lnTo>
                    <a:pt x="392" y="90"/>
                  </a:lnTo>
                  <a:lnTo>
                    <a:pt x="392" y="92"/>
                  </a:lnTo>
                  <a:lnTo>
                    <a:pt x="392" y="92"/>
                  </a:lnTo>
                  <a:lnTo>
                    <a:pt x="389" y="92"/>
                  </a:lnTo>
                  <a:lnTo>
                    <a:pt x="389" y="92"/>
                  </a:lnTo>
                  <a:lnTo>
                    <a:pt x="389" y="92"/>
                  </a:lnTo>
                  <a:lnTo>
                    <a:pt x="389" y="92"/>
                  </a:lnTo>
                  <a:lnTo>
                    <a:pt x="389" y="92"/>
                  </a:lnTo>
                  <a:lnTo>
                    <a:pt x="389" y="95"/>
                  </a:lnTo>
                  <a:lnTo>
                    <a:pt x="389" y="95"/>
                  </a:lnTo>
                  <a:lnTo>
                    <a:pt x="387" y="95"/>
                  </a:lnTo>
                  <a:lnTo>
                    <a:pt x="387" y="95"/>
                  </a:lnTo>
                  <a:lnTo>
                    <a:pt x="387" y="97"/>
                  </a:lnTo>
                  <a:lnTo>
                    <a:pt x="387" y="97"/>
                  </a:lnTo>
                  <a:lnTo>
                    <a:pt x="387" y="97"/>
                  </a:lnTo>
                  <a:lnTo>
                    <a:pt x="387" y="97"/>
                  </a:lnTo>
                  <a:lnTo>
                    <a:pt x="387" y="97"/>
                  </a:lnTo>
                  <a:lnTo>
                    <a:pt x="387" y="97"/>
                  </a:lnTo>
                  <a:lnTo>
                    <a:pt x="384" y="100"/>
                  </a:lnTo>
                  <a:lnTo>
                    <a:pt x="384" y="100"/>
                  </a:lnTo>
                  <a:lnTo>
                    <a:pt x="384" y="100"/>
                  </a:lnTo>
                  <a:lnTo>
                    <a:pt x="384" y="100"/>
                  </a:lnTo>
                  <a:lnTo>
                    <a:pt x="384" y="100"/>
                  </a:lnTo>
                  <a:lnTo>
                    <a:pt x="384" y="100"/>
                  </a:lnTo>
                  <a:lnTo>
                    <a:pt x="384" y="102"/>
                  </a:lnTo>
                  <a:lnTo>
                    <a:pt x="382" y="102"/>
                  </a:lnTo>
                  <a:lnTo>
                    <a:pt x="382" y="102"/>
                  </a:lnTo>
                  <a:lnTo>
                    <a:pt x="382" y="102"/>
                  </a:lnTo>
                  <a:lnTo>
                    <a:pt x="382" y="102"/>
                  </a:lnTo>
                  <a:lnTo>
                    <a:pt x="382" y="102"/>
                  </a:lnTo>
                  <a:lnTo>
                    <a:pt x="382" y="105"/>
                  </a:lnTo>
                  <a:lnTo>
                    <a:pt x="382" y="105"/>
                  </a:lnTo>
                  <a:lnTo>
                    <a:pt x="382" y="105"/>
                  </a:lnTo>
                  <a:lnTo>
                    <a:pt x="382" y="105"/>
                  </a:lnTo>
                  <a:lnTo>
                    <a:pt x="382" y="105"/>
                  </a:lnTo>
                  <a:lnTo>
                    <a:pt x="380" y="105"/>
                  </a:lnTo>
                  <a:lnTo>
                    <a:pt x="380" y="105"/>
                  </a:lnTo>
                  <a:lnTo>
                    <a:pt x="380" y="105"/>
                  </a:lnTo>
                  <a:lnTo>
                    <a:pt x="380" y="107"/>
                  </a:lnTo>
                  <a:lnTo>
                    <a:pt x="380" y="107"/>
                  </a:lnTo>
                  <a:lnTo>
                    <a:pt x="380" y="107"/>
                  </a:lnTo>
                  <a:lnTo>
                    <a:pt x="380" y="107"/>
                  </a:lnTo>
                  <a:lnTo>
                    <a:pt x="377" y="107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12"/>
                  </a:lnTo>
                  <a:lnTo>
                    <a:pt x="377" y="112"/>
                  </a:lnTo>
                  <a:lnTo>
                    <a:pt x="377" y="112"/>
                  </a:lnTo>
                  <a:lnTo>
                    <a:pt x="377" y="112"/>
                  </a:lnTo>
                  <a:lnTo>
                    <a:pt x="377" y="112"/>
                  </a:lnTo>
                  <a:lnTo>
                    <a:pt x="377" y="112"/>
                  </a:lnTo>
                  <a:lnTo>
                    <a:pt x="377" y="114"/>
                  </a:lnTo>
                  <a:lnTo>
                    <a:pt x="377" y="114"/>
                  </a:lnTo>
                  <a:lnTo>
                    <a:pt x="375" y="117"/>
                  </a:lnTo>
                  <a:lnTo>
                    <a:pt x="375" y="117"/>
                  </a:lnTo>
                  <a:lnTo>
                    <a:pt x="375" y="117"/>
                  </a:lnTo>
                  <a:lnTo>
                    <a:pt x="375" y="117"/>
                  </a:lnTo>
                  <a:lnTo>
                    <a:pt x="375" y="117"/>
                  </a:lnTo>
                  <a:lnTo>
                    <a:pt x="372" y="117"/>
                  </a:lnTo>
                  <a:lnTo>
                    <a:pt x="372" y="117"/>
                  </a:lnTo>
                  <a:lnTo>
                    <a:pt x="372" y="117"/>
                  </a:lnTo>
                  <a:lnTo>
                    <a:pt x="372" y="117"/>
                  </a:lnTo>
                  <a:lnTo>
                    <a:pt x="372" y="117"/>
                  </a:lnTo>
                  <a:lnTo>
                    <a:pt x="372" y="117"/>
                  </a:lnTo>
                  <a:lnTo>
                    <a:pt x="372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0" y="122"/>
                  </a:lnTo>
                  <a:lnTo>
                    <a:pt x="370" y="122"/>
                  </a:lnTo>
                  <a:lnTo>
                    <a:pt x="370" y="124"/>
                  </a:lnTo>
                  <a:lnTo>
                    <a:pt x="370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7"/>
                  </a:lnTo>
                  <a:lnTo>
                    <a:pt x="368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8" y="127"/>
                  </a:lnTo>
                  <a:lnTo>
                    <a:pt x="368" y="127"/>
                  </a:lnTo>
                  <a:lnTo>
                    <a:pt x="365" y="129"/>
                  </a:lnTo>
                  <a:lnTo>
                    <a:pt x="365" y="129"/>
                  </a:lnTo>
                  <a:lnTo>
                    <a:pt x="365" y="131"/>
                  </a:lnTo>
                  <a:lnTo>
                    <a:pt x="365" y="131"/>
                  </a:lnTo>
                  <a:lnTo>
                    <a:pt x="368" y="131"/>
                  </a:lnTo>
                  <a:lnTo>
                    <a:pt x="368" y="131"/>
                  </a:lnTo>
                  <a:lnTo>
                    <a:pt x="365" y="131"/>
                  </a:lnTo>
                  <a:lnTo>
                    <a:pt x="365" y="131"/>
                  </a:lnTo>
                  <a:lnTo>
                    <a:pt x="365" y="131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3" y="136"/>
                  </a:lnTo>
                  <a:lnTo>
                    <a:pt x="363" y="136"/>
                  </a:lnTo>
                  <a:lnTo>
                    <a:pt x="363" y="136"/>
                  </a:lnTo>
                  <a:lnTo>
                    <a:pt x="363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58" y="136"/>
                  </a:lnTo>
                  <a:lnTo>
                    <a:pt x="358" y="136"/>
                  </a:lnTo>
                  <a:lnTo>
                    <a:pt x="358" y="136"/>
                  </a:lnTo>
                  <a:lnTo>
                    <a:pt x="358" y="136"/>
                  </a:lnTo>
                  <a:lnTo>
                    <a:pt x="358" y="139"/>
                  </a:lnTo>
                  <a:lnTo>
                    <a:pt x="358" y="139"/>
                  </a:lnTo>
                  <a:lnTo>
                    <a:pt x="358" y="139"/>
                  </a:lnTo>
                  <a:lnTo>
                    <a:pt x="358" y="139"/>
                  </a:lnTo>
                  <a:lnTo>
                    <a:pt x="358" y="139"/>
                  </a:lnTo>
                  <a:lnTo>
                    <a:pt x="356" y="139"/>
                  </a:lnTo>
                  <a:lnTo>
                    <a:pt x="358" y="139"/>
                  </a:lnTo>
                  <a:lnTo>
                    <a:pt x="358" y="139"/>
                  </a:lnTo>
                  <a:lnTo>
                    <a:pt x="353" y="139"/>
                  </a:lnTo>
                  <a:lnTo>
                    <a:pt x="353" y="139"/>
                  </a:lnTo>
                  <a:lnTo>
                    <a:pt x="353" y="139"/>
                  </a:lnTo>
                  <a:lnTo>
                    <a:pt x="353" y="141"/>
                  </a:lnTo>
                  <a:lnTo>
                    <a:pt x="353" y="141"/>
                  </a:lnTo>
                  <a:lnTo>
                    <a:pt x="353" y="141"/>
                  </a:lnTo>
                  <a:lnTo>
                    <a:pt x="353" y="141"/>
                  </a:lnTo>
                  <a:lnTo>
                    <a:pt x="353" y="141"/>
                  </a:lnTo>
                  <a:lnTo>
                    <a:pt x="351" y="141"/>
                  </a:lnTo>
                  <a:lnTo>
                    <a:pt x="351" y="141"/>
                  </a:lnTo>
                  <a:lnTo>
                    <a:pt x="351" y="144"/>
                  </a:lnTo>
                  <a:lnTo>
                    <a:pt x="351" y="144"/>
                  </a:lnTo>
                  <a:lnTo>
                    <a:pt x="351" y="144"/>
                  </a:lnTo>
                  <a:lnTo>
                    <a:pt x="351" y="144"/>
                  </a:lnTo>
                  <a:lnTo>
                    <a:pt x="351" y="144"/>
                  </a:lnTo>
                  <a:lnTo>
                    <a:pt x="351" y="144"/>
                  </a:lnTo>
                  <a:lnTo>
                    <a:pt x="351" y="146"/>
                  </a:lnTo>
                  <a:lnTo>
                    <a:pt x="351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6" y="149"/>
                  </a:lnTo>
                  <a:lnTo>
                    <a:pt x="346" y="149"/>
                  </a:lnTo>
                  <a:lnTo>
                    <a:pt x="346" y="149"/>
                  </a:lnTo>
                  <a:lnTo>
                    <a:pt x="344" y="149"/>
                  </a:lnTo>
                  <a:lnTo>
                    <a:pt x="344" y="149"/>
                  </a:lnTo>
                  <a:lnTo>
                    <a:pt x="344" y="149"/>
                  </a:lnTo>
                  <a:lnTo>
                    <a:pt x="344" y="149"/>
                  </a:lnTo>
                  <a:lnTo>
                    <a:pt x="341" y="149"/>
                  </a:lnTo>
                  <a:lnTo>
                    <a:pt x="341" y="151"/>
                  </a:lnTo>
                  <a:lnTo>
                    <a:pt x="341" y="151"/>
                  </a:lnTo>
                  <a:lnTo>
                    <a:pt x="341" y="151"/>
                  </a:lnTo>
                  <a:lnTo>
                    <a:pt x="341" y="151"/>
                  </a:lnTo>
                  <a:lnTo>
                    <a:pt x="341" y="153"/>
                  </a:lnTo>
                  <a:lnTo>
                    <a:pt x="339" y="153"/>
                  </a:lnTo>
                  <a:lnTo>
                    <a:pt x="339" y="153"/>
                  </a:lnTo>
                  <a:lnTo>
                    <a:pt x="339" y="153"/>
                  </a:lnTo>
                  <a:lnTo>
                    <a:pt x="339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6"/>
                  </a:lnTo>
                  <a:lnTo>
                    <a:pt x="334" y="156"/>
                  </a:lnTo>
                  <a:lnTo>
                    <a:pt x="334" y="156"/>
                  </a:lnTo>
                  <a:lnTo>
                    <a:pt x="334" y="156"/>
                  </a:lnTo>
                  <a:lnTo>
                    <a:pt x="334" y="156"/>
                  </a:lnTo>
                  <a:lnTo>
                    <a:pt x="334" y="158"/>
                  </a:lnTo>
                  <a:lnTo>
                    <a:pt x="334" y="158"/>
                  </a:lnTo>
                  <a:lnTo>
                    <a:pt x="334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61"/>
                  </a:lnTo>
                  <a:lnTo>
                    <a:pt x="332" y="161"/>
                  </a:lnTo>
                  <a:lnTo>
                    <a:pt x="329" y="161"/>
                  </a:lnTo>
                  <a:lnTo>
                    <a:pt x="329" y="161"/>
                  </a:lnTo>
                  <a:lnTo>
                    <a:pt x="329" y="161"/>
                  </a:lnTo>
                  <a:lnTo>
                    <a:pt x="329" y="161"/>
                  </a:lnTo>
                  <a:lnTo>
                    <a:pt x="327" y="161"/>
                  </a:lnTo>
                  <a:lnTo>
                    <a:pt x="327" y="161"/>
                  </a:lnTo>
                  <a:lnTo>
                    <a:pt x="327" y="161"/>
                  </a:lnTo>
                  <a:lnTo>
                    <a:pt x="327" y="163"/>
                  </a:lnTo>
                  <a:lnTo>
                    <a:pt x="324" y="163"/>
                  </a:lnTo>
                  <a:lnTo>
                    <a:pt x="324" y="163"/>
                  </a:lnTo>
                  <a:lnTo>
                    <a:pt x="324" y="163"/>
                  </a:lnTo>
                  <a:lnTo>
                    <a:pt x="324" y="163"/>
                  </a:lnTo>
                  <a:lnTo>
                    <a:pt x="324" y="163"/>
                  </a:lnTo>
                  <a:lnTo>
                    <a:pt x="324" y="163"/>
                  </a:lnTo>
                  <a:lnTo>
                    <a:pt x="322" y="163"/>
                  </a:lnTo>
                  <a:lnTo>
                    <a:pt x="322" y="166"/>
                  </a:lnTo>
                  <a:lnTo>
                    <a:pt x="322" y="166"/>
                  </a:lnTo>
                  <a:lnTo>
                    <a:pt x="322" y="166"/>
                  </a:lnTo>
                  <a:lnTo>
                    <a:pt x="322" y="166"/>
                  </a:lnTo>
                  <a:lnTo>
                    <a:pt x="320" y="166"/>
                  </a:lnTo>
                  <a:lnTo>
                    <a:pt x="320" y="166"/>
                  </a:lnTo>
                  <a:lnTo>
                    <a:pt x="320" y="166"/>
                  </a:lnTo>
                  <a:lnTo>
                    <a:pt x="320" y="166"/>
                  </a:lnTo>
                  <a:lnTo>
                    <a:pt x="320" y="166"/>
                  </a:lnTo>
                  <a:lnTo>
                    <a:pt x="320" y="166"/>
                  </a:lnTo>
                  <a:lnTo>
                    <a:pt x="317" y="166"/>
                  </a:lnTo>
                  <a:lnTo>
                    <a:pt x="317" y="166"/>
                  </a:lnTo>
                  <a:lnTo>
                    <a:pt x="317" y="168"/>
                  </a:lnTo>
                  <a:lnTo>
                    <a:pt x="317" y="168"/>
                  </a:lnTo>
                  <a:lnTo>
                    <a:pt x="317" y="168"/>
                  </a:lnTo>
                  <a:lnTo>
                    <a:pt x="317" y="168"/>
                  </a:lnTo>
                  <a:lnTo>
                    <a:pt x="317" y="168"/>
                  </a:lnTo>
                  <a:lnTo>
                    <a:pt x="317" y="168"/>
                  </a:lnTo>
                  <a:lnTo>
                    <a:pt x="315" y="168"/>
                  </a:lnTo>
                  <a:lnTo>
                    <a:pt x="315" y="168"/>
                  </a:lnTo>
                  <a:lnTo>
                    <a:pt x="315" y="168"/>
                  </a:lnTo>
                  <a:lnTo>
                    <a:pt x="315" y="168"/>
                  </a:lnTo>
                  <a:lnTo>
                    <a:pt x="315" y="168"/>
                  </a:lnTo>
                  <a:lnTo>
                    <a:pt x="315" y="171"/>
                  </a:lnTo>
                  <a:lnTo>
                    <a:pt x="315" y="171"/>
                  </a:lnTo>
                  <a:lnTo>
                    <a:pt x="315" y="171"/>
                  </a:lnTo>
                  <a:lnTo>
                    <a:pt x="315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0" y="171"/>
                  </a:lnTo>
                  <a:lnTo>
                    <a:pt x="310" y="171"/>
                  </a:lnTo>
                  <a:lnTo>
                    <a:pt x="310" y="171"/>
                  </a:lnTo>
                  <a:lnTo>
                    <a:pt x="310" y="171"/>
                  </a:lnTo>
                  <a:lnTo>
                    <a:pt x="310" y="171"/>
                  </a:lnTo>
                  <a:lnTo>
                    <a:pt x="310" y="171"/>
                  </a:lnTo>
                  <a:lnTo>
                    <a:pt x="308" y="171"/>
                  </a:lnTo>
                  <a:lnTo>
                    <a:pt x="308" y="171"/>
                  </a:lnTo>
                  <a:lnTo>
                    <a:pt x="308" y="171"/>
                  </a:lnTo>
                  <a:lnTo>
                    <a:pt x="308" y="171"/>
                  </a:lnTo>
                  <a:lnTo>
                    <a:pt x="308" y="171"/>
                  </a:lnTo>
                  <a:lnTo>
                    <a:pt x="308" y="171"/>
                  </a:lnTo>
                  <a:lnTo>
                    <a:pt x="308" y="173"/>
                  </a:lnTo>
                  <a:lnTo>
                    <a:pt x="305" y="173"/>
                  </a:lnTo>
                  <a:lnTo>
                    <a:pt x="305" y="173"/>
                  </a:lnTo>
                  <a:lnTo>
                    <a:pt x="305" y="173"/>
                  </a:lnTo>
                  <a:lnTo>
                    <a:pt x="305" y="173"/>
                  </a:lnTo>
                  <a:lnTo>
                    <a:pt x="305" y="175"/>
                  </a:lnTo>
                  <a:lnTo>
                    <a:pt x="305" y="175"/>
                  </a:lnTo>
                  <a:lnTo>
                    <a:pt x="305" y="175"/>
                  </a:lnTo>
                  <a:lnTo>
                    <a:pt x="305" y="175"/>
                  </a:lnTo>
                  <a:lnTo>
                    <a:pt x="303" y="175"/>
                  </a:lnTo>
                  <a:lnTo>
                    <a:pt x="300" y="175"/>
                  </a:lnTo>
                  <a:lnTo>
                    <a:pt x="300" y="178"/>
                  </a:lnTo>
                  <a:lnTo>
                    <a:pt x="300" y="178"/>
                  </a:lnTo>
                  <a:lnTo>
                    <a:pt x="300" y="175"/>
                  </a:lnTo>
                  <a:lnTo>
                    <a:pt x="300" y="178"/>
                  </a:lnTo>
                  <a:lnTo>
                    <a:pt x="300" y="178"/>
                  </a:lnTo>
                  <a:lnTo>
                    <a:pt x="300" y="178"/>
                  </a:lnTo>
                  <a:lnTo>
                    <a:pt x="298" y="178"/>
                  </a:lnTo>
                  <a:lnTo>
                    <a:pt x="298" y="178"/>
                  </a:lnTo>
                  <a:lnTo>
                    <a:pt x="298" y="178"/>
                  </a:lnTo>
                  <a:lnTo>
                    <a:pt x="298" y="178"/>
                  </a:lnTo>
                  <a:lnTo>
                    <a:pt x="298" y="178"/>
                  </a:lnTo>
                  <a:lnTo>
                    <a:pt x="296" y="178"/>
                  </a:lnTo>
                  <a:lnTo>
                    <a:pt x="296" y="178"/>
                  </a:lnTo>
                  <a:lnTo>
                    <a:pt x="296" y="178"/>
                  </a:lnTo>
                  <a:lnTo>
                    <a:pt x="293" y="180"/>
                  </a:lnTo>
                  <a:lnTo>
                    <a:pt x="293" y="180"/>
                  </a:lnTo>
                  <a:lnTo>
                    <a:pt x="293" y="180"/>
                  </a:lnTo>
                  <a:lnTo>
                    <a:pt x="293" y="180"/>
                  </a:lnTo>
                  <a:lnTo>
                    <a:pt x="293" y="180"/>
                  </a:lnTo>
                  <a:lnTo>
                    <a:pt x="291" y="180"/>
                  </a:lnTo>
                  <a:lnTo>
                    <a:pt x="291" y="180"/>
                  </a:lnTo>
                  <a:lnTo>
                    <a:pt x="291" y="180"/>
                  </a:lnTo>
                  <a:lnTo>
                    <a:pt x="291" y="180"/>
                  </a:lnTo>
                  <a:lnTo>
                    <a:pt x="291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6" y="180"/>
                  </a:lnTo>
                  <a:lnTo>
                    <a:pt x="286" y="180"/>
                  </a:lnTo>
                  <a:lnTo>
                    <a:pt x="286" y="180"/>
                  </a:lnTo>
                  <a:lnTo>
                    <a:pt x="286" y="180"/>
                  </a:lnTo>
                  <a:lnTo>
                    <a:pt x="286" y="180"/>
                  </a:lnTo>
                  <a:lnTo>
                    <a:pt x="284" y="183"/>
                  </a:lnTo>
                  <a:lnTo>
                    <a:pt x="284" y="183"/>
                  </a:lnTo>
                  <a:lnTo>
                    <a:pt x="284" y="183"/>
                  </a:lnTo>
                  <a:lnTo>
                    <a:pt x="284" y="183"/>
                  </a:lnTo>
                  <a:lnTo>
                    <a:pt x="284" y="180"/>
                  </a:lnTo>
                  <a:lnTo>
                    <a:pt x="284" y="183"/>
                  </a:lnTo>
                  <a:lnTo>
                    <a:pt x="284" y="183"/>
                  </a:lnTo>
                  <a:lnTo>
                    <a:pt x="284" y="180"/>
                  </a:lnTo>
                  <a:lnTo>
                    <a:pt x="284" y="180"/>
                  </a:lnTo>
                  <a:lnTo>
                    <a:pt x="284" y="180"/>
                  </a:lnTo>
                  <a:lnTo>
                    <a:pt x="284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3"/>
                  </a:lnTo>
                  <a:lnTo>
                    <a:pt x="281" y="183"/>
                  </a:lnTo>
                  <a:lnTo>
                    <a:pt x="281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5"/>
                  </a:lnTo>
                  <a:lnTo>
                    <a:pt x="279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4" y="185"/>
                  </a:lnTo>
                  <a:lnTo>
                    <a:pt x="274" y="185"/>
                  </a:lnTo>
                  <a:lnTo>
                    <a:pt x="274" y="185"/>
                  </a:lnTo>
                  <a:lnTo>
                    <a:pt x="274" y="185"/>
                  </a:lnTo>
                  <a:lnTo>
                    <a:pt x="274" y="188"/>
                  </a:lnTo>
                  <a:lnTo>
                    <a:pt x="274" y="188"/>
                  </a:lnTo>
                  <a:lnTo>
                    <a:pt x="274" y="188"/>
                  </a:lnTo>
                  <a:lnTo>
                    <a:pt x="274" y="188"/>
                  </a:lnTo>
                  <a:lnTo>
                    <a:pt x="272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7" y="190"/>
                  </a:lnTo>
                  <a:lnTo>
                    <a:pt x="264" y="190"/>
                  </a:lnTo>
                  <a:lnTo>
                    <a:pt x="264" y="190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2" y="188"/>
                  </a:lnTo>
                  <a:lnTo>
                    <a:pt x="262" y="188"/>
                  </a:lnTo>
                  <a:lnTo>
                    <a:pt x="262" y="190"/>
                  </a:lnTo>
                  <a:lnTo>
                    <a:pt x="262" y="190"/>
                  </a:lnTo>
                  <a:lnTo>
                    <a:pt x="262" y="190"/>
                  </a:lnTo>
                  <a:lnTo>
                    <a:pt x="262" y="190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57" y="190"/>
                  </a:lnTo>
                  <a:lnTo>
                    <a:pt x="257" y="190"/>
                  </a:lnTo>
                  <a:lnTo>
                    <a:pt x="257" y="190"/>
                  </a:lnTo>
                  <a:lnTo>
                    <a:pt x="255" y="190"/>
                  </a:lnTo>
                  <a:lnTo>
                    <a:pt x="255" y="193"/>
                  </a:lnTo>
                  <a:lnTo>
                    <a:pt x="255" y="193"/>
                  </a:lnTo>
                  <a:lnTo>
                    <a:pt x="255" y="193"/>
                  </a:lnTo>
                  <a:lnTo>
                    <a:pt x="255" y="193"/>
                  </a:lnTo>
                  <a:lnTo>
                    <a:pt x="255" y="193"/>
                  </a:lnTo>
                  <a:lnTo>
                    <a:pt x="255" y="193"/>
                  </a:lnTo>
                  <a:lnTo>
                    <a:pt x="252" y="193"/>
                  </a:lnTo>
                  <a:lnTo>
                    <a:pt x="252" y="193"/>
                  </a:lnTo>
                  <a:lnTo>
                    <a:pt x="252" y="193"/>
                  </a:lnTo>
                  <a:lnTo>
                    <a:pt x="252" y="193"/>
                  </a:lnTo>
                  <a:lnTo>
                    <a:pt x="250" y="193"/>
                  </a:lnTo>
                  <a:lnTo>
                    <a:pt x="250" y="195"/>
                  </a:lnTo>
                  <a:lnTo>
                    <a:pt x="250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5" y="195"/>
                  </a:lnTo>
                  <a:lnTo>
                    <a:pt x="243" y="195"/>
                  </a:lnTo>
                  <a:lnTo>
                    <a:pt x="243" y="195"/>
                  </a:lnTo>
                  <a:lnTo>
                    <a:pt x="243" y="195"/>
                  </a:lnTo>
                  <a:lnTo>
                    <a:pt x="243" y="195"/>
                  </a:lnTo>
                  <a:lnTo>
                    <a:pt x="240" y="197"/>
                  </a:lnTo>
                  <a:lnTo>
                    <a:pt x="240" y="197"/>
                  </a:lnTo>
                  <a:lnTo>
                    <a:pt x="240" y="195"/>
                  </a:lnTo>
                  <a:lnTo>
                    <a:pt x="240" y="195"/>
                  </a:lnTo>
                  <a:lnTo>
                    <a:pt x="240" y="197"/>
                  </a:lnTo>
                  <a:lnTo>
                    <a:pt x="240" y="197"/>
                  </a:lnTo>
                  <a:lnTo>
                    <a:pt x="238" y="197"/>
                  </a:lnTo>
                  <a:lnTo>
                    <a:pt x="238" y="197"/>
                  </a:lnTo>
                  <a:lnTo>
                    <a:pt x="238" y="195"/>
                  </a:lnTo>
                  <a:lnTo>
                    <a:pt x="238" y="195"/>
                  </a:lnTo>
                  <a:lnTo>
                    <a:pt x="238" y="195"/>
                  </a:lnTo>
                  <a:lnTo>
                    <a:pt x="238" y="195"/>
                  </a:lnTo>
                  <a:lnTo>
                    <a:pt x="238" y="195"/>
                  </a:lnTo>
                  <a:lnTo>
                    <a:pt x="238" y="195"/>
                  </a:lnTo>
                  <a:lnTo>
                    <a:pt x="238" y="197"/>
                  </a:lnTo>
                  <a:lnTo>
                    <a:pt x="238" y="197"/>
                  </a:lnTo>
                  <a:lnTo>
                    <a:pt x="236" y="197"/>
                  </a:lnTo>
                  <a:lnTo>
                    <a:pt x="236" y="197"/>
                  </a:lnTo>
                  <a:lnTo>
                    <a:pt x="236" y="197"/>
                  </a:lnTo>
                  <a:lnTo>
                    <a:pt x="233" y="197"/>
                  </a:lnTo>
                  <a:lnTo>
                    <a:pt x="233" y="197"/>
                  </a:lnTo>
                  <a:lnTo>
                    <a:pt x="231" y="197"/>
                  </a:lnTo>
                  <a:lnTo>
                    <a:pt x="231" y="200"/>
                  </a:lnTo>
                  <a:lnTo>
                    <a:pt x="231" y="200"/>
                  </a:lnTo>
                  <a:lnTo>
                    <a:pt x="231" y="200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6" y="197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4" y="200"/>
                  </a:lnTo>
                  <a:lnTo>
                    <a:pt x="224" y="200"/>
                  </a:lnTo>
                  <a:lnTo>
                    <a:pt x="224" y="200"/>
                  </a:lnTo>
                  <a:lnTo>
                    <a:pt x="224" y="200"/>
                  </a:lnTo>
                  <a:lnTo>
                    <a:pt x="224" y="200"/>
                  </a:lnTo>
                  <a:lnTo>
                    <a:pt x="221" y="200"/>
                  </a:lnTo>
                  <a:lnTo>
                    <a:pt x="221" y="202"/>
                  </a:lnTo>
                  <a:lnTo>
                    <a:pt x="219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4" y="202"/>
                  </a:lnTo>
                  <a:lnTo>
                    <a:pt x="214" y="202"/>
                  </a:lnTo>
                  <a:lnTo>
                    <a:pt x="214" y="202"/>
                  </a:lnTo>
                  <a:lnTo>
                    <a:pt x="214" y="202"/>
                  </a:lnTo>
                  <a:lnTo>
                    <a:pt x="212" y="202"/>
                  </a:lnTo>
                  <a:lnTo>
                    <a:pt x="209" y="202"/>
                  </a:lnTo>
                  <a:lnTo>
                    <a:pt x="209" y="202"/>
                  </a:lnTo>
                  <a:lnTo>
                    <a:pt x="207" y="202"/>
                  </a:lnTo>
                  <a:lnTo>
                    <a:pt x="207" y="202"/>
                  </a:lnTo>
                  <a:lnTo>
                    <a:pt x="204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0" y="205"/>
                  </a:lnTo>
                  <a:lnTo>
                    <a:pt x="200" y="205"/>
                  </a:lnTo>
                  <a:lnTo>
                    <a:pt x="200" y="202"/>
                  </a:lnTo>
                  <a:lnTo>
                    <a:pt x="200" y="202"/>
                  </a:lnTo>
                  <a:lnTo>
                    <a:pt x="200" y="205"/>
                  </a:lnTo>
                  <a:lnTo>
                    <a:pt x="200" y="205"/>
                  </a:lnTo>
                  <a:lnTo>
                    <a:pt x="200" y="205"/>
                  </a:lnTo>
                  <a:lnTo>
                    <a:pt x="200" y="205"/>
                  </a:lnTo>
                  <a:lnTo>
                    <a:pt x="197" y="205"/>
                  </a:lnTo>
                  <a:lnTo>
                    <a:pt x="197" y="205"/>
                  </a:lnTo>
                  <a:lnTo>
                    <a:pt x="197" y="205"/>
                  </a:lnTo>
                  <a:lnTo>
                    <a:pt x="197" y="205"/>
                  </a:lnTo>
                  <a:lnTo>
                    <a:pt x="197" y="205"/>
                  </a:lnTo>
                  <a:lnTo>
                    <a:pt x="195" y="205"/>
                  </a:lnTo>
                  <a:lnTo>
                    <a:pt x="195" y="205"/>
                  </a:lnTo>
                  <a:lnTo>
                    <a:pt x="195" y="205"/>
                  </a:lnTo>
                  <a:lnTo>
                    <a:pt x="192" y="205"/>
                  </a:lnTo>
                  <a:lnTo>
                    <a:pt x="192" y="205"/>
                  </a:lnTo>
                  <a:lnTo>
                    <a:pt x="192" y="205"/>
                  </a:lnTo>
                  <a:lnTo>
                    <a:pt x="192" y="205"/>
                  </a:lnTo>
                  <a:lnTo>
                    <a:pt x="192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88" y="205"/>
                  </a:lnTo>
                  <a:lnTo>
                    <a:pt x="188" y="205"/>
                  </a:lnTo>
                  <a:lnTo>
                    <a:pt x="188" y="205"/>
                  </a:lnTo>
                  <a:lnTo>
                    <a:pt x="188" y="202"/>
                  </a:lnTo>
                  <a:lnTo>
                    <a:pt x="188" y="202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5" y="205"/>
                  </a:lnTo>
                  <a:lnTo>
                    <a:pt x="185" y="205"/>
                  </a:lnTo>
                  <a:lnTo>
                    <a:pt x="185" y="205"/>
                  </a:lnTo>
                  <a:lnTo>
                    <a:pt x="185" y="205"/>
                  </a:lnTo>
                  <a:lnTo>
                    <a:pt x="185" y="205"/>
                  </a:lnTo>
                  <a:lnTo>
                    <a:pt x="183" y="205"/>
                  </a:lnTo>
                  <a:lnTo>
                    <a:pt x="183" y="205"/>
                  </a:lnTo>
                  <a:lnTo>
                    <a:pt x="183" y="205"/>
                  </a:lnTo>
                  <a:lnTo>
                    <a:pt x="183" y="205"/>
                  </a:lnTo>
                  <a:lnTo>
                    <a:pt x="183" y="202"/>
                  </a:lnTo>
                  <a:lnTo>
                    <a:pt x="180" y="202"/>
                  </a:lnTo>
                  <a:lnTo>
                    <a:pt x="180" y="202"/>
                  </a:lnTo>
                  <a:lnTo>
                    <a:pt x="180" y="202"/>
                  </a:lnTo>
                  <a:lnTo>
                    <a:pt x="180" y="202"/>
                  </a:lnTo>
                  <a:lnTo>
                    <a:pt x="180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6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1" y="202"/>
                  </a:lnTo>
                  <a:lnTo>
                    <a:pt x="171" y="202"/>
                  </a:lnTo>
                  <a:lnTo>
                    <a:pt x="171" y="202"/>
                  </a:lnTo>
                  <a:lnTo>
                    <a:pt x="168" y="202"/>
                  </a:lnTo>
                  <a:lnTo>
                    <a:pt x="168" y="202"/>
                  </a:lnTo>
                  <a:lnTo>
                    <a:pt x="168" y="202"/>
                  </a:lnTo>
                  <a:lnTo>
                    <a:pt x="168" y="202"/>
                  </a:lnTo>
                  <a:lnTo>
                    <a:pt x="168" y="202"/>
                  </a:lnTo>
                  <a:lnTo>
                    <a:pt x="166" y="202"/>
                  </a:lnTo>
                  <a:lnTo>
                    <a:pt x="166" y="202"/>
                  </a:lnTo>
                  <a:lnTo>
                    <a:pt x="166" y="202"/>
                  </a:lnTo>
                  <a:lnTo>
                    <a:pt x="166" y="202"/>
                  </a:lnTo>
                  <a:lnTo>
                    <a:pt x="166" y="202"/>
                  </a:lnTo>
                  <a:lnTo>
                    <a:pt x="166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1" y="205"/>
                  </a:lnTo>
                  <a:lnTo>
                    <a:pt x="161" y="205"/>
                  </a:lnTo>
                  <a:lnTo>
                    <a:pt x="161" y="205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6" y="205"/>
                  </a:lnTo>
                  <a:lnTo>
                    <a:pt x="156" y="205"/>
                  </a:lnTo>
                  <a:lnTo>
                    <a:pt x="156" y="205"/>
                  </a:lnTo>
                  <a:lnTo>
                    <a:pt x="156" y="205"/>
                  </a:lnTo>
                  <a:lnTo>
                    <a:pt x="156" y="205"/>
                  </a:lnTo>
                  <a:lnTo>
                    <a:pt x="156" y="202"/>
                  </a:lnTo>
                  <a:lnTo>
                    <a:pt x="156" y="202"/>
                  </a:lnTo>
                  <a:lnTo>
                    <a:pt x="156" y="202"/>
                  </a:lnTo>
                  <a:lnTo>
                    <a:pt x="154" y="202"/>
                  </a:lnTo>
                  <a:lnTo>
                    <a:pt x="154" y="202"/>
                  </a:lnTo>
                  <a:lnTo>
                    <a:pt x="154" y="205"/>
                  </a:lnTo>
                  <a:lnTo>
                    <a:pt x="154" y="205"/>
                  </a:lnTo>
                  <a:lnTo>
                    <a:pt x="154" y="207"/>
                  </a:lnTo>
                  <a:lnTo>
                    <a:pt x="152" y="207"/>
                  </a:lnTo>
                  <a:lnTo>
                    <a:pt x="152" y="207"/>
                  </a:lnTo>
                  <a:lnTo>
                    <a:pt x="152" y="207"/>
                  </a:lnTo>
                  <a:lnTo>
                    <a:pt x="152" y="207"/>
                  </a:lnTo>
                  <a:lnTo>
                    <a:pt x="149" y="207"/>
                  </a:lnTo>
                  <a:lnTo>
                    <a:pt x="149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4" y="207"/>
                  </a:lnTo>
                  <a:lnTo>
                    <a:pt x="144" y="207"/>
                  </a:lnTo>
                  <a:lnTo>
                    <a:pt x="144" y="207"/>
                  </a:lnTo>
                  <a:lnTo>
                    <a:pt x="144" y="207"/>
                  </a:lnTo>
                  <a:lnTo>
                    <a:pt x="142" y="205"/>
                  </a:lnTo>
                  <a:lnTo>
                    <a:pt x="142" y="205"/>
                  </a:lnTo>
                  <a:lnTo>
                    <a:pt x="142" y="205"/>
                  </a:lnTo>
                  <a:lnTo>
                    <a:pt x="140" y="205"/>
                  </a:lnTo>
                  <a:lnTo>
                    <a:pt x="140" y="205"/>
                  </a:lnTo>
                  <a:lnTo>
                    <a:pt x="140" y="205"/>
                  </a:lnTo>
                  <a:lnTo>
                    <a:pt x="140" y="205"/>
                  </a:lnTo>
                  <a:lnTo>
                    <a:pt x="140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5" y="205"/>
                  </a:lnTo>
                  <a:lnTo>
                    <a:pt x="132" y="205"/>
                  </a:lnTo>
                  <a:lnTo>
                    <a:pt x="132" y="205"/>
                  </a:lnTo>
                  <a:lnTo>
                    <a:pt x="132" y="205"/>
                  </a:lnTo>
                  <a:lnTo>
                    <a:pt x="132" y="207"/>
                  </a:lnTo>
                  <a:lnTo>
                    <a:pt x="132" y="207"/>
                  </a:lnTo>
                  <a:lnTo>
                    <a:pt x="132" y="207"/>
                  </a:lnTo>
                  <a:lnTo>
                    <a:pt x="130" y="207"/>
                  </a:lnTo>
                  <a:lnTo>
                    <a:pt x="130" y="207"/>
                  </a:lnTo>
                  <a:lnTo>
                    <a:pt x="130" y="207"/>
                  </a:lnTo>
                  <a:lnTo>
                    <a:pt x="130" y="207"/>
                  </a:lnTo>
                  <a:lnTo>
                    <a:pt x="130" y="207"/>
                  </a:lnTo>
                  <a:lnTo>
                    <a:pt x="128" y="207"/>
                  </a:lnTo>
                  <a:lnTo>
                    <a:pt x="128" y="207"/>
                  </a:lnTo>
                  <a:lnTo>
                    <a:pt x="125" y="207"/>
                  </a:lnTo>
                  <a:lnTo>
                    <a:pt x="125" y="207"/>
                  </a:lnTo>
                  <a:lnTo>
                    <a:pt x="125" y="207"/>
                  </a:lnTo>
                  <a:lnTo>
                    <a:pt x="123" y="207"/>
                  </a:lnTo>
                  <a:lnTo>
                    <a:pt x="123" y="210"/>
                  </a:lnTo>
                  <a:lnTo>
                    <a:pt x="123" y="210"/>
                  </a:lnTo>
                  <a:lnTo>
                    <a:pt x="123" y="210"/>
                  </a:lnTo>
                  <a:lnTo>
                    <a:pt x="123" y="207"/>
                  </a:lnTo>
                  <a:lnTo>
                    <a:pt x="120" y="207"/>
                  </a:lnTo>
                  <a:lnTo>
                    <a:pt x="120" y="207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18" y="210"/>
                  </a:lnTo>
                  <a:lnTo>
                    <a:pt x="118" y="210"/>
                  </a:lnTo>
                  <a:lnTo>
                    <a:pt x="118" y="210"/>
                  </a:lnTo>
                  <a:lnTo>
                    <a:pt x="118" y="210"/>
                  </a:lnTo>
                  <a:lnTo>
                    <a:pt x="118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1" y="207"/>
                  </a:lnTo>
                  <a:lnTo>
                    <a:pt x="111" y="207"/>
                  </a:lnTo>
                  <a:lnTo>
                    <a:pt x="111" y="210"/>
                  </a:lnTo>
                  <a:lnTo>
                    <a:pt x="111" y="210"/>
                  </a:lnTo>
                  <a:lnTo>
                    <a:pt x="111" y="207"/>
                  </a:lnTo>
                  <a:lnTo>
                    <a:pt x="111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5"/>
                  </a:lnTo>
                  <a:lnTo>
                    <a:pt x="113" y="205"/>
                  </a:lnTo>
                  <a:lnTo>
                    <a:pt x="113" y="205"/>
                  </a:lnTo>
                  <a:lnTo>
                    <a:pt x="113" y="205"/>
                  </a:lnTo>
                  <a:lnTo>
                    <a:pt x="111" y="205"/>
                  </a:lnTo>
                  <a:lnTo>
                    <a:pt x="111" y="205"/>
                  </a:lnTo>
                  <a:lnTo>
                    <a:pt x="111" y="205"/>
                  </a:lnTo>
                  <a:lnTo>
                    <a:pt x="111" y="205"/>
                  </a:lnTo>
                  <a:lnTo>
                    <a:pt x="108" y="205"/>
                  </a:lnTo>
                  <a:lnTo>
                    <a:pt x="108" y="205"/>
                  </a:lnTo>
                  <a:lnTo>
                    <a:pt x="108" y="205"/>
                  </a:lnTo>
                  <a:lnTo>
                    <a:pt x="108" y="205"/>
                  </a:lnTo>
                  <a:lnTo>
                    <a:pt x="108" y="205"/>
                  </a:lnTo>
                  <a:lnTo>
                    <a:pt x="108" y="205"/>
                  </a:lnTo>
                  <a:lnTo>
                    <a:pt x="106" y="207"/>
                  </a:lnTo>
                  <a:lnTo>
                    <a:pt x="106" y="207"/>
                  </a:lnTo>
                  <a:lnTo>
                    <a:pt x="106" y="207"/>
                  </a:lnTo>
                  <a:lnTo>
                    <a:pt x="106" y="207"/>
                  </a:lnTo>
                  <a:lnTo>
                    <a:pt x="106" y="210"/>
                  </a:lnTo>
                  <a:lnTo>
                    <a:pt x="106" y="210"/>
                  </a:lnTo>
                  <a:lnTo>
                    <a:pt x="104" y="210"/>
                  </a:lnTo>
                  <a:lnTo>
                    <a:pt x="104" y="210"/>
                  </a:lnTo>
                  <a:lnTo>
                    <a:pt x="106" y="210"/>
                  </a:lnTo>
                  <a:lnTo>
                    <a:pt x="106" y="210"/>
                  </a:lnTo>
                  <a:lnTo>
                    <a:pt x="106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2"/>
                  </a:lnTo>
                  <a:lnTo>
                    <a:pt x="108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1" y="212"/>
                  </a:lnTo>
                  <a:lnTo>
                    <a:pt x="101" y="212"/>
                  </a:lnTo>
                  <a:lnTo>
                    <a:pt x="101" y="212"/>
                  </a:lnTo>
                  <a:lnTo>
                    <a:pt x="101" y="212"/>
                  </a:lnTo>
                  <a:lnTo>
                    <a:pt x="101" y="212"/>
                  </a:lnTo>
                  <a:lnTo>
                    <a:pt x="99" y="212"/>
                  </a:lnTo>
                  <a:lnTo>
                    <a:pt x="99" y="212"/>
                  </a:lnTo>
                  <a:lnTo>
                    <a:pt x="99" y="212"/>
                  </a:lnTo>
                  <a:lnTo>
                    <a:pt x="99" y="212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4" y="215"/>
                  </a:lnTo>
                  <a:lnTo>
                    <a:pt x="94" y="215"/>
                  </a:lnTo>
                  <a:lnTo>
                    <a:pt x="92" y="215"/>
                  </a:lnTo>
                  <a:lnTo>
                    <a:pt x="92" y="215"/>
                  </a:lnTo>
                  <a:lnTo>
                    <a:pt x="92" y="215"/>
                  </a:lnTo>
                  <a:lnTo>
                    <a:pt x="89" y="215"/>
                  </a:lnTo>
                  <a:lnTo>
                    <a:pt x="89" y="215"/>
                  </a:lnTo>
                  <a:lnTo>
                    <a:pt x="89" y="215"/>
                  </a:lnTo>
                  <a:lnTo>
                    <a:pt x="89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4" y="215"/>
                  </a:lnTo>
                  <a:lnTo>
                    <a:pt x="84" y="215"/>
                  </a:lnTo>
                  <a:lnTo>
                    <a:pt x="84" y="215"/>
                  </a:lnTo>
                  <a:lnTo>
                    <a:pt x="82" y="215"/>
                  </a:lnTo>
                  <a:lnTo>
                    <a:pt x="82" y="217"/>
                  </a:lnTo>
                  <a:lnTo>
                    <a:pt x="82" y="217"/>
                  </a:lnTo>
                  <a:lnTo>
                    <a:pt x="82" y="217"/>
                  </a:lnTo>
                  <a:lnTo>
                    <a:pt x="80" y="217"/>
                  </a:lnTo>
                  <a:lnTo>
                    <a:pt x="80" y="217"/>
                  </a:lnTo>
                  <a:lnTo>
                    <a:pt x="80" y="217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5" y="217"/>
                  </a:lnTo>
                  <a:lnTo>
                    <a:pt x="75" y="217"/>
                  </a:lnTo>
                  <a:lnTo>
                    <a:pt x="75" y="217"/>
                  </a:lnTo>
                  <a:lnTo>
                    <a:pt x="75" y="217"/>
                  </a:lnTo>
                  <a:lnTo>
                    <a:pt x="75" y="217"/>
                  </a:lnTo>
                  <a:lnTo>
                    <a:pt x="75" y="217"/>
                  </a:lnTo>
                  <a:lnTo>
                    <a:pt x="75" y="215"/>
                  </a:lnTo>
                  <a:lnTo>
                    <a:pt x="75" y="215"/>
                  </a:lnTo>
                  <a:lnTo>
                    <a:pt x="75" y="215"/>
                  </a:lnTo>
                  <a:lnTo>
                    <a:pt x="75" y="215"/>
                  </a:lnTo>
                  <a:lnTo>
                    <a:pt x="75" y="215"/>
                  </a:lnTo>
                  <a:lnTo>
                    <a:pt x="72" y="215"/>
                  </a:lnTo>
                  <a:lnTo>
                    <a:pt x="72" y="215"/>
                  </a:lnTo>
                  <a:lnTo>
                    <a:pt x="72" y="215"/>
                  </a:lnTo>
                  <a:lnTo>
                    <a:pt x="72" y="215"/>
                  </a:lnTo>
                  <a:lnTo>
                    <a:pt x="70" y="212"/>
                  </a:lnTo>
                  <a:lnTo>
                    <a:pt x="70" y="212"/>
                  </a:lnTo>
                  <a:lnTo>
                    <a:pt x="70" y="212"/>
                  </a:lnTo>
                  <a:lnTo>
                    <a:pt x="70" y="212"/>
                  </a:lnTo>
                  <a:lnTo>
                    <a:pt x="68" y="212"/>
                  </a:lnTo>
                  <a:lnTo>
                    <a:pt x="68" y="212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5" y="207"/>
                  </a:lnTo>
                  <a:lnTo>
                    <a:pt x="65" y="207"/>
                  </a:lnTo>
                  <a:lnTo>
                    <a:pt x="63" y="207"/>
                  </a:lnTo>
                  <a:lnTo>
                    <a:pt x="63" y="207"/>
                  </a:lnTo>
                  <a:lnTo>
                    <a:pt x="63" y="207"/>
                  </a:lnTo>
                  <a:lnTo>
                    <a:pt x="60" y="207"/>
                  </a:lnTo>
                  <a:lnTo>
                    <a:pt x="60" y="207"/>
                  </a:lnTo>
                  <a:lnTo>
                    <a:pt x="60" y="207"/>
                  </a:lnTo>
                  <a:lnTo>
                    <a:pt x="60" y="207"/>
                  </a:lnTo>
                  <a:lnTo>
                    <a:pt x="60" y="205"/>
                  </a:lnTo>
                  <a:lnTo>
                    <a:pt x="60" y="205"/>
                  </a:lnTo>
                  <a:lnTo>
                    <a:pt x="60" y="205"/>
                  </a:lnTo>
                  <a:lnTo>
                    <a:pt x="60" y="205"/>
                  </a:lnTo>
                  <a:lnTo>
                    <a:pt x="60" y="205"/>
                  </a:lnTo>
                  <a:lnTo>
                    <a:pt x="63" y="205"/>
                  </a:lnTo>
                  <a:lnTo>
                    <a:pt x="63" y="205"/>
                  </a:lnTo>
                  <a:lnTo>
                    <a:pt x="63" y="205"/>
                  </a:lnTo>
                  <a:lnTo>
                    <a:pt x="63" y="205"/>
                  </a:lnTo>
                  <a:lnTo>
                    <a:pt x="63" y="205"/>
                  </a:lnTo>
                  <a:lnTo>
                    <a:pt x="63" y="202"/>
                  </a:lnTo>
                  <a:lnTo>
                    <a:pt x="63" y="202"/>
                  </a:lnTo>
                  <a:lnTo>
                    <a:pt x="63" y="202"/>
                  </a:lnTo>
                  <a:lnTo>
                    <a:pt x="65" y="202"/>
                  </a:lnTo>
                  <a:lnTo>
                    <a:pt x="65" y="202"/>
                  </a:lnTo>
                  <a:lnTo>
                    <a:pt x="65" y="202"/>
                  </a:lnTo>
                  <a:lnTo>
                    <a:pt x="65" y="200"/>
                  </a:lnTo>
                  <a:lnTo>
                    <a:pt x="65" y="200"/>
                  </a:lnTo>
                  <a:lnTo>
                    <a:pt x="65" y="200"/>
                  </a:lnTo>
                  <a:lnTo>
                    <a:pt x="65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5"/>
                  </a:lnTo>
                  <a:lnTo>
                    <a:pt x="63" y="195"/>
                  </a:lnTo>
                  <a:lnTo>
                    <a:pt x="63" y="195"/>
                  </a:lnTo>
                  <a:lnTo>
                    <a:pt x="60" y="195"/>
                  </a:lnTo>
                  <a:lnTo>
                    <a:pt x="60" y="195"/>
                  </a:lnTo>
                  <a:lnTo>
                    <a:pt x="60" y="195"/>
                  </a:lnTo>
                  <a:lnTo>
                    <a:pt x="60" y="195"/>
                  </a:lnTo>
                  <a:lnTo>
                    <a:pt x="60" y="195"/>
                  </a:lnTo>
                  <a:lnTo>
                    <a:pt x="60" y="195"/>
                  </a:lnTo>
                  <a:lnTo>
                    <a:pt x="60" y="193"/>
                  </a:lnTo>
                  <a:lnTo>
                    <a:pt x="60" y="193"/>
                  </a:lnTo>
                  <a:lnTo>
                    <a:pt x="60" y="193"/>
                  </a:lnTo>
                  <a:lnTo>
                    <a:pt x="58" y="193"/>
                  </a:lnTo>
                  <a:lnTo>
                    <a:pt x="56" y="193"/>
                  </a:lnTo>
                  <a:lnTo>
                    <a:pt x="56" y="193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8" y="190"/>
                  </a:lnTo>
                  <a:lnTo>
                    <a:pt x="58" y="190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3" y="190"/>
                  </a:lnTo>
                  <a:lnTo>
                    <a:pt x="53" y="190"/>
                  </a:lnTo>
                  <a:lnTo>
                    <a:pt x="53" y="190"/>
                  </a:lnTo>
                  <a:lnTo>
                    <a:pt x="51" y="190"/>
                  </a:lnTo>
                  <a:lnTo>
                    <a:pt x="51" y="190"/>
                  </a:lnTo>
                  <a:lnTo>
                    <a:pt x="51" y="190"/>
                  </a:lnTo>
                  <a:lnTo>
                    <a:pt x="51" y="188"/>
                  </a:lnTo>
                  <a:lnTo>
                    <a:pt x="51" y="188"/>
                  </a:lnTo>
                  <a:lnTo>
                    <a:pt x="48" y="188"/>
                  </a:lnTo>
                  <a:lnTo>
                    <a:pt x="48" y="188"/>
                  </a:lnTo>
                  <a:lnTo>
                    <a:pt x="48" y="188"/>
                  </a:lnTo>
                  <a:lnTo>
                    <a:pt x="48" y="188"/>
                  </a:lnTo>
                  <a:lnTo>
                    <a:pt x="48" y="188"/>
                  </a:lnTo>
                  <a:lnTo>
                    <a:pt x="48" y="188"/>
                  </a:lnTo>
                  <a:lnTo>
                    <a:pt x="51" y="188"/>
                  </a:lnTo>
                  <a:lnTo>
                    <a:pt x="51" y="188"/>
                  </a:lnTo>
                  <a:lnTo>
                    <a:pt x="51" y="188"/>
                  </a:lnTo>
                  <a:lnTo>
                    <a:pt x="51" y="185"/>
                  </a:lnTo>
                  <a:lnTo>
                    <a:pt x="51" y="185"/>
                  </a:lnTo>
                  <a:lnTo>
                    <a:pt x="51" y="185"/>
                  </a:lnTo>
                  <a:lnTo>
                    <a:pt x="51" y="185"/>
                  </a:lnTo>
                  <a:lnTo>
                    <a:pt x="53" y="185"/>
                  </a:lnTo>
                  <a:lnTo>
                    <a:pt x="53" y="185"/>
                  </a:lnTo>
                  <a:lnTo>
                    <a:pt x="53" y="185"/>
                  </a:lnTo>
                  <a:lnTo>
                    <a:pt x="53" y="185"/>
                  </a:lnTo>
                  <a:lnTo>
                    <a:pt x="53" y="185"/>
                  </a:lnTo>
                  <a:lnTo>
                    <a:pt x="53" y="183"/>
                  </a:lnTo>
                  <a:lnTo>
                    <a:pt x="53" y="183"/>
                  </a:lnTo>
                  <a:lnTo>
                    <a:pt x="53" y="183"/>
                  </a:lnTo>
                  <a:lnTo>
                    <a:pt x="53" y="183"/>
                  </a:lnTo>
                  <a:lnTo>
                    <a:pt x="53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6" y="178"/>
                  </a:lnTo>
                  <a:lnTo>
                    <a:pt x="46" y="178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6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1" y="173"/>
                  </a:lnTo>
                  <a:lnTo>
                    <a:pt x="41" y="173"/>
                  </a:lnTo>
                  <a:lnTo>
                    <a:pt x="41" y="171"/>
                  </a:lnTo>
                  <a:lnTo>
                    <a:pt x="41" y="171"/>
                  </a:lnTo>
                  <a:lnTo>
                    <a:pt x="41" y="171"/>
                  </a:lnTo>
                  <a:lnTo>
                    <a:pt x="41" y="171"/>
                  </a:lnTo>
                  <a:lnTo>
                    <a:pt x="39" y="171"/>
                  </a:lnTo>
                  <a:lnTo>
                    <a:pt x="39" y="171"/>
                  </a:lnTo>
                  <a:lnTo>
                    <a:pt x="39" y="171"/>
                  </a:lnTo>
                  <a:lnTo>
                    <a:pt x="39" y="171"/>
                  </a:lnTo>
                  <a:lnTo>
                    <a:pt x="39" y="171"/>
                  </a:lnTo>
                  <a:lnTo>
                    <a:pt x="36" y="171"/>
                  </a:lnTo>
                  <a:lnTo>
                    <a:pt x="36" y="171"/>
                  </a:lnTo>
                  <a:lnTo>
                    <a:pt x="36" y="171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9" y="168"/>
                  </a:lnTo>
                  <a:lnTo>
                    <a:pt x="39" y="168"/>
                  </a:lnTo>
                  <a:lnTo>
                    <a:pt x="39" y="168"/>
                  </a:lnTo>
                  <a:lnTo>
                    <a:pt x="39" y="168"/>
                  </a:lnTo>
                  <a:lnTo>
                    <a:pt x="39" y="168"/>
                  </a:lnTo>
                  <a:lnTo>
                    <a:pt x="39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3"/>
                  </a:lnTo>
                  <a:lnTo>
                    <a:pt x="36" y="163"/>
                  </a:lnTo>
                  <a:lnTo>
                    <a:pt x="36" y="163"/>
                  </a:lnTo>
                  <a:lnTo>
                    <a:pt x="36" y="163"/>
                  </a:lnTo>
                  <a:lnTo>
                    <a:pt x="36" y="163"/>
                  </a:lnTo>
                  <a:lnTo>
                    <a:pt x="34" y="163"/>
                  </a:lnTo>
                  <a:lnTo>
                    <a:pt x="34" y="163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2" y="161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29" y="158"/>
                  </a:lnTo>
                  <a:lnTo>
                    <a:pt x="29" y="158"/>
                  </a:lnTo>
                  <a:lnTo>
                    <a:pt x="29" y="158"/>
                  </a:lnTo>
                  <a:lnTo>
                    <a:pt x="27" y="156"/>
                  </a:lnTo>
                  <a:lnTo>
                    <a:pt x="27" y="156"/>
                  </a:lnTo>
                  <a:lnTo>
                    <a:pt x="27" y="156"/>
                  </a:lnTo>
                  <a:lnTo>
                    <a:pt x="24" y="156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1"/>
                  </a:lnTo>
                  <a:lnTo>
                    <a:pt x="22" y="151"/>
                  </a:lnTo>
                  <a:lnTo>
                    <a:pt x="22" y="151"/>
                  </a:lnTo>
                  <a:lnTo>
                    <a:pt x="22" y="151"/>
                  </a:lnTo>
                  <a:lnTo>
                    <a:pt x="22" y="151"/>
                  </a:lnTo>
                  <a:lnTo>
                    <a:pt x="20" y="151"/>
                  </a:lnTo>
                  <a:lnTo>
                    <a:pt x="20" y="151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17" y="149"/>
                  </a:lnTo>
                  <a:lnTo>
                    <a:pt x="17" y="149"/>
                  </a:lnTo>
                  <a:lnTo>
                    <a:pt x="17" y="149"/>
                  </a:lnTo>
                  <a:lnTo>
                    <a:pt x="17" y="149"/>
                  </a:lnTo>
                  <a:lnTo>
                    <a:pt x="17" y="146"/>
                  </a:lnTo>
                  <a:lnTo>
                    <a:pt x="17" y="146"/>
                  </a:lnTo>
                  <a:lnTo>
                    <a:pt x="17" y="146"/>
                  </a:lnTo>
                  <a:lnTo>
                    <a:pt x="17" y="146"/>
                  </a:lnTo>
                  <a:lnTo>
                    <a:pt x="17" y="146"/>
                  </a:lnTo>
                  <a:lnTo>
                    <a:pt x="17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2" y="146"/>
                  </a:lnTo>
                  <a:lnTo>
                    <a:pt x="12" y="146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9"/>
                  </a:lnTo>
                  <a:lnTo>
                    <a:pt x="10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10" y="139"/>
                  </a:lnTo>
                  <a:lnTo>
                    <a:pt x="10" y="139"/>
                  </a:lnTo>
                  <a:lnTo>
                    <a:pt x="10" y="139"/>
                  </a:lnTo>
                  <a:lnTo>
                    <a:pt x="10" y="139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5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5" y="131"/>
                  </a:lnTo>
                  <a:lnTo>
                    <a:pt x="5" y="131"/>
                  </a:lnTo>
                  <a:lnTo>
                    <a:pt x="5" y="131"/>
                  </a:lnTo>
                  <a:lnTo>
                    <a:pt x="5" y="129"/>
                  </a:lnTo>
                  <a:lnTo>
                    <a:pt x="5" y="129"/>
                  </a:lnTo>
                  <a:lnTo>
                    <a:pt x="5" y="129"/>
                  </a:lnTo>
                  <a:lnTo>
                    <a:pt x="5" y="127"/>
                  </a:lnTo>
                  <a:lnTo>
                    <a:pt x="5" y="124"/>
                  </a:lnTo>
                  <a:lnTo>
                    <a:pt x="3" y="124"/>
                  </a:lnTo>
                  <a:lnTo>
                    <a:pt x="3" y="124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3" y="114"/>
                  </a:lnTo>
                  <a:lnTo>
                    <a:pt x="3" y="114"/>
                  </a:lnTo>
                  <a:lnTo>
                    <a:pt x="3" y="114"/>
                  </a:lnTo>
                  <a:lnTo>
                    <a:pt x="3" y="112"/>
                  </a:lnTo>
                  <a:lnTo>
                    <a:pt x="0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09"/>
                  </a:lnTo>
                  <a:lnTo>
                    <a:pt x="3" y="109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5" y="107"/>
                  </a:lnTo>
                  <a:lnTo>
                    <a:pt x="5" y="105"/>
                  </a:lnTo>
                  <a:lnTo>
                    <a:pt x="5" y="105"/>
                  </a:lnTo>
                  <a:lnTo>
                    <a:pt x="8" y="107"/>
                  </a:lnTo>
                  <a:lnTo>
                    <a:pt x="10" y="107"/>
                  </a:lnTo>
                  <a:lnTo>
                    <a:pt x="10" y="107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7"/>
                  </a:lnTo>
                  <a:lnTo>
                    <a:pt x="15" y="107"/>
                  </a:lnTo>
                  <a:lnTo>
                    <a:pt x="15" y="107"/>
                  </a:lnTo>
                  <a:lnTo>
                    <a:pt x="12" y="107"/>
                  </a:lnTo>
                  <a:lnTo>
                    <a:pt x="12" y="107"/>
                  </a:lnTo>
                  <a:lnTo>
                    <a:pt x="12" y="107"/>
                  </a:lnTo>
                  <a:lnTo>
                    <a:pt x="12" y="107"/>
                  </a:lnTo>
                  <a:lnTo>
                    <a:pt x="15" y="107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7"/>
                  </a:lnTo>
                  <a:lnTo>
                    <a:pt x="22" y="107"/>
                  </a:lnTo>
                  <a:lnTo>
                    <a:pt x="24" y="107"/>
                  </a:lnTo>
                  <a:lnTo>
                    <a:pt x="24" y="105"/>
                  </a:lnTo>
                  <a:lnTo>
                    <a:pt x="24" y="105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32" y="105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2" y="100"/>
                  </a:lnTo>
                  <a:lnTo>
                    <a:pt x="34" y="97"/>
                  </a:lnTo>
                  <a:lnTo>
                    <a:pt x="34" y="97"/>
                  </a:lnTo>
                  <a:lnTo>
                    <a:pt x="34" y="97"/>
                  </a:lnTo>
                  <a:lnTo>
                    <a:pt x="34" y="97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6" y="95"/>
                  </a:lnTo>
                  <a:lnTo>
                    <a:pt x="36" y="95"/>
                  </a:lnTo>
                  <a:lnTo>
                    <a:pt x="36" y="95"/>
                  </a:lnTo>
                  <a:lnTo>
                    <a:pt x="36" y="95"/>
                  </a:lnTo>
                  <a:lnTo>
                    <a:pt x="36" y="95"/>
                  </a:lnTo>
                  <a:lnTo>
                    <a:pt x="39" y="95"/>
                  </a:lnTo>
                  <a:lnTo>
                    <a:pt x="39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9" y="90"/>
                  </a:lnTo>
                  <a:lnTo>
                    <a:pt x="39" y="90"/>
                  </a:lnTo>
                  <a:lnTo>
                    <a:pt x="39" y="87"/>
                  </a:lnTo>
                  <a:lnTo>
                    <a:pt x="39" y="87"/>
                  </a:lnTo>
                  <a:lnTo>
                    <a:pt x="39" y="87"/>
                  </a:lnTo>
                  <a:lnTo>
                    <a:pt x="39" y="90"/>
                  </a:lnTo>
                  <a:lnTo>
                    <a:pt x="39" y="90"/>
                  </a:lnTo>
                  <a:lnTo>
                    <a:pt x="41" y="90"/>
                  </a:lnTo>
                  <a:lnTo>
                    <a:pt x="41" y="90"/>
                  </a:lnTo>
                  <a:lnTo>
                    <a:pt x="41" y="90"/>
                  </a:lnTo>
                  <a:lnTo>
                    <a:pt x="39" y="90"/>
                  </a:lnTo>
                  <a:lnTo>
                    <a:pt x="39" y="90"/>
                  </a:lnTo>
                  <a:lnTo>
                    <a:pt x="39" y="92"/>
                  </a:lnTo>
                  <a:lnTo>
                    <a:pt x="39" y="92"/>
                  </a:lnTo>
                  <a:lnTo>
                    <a:pt x="39" y="92"/>
                  </a:lnTo>
                  <a:lnTo>
                    <a:pt x="41" y="92"/>
                  </a:lnTo>
                  <a:lnTo>
                    <a:pt x="41" y="92"/>
                  </a:lnTo>
                  <a:lnTo>
                    <a:pt x="41" y="95"/>
                  </a:lnTo>
                  <a:lnTo>
                    <a:pt x="41" y="95"/>
                  </a:lnTo>
                  <a:lnTo>
                    <a:pt x="41" y="95"/>
                  </a:lnTo>
                  <a:lnTo>
                    <a:pt x="41" y="95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46" y="92"/>
                  </a:lnTo>
                  <a:lnTo>
                    <a:pt x="46" y="92"/>
                  </a:lnTo>
                  <a:lnTo>
                    <a:pt x="46" y="92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5"/>
                  </a:lnTo>
                  <a:lnTo>
                    <a:pt x="48" y="85"/>
                  </a:lnTo>
                  <a:lnTo>
                    <a:pt x="48" y="85"/>
                  </a:lnTo>
                  <a:lnTo>
                    <a:pt x="48" y="85"/>
                  </a:lnTo>
                  <a:lnTo>
                    <a:pt x="48" y="83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3" y="78"/>
                  </a:lnTo>
                  <a:lnTo>
                    <a:pt x="53" y="78"/>
                  </a:lnTo>
                  <a:lnTo>
                    <a:pt x="51" y="78"/>
                  </a:lnTo>
                  <a:lnTo>
                    <a:pt x="51" y="78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51" y="75"/>
                  </a:lnTo>
                  <a:lnTo>
                    <a:pt x="51" y="75"/>
                  </a:lnTo>
                  <a:lnTo>
                    <a:pt x="51" y="75"/>
                  </a:lnTo>
                  <a:lnTo>
                    <a:pt x="51" y="75"/>
                  </a:lnTo>
                  <a:lnTo>
                    <a:pt x="51" y="75"/>
                  </a:lnTo>
                  <a:lnTo>
                    <a:pt x="51" y="73"/>
                  </a:lnTo>
                  <a:lnTo>
                    <a:pt x="51" y="73"/>
                  </a:lnTo>
                  <a:lnTo>
                    <a:pt x="51" y="73"/>
                  </a:lnTo>
                  <a:lnTo>
                    <a:pt x="51" y="73"/>
                  </a:lnTo>
                  <a:lnTo>
                    <a:pt x="53" y="73"/>
                  </a:lnTo>
                  <a:lnTo>
                    <a:pt x="53" y="73"/>
                  </a:lnTo>
                  <a:lnTo>
                    <a:pt x="53" y="70"/>
                  </a:lnTo>
                  <a:lnTo>
                    <a:pt x="53" y="70"/>
                  </a:lnTo>
                  <a:lnTo>
                    <a:pt x="53" y="70"/>
                  </a:lnTo>
                  <a:lnTo>
                    <a:pt x="53" y="70"/>
                  </a:lnTo>
                  <a:lnTo>
                    <a:pt x="53" y="70"/>
                  </a:lnTo>
                  <a:lnTo>
                    <a:pt x="53" y="68"/>
                  </a:lnTo>
                  <a:lnTo>
                    <a:pt x="53" y="68"/>
                  </a:lnTo>
                  <a:lnTo>
                    <a:pt x="53" y="68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8" y="66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3" y="63"/>
                  </a:lnTo>
                  <a:lnTo>
                    <a:pt x="53" y="61"/>
                  </a:lnTo>
                  <a:lnTo>
                    <a:pt x="53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3" y="58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5" y="56"/>
                  </a:lnTo>
                  <a:lnTo>
                    <a:pt x="65" y="56"/>
                  </a:lnTo>
                  <a:lnTo>
                    <a:pt x="65" y="56"/>
                  </a:lnTo>
                  <a:lnTo>
                    <a:pt x="65" y="56"/>
                  </a:lnTo>
                  <a:lnTo>
                    <a:pt x="65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0" y="53"/>
                  </a:lnTo>
                  <a:lnTo>
                    <a:pt x="60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5" y="53"/>
                  </a:lnTo>
                  <a:lnTo>
                    <a:pt x="75" y="53"/>
                  </a:lnTo>
                  <a:lnTo>
                    <a:pt x="75" y="53"/>
                  </a:lnTo>
                  <a:lnTo>
                    <a:pt x="75" y="53"/>
                  </a:lnTo>
                  <a:lnTo>
                    <a:pt x="75" y="53"/>
                  </a:lnTo>
                  <a:lnTo>
                    <a:pt x="75" y="53"/>
                  </a:lnTo>
                  <a:lnTo>
                    <a:pt x="77" y="53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2" y="51"/>
                  </a:lnTo>
                  <a:lnTo>
                    <a:pt x="82" y="51"/>
                  </a:lnTo>
                  <a:lnTo>
                    <a:pt x="82" y="51"/>
                  </a:lnTo>
                  <a:lnTo>
                    <a:pt x="82" y="51"/>
                  </a:lnTo>
                  <a:lnTo>
                    <a:pt x="82" y="51"/>
                  </a:lnTo>
                  <a:lnTo>
                    <a:pt x="82" y="51"/>
                  </a:lnTo>
                  <a:lnTo>
                    <a:pt x="82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9" y="46"/>
                  </a:lnTo>
                  <a:lnTo>
                    <a:pt x="89" y="46"/>
                  </a:lnTo>
                  <a:lnTo>
                    <a:pt x="89" y="46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9" y="46"/>
                  </a:lnTo>
                  <a:lnTo>
                    <a:pt x="99" y="46"/>
                  </a:lnTo>
                  <a:lnTo>
                    <a:pt x="99" y="46"/>
                  </a:lnTo>
                  <a:lnTo>
                    <a:pt x="99" y="46"/>
                  </a:lnTo>
                  <a:lnTo>
                    <a:pt x="99" y="46"/>
                  </a:lnTo>
                  <a:lnTo>
                    <a:pt x="99" y="46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4" y="44"/>
                  </a:lnTo>
                  <a:lnTo>
                    <a:pt x="104" y="44"/>
                  </a:lnTo>
                  <a:lnTo>
                    <a:pt x="104" y="44"/>
                  </a:lnTo>
                  <a:lnTo>
                    <a:pt x="106" y="41"/>
                  </a:lnTo>
                  <a:lnTo>
                    <a:pt x="108" y="41"/>
                  </a:lnTo>
                  <a:lnTo>
                    <a:pt x="108" y="41"/>
                  </a:lnTo>
                  <a:lnTo>
                    <a:pt x="108" y="41"/>
                  </a:lnTo>
                  <a:lnTo>
                    <a:pt x="108" y="41"/>
                  </a:lnTo>
                  <a:lnTo>
                    <a:pt x="111" y="41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1"/>
                  </a:lnTo>
                  <a:lnTo>
                    <a:pt x="113" y="41"/>
                  </a:lnTo>
                  <a:lnTo>
                    <a:pt x="113" y="41"/>
                  </a:lnTo>
                  <a:lnTo>
                    <a:pt x="113" y="41"/>
                  </a:lnTo>
                  <a:lnTo>
                    <a:pt x="113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8" y="41"/>
                  </a:lnTo>
                  <a:lnTo>
                    <a:pt x="118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8" y="39"/>
                  </a:lnTo>
                  <a:lnTo>
                    <a:pt x="118" y="39"/>
                  </a:lnTo>
                  <a:lnTo>
                    <a:pt x="118" y="39"/>
                  </a:lnTo>
                  <a:lnTo>
                    <a:pt x="118" y="39"/>
                  </a:lnTo>
                  <a:lnTo>
                    <a:pt x="118" y="39"/>
                  </a:lnTo>
                  <a:lnTo>
                    <a:pt x="120" y="39"/>
                  </a:lnTo>
                  <a:lnTo>
                    <a:pt x="120" y="39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5" y="41"/>
                  </a:lnTo>
                  <a:lnTo>
                    <a:pt x="125" y="41"/>
                  </a:lnTo>
                  <a:lnTo>
                    <a:pt x="125" y="39"/>
                  </a:lnTo>
                  <a:lnTo>
                    <a:pt x="125" y="39"/>
                  </a:lnTo>
                  <a:lnTo>
                    <a:pt x="125" y="39"/>
                  </a:lnTo>
                  <a:lnTo>
                    <a:pt x="125" y="39"/>
                  </a:lnTo>
                  <a:lnTo>
                    <a:pt x="128" y="41"/>
                  </a:lnTo>
                  <a:lnTo>
                    <a:pt x="128" y="41"/>
                  </a:lnTo>
                  <a:lnTo>
                    <a:pt x="128" y="41"/>
                  </a:lnTo>
                  <a:lnTo>
                    <a:pt x="128" y="41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9"/>
                  </a:lnTo>
                  <a:lnTo>
                    <a:pt x="132" y="39"/>
                  </a:lnTo>
                  <a:lnTo>
                    <a:pt x="132" y="39"/>
                  </a:lnTo>
                  <a:lnTo>
                    <a:pt x="132" y="39"/>
                  </a:lnTo>
                  <a:lnTo>
                    <a:pt x="132" y="39"/>
                  </a:lnTo>
                  <a:lnTo>
                    <a:pt x="132" y="39"/>
                  </a:lnTo>
                  <a:lnTo>
                    <a:pt x="135" y="39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7" y="36"/>
                  </a:lnTo>
                  <a:lnTo>
                    <a:pt x="137" y="36"/>
                  </a:lnTo>
                  <a:lnTo>
                    <a:pt x="137" y="36"/>
                  </a:lnTo>
                  <a:lnTo>
                    <a:pt x="137" y="34"/>
                  </a:lnTo>
                  <a:lnTo>
                    <a:pt x="137" y="34"/>
                  </a:lnTo>
                  <a:lnTo>
                    <a:pt x="137" y="34"/>
                  </a:lnTo>
                  <a:lnTo>
                    <a:pt x="137" y="34"/>
                  </a:lnTo>
                  <a:lnTo>
                    <a:pt x="137" y="34"/>
                  </a:lnTo>
                  <a:lnTo>
                    <a:pt x="137" y="34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0" y="31"/>
                  </a:lnTo>
                  <a:lnTo>
                    <a:pt x="140" y="31"/>
                  </a:lnTo>
                  <a:lnTo>
                    <a:pt x="140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29"/>
                  </a:lnTo>
                  <a:lnTo>
                    <a:pt x="142" y="29"/>
                  </a:lnTo>
                  <a:lnTo>
                    <a:pt x="142" y="29"/>
                  </a:lnTo>
                  <a:lnTo>
                    <a:pt x="142" y="29"/>
                  </a:lnTo>
                  <a:lnTo>
                    <a:pt x="144" y="29"/>
                  </a:lnTo>
                  <a:lnTo>
                    <a:pt x="144" y="29"/>
                  </a:lnTo>
                  <a:lnTo>
                    <a:pt x="144" y="29"/>
                  </a:lnTo>
                  <a:lnTo>
                    <a:pt x="144" y="29"/>
                  </a:lnTo>
                  <a:lnTo>
                    <a:pt x="144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9" y="29"/>
                  </a:lnTo>
                  <a:lnTo>
                    <a:pt x="149" y="29"/>
                  </a:lnTo>
                  <a:lnTo>
                    <a:pt x="149" y="29"/>
                  </a:lnTo>
                  <a:lnTo>
                    <a:pt x="149" y="29"/>
                  </a:lnTo>
                  <a:lnTo>
                    <a:pt x="152" y="29"/>
                  </a:lnTo>
                  <a:lnTo>
                    <a:pt x="152" y="29"/>
                  </a:lnTo>
                  <a:lnTo>
                    <a:pt x="152" y="29"/>
                  </a:lnTo>
                  <a:lnTo>
                    <a:pt x="152" y="29"/>
                  </a:lnTo>
                  <a:lnTo>
                    <a:pt x="152" y="29"/>
                  </a:lnTo>
                  <a:lnTo>
                    <a:pt x="152" y="29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6" y="26"/>
                  </a:lnTo>
                  <a:lnTo>
                    <a:pt x="156" y="26"/>
                  </a:lnTo>
                  <a:lnTo>
                    <a:pt x="154" y="24"/>
                  </a:lnTo>
                  <a:lnTo>
                    <a:pt x="154" y="24"/>
                  </a:lnTo>
                  <a:lnTo>
                    <a:pt x="154" y="24"/>
                  </a:lnTo>
                  <a:lnTo>
                    <a:pt x="156" y="24"/>
                  </a:lnTo>
                  <a:lnTo>
                    <a:pt x="156" y="24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59" y="26"/>
                  </a:lnTo>
                  <a:lnTo>
                    <a:pt x="159" y="26"/>
                  </a:lnTo>
                  <a:lnTo>
                    <a:pt x="159" y="26"/>
                  </a:lnTo>
                  <a:lnTo>
                    <a:pt x="159" y="26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61" y="24"/>
                  </a:lnTo>
                  <a:lnTo>
                    <a:pt x="161" y="24"/>
                  </a:lnTo>
                  <a:lnTo>
                    <a:pt x="161" y="24"/>
                  </a:lnTo>
                  <a:lnTo>
                    <a:pt x="161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2"/>
                  </a:lnTo>
                  <a:lnTo>
                    <a:pt x="166" y="22"/>
                  </a:lnTo>
                  <a:lnTo>
                    <a:pt x="166" y="22"/>
                  </a:lnTo>
                  <a:lnTo>
                    <a:pt x="166" y="22"/>
                  </a:lnTo>
                  <a:lnTo>
                    <a:pt x="168" y="22"/>
                  </a:lnTo>
                  <a:lnTo>
                    <a:pt x="168" y="22"/>
                  </a:lnTo>
                  <a:lnTo>
                    <a:pt x="171" y="22"/>
                  </a:lnTo>
                  <a:lnTo>
                    <a:pt x="171" y="22"/>
                  </a:lnTo>
                  <a:lnTo>
                    <a:pt x="171" y="24"/>
                  </a:lnTo>
                  <a:lnTo>
                    <a:pt x="171" y="24"/>
                  </a:lnTo>
                  <a:lnTo>
                    <a:pt x="171" y="24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19"/>
                  </a:lnTo>
                  <a:lnTo>
                    <a:pt x="176" y="19"/>
                  </a:lnTo>
                  <a:lnTo>
                    <a:pt x="176" y="19"/>
                  </a:lnTo>
                  <a:lnTo>
                    <a:pt x="176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7"/>
                  </a:lnTo>
                  <a:lnTo>
                    <a:pt x="173" y="17"/>
                  </a:lnTo>
                  <a:lnTo>
                    <a:pt x="176" y="17"/>
                  </a:lnTo>
                  <a:lnTo>
                    <a:pt x="176" y="19"/>
                  </a:lnTo>
                  <a:lnTo>
                    <a:pt x="176" y="19"/>
                  </a:lnTo>
                  <a:lnTo>
                    <a:pt x="176" y="19"/>
                  </a:lnTo>
                  <a:lnTo>
                    <a:pt x="176" y="22"/>
                  </a:lnTo>
                  <a:lnTo>
                    <a:pt x="178" y="22"/>
                  </a:lnTo>
                  <a:lnTo>
                    <a:pt x="178" y="22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7"/>
                  </a:lnTo>
                  <a:lnTo>
                    <a:pt x="178" y="17"/>
                  </a:lnTo>
                  <a:lnTo>
                    <a:pt x="178" y="17"/>
                  </a:lnTo>
                  <a:lnTo>
                    <a:pt x="178" y="17"/>
                  </a:lnTo>
                  <a:lnTo>
                    <a:pt x="178" y="17"/>
                  </a:lnTo>
                  <a:lnTo>
                    <a:pt x="180" y="17"/>
                  </a:lnTo>
                  <a:lnTo>
                    <a:pt x="180" y="17"/>
                  </a:lnTo>
                  <a:lnTo>
                    <a:pt x="180" y="17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9"/>
                  </a:lnTo>
                  <a:lnTo>
                    <a:pt x="188" y="19"/>
                  </a:lnTo>
                  <a:lnTo>
                    <a:pt x="188" y="19"/>
                  </a:lnTo>
                  <a:lnTo>
                    <a:pt x="188" y="19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90" y="17"/>
                  </a:lnTo>
                  <a:lnTo>
                    <a:pt x="190" y="17"/>
                  </a:lnTo>
                  <a:lnTo>
                    <a:pt x="190" y="17"/>
                  </a:lnTo>
                  <a:lnTo>
                    <a:pt x="190" y="17"/>
                  </a:lnTo>
                  <a:lnTo>
                    <a:pt x="192" y="17"/>
                  </a:lnTo>
                  <a:lnTo>
                    <a:pt x="192" y="17"/>
                  </a:lnTo>
                  <a:lnTo>
                    <a:pt x="192" y="17"/>
                  </a:lnTo>
                  <a:lnTo>
                    <a:pt x="192" y="17"/>
                  </a:lnTo>
                  <a:lnTo>
                    <a:pt x="192" y="17"/>
                  </a:lnTo>
                  <a:lnTo>
                    <a:pt x="195" y="17"/>
                  </a:lnTo>
                  <a:lnTo>
                    <a:pt x="195" y="17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2"/>
                  </a:lnTo>
                  <a:lnTo>
                    <a:pt x="200" y="12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9"/>
                  </a:lnTo>
                  <a:lnTo>
                    <a:pt x="202" y="9"/>
                  </a:lnTo>
                  <a:lnTo>
                    <a:pt x="202" y="9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7" y="12"/>
                  </a:lnTo>
                  <a:lnTo>
                    <a:pt x="207" y="12"/>
                  </a:lnTo>
                  <a:lnTo>
                    <a:pt x="207" y="9"/>
                  </a:lnTo>
                  <a:lnTo>
                    <a:pt x="207" y="12"/>
                  </a:lnTo>
                  <a:lnTo>
                    <a:pt x="207" y="12"/>
                  </a:lnTo>
                  <a:lnTo>
                    <a:pt x="207" y="9"/>
                  </a:lnTo>
                  <a:lnTo>
                    <a:pt x="207" y="9"/>
                  </a:lnTo>
                  <a:lnTo>
                    <a:pt x="207" y="9"/>
                  </a:lnTo>
                  <a:lnTo>
                    <a:pt x="209" y="9"/>
                  </a:lnTo>
                  <a:lnTo>
                    <a:pt x="209" y="9"/>
                  </a:lnTo>
                  <a:lnTo>
                    <a:pt x="209" y="9"/>
                  </a:lnTo>
                  <a:lnTo>
                    <a:pt x="209" y="9"/>
                  </a:lnTo>
                  <a:lnTo>
                    <a:pt x="209" y="9"/>
                  </a:lnTo>
                  <a:lnTo>
                    <a:pt x="212" y="9"/>
                  </a:lnTo>
                  <a:lnTo>
                    <a:pt x="212" y="9"/>
                  </a:lnTo>
                  <a:lnTo>
                    <a:pt x="212" y="9"/>
                  </a:lnTo>
                  <a:lnTo>
                    <a:pt x="212" y="9"/>
                  </a:lnTo>
                  <a:lnTo>
                    <a:pt x="214" y="9"/>
                  </a:lnTo>
                  <a:lnTo>
                    <a:pt x="214" y="9"/>
                  </a:lnTo>
                  <a:lnTo>
                    <a:pt x="214" y="9"/>
                  </a:lnTo>
                  <a:lnTo>
                    <a:pt x="216" y="9"/>
                  </a:lnTo>
                  <a:lnTo>
                    <a:pt x="216" y="9"/>
                  </a:lnTo>
                  <a:lnTo>
                    <a:pt x="216" y="9"/>
                  </a:lnTo>
                  <a:lnTo>
                    <a:pt x="216" y="9"/>
                  </a:lnTo>
                  <a:lnTo>
                    <a:pt x="216" y="7"/>
                  </a:lnTo>
                  <a:lnTo>
                    <a:pt x="216" y="7"/>
                  </a:lnTo>
                  <a:lnTo>
                    <a:pt x="219" y="7"/>
                  </a:lnTo>
                  <a:lnTo>
                    <a:pt x="219" y="7"/>
                  </a:lnTo>
                  <a:lnTo>
                    <a:pt x="219" y="7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4" y="9"/>
                  </a:lnTo>
                  <a:lnTo>
                    <a:pt x="224" y="9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3" y="2"/>
                  </a:lnTo>
                  <a:lnTo>
                    <a:pt x="233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8" y="2"/>
                  </a:lnTo>
                  <a:lnTo>
                    <a:pt x="238" y="2"/>
                  </a:lnTo>
                  <a:lnTo>
                    <a:pt x="238" y="2"/>
                  </a:lnTo>
                  <a:lnTo>
                    <a:pt x="238" y="2"/>
                  </a:lnTo>
                  <a:lnTo>
                    <a:pt x="238" y="2"/>
                  </a:lnTo>
                  <a:lnTo>
                    <a:pt x="240" y="2"/>
                  </a:lnTo>
                  <a:lnTo>
                    <a:pt x="240" y="2"/>
                  </a:lnTo>
                  <a:lnTo>
                    <a:pt x="240" y="2"/>
                  </a:lnTo>
                  <a:lnTo>
                    <a:pt x="240" y="2"/>
                  </a:lnTo>
                  <a:lnTo>
                    <a:pt x="240" y="2"/>
                  </a:lnTo>
                  <a:lnTo>
                    <a:pt x="240" y="2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5" y="2"/>
                  </a:lnTo>
                  <a:lnTo>
                    <a:pt x="245" y="2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4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148" y="2091"/>
              <a:ext cx="2940" cy="17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66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长江</a:t>
              </a:r>
              <a:endParaRPr lang="zh-CN" altLang="en-US" sz="66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901440" y="3911600"/>
            <a:ext cx="3055620" cy="1251585"/>
            <a:chOff x="6144" y="1977"/>
            <a:chExt cx="4812" cy="1971"/>
          </a:xfrm>
        </p:grpSpPr>
        <p:sp>
          <p:nvSpPr>
            <p:cNvPr id="29" name="Freeform 7"/>
            <p:cNvSpPr/>
            <p:nvPr/>
          </p:nvSpPr>
          <p:spPr bwMode="auto">
            <a:xfrm>
              <a:off x="6144" y="1977"/>
              <a:ext cx="4812" cy="1971"/>
            </a:xfrm>
            <a:custGeom>
              <a:avLst/>
              <a:gdLst>
                <a:gd name="T0" fmla="*/ 262 w 396"/>
                <a:gd name="T1" fmla="*/ 4 h 217"/>
                <a:gd name="T2" fmla="*/ 279 w 396"/>
                <a:gd name="T3" fmla="*/ 4 h 217"/>
                <a:gd name="T4" fmla="*/ 281 w 396"/>
                <a:gd name="T5" fmla="*/ 12 h 217"/>
                <a:gd name="T6" fmla="*/ 288 w 396"/>
                <a:gd name="T7" fmla="*/ 14 h 217"/>
                <a:gd name="T8" fmla="*/ 291 w 396"/>
                <a:gd name="T9" fmla="*/ 17 h 217"/>
                <a:gd name="T10" fmla="*/ 315 w 396"/>
                <a:gd name="T11" fmla="*/ 7 h 217"/>
                <a:gd name="T12" fmla="*/ 312 w 396"/>
                <a:gd name="T13" fmla="*/ 19 h 217"/>
                <a:gd name="T14" fmla="*/ 320 w 396"/>
                <a:gd name="T15" fmla="*/ 17 h 217"/>
                <a:gd name="T16" fmla="*/ 329 w 396"/>
                <a:gd name="T17" fmla="*/ 22 h 217"/>
                <a:gd name="T18" fmla="*/ 341 w 396"/>
                <a:gd name="T19" fmla="*/ 22 h 217"/>
                <a:gd name="T20" fmla="*/ 339 w 396"/>
                <a:gd name="T21" fmla="*/ 31 h 217"/>
                <a:gd name="T22" fmla="*/ 344 w 396"/>
                <a:gd name="T23" fmla="*/ 36 h 217"/>
                <a:gd name="T24" fmla="*/ 351 w 396"/>
                <a:gd name="T25" fmla="*/ 44 h 217"/>
                <a:gd name="T26" fmla="*/ 358 w 396"/>
                <a:gd name="T27" fmla="*/ 48 h 217"/>
                <a:gd name="T28" fmla="*/ 363 w 396"/>
                <a:gd name="T29" fmla="*/ 48 h 217"/>
                <a:gd name="T30" fmla="*/ 370 w 396"/>
                <a:gd name="T31" fmla="*/ 51 h 217"/>
                <a:gd name="T32" fmla="*/ 372 w 396"/>
                <a:gd name="T33" fmla="*/ 61 h 217"/>
                <a:gd name="T34" fmla="*/ 387 w 396"/>
                <a:gd name="T35" fmla="*/ 58 h 217"/>
                <a:gd name="T36" fmla="*/ 387 w 396"/>
                <a:gd name="T37" fmla="*/ 70 h 217"/>
                <a:gd name="T38" fmla="*/ 394 w 396"/>
                <a:gd name="T39" fmla="*/ 75 h 217"/>
                <a:gd name="T40" fmla="*/ 387 w 396"/>
                <a:gd name="T41" fmla="*/ 97 h 217"/>
                <a:gd name="T42" fmla="*/ 372 w 396"/>
                <a:gd name="T43" fmla="*/ 117 h 217"/>
                <a:gd name="T44" fmla="*/ 365 w 396"/>
                <a:gd name="T45" fmla="*/ 131 h 217"/>
                <a:gd name="T46" fmla="*/ 351 w 396"/>
                <a:gd name="T47" fmla="*/ 146 h 217"/>
                <a:gd name="T48" fmla="*/ 332 w 396"/>
                <a:gd name="T49" fmla="*/ 158 h 217"/>
                <a:gd name="T50" fmla="*/ 312 w 396"/>
                <a:gd name="T51" fmla="*/ 171 h 217"/>
                <a:gd name="T52" fmla="*/ 288 w 396"/>
                <a:gd name="T53" fmla="*/ 180 h 217"/>
                <a:gd name="T54" fmla="*/ 274 w 396"/>
                <a:gd name="T55" fmla="*/ 185 h 217"/>
                <a:gd name="T56" fmla="*/ 255 w 396"/>
                <a:gd name="T57" fmla="*/ 193 h 217"/>
                <a:gd name="T58" fmla="*/ 226 w 396"/>
                <a:gd name="T59" fmla="*/ 200 h 217"/>
                <a:gd name="T60" fmla="*/ 192 w 396"/>
                <a:gd name="T61" fmla="*/ 205 h 217"/>
                <a:gd name="T62" fmla="*/ 171 w 396"/>
                <a:gd name="T63" fmla="*/ 202 h 217"/>
                <a:gd name="T64" fmla="*/ 147 w 396"/>
                <a:gd name="T65" fmla="*/ 207 h 217"/>
                <a:gd name="T66" fmla="*/ 120 w 396"/>
                <a:gd name="T67" fmla="*/ 207 h 217"/>
                <a:gd name="T68" fmla="*/ 108 w 396"/>
                <a:gd name="T69" fmla="*/ 205 h 217"/>
                <a:gd name="T70" fmla="*/ 94 w 396"/>
                <a:gd name="T71" fmla="*/ 215 h 217"/>
                <a:gd name="T72" fmla="*/ 65 w 396"/>
                <a:gd name="T73" fmla="*/ 207 h 217"/>
                <a:gd name="T74" fmla="*/ 56 w 396"/>
                <a:gd name="T75" fmla="*/ 190 h 217"/>
                <a:gd name="T76" fmla="*/ 48 w 396"/>
                <a:gd name="T77" fmla="*/ 180 h 217"/>
                <a:gd name="T78" fmla="*/ 36 w 396"/>
                <a:gd name="T79" fmla="*/ 168 h 217"/>
                <a:gd name="T80" fmla="*/ 22 w 396"/>
                <a:gd name="T81" fmla="*/ 151 h 217"/>
                <a:gd name="T82" fmla="*/ 10 w 396"/>
                <a:gd name="T83" fmla="*/ 141 h 217"/>
                <a:gd name="T84" fmla="*/ 3 w 396"/>
                <a:gd name="T85" fmla="*/ 119 h 217"/>
                <a:gd name="T86" fmla="*/ 12 w 396"/>
                <a:gd name="T87" fmla="*/ 109 h 217"/>
                <a:gd name="T88" fmla="*/ 22 w 396"/>
                <a:gd name="T89" fmla="*/ 105 h 217"/>
                <a:gd name="T90" fmla="*/ 34 w 396"/>
                <a:gd name="T91" fmla="*/ 95 h 217"/>
                <a:gd name="T92" fmla="*/ 46 w 396"/>
                <a:gd name="T93" fmla="*/ 90 h 217"/>
                <a:gd name="T94" fmla="*/ 53 w 396"/>
                <a:gd name="T95" fmla="*/ 70 h 217"/>
                <a:gd name="T96" fmla="*/ 60 w 396"/>
                <a:gd name="T97" fmla="*/ 58 h 217"/>
                <a:gd name="T98" fmla="*/ 72 w 396"/>
                <a:gd name="T99" fmla="*/ 53 h 217"/>
                <a:gd name="T100" fmla="*/ 87 w 396"/>
                <a:gd name="T101" fmla="*/ 48 h 217"/>
                <a:gd name="T102" fmla="*/ 101 w 396"/>
                <a:gd name="T103" fmla="*/ 44 h 217"/>
                <a:gd name="T104" fmla="*/ 120 w 396"/>
                <a:gd name="T105" fmla="*/ 39 h 217"/>
                <a:gd name="T106" fmla="*/ 132 w 396"/>
                <a:gd name="T107" fmla="*/ 39 h 217"/>
                <a:gd name="T108" fmla="*/ 142 w 396"/>
                <a:gd name="T109" fmla="*/ 31 h 217"/>
                <a:gd name="T110" fmla="*/ 156 w 396"/>
                <a:gd name="T111" fmla="*/ 26 h 217"/>
                <a:gd name="T112" fmla="*/ 173 w 396"/>
                <a:gd name="T113" fmla="*/ 22 h 217"/>
                <a:gd name="T114" fmla="*/ 178 w 396"/>
                <a:gd name="T115" fmla="*/ 17 h 217"/>
                <a:gd name="T116" fmla="*/ 188 w 396"/>
                <a:gd name="T117" fmla="*/ 17 h 217"/>
                <a:gd name="T118" fmla="*/ 202 w 396"/>
                <a:gd name="T119" fmla="*/ 12 h 217"/>
                <a:gd name="T120" fmla="*/ 221 w 396"/>
                <a:gd name="T121" fmla="*/ 7 h 217"/>
                <a:gd name="T122" fmla="*/ 231 w 396"/>
                <a:gd name="T123" fmla="*/ 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6" h="217">
                  <a:moveTo>
                    <a:pt x="248" y="0"/>
                  </a:moveTo>
                  <a:lnTo>
                    <a:pt x="248" y="2"/>
                  </a:lnTo>
                  <a:lnTo>
                    <a:pt x="248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60" y="4"/>
                  </a:lnTo>
                  <a:lnTo>
                    <a:pt x="260" y="4"/>
                  </a:lnTo>
                  <a:lnTo>
                    <a:pt x="260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4" y="4"/>
                  </a:lnTo>
                  <a:lnTo>
                    <a:pt x="264" y="4"/>
                  </a:lnTo>
                  <a:lnTo>
                    <a:pt x="264" y="4"/>
                  </a:lnTo>
                  <a:lnTo>
                    <a:pt x="264" y="4"/>
                  </a:lnTo>
                  <a:lnTo>
                    <a:pt x="267" y="2"/>
                  </a:lnTo>
                  <a:lnTo>
                    <a:pt x="267" y="2"/>
                  </a:lnTo>
                  <a:lnTo>
                    <a:pt x="267" y="2"/>
                  </a:lnTo>
                  <a:lnTo>
                    <a:pt x="269" y="2"/>
                  </a:lnTo>
                  <a:lnTo>
                    <a:pt x="269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6" y="7"/>
                  </a:lnTo>
                  <a:lnTo>
                    <a:pt x="276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9" y="12"/>
                  </a:lnTo>
                  <a:lnTo>
                    <a:pt x="279" y="12"/>
                  </a:lnTo>
                  <a:lnTo>
                    <a:pt x="279" y="12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9" y="12"/>
                  </a:lnTo>
                  <a:lnTo>
                    <a:pt x="281" y="12"/>
                  </a:lnTo>
                  <a:lnTo>
                    <a:pt x="281" y="12"/>
                  </a:lnTo>
                  <a:lnTo>
                    <a:pt x="281" y="12"/>
                  </a:lnTo>
                  <a:lnTo>
                    <a:pt x="281" y="12"/>
                  </a:lnTo>
                  <a:lnTo>
                    <a:pt x="281" y="9"/>
                  </a:lnTo>
                  <a:lnTo>
                    <a:pt x="284" y="9"/>
                  </a:lnTo>
                  <a:lnTo>
                    <a:pt x="284" y="9"/>
                  </a:lnTo>
                  <a:lnTo>
                    <a:pt x="284" y="9"/>
                  </a:lnTo>
                  <a:lnTo>
                    <a:pt x="284" y="9"/>
                  </a:lnTo>
                  <a:lnTo>
                    <a:pt x="284" y="12"/>
                  </a:lnTo>
                  <a:lnTo>
                    <a:pt x="284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4" y="12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1" y="14"/>
                  </a:lnTo>
                  <a:lnTo>
                    <a:pt x="281" y="14"/>
                  </a:lnTo>
                  <a:lnTo>
                    <a:pt x="281" y="14"/>
                  </a:lnTo>
                  <a:lnTo>
                    <a:pt x="281" y="14"/>
                  </a:lnTo>
                  <a:lnTo>
                    <a:pt x="279" y="14"/>
                  </a:lnTo>
                  <a:lnTo>
                    <a:pt x="279" y="14"/>
                  </a:lnTo>
                  <a:lnTo>
                    <a:pt x="279" y="14"/>
                  </a:lnTo>
                  <a:lnTo>
                    <a:pt x="279" y="14"/>
                  </a:lnTo>
                  <a:lnTo>
                    <a:pt x="279" y="14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1" y="14"/>
                  </a:lnTo>
                  <a:lnTo>
                    <a:pt x="281" y="14"/>
                  </a:lnTo>
                  <a:lnTo>
                    <a:pt x="281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6" y="14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8" y="12"/>
                  </a:lnTo>
                  <a:lnTo>
                    <a:pt x="288" y="12"/>
                  </a:lnTo>
                  <a:lnTo>
                    <a:pt x="288" y="12"/>
                  </a:lnTo>
                  <a:lnTo>
                    <a:pt x="288" y="12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88" y="17"/>
                  </a:lnTo>
                  <a:lnTo>
                    <a:pt x="288" y="17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93" y="17"/>
                  </a:lnTo>
                  <a:lnTo>
                    <a:pt x="293" y="17"/>
                  </a:lnTo>
                  <a:lnTo>
                    <a:pt x="293" y="17"/>
                  </a:lnTo>
                  <a:lnTo>
                    <a:pt x="293" y="17"/>
                  </a:lnTo>
                  <a:lnTo>
                    <a:pt x="293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8" y="14"/>
                  </a:lnTo>
                  <a:lnTo>
                    <a:pt x="298" y="14"/>
                  </a:lnTo>
                  <a:lnTo>
                    <a:pt x="298" y="14"/>
                  </a:lnTo>
                  <a:lnTo>
                    <a:pt x="298" y="17"/>
                  </a:lnTo>
                  <a:lnTo>
                    <a:pt x="298" y="17"/>
                  </a:lnTo>
                  <a:lnTo>
                    <a:pt x="300" y="17"/>
                  </a:lnTo>
                  <a:lnTo>
                    <a:pt x="300" y="17"/>
                  </a:lnTo>
                  <a:lnTo>
                    <a:pt x="300" y="17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5" y="14"/>
                  </a:lnTo>
                  <a:lnTo>
                    <a:pt x="305" y="14"/>
                  </a:lnTo>
                  <a:lnTo>
                    <a:pt x="305" y="14"/>
                  </a:lnTo>
                  <a:lnTo>
                    <a:pt x="305" y="14"/>
                  </a:lnTo>
                  <a:lnTo>
                    <a:pt x="305" y="12"/>
                  </a:lnTo>
                  <a:lnTo>
                    <a:pt x="305" y="12"/>
                  </a:lnTo>
                  <a:lnTo>
                    <a:pt x="305" y="12"/>
                  </a:lnTo>
                  <a:lnTo>
                    <a:pt x="305" y="12"/>
                  </a:lnTo>
                  <a:lnTo>
                    <a:pt x="305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10" y="9"/>
                  </a:lnTo>
                  <a:lnTo>
                    <a:pt x="310" y="9"/>
                  </a:lnTo>
                  <a:lnTo>
                    <a:pt x="310" y="9"/>
                  </a:lnTo>
                  <a:lnTo>
                    <a:pt x="310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2" y="7"/>
                  </a:lnTo>
                  <a:lnTo>
                    <a:pt x="312" y="7"/>
                  </a:lnTo>
                  <a:lnTo>
                    <a:pt x="315" y="7"/>
                  </a:lnTo>
                  <a:lnTo>
                    <a:pt x="315" y="7"/>
                  </a:lnTo>
                  <a:lnTo>
                    <a:pt x="315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0" y="9"/>
                  </a:lnTo>
                  <a:lnTo>
                    <a:pt x="310" y="9"/>
                  </a:lnTo>
                  <a:lnTo>
                    <a:pt x="310" y="9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4"/>
                  </a:lnTo>
                  <a:lnTo>
                    <a:pt x="305" y="14"/>
                  </a:lnTo>
                  <a:lnTo>
                    <a:pt x="305" y="14"/>
                  </a:lnTo>
                  <a:lnTo>
                    <a:pt x="305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9"/>
                  </a:lnTo>
                  <a:lnTo>
                    <a:pt x="305" y="19"/>
                  </a:lnTo>
                  <a:lnTo>
                    <a:pt x="308" y="17"/>
                  </a:lnTo>
                  <a:lnTo>
                    <a:pt x="308" y="17"/>
                  </a:lnTo>
                  <a:lnTo>
                    <a:pt x="308" y="17"/>
                  </a:lnTo>
                  <a:lnTo>
                    <a:pt x="310" y="17"/>
                  </a:lnTo>
                  <a:lnTo>
                    <a:pt x="310" y="17"/>
                  </a:lnTo>
                  <a:lnTo>
                    <a:pt x="310" y="17"/>
                  </a:lnTo>
                  <a:lnTo>
                    <a:pt x="310" y="17"/>
                  </a:lnTo>
                  <a:lnTo>
                    <a:pt x="310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7"/>
                  </a:lnTo>
                  <a:lnTo>
                    <a:pt x="320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4" y="19"/>
                  </a:lnTo>
                  <a:lnTo>
                    <a:pt x="324" y="19"/>
                  </a:lnTo>
                  <a:lnTo>
                    <a:pt x="324" y="19"/>
                  </a:lnTo>
                  <a:lnTo>
                    <a:pt x="324" y="19"/>
                  </a:lnTo>
                  <a:lnTo>
                    <a:pt x="327" y="19"/>
                  </a:lnTo>
                  <a:lnTo>
                    <a:pt x="327" y="19"/>
                  </a:lnTo>
                  <a:lnTo>
                    <a:pt x="327" y="19"/>
                  </a:lnTo>
                  <a:lnTo>
                    <a:pt x="327" y="19"/>
                  </a:lnTo>
                  <a:lnTo>
                    <a:pt x="327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22"/>
                  </a:lnTo>
                  <a:lnTo>
                    <a:pt x="329" y="22"/>
                  </a:lnTo>
                  <a:lnTo>
                    <a:pt x="329" y="22"/>
                  </a:lnTo>
                  <a:lnTo>
                    <a:pt x="329" y="22"/>
                  </a:lnTo>
                  <a:lnTo>
                    <a:pt x="327" y="22"/>
                  </a:lnTo>
                  <a:lnTo>
                    <a:pt x="327" y="22"/>
                  </a:lnTo>
                  <a:lnTo>
                    <a:pt x="327" y="22"/>
                  </a:lnTo>
                  <a:lnTo>
                    <a:pt x="327" y="22"/>
                  </a:lnTo>
                  <a:lnTo>
                    <a:pt x="327" y="22"/>
                  </a:lnTo>
                  <a:lnTo>
                    <a:pt x="327" y="24"/>
                  </a:lnTo>
                  <a:lnTo>
                    <a:pt x="327" y="24"/>
                  </a:lnTo>
                  <a:lnTo>
                    <a:pt x="329" y="24"/>
                  </a:lnTo>
                  <a:lnTo>
                    <a:pt x="329" y="22"/>
                  </a:lnTo>
                  <a:lnTo>
                    <a:pt x="329" y="22"/>
                  </a:lnTo>
                  <a:lnTo>
                    <a:pt x="332" y="22"/>
                  </a:lnTo>
                  <a:lnTo>
                    <a:pt x="332" y="22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4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2"/>
                  </a:lnTo>
                  <a:lnTo>
                    <a:pt x="336" y="22"/>
                  </a:lnTo>
                  <a:lnTo>
                    <a:pt x="336" y="22"/>
                  </a:lnTo>
                  <a:lnTo>
                    <a:pt x="336" y="22"/>
                  </a:lnTo>
                  <a:lnTo>
                    <a:pt x="339" y="22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7"/>
                  </a:lnTo>
                  <a:lnTo>
                    <a:pt x="339" y="17"/>
                  </a:lnTo>
                  <a:lnTo>
                    <a:pt x="341" y="17"/>
                  </a:lnTo>
                  <a:lnTo>
                    <a:pt x="341" y="17"/>
                  </a:lnTo>
                  <a:lnTo>
                    <a:pt x="341" y="17"/>
                  </a:lnTo>
                  <a:lnTo>
                    <a:pt x="341" y="17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4" y="22"/>
                  </a:lnTo>
                  <a:lnTo>
                    <a:pt x="344" y="22"/>
                  </a:lnTo>
                  <a:lnTo>
                    <a:pt x="344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6"/>
                  </a:lnTo>
                  <a:lnTo>
                    <a:pt x="341" y="26"/>
                  </a:lnTo>
                  <a:lnTo>
                    <a:pt x="341" y="26"/>
                  </a:lnTo>
                  <a:lnTo>
                    <a:pt x="344" y="24"/>
                  </a:lnTo>
                  <a:lnTo>
                    <a:pt x="344" y="24"/>
                  </a:lnTo>
                  <a:lnTo>
                    <a:pt x="344" y="24"/>
                  </a:lnTo>
                  <a:lnTo>
                    <a:pt x="344" y="24"/>
                  </a:lnTo>
                  <a:lnTo>
                    <a:pt x="346" y="24"/>
                  </a:lnTo>
                  <a:lnTo>
                    <a:pt x="346" y="22"/>
                  </a:lnTo>
                  <a:lnTo>
                    <a:pt x="346" y="22"/>
                  </a:lnTo>
                  <a:lnTo>
                    <a:pt x="346" y="22"/>
                  </a:lnTo>
                  <a:lnTo>
                    <a:pt x="346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6" y="22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4" y="24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1" y="26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6" y="31"/>
                  </a:lnTo>
                  <a:lnTo>
                    <a:pt x="336" y="31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9" y="36"/>
                  </a:lnTo>
                  <a:lnTo>
                    <a:pt x="339" y="36"/>
                  </a:lnTo>
                  <a:lnTo>
                    <a:pt x="339" y="36"/>
                  </a:lnTo>
                  <a:lnTo>
                    <a:pt x="339" y="36"/>
                  </a:lnTo>
                  <a:lnTo>
                    <a:pt x="341" y="36"/>
                  </a:lnTo>
                  <a:lnTo>
                    <a:pt x="341" y="36"/>
                  </a:lnTo>
                  <a:lnTo>
                    <a:pt x="341" y="34"/>
                  </a:lnTo>
                  <a:lnTo>
                    <a:pt x="341" y="34"/>
                  </a:lnTo>
                  <a:lnTo>
                    <a:pt x="341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6" y="34"/>
                  </a:lnTo>
                  <a:lnTo>
                    <a:pt x="346" y="34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6" y="34"/>
                  </a:lnTo>
                  <a:lnTo>
                    <a:pt x="346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4" y="39"/>
                  </a:lnTo>
                  <a:lnTo>
                    <a:pt x="344" y="39"/>
                  </a:lnTo>
                  <a:lnTo>
                    <a:pt x="344" y="39"/>
                  </a:lnTo>
                  <a:lnTo>
                    <a:pt x="344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3" y="41"/>
                  </a:lnTo>
                  <a:lnTo>
                    <a:pt x="353" y="41"/>
                  </a:lnTo>
                  <a:lnTo>
                    <a:pt x="351" y="41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6"/>
                  </a:lnTo>
                  <a:lnTo>
                    <a:pt x="351" y="46"/>
                  </a:lnTo>
                  <a:lnTo>
                    <a:pt x="351" y="46"/>
                  </a:lnTo>
                  <a:lnTo>
                    <a:pt x="351" y="46"/>
                  </a:lnTo>
                  <a:lnTo>
                    <a:pt x="351" y="46"/>
                  </a:lnTo>
                  <a:lnTo>
                    <a:pt x="351" y="46"/>
                  </a:lnTo>
                  <a:lnTo>
                    <a:pt x="353" y="46"/>
                  </a:lnTo>
                  <a:lnTo>
                    <a:pt x="353" y="44"/>
                  </a:lnTo>
                  <a:lnTo>
                    <a:pt x="353" y="44"/>
                  </a:lnTo>
                  <a:lnTo>
                    <a:pt x="356" y="44"/>
                  </a:lnTo>
                  <a:lnTo>
                    <a:pt x="356" y="44"/>
                  </a:lnTo>
                  <a:lnTo>
                    <a:pt x="356" y="44"/>
                  </a:lnTo>
                  <a:lnTo>
                    <a:pt x="356" y="46"/>
                  </a:lnTo>
                  <a:lnTo>
                    <a:pt x="356" y="46"/>
                  </a:lnTo>
                  <a:lnTo>
                    <a:pt x="356" y="46"/>
                  </a:lnTo>
                  <a:lnTo>
                    <a:pt x="356" y="46"/>
                  </a:lnTo>
                  <a:lnTo>
                    <a:pt x="356" y="46"/>
                  </a:lnTo>
                  <a:lnTo>
                    <a:pt x="356" y="48"/>
                  </a:lnTo>
                  <a:lnTo>
                    <a:pt x="356" y="48"/>
                  </a:lnTo>
                  <a:lnTo>
                    <a:pt x="356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3" y="46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68" y="48"/>
                  </a:lnTo>
                  <a:lnTo>
                    <a:pt x="368" y="48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70" y="51"/>
                  </a:lnTo>
                  <a:lnTo>
                    <a:pt x="370" y="51"/>
                  </a:lnTo>
                  <a:lnTo>
                    <a:pt x="370" y="53"/>
                  </a:lnTo>
                  <a:lnTo>
                    <a:pt x="370" y="51"/>
                  </a:lnTo>
                  <a:lnTo>
                    <a:pt x="370" y="51"/>
                  </a:lnTo>
                  <a:lnTo>
                    <a:pt x="372" y="51"/>
                  </a:lnTo>
                  <a:lnTo>
                    <a:pt x="372" y="51"/>
                  </a:lnTo>
                  <a:lnTo>
                    <a:pt x="370" y="51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68" y="56"/>
                  </a:lnTo>
                  <a:lnTo>
                    <a:pt x="368" y="56"/>
                  </a:lnTo>
                  <a:lnTo>
                    <a:pt x="368" y="56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61"/>
                  </a:lnTo>
                  <a:lnTo>
                    <a:pt x="368" y="61"/>
                  </a:lnTo>
                  <a:lnTo>
                    <a:pt x="368" y="61"/>
                  </a:lnTo>
                  <a:lnTo>
                    <a:pt x="368" y="61"/>
                  </a:lnTo>
                  <a:lnTo>
                    <a:pt x="368" y="61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6"/>
                  </a:lnTo>
                  <a:lnTo>
                    <a:pt x="368" y="66"/>
                  </a:lnTo>
                  <a:lnTo>
                    <a:pt x="368" y="66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70" y="63"/>
                  </a:lnTo>
                  <a:lnTo>
                    <a:pt x="370" y="63"/>
                  </a:lnTo>
                  <a:lnTo>
                    <a:pt x="370" y="63"/>
                  </a:lnTo>
                  <a:lnTo>
                    <a:pt x="370" y="63"/>
                  </a:lnTo>
                  <a:lnTo>
                    <a:pt x="370" y="63"/>
                  </a:lnTo>
                  <a:lnTo>
                    <a:pt x="372" y="63"/>
                  </a:lnTo>
                  <a:lnTo>
                    <a:pt x="372" y="63"/>
                  </a:lnTo>
                  <a:lnTo>
                    <a:pt x="372" y="63"/>
                  </a:lnTo>
                  <a:lnTo>
                    <a:pt x="372" y="63"/>
                  </a:lnTo>
                  <a:lnTo>
                    <a:pt x="372" y="61"/>
                  </a:lnTo>
                  <a:lnTo>
                    <a:pt x="372" y="61"/>
                  </a:lnTo>
                  <a:lnTo>
                    <a:pt x="372" y="63"/>
                  </a:lnTo>
                  <a:lnTo>
                    <a:pt x="372" y="61"/>
                  </a:lnTo>
                  <a:lnTo>
                    <a:pt x="372" y="61"/>
                  </a:lnTo>
                  <a:lnTo>
                    <a:pt x="375" y="61"/>
                  </a:lnTo>
                  <a:lnTo>
                    <a:pt x="375" y="61"/>
                  </a:lnTo>
                  <a:lnTo>
                    <a:pt x="375" y="63"/>
                  </a:lnTo>
                  <a:lnTo>
                    <a:pt x="375" y="63"/>
                  </a:lnTo>
                  <a:lnTo>
                    <a:pt x="375" y="63"/>
                  </a:lnTo>
                  <a:lnTo>
                    <a:pt x="375" y="63"/>
                  </a:lnTo>
                  <a:lnTo>
                    <a:pt x="375" y="63"/>
                  </a:lnTo>
                  <a:lnTo>
                    <a:pt x="375" y="63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80" y="61"/>
                  </a:lnTo>
                  <a:lnTo>
                    <a:pt x="380" y="61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61"/>
                  </a:lnTo>
                  <a:lnTo>
                    <a:pt x="382" y="61"/>
                  </a:lnTo>
                  <a:lnTo>
                    <a:pt x="382" y="61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4" y="63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7" y="58"/>
                  </a:lnTo>
                  <a:lnTo>
                    <a:pt x="387" y="61"/>
                  </a:lnTo>
                  <a:lnTo>
                    <a:pt x="387" y="61"/>
                  </a:lnTo>
                  <a:lnTo>
                    <a:pt x="387" y="61"/>
                  </a:lnTo>
                  <a:lnTo>
                    <a:pt x="387" y="61"/>
                  </a:lnTo>
                  <a:lnTo>
                    <a:pt x="387" y="61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7" y="63"/>
                  </a:lnTo>
                  <a:lnTo>
                    <a:pt x="387" y="63"/>
                  </a:lnTo>
                  <a:lnTo>
                    <a:pt x="387" y="63"/>
                  </a:lnTo>
                  <a:lnTo>
                    <a:pt x="387" y="63"/>
                  </a:lnTo>
                  <a:lnTo>
                    <a:pt x="387" y="63"/>
                  </a:lnTo>
                  <a:lnTo>
                    <a:pt x="387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92" y="61"/>
                  </a:lnTo>
                  <a:lnTo>
                    <a:pt x="392" y="61"/>
                  </a:lnTo>
                  <a:lnTo>
                    <a:pt x="389" y="61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6"/>
                  </a:lnTo>
                  <a:lnTo>
                    <a:pt x="389" y="66"/>
                  </a:lnTo>
                  <a:lnTo>
                    <a:pt x="389" y="66"/>
                  </a:lnTo>
                  <a:lnTo>
                    <a:pt x="389" y="66"/>
                  </a:lnTo>
                  <a:lnTo>
                    <a:pt x="389" y="66"/>
                  </a:lnTo>
                  <a:lnTo>
                    <a:pt x="387" y="66"/>
                  </a:lnTo>
                  <a:lnTo>
                    <a:pt x="387" y="68"/>
                  </a:lnTo>
                  <a:lnTo>
                    <a:pt x="387" y="68"/>
                  </a:lnTo>
                  <a:lnTo>
                    <a:pt x="387" y="68"/>
                  </a:lnTo>
                  <a:lnTo>
                    <a:pt x="387" y="68"/>
                  </a:lnTo>
                  <a:lnTo>
                    <a:pt x="387" y="68"/>
                  </a:lnTo>
                  <a:lnTo>
                    <a:pt x="387" y="68"/>
                  </a:lnTo>
                  <a:lnTo>
                    <a:pt x="387" y="70"/>
                  </a:lnTo>
                  <a:lnTo>
                    <a:pt x="387" y="70"/>
                  </a:lnTo>
                  <a:lnTo>
                    <a:pt x="387" y="70"/>
                  </a:lnTo>
                  <a:lnTo>
                    <a:pt x="387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92" y="68"/>
                  </a:lnTo>
                  <a:lnTo>
                    <a:pt x="392" y="66"/>
                  </a:lnTo>
                  <a:lnTo>
                    <a:pt x="392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3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8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8"/>
                  </a:lnTo>
                  <a:lnTo>
                    <a:pt x="394" y="78"/>
                  </a:lnTo>
                  <a:lnTo>
                    <a:pt x="394" y="78"/>
                  </a:lnTo>
                  <a:lnTo>
                    <a:pt x="394" y="78"/>
                  </a:lnTo>
                  <a:lnTo>
                    <a:pt x="394" y="78"/>
                  </a:lnTo>
                  <a:lnTo>
                    <a:pt x="396" y="78"/>
                  </a:lnTo>
                  <a:lnTo>
                    <a:pt x="396" y="80"/>
                  </a:lnTo>
                  <a:lnTo>
                    <a:pt x="396" y="80"/>
                  </a:lnTo>
                  <a:lnTo>
                    <a:pt x="394" y="80"/>
                  </a:lnTo>
                  <a:lnTo>
                    <a:pt x="394" y="80"/>
                  </a:lnTo>
                  <a:lnTo>
                    <a:pt x="396" y="80"/>
                  </a:lnTo>
                  <a:lnTo>
                    <a:pt x="396" y="80"/>
                  </a:lnTo>
                  <a:lnTo>
                    <a:pt x="396" y="80"/>
                  </a:lnTo>
                  <a:lnTo>
                    <a:pt x="396" y="83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7"/>
                  </a:lnTo>
                  <a:lnTo>
                    <a:pt x="394" y="87"/>
                  </a:lnTo>
                  <a:lnTo>
                    <a:pt x="394" y="87"/>
                  </a:lnTo>
                  <a:lnTo>
                    <a:pt x="392" y="90"/>
                  </a:lnTo>
                  <a:lnTo>
                    <a:pt x="392" y="90"/>
                  </a:lnTo>
                  <a:lnTo>
                    <a:pt x="392" y="90"/>
                  </a:lnTo>
                  <a:lnTo>
                    <a:pt x="392" y="90"/>
                  </a:lnTo>
                  <a:lnTo>
                    <a:pt x="392" y="90"/>
                  </a:lnTo>
                  <a:lnTo>
                    <a:pt x="392" y="90"/>
                  </a:lnTo>
                  <a:lnTo>
                    <a:pt x="392" y="92"/>
                  </a:lnTo>
                  <a:lnTo>
                    <a:pt x="392" y="92"/>
                  </a:lnTo>
                  <a:lnTo>
                    <a:pt x="389" y="92"/>
                  </a:lnTo>
                  <a:lnTo>
                    <a:pt x="389" y="92"/>
                  </a:lnTo>
                  <a:lnTo>
                    <a:pt x="389" y="92"/>
                  </a:lnTo>
                  <a:lnTo>
                    <a:pt x="389" y="92"/>
                  </a:lnTo>
                  <a:lnTo>
                    <a:pt x="389" y="92"/>
                  </a:lnTo>
                  <a:lnTo>
                    <a:pt x="389" y="95"/>
                  </a:lnTo>
                  <a:lnTo>
                    <a:pt x="389" y="95"/>
                  </a:lnTo>
                  <a:lnTo>
                    <a:pt x="387" y="95"/>
                  </a:lnTo>
                  <a:lnTo>
                    <a:pt x="387" y="95"/>
                  </a:lnTo>
                  <a:lnTo>
                    <a:pt x="387" y="97"/>
                  </a:lnTo>
                  <a:lnTo>
                    <a:pt x="387" y="97"/>
                  </a:lnTo>
                  <a:lnTo>
                    <a:pt x="387" y="97"/>
                  </a:lnTo>
                  <a:lnTo>
                    <a:pt x="387" y="97"/>
                  </a:lnTo>
                  <a:lnTo>
                    <a:pt x="387" y="97"/>
                  </a:lnTo>
                  <a:lnTo>
                    <a:pt x="387" y="97"/>
                  </a:lnTo>
                  <a:lnTo>
                    <a:pt x="384" y="100"/>
                  </a:lnTo>
                  <a:lnTo>
                    <a:pt x="384" y="100"/>
                  </a:lnTo>
                  <a:lnTo>
                    <a:pt x="384" y="100"/>
                  </a:lnTo>
                  <a:lnTo>
                    <a:pt x="384" y="100"/>
                  </a:lnTo>
                  <a:lnTo>
                    <a:pt x="384" y="100"/>
                  </a:lnTo>
                  <a:lnTo>
                    <a:pt x="384" y="100"/>
                  </a:lnTo>
                  <a:lnTo>
                    <a:pt x="384" y="102"/>
                  </a:lnTo>
                  <a:lnTo>
                    <a:pt x="382" y="102"/>
                  </a:lnTo>
                  <a:lnTo>
                    <a:pt x="382" y="102"/>
                  </a:lnTo>
                  <a:lnTo>
                    <a:pt x="382" y="102"/>
                  </a:lnTo>
                  <a:lnTo>
                    <a:pt x="382" y="102"/>
                  </a:lnTo>
                  <a:lnTo>
                    <a:pt x="382" y="102"/>
                  </a:lnTo>
                  <a:lnTo>
                    <a:pt x="382" y="105"/>
                  </a:lnTo>
                  <a:lnTo>
                    <a:pt x="382" y="105"/>
                  </a:lnTo>
                  <a:lnTo>
                    <a:pt x="382" y="105"/>
                  </a:lnTo>
                  <a:lnTo>
                    <a:pt x="382" y="105"/>
                  </a:lnTo>
                  <a:lnTo>
                    <a:pt x="382" y="105"/>
                  </a:lnTo>
                  <a:lnTo>
                    <a:pt x="380" y="105"/>
                  </a:lnTo>
                  <a:lnTo>
                    <a:pt x="380" y="105"/>
                  </a:lnTo>
                  <a:lnTo>
                    <a:pt x="380" y="105"/>
                  </a:lnTo>
                  <a:lnTo>
                    <a:pt x="380" y="107"/>
                  </a:lnTo>
                  <a:lnTo>
                    <a:pt x="380" y="107"/>
                  </a:lnTo>
                  <a:lnTo>
                    <a:pt x="380" y="107"/>
                  </a:lnTo>
                  <a:lnTo>
                    <a:pt x="380" y="107"/>
                  </a:lnTo>
                  <a:lnTo>
                    <a:pt x="377" y="107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12"/>
                  </a:lnTo>
                  <a:lnTo>
                    <a:pt x="377" y="112"/>
                  </a:lnTo>
                  <a:lnTo>
                    <a:pt x="377" y="112"/>
                  </a:lnTo>
                  <a:lnTo>
                    <a:pt x="377" y="112"/>
                  </a:lnTo>
                  <a:lnTo>
                    <a:pt x="377" y="112"/>
                  </a:lnTo>
                  <a:lnTo>
                    <a:pt x="377" y="112"/>
                  </a:lnTo>
                  <a:lnTo>
                    <a:pt x="377" y="114"/>
                  </a:lnTo>
                  <a:lnTo>
                    <a:pt x="377" y="114"/>
                  </a:lnTo>
                  <a:lnTo>
                    <a:pt x="375" y="117"/>
                  </a:lnTo>
                  <a:lnTo>
                    <a:pt x="375" y="117"/>
                  </a:lnTo>
                  <a:lnTo>
                    <a:pt x="375" y="117"/>
                  </a:lnTo>
                  <a:lnTo>
                    <a:pt x="375" y="117"/>
                  </a:lnTo>
                  <a:lnTo>
                    <a:pt x="375" y="117"/>
                  </a:lnTo>
                  <a:lnTo>
                    <a:pt x="372" y="117"/>
                  </a:lnTo>
                  <a:lnTo>
                    <a:pt x="372" y="117"/>
                  </a:lnTo>
                  <a:lnTo>
                    <a:pt x="372" y="117"/>
                  </a:lnTo>
                  <a:lnTo>
                    <a:pt x="372" y="117"/>
                  </a:lnTo>
                  <a:lnTo>
                    <a:pt x="372" y="117"/>
                  </a:lnTo>
                  <a:lnTo>
                    <a:pt x="372" y="117"/>
                  </a:lnTo>
                  <a:lnTo>
                    <a:pt x="372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0" y="122"/>
                  </a:lnTo>
                  <a:lnTo>
                    <a:pt x="370" y="122"/>
                  </a:lnTo>
                  <a:lnTo>
                    <a:pt x="370" y="124"/>
                  </a:lnTo>
                  <a:lnTo>
                    <a:pt x="370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7"/>
                  </a:lnTo>
                  <a:lnTo>
                    <a:pt x="368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8" y="127"/>
                  </a:lnTo>
                  <a:lnTo>
                    <a:pt x="368" y="127"/>
                  </a:lnTo>
                  <a:lnTo>
                    <a:pt x="365" y="129"/>
                  </a:lnTo>
                  <a:lnTo>
                    <a:pt x="365" y="129"/>
                  </a:lnTo>
                  <a:lnTo>
                    <a:pt x="365" y="131"/>
                  </a:lnTo>
                  <a:lnTo>
                    <a:pt x="365" y="131"/>
                  </a:lnTo>
                  <a:lnTo>
                    <a:pt x="368" y="131"/>
                  </a:lnTo>
                  <a:lnTo>
                    <a:pt x="368" y="131"/>
                  </a:lnTo>
                  <a:lnTo>
                    <a:pt x="365" y="131"/>
                  </a:lnTo>
                  <a:lnTo>
                    <a:pt x="365" y="131"/>
                  </a:lnTo>
                  <a:lnTo>
                    <a:pt x="365" y="131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3" y="136"/>
                  </a:lnTo>
                  <a:lnTo>
                    <a:pt x="363" y="136"/>
                  </a:lnTo>
                  <a:lnTo>
                    <a:pt x="363" y="136"/>
                  </a:lnTo>
                  <a:lnTo>
                    <a:pt x="363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58" y="136"/>
                  </a:lnTo>
                  <a:lnTo>
                    <a:pt x="358" y="136"/>
                  </a:lnTo>
                  <a:lnTo>
                    <a:pt x="358" y="136"/>
                  </a:lnTo>
                  <a:lnTo>
                    <a:pt x="358" y="136"/>
                  </a:lnTo>
                  <a:lnTo>
                    <a:pt x="358" y="139"/>
                  </a:lnTo>
                  <a:lnTo>
                    <a:pt x="358" y="139"/>
                  </a:lnTo>
                  <a:lnTo>
                    <a:pt x="358" y="139"/>
                  </a:lnTo>
                  <a:lnTo>
                    <a:pt x="358" y="139"/>
                  </a:lnTo>
                  <a:lnTo>
                    <a:pt x="358" y="139"/>
                  </a:lnTo>
                  <a:lnTo>
                    <a:pt x="356" y="139"/>
                  </a:lnTo>
                  <a:lnTo>
                    <a:pt x="358" y="139"/>
                  </a:lnTo>
                  <a:lnTo>
                    <a:pt x="358" y="139"/>
                  </a:lnTo>
                  <a:lnTo>
                    <a:pt x="353" y="139"/>
                  </a:lnTo>
                  <a:lnTo>
                    <a:pt x="353" y="139"/>
                  </a:lnTo>
                  <a:lnTo>
                    <a:pt x="353" y="139"/>
                  </a:lnTo>
                  <a:lnTo>
                    <a:pt x="353" y="141"/>
                  </a:lnTo>
                  <a:lnTo>
                    <a:pt x="353" y="141"/>
                  </a:lnTo>
                  <a:lnTo>
                    <a:pt x="353" y="141"/>
                  </a:lnTo>
                  <a:lnTo>
                    <a:pt x="353" y="141"/>
                  </a:lnTo>
                  <a:lnTo>
                    <a:pt x="353" y="141"/>
                  </a:lnTo>
                  <a:lnTo>
                    <a:pt x="351" y="141"/>
                  </a:lnTo>
                  <a:lnTo>
                    <a:pt x="351" y="141"/>
                  </a:lnTo>
                  <a:lnTo>
                    <a:pt x="351" y="144"/>
                  </a:lnTo>
                  <a:lnTo>
                    <a:pt x="351" y="144"/>
                  </a:lnTo>
                  <a:lnTo>
                    <a:pt x="351" y="144"/>
                  </a:lnTo>
                  <a:lnTo>
                    <a:pt x="351" y="144"/>
                  </a:lnTo>
                  <a:lnTo>
                    <a:pt x="351" y="144"/>
                  </a:lnTo>
                  <a:lnTo>
                    <a:pt x="351" y="144"/>
                  </a:lnTo>
                  <a:lnTo>
                    <a:pt x="351" y="146"/>
                  </a:lnTo>
                  <a:lnTo>
                    <a:pt x="351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6" y="149"/>
                  </a:lnTo>
                  <a:lnTo>
                    <a:pt x="346" y="149"/>
                  </a:lnTo>
                  <a:lnTo>
                    <a:pt x="346" y="149"/>
                  </a:lnTo>
                  <a:lnTo>
                    <a:pt x="344" y="149"/>
                  </a:lnTo>
                  <a:lnTo>
                    <a:pt x="344" y="149"/>
                  </a:lnTo>
                  <a:lnTo>
                    <a:pt x="344" y="149"/>
                  </a:lnTo>
                  <a:lnTo>
                    <a:pt x="344" y="149"/>
                  </a:lnTo>
                  <a:lnTo>
                    <a:pt x="341" y="149"/>
                  </a:lnTo>
                  <a:lnTo>
                    <a:pt x="341" y="151"/>
                  </a:lnTo>
                  <a:lnTo>
                    <a:pt x="341" y="151"/>
                  </a:lnTo>
                  <a:lnTo>
                    <a:pt x="341" y="151"/>
                  </a:lnTo>
                  <a:lnTo>
                    <a:pt x="341" y="151"/>
                  </a:lnTo>
                  <a:lnTo>
                    <a:pt x="341" y="153"/>
                  </a:lnTo>
                  <a:lnTo>
                    <a:pt x="339" y="153"/>
                  </a:lnTo>
                  <a:lnTo>
                    <a:pt x="339" y="153"/>
                  </a:lnTo>
                  <a:lnTo>
                    <a:pt x="339" y="153"/>
                  </a:lnTo>
                  <a:lnTo>
                    <a:pt x="339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6"/>
                  </a:lnTo>
                  <a:lnTo>
                    <a:pt x="334" y="156"/>
                  </a:lnTo>
                  <a:lnTo>
                    <a:pt x="334" y="156"/>
                  </a:lnTo>
                  <a:lnTo>
                    <a:pt x="334" y="156"/>
                  </a:lnTo>
                  <a:lnTo>
                    <a:pt x="334" y="156"/>
                  </a:lnTo>
                  <a:lnTo>
                    <a:pt x="334" y="158"/>
                  </a:lnTo>
                  <a:lnTo>
                    <a:pt x="334" y="158"/>
                  </a:lnTo>
                  <a:lnTo>
                    <a:pt x="334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61"/>
                  </a:lnTo>
                  <a:lnTo>
                    <a:pt x="332" y="161"/>
                  </a:lnTo>
                  <a:lnTo>
                    <a:pt x="329" y="161"/>
                  </a:lnTo>
                  <a:lnTo>
                    <a:pt x="329" y="161"/>
                  </a:lnTo>
                  <a:lnTo>
                    <a:pt x="329" y="161"/>
                  </a:lnTo>
                  <a:lnTo>
                    <a:pt x="329" y="161"/>
                  </a:lnTo>
                  <a:lnTo>
                    <a:pt x="327" y="161"/>
                  </a:lnTo>
                  <a:lnTo>
                    <a:pt x="327" y="161"/>
                  </a:lnTo>
                  <a:lnTo>
                    <a:pt x="327" y="161"/>
                  </a:lnTo>
                  <a:lnTo>
                    <a:pt x="327" y="163"/>
                  </a:lnTo>
                  <a:lnTo>
                    <a:pt x="324" y="163"/>
                  </a:lnTo>
                  <a:lnTo>
                    <a:pt x="324" y="163"/>
                  </a:lnTo>
                  <a:lnTo>
                    <a:pt x="324" y="163"/>
                  </a:lnTo>
                  <a:lnTo>
                    <a:pt x="324" y="163"/>
                  </a:lnTo>
                  <a:lnTo>
                    <a:pt x="324" y="163"/>
                  </a:lnTo>
                  <a:lnTo>
                    <a:pt x="324" y="163"/>
                  </a:lnTo>
                  <a:lnTo>
                    <a:pt x="322" y="163"/>
                  </a:lnTo>
                  <a:lnTo>
                    <a:pt x="322" y="166"/>
                  </a:lnTo>
                  <a:lnTo>
                    <a:pt x="322" y="166"/>
                  </a:lnTo>
                  <a:lnTo>
                    <a:pt x="322" y="166"/>
                  </a:lnTo>
                  <a:lnTo>
                    <a:pt x="322" y="166"/>
                  </a:lnTo>
                  <a:lnTo>
                    <a:pt x="320" y="166"/>
                  </a:lnTo>
                  <a:lnTo>
                    <a:pt x="320" y="166"/>
                  </a:lnTo>
                  <a:lnTo>
                    <a:pt x="320" y="166"/>
                  </a:lnTo>
                  <a:lnTo>
                    <a:pt x="320" y="166"/>
                  </a:lnTo>
                  <a:lnTo>
                    <a:pt x="320" y="166"/>
                  </a:lnTo>
                  <a:lnTo>
                    <a:pt x="320" y="166"/>
                  </a:lnTo>
                  <a:lnTo>
                    <a:pt x="317" y="166"/>
                  </a:lnTo>
                  <a:lnTo>
                    <a:pt x="317" y="166"/>
                  </a:lnTo>
                  <a:lnTo>
                    <a:pt x="317" y="168"/>
                  </a:lnTo>
                  <a:lnTo>
                    <a:pt x="317" y="168"/>
                  </a:lnTo>
                  <a:lnTo>
                    <a:pt x="317" y="168"/>
                  </a:lnTo>
                  <a:lnTo>
                    <a:pt x="317" y="168"/>
                  </a:lnTo>
                  <a:lnTo>
                    <a:pt x="317" y="168"/>
                  </a:lnTo>
                  <a:lnTo>
                    <a:pt x="317" y="168"/>
                  </a:lnTo>
                  <a:lnTo>
                    <a:pt x="315" y="168"/>
                  </a:lnTo>
                  <a:lnTo>
                    <a:pt x="315" y="168"/>
                  </a:lnTo>
                  <a:lnTo>
                    <a:pt x="315" y="168"/>
                  </a:lnTo>
                  <a:lnTo>
                    <a:pt x="315" y="168"/>
                  </a:lnTo>
                  <a:lnTo>
                    <a:pt x="315" y="168"/>
                  </a:lnTo>
                  <a:lnTo>
                    <a:pt x="315" y="171"/>
                  </a:lnTo>
                  <a:lnTo>
                    <a:pt x="315" y="171"/>
                  </a:lnTo>
                  <a:lnTo>
                    <a:pt x="315" y="171"/>
                  </a:lnTo>
                  <a:lnTo>
                    <a:pt x="315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0" y="171"/>
                  </a:lnTo>
                  <a:lnTo>
                    <a:pt x="310" y="171"/>
                  </a:lnTo>
                  <a:lnTo>
                    <a:pt x="310" y="171"/>
                  </a:lnTo>
                  <a:lnTo>
                    <a:pt x="310" y="171"/>
                  </a:lnTo>
                  <a:lnTo>
                    <a:pt x="310" y="171"/>
                  </a:lnTo>
                  <a:lnTo>
                    <a:pt x="310" y="171"/>
                  </a:lnTo>
                  <a:lnTo>
                    <a:pt x="308" y="171"/>
                  </a:lnTo>
                  <a:lnTo>
                    <a:pt x="308" y="171"/>
                  </a:lnTo>
                  <a:lnTo>
                    <a:pt x="308" y="171"/>
                  </a:lnTo>
                  <a:lnTo>
                    <a:pt x="308" y="171"/>
                  </a:lnTo>
                  <a:lnTo>
                    <a:pt x="308" y="171"/>
                  </a:lnTo>
                  <a:lnTo>
                    <a:pt x="308" y="171"/>
                  </a:lnTo>
                  <a:lnTo>
                    <a:pt x="308" y="173"/>
                  </a:lnTo>
                  <a:lnTo>
                    <a:pt x="305" y="173"/>
                  </a:lnTo>
                  <a:lnTo>
                    <a:pt x="305" y="173"/>
                  </a:lnTo>
                  <a:lnTo>
                    <a:pt x="305" y="173"/>
                  </a:lnTo>
                  <a:lnTo>
                    <a:pt x="305" y="173"/>
                  </a:lnTo>
                  <a:lnTo>
                    <a:pt x="305" y="175"/>
                  </a:lnTo>
                  <a:lnTo>
                    <a:pt x="305" y="175"/>
                  </a:lnTo>
                  <a:lnTo>
                    <a:pt x="305" y="175"/>
                  </a:lnTo>
                  <a:lnTo>
                    <a:pt x="305" y="175"/>
                  </a:lnTo>
                  <a:lnTo>
                    <a:pt x="303" y="175"/>
                  </a:lnTo>
                  <a:lnTo>
                    <a:pt x="300" y="175"/>
                  </a:lnTo>
                  <a:lnTo>
                    <a:pt x="300" y="178"/>
                  </a:lnTo>
                  <a:lnTo>
                    <a:pt x="300" y="178"/>
                  </a:lnTo>
                  <a:lnTo>
                    <a:pt x="300" y="175"/>
                  </a:lnTo>
                  <a:lnTo>
                    <a:pt x="300" y="178"/>
                  </a:lnTo>
                  <a:lnTo>
                    <a:pt x="300" y="178"/>
                  </a:lnTo>
                  <a:lnTo>
                    <a:pt x="300" y="178"/>
                  </a:lnTo>
                  <a:lnTo>
                    <a:pt x="298" y="178"/>
                  </a:lnTo>
                  <a:lnTo>
                    <a:pt x="298" y="178"/>
                  </a:lnTo>
                  <a:lnTo>
                    <a:pt x="298" y="178"/>
                  </a:lnTo>
                  <a:lnTo>
                    <a:pt x="298" y="178"/>
                  </a:lnTo>
                  <a:lnTo>
                    <a:pt x="298" y="178"/>
                  </a:lnTo>
                  <a:lnTo>
                    <a:pt x="296" y="178"/>
                  </a:lnTo>
                  <a:lnTo>
                    <a:pt x="296" y="178"/>
                  </a:lnTo>
                  <a:lnTo>
                    <a:pt x="296" y="178"/>
                  </a:lnTo>
                  <a:lnTo>
                    <a:pt x="293" y="180"/>
                  </a:lnTo>
                  <a:lnTo>
                    <a:pt x="293" y="180"/>
                  </a:lnTo>
                  <a:lnTo>
                    <a:pt x="293" y="180"/>
                  </a:lnTo>
                  <a:lnTo>
                    <a:pt x="293" y="180"/>
                  </a:lnTo>
                  <a:lnTo>
                    <a:pt x="293" y="180"/>
                  </a:lnTo>
                  <a:lnTo>
                    <a:pt x="291" y="180"/>
                  </a:lnTo>
                  <a:lnTo>
                    <a:pt x="291" y="180"/>
                  </a:lnTo>
                  <a:lnTo>
                    <a:pt x="291" y="180"/>
                  </a:lnTo>
                  <a:lnTo>
                    <a:pt x="291" y="180"/>
                  </a:lnTo>
                  <a:lnTo>
                    <a:pt x="291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6" y="180"/>
                  </a:lnTo>
                  <a:lnTo>
                    <a:pt x="286" y="180"/>
                  </a:lnTo>
                  <a:lnTo>
                    <a:pt x="286" y="180"/>
                  </a:lnTo>
                  <a:lnTo>
                    <a:pt x="286" y="180"/>
                  </a:lnTo>
                  <a:lnTo>
                    <a:pt x="286" y="180"/>
                  </a:lnTo>
                  <a:lnTo>
                    <a:pt x="284" y="183"/>
                  </a:lnTo>
                  <a:lnTo>
                    <a:pt x="284" y="183"/>
                  </a:lnTo>
                  <a:lnTo>
                    <a:pt x="284" y="183"/>
                  </a:lnTo>
                  <a:lnTo>
                    <a:pt x="284" y="183"/>
                  </a:lnTo>
                  <a:lnTo>
                    <a:pt x="284" y="180"/>
                  </a:lnTo>
                  <a:lnTo>
                    <a:pt x="284" y="183"/>
                  </a:lnTo>
                  <a:lnTo>
                    <a:pt x="284" y="183"/>
                  </a:lnTo>
                  <a:lnTo>
                    <a:pt x="284" y="180"/>
                  </a:lnTo>
                  <a:lnTo>
                    <a:pt x="284" y="180"/>
                  </a:lnTo>
                  <a:lnTo>
                    <a:pt x="284" y="180"/>
                  </a:lnTo>
                  <a:lnTo>
                    <a:pt x="284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3"/>
                  </a:lnTo>
                  <a:lnTo>
                    <a:pt x="281" y="183"/>
                  </a:lnTo>
                  <a:lnTo>
                    <a:pt x="281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5"/>
                  </a:lnTo>
                  <a:lnTo>
                    <a:pt x="279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4" y="185"/>
                  </a:lnTo>
                  <a:lnTo>
                    <a:pt x="274" y="185"/>
                  </a:lnTo>
                  <a:lnTo>
                    <a:pt x="274" y="185"/>
                  </a:lnTo>
                  <a:lnTo>
                    <a:pt x="274" y="185"/>
                  </a:lnTo>
                  <a:lnTo>
                    <a:pt x="274" y="188"/>
                  </a:lnTo>
                  <a:lnTo>
                    <a:pt x="274" y="188"/>
                  </a:lnTo>
                  <a:lnTo>
                    <a:pt x="274" y="188"/>
                  </a:lnTo>
                  <a:lnTo>
                    <a:pt x="274" y="188"/>
                  </a:lnTo>
                  <a:lnTo>
                    <a:pt x="272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7" y="190"/>
                  </a:lnTo>
                  <a:lnTo>
                    <a:pt x="264" y="190"/>
                  </a:lnTo>
                  <a:lnTo>
                    <a:pt x="264" y="190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2" y="188"/>
                  </a:lnTo>
                  <a:lnTo>
                    <a:pt x="262" y="188"/>
                  </a:lnTo>
                  <a:lnTo>
                    <a:pt x="262" y="190"/>
                  </a:lnTo>
                  <a:lnTo>
                    <a:pt x="262" y="190"/>
                  </a:lnTo>
                  <a:lnTo>
                    <a:pt x="262" y="190"/>
                  </a:lnTo>
                  <a:lnTo>
                    <a:pt x="262" y="190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57" y="190"/>
                  </a:lnTo>
                  <a:lnTo>
                    <a:pt x="257" y="190"/>
                  </a:lnTo>
                  <a:lnTo>
                    <a:pt x="257" y="190"/>
                  </a:lnTo>
                  <a:lnTo>
                    <a:pt x="255" y="190"/>
                  </a:lnTo>
                  <a:lnTo>
                    <a:pt x="255" y="193"/>
                  </a:lnTo>
                  <a:lnTo>
                    <a:pt x="255" y="193"/>
                  </a:lnTo>
                  <a:lnTo>
                    <a:pt x="255" y="193"/>
                  </a:lnTo>
                  <a:lnTo>
                    <a:pt x="255" y="193"/>
                  </a:lnTo>
                  <a:lnTo>
                    <a:pt x="255" y="193"/>
                  </a:lnTo>
                  <a:lnTo>
                    <a:pt x="255" y="193"/>
                  </a:lnTo>
                  <a:lnTo>
                    <a:pt x="252" y="193"/>
                  </a:lnTo>
                  <a:lnTo>
                    <a:pt x="252" y="193"/>
                  </a:lnTo>
                  <a:lnTo>
                    <a:pt x="252" y="193"/>
                  </a:lnTo>
                  <a:lnTo>
                    <a:pt x="252" y="193"/>
                  </a:lnTo>
                  <a:lnTo>
                    <a:pt x="250" y="193"/>
                  </a:lnTo>
                  <a:lnTo>
                    <a:pt x="250" y="195"/>
                  </a:lnTo>
                  <a:lnTo>
                    <a:pt x="250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5" y="195"/>
                  </a:lnTo>
                  <a:lnTo>
                    <a:pt x="243" y="195"/>
                  </a:lnTo>
                  <a:lnTo>
                    <a:pt x="243" y="195"/>
                  </a:lnTo>
                  <a:lnTo>
                    <a:pt x="243" y="195"/>
                  </a:lnTo>
                  <a:lnTo>
                    <a:pt x="243" y="195"/>
                  </a:lnTo>
                  <a:lnTo>
                    <a:pt x="240" y="197"/>
                  </a:lnTo>
                  <a:lnTo>
                    <a:pt x="240" y="197"/>
                  </a:lnTo>
                  <a:lnTo>
                    <a:pt x="240" y="195"/>
                  </a:lnTo>
                  <a:lnTo>
                    <a:pt x="240" y="195"/>
                  </a:lnTo>
                  <a:lnTo>
                    <a:pt x="240" y="197"/>
                  </a:lnTo>
                  <a:lnTo>
                    <a:pt x="240" y="197"/>
                  </a:lnTo>
                  <a:lnTo>
                    <a:pt x="238" y="197"/>
                  </a:lnTo>
                  <a:lnTo>
                    <a:pt x="238" y="197"/>
                  </a:lnTo>
                  <a:lnTo>
                    <a:pt x="238" y="195"/>
                  </a:lnTo>
                  <a:lnTo>
                    <a:pt x="238" y="195"/>
                  </a:lnTo>
                  <a:lnTo>
                    <a:pt x="238" y="195"/>
                  </a:lnTo>
                  <a:lnTo>
                    <a:pt x="238" y="195"/>
                  </a:lnTo>
                  <a:lnTo>
                    <a:pt x="238" y="195"/>
                  </a:lnTo>
                  <a:lnTo>
                    <a:pt x="238" y="195"/>
                  </a:lnTo>
                  <a:lnTo>
                    <a:pt x="238" y="197"/>
                  </a:lnTo>
                  <a:lnTo>
                    <a:pt x="238" y="197"/>
                  </a:lnTo>
                  <a:lnTo>
                    <a:pt x="236" y="197"/>
                  </a:lnTo>
                  <a:lnTo>
                    <a:pt x="236" y="197"/>
                  </a:lnTo>
                  <a:lnTo>
                    <a:pt x="236" y="197"/>
                  </a:lnTo>
                  <a:lnTo>
                    <a:pt x="233" y="197"/>
                  </a:lnTo>
                  <a:lnTo>
                    <a:pt x="233" y="197"/>
                  </a:lnTo>
                  <a:lnTo>
                    <a:pt x="231" y="197"/>
                  </a:lnTo>
                  <a:lnTo>
                    <a:pt x="231" y="200"/>
                  </a:lnTo>
                  <a:lnTo>
                    <a:pt x="231" y="200"/>
                  </a:lnTo>
                  <a:lnTo>
                    <a:pt x="231" y="200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6" y="197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4" y="200"/>
                  </a:lnTo>
                  <a:lnTo>
                    <a:pt x="224" y="200"/>
                  </a:lnTo>
                  <a:lnTo>
                    <a:pt x="224" y="200"/>
                  </a:lnTo>
                  <a:lnTo>
                    <a:pt x="224" y="200"/>
                  </a:lnTo>
                  <a:lnTo>
                    <a:pt x="224" y="200"/>
                  </a:lnTo>
                  <a:lnTo>
                    <a:pt x="221" y="200"/>
                  </a:lnTo>
                  <a:lnTo>
                    <a:pt x="221" y="202"/>
                  </a:lnTo>
                  <a:lnTo>
                    <a:pt x="219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4" y="202"/>
                  </a:lnTo>
                  <a:lnTo>
                    <a:pt x="214" y="202"/>
                  </a:lnTo>
                  <a:lnTo>
                    <a:pt x="214" y="202"/>
                  </a:lnTo>
                  <a:lnTo>
                    <a:pt x="214" y="202"/>
                  </a:lnTo>
                  <a:lnTo>
                    <a:pt x="212" y="202"/>
                  </a:lnTo>
                  <a:lnTo>
                    <a:pt x="209" y="202"/>
                  </a:lnTo>
                  <a:lnTo>
                    <a:pt x="209" y="202"/>
                  </a:lnTo>
                  <a:lnTo>
                    <a:pt x="207" y="202"/>
                  </a:lnTo>
                  <a:lnTo>
                    <a:pt x="207" y="202"/>
                  </a:lnTo>
                  <a:lnTo>
                    <a:pt x="204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0" y="205"/>
                  </a:lnTo>
                  <a:lnTo>
                    <a:pt x="200" y="205"/>
                  </a:lnTo>
                  <a:lnTo>
                    <a:pt x="200" y="202"/>
                  </a:lnTo>
                  <a:lnTo>
                    <a:pt x="200" y="202"/>
                  </a:lnTo>
                  <a:lnTo>
                    <a:pt x="200" y="205"/>
                  </a:lnTo>
                  <a:lnTo>
                    <a:pt x="200" y="205"/>
                  </a:lnTo>
                  <a:lnTo>
                    <a:pt x="200" y="205"/>
                  </a:lnTo>
                  <a:lnTo>
                    <a:pt x="200" y="205"/>
                  </a:lnTo>
                  <a:lnTo>
                    <a:pt x="197" y="205"/>
                  </a:lnTo>
                  <a:lnTo>
                    <a:pt x="197" y="205"/>
                  </a:lnTo>
                  <a:lnTo>
                    <a:pt x="197" y="205"/>
                  </a:lnTo>
                  <a:lnTo>
                    <a:pt x="197" y="205"/>
                  </a:lnTo>
                  <a:lnTo>
                    <a:pt x="197" y="205"/>
                  </a:lnTo>
                  <a:lnTo>
                    <a:pt x="195" y="205"/>
                  </a:lnTo>
                  <a:lnTo>
                    <a:pt x="195" y="205"/>
                  </a:lnTo>
                  <a:lnTo>
                    <a:pt x="195" y="205"/>
                  </a:lnTo>
                  <a:lnTo>
                    <a:pt x="192" y="205"/>
                  </a:lnTo>
                  <a:lnTo>
                    <a:pt x="192" y="205"/>
                  </a:lnTo>
                  <a:lnTo>
                    <a:pt x="192" y="205"/>
                  </a:lnTo>
                  <a:lnTo>
                    <a:pt x="192" y="205"/>
                  </a:lnTo>
                  <a:lnTo>
                    <a:pt x="192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88" y="205"/>
                  </a:lnTo>
                  <a:lnTo>
                    <a:pt x="188" y="205"/>
                  </a:lnTo>
                  <a:lnTo>
                    <a:pt x="188" y="205"/>
                  </a:lnTo>
                  <a:lnTo>
                    <a:pt x="188" y="202"/>
                  </a:lnTo>
                  <a:lnTo>
                    <a:pt x="188" y="202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5" y="205"/>
                  </a:lnTo>
                  <a:lnTo>
                    <a:pt x="185" y="205"/>
                  </a:lnTo>
                  <a:lnTo>
                    <a:pt x="185" y="205"/>
                  </a:lnTo>
                  <a:lnTo>
                    <a:pt x="185" y="205"/>
                  </a:lnTo>
                  <a:lnTo>
                    <a:pt x="185" y="205"/>
                  </a:lnTo>
                  <a:lnTo>
                    <a:pt x="183" y="205"/>
                  </a:lnTo>
                  <a:lnTo>
                    <a:pt x="183" y="205"/>
                  </a:lnTo>
                  <a:lnTo>
                    <a:pt x="183" y="205"/>
                  </a:lnTo>
                  <a:lnTo>
                    <a:pt x="183" y="205"/>
                  </a:lnTo>
                  <a:lnTo>
                    <a:pt x="183" y="202"/>
                  </a:lnTo>
                  <a:lnTo>
                    <a:pt x="180" y="202"/>
                  </a:lnTo>
                  <a:lnTo>
                    <a:pt x="180" y="202"/>
                  </a:lnTo>
                  <a:lnTo>
                    <a:pt x="180" y="202"/>
                  </a:lnTo>
                  <a:lnTo>
                    <a:pt x="180" y="202"/>
                  </a:lnTo>
                  <a:lnTo>
                    <a:pt x="180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6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1" y="202"/>
                  </a:lnTo>
                  <a:lnTo>
                    <a:pt x="171" y="202"/>
                  </a:lnTo>
                  <a:lnTo>
                    <a:pt x="171" y="202"/>
                  </a:lnTo>
                  <a:lnTo>
                    <a:pt x="168" y="202"/>
                  </a:lnTo>
                  <a:lnTo>
                    <a:pt x="168" y="202"/>
                  </a:lnTo>
                  <a:lnTo>
                    <a:pt x="168" y="202"/>
                  </a:lnTo>
                  <a:lnTo>
                    <a:pt x="168" y="202"/>
                  </a:lnTo>
                  <a:lnTo>
                    <a:pt x="168" y="202"/>
                  </a:lnTo>
                  <a:lnTo>
                    <a:pt x="166" y="202"/>
                  </a:lnTo>
                  <a:lnTo>
                    <a:pt x="166" y="202"/>
                  </a:lnTo>
                  <a:lnTo>
                    <a:pt x="166" y="202"/>
                  </a:lnTo>
                  <a:lnTo>
                    <a:pt x="166" y="202"/>
                  </a:lnTo>
                  <a:lnTo>
                    <a:pt x="166" y="202"/>
                  </a:lnTo>
                  <a:lnTo>
                    <a:pt x="166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1" y="205"/>
                  </a:lnTo>
                  <a:lnTo>
                    <a:pt x="161" y="205"/>
                  </a:lnTo>
                  <a:lnTo>
                    <a:pt x="161" y="205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6" y="205"/>
                  </a:lnTo>
                  <a:lnTo>
                    <a:pt x="156" y="205"/>
                  </a:lnTo>
                  <a:lnTo>
                    <a:pt x="156" y="205"/>
                  </a:lnTo>
                  <a:lnTo>
                    <a:pt x="156" y="205"/>
                  </a:lnTo>
                  <a:lnTo>
                    <a:pt x="156" y="205"/>
                  </a:lnTo>
                  <a:lnTo>
                    <a:pt x="156" y="202"/>
                  </a:lnTo>
                  <a:lnTo>
                    <a:pt x="156" y="202"/>
                  </a:lnTo>
                  <a:lnTo>
                    <a:pt x="156" y="202"/>
                  </a:lnTo>
                  <a:lnTo>
                    <a:pt x="154" y="202"/>
                  </a:lnTo>
                  <a:lnTo>
                    <a:pt x="154" y="202"/>
                  </a:lnTo>
                  <a:lnTo>
                    <a:pt x="154" y="205"/>
                  </a:lnTo>
                  <a:lnTo>
                    <a:pt x="154" y="205"/>
                  </a:lnTo>
                  <a:lnTo>
                    <a:pt x="154" y="207"/>
                  </a:lnTo>
                  <a:lnTo>
                    <a:pt x="152" y="207"/>
                  </a:lnTo>
                  <a:lnTo>
                    <a:pt x="152" y="207"/>
                  </a:lnTo>
                  <a:lnTo>
                    <a:pt x="152" y="207"/>
                  </a:lnTo>
                  <a:lnTo>
                    <a:pt x="152" y="207"/>
                  </a:lnTo>
                  <a:lnTo>
                    <a:pt x="149" y="207"/>
                  </a:lnTo>
                  <a:lnTo>
                    <a:pt x="149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4" y="207"/>
                  </a:lnTo>
                  <a:lnTo>
                    <a:pt x="144" y="207"/>
                  </a:lnTo>
                  <a:lnTo>
                    <a:pt x="144" y="207"/>
                  </a:lnTo>
                  <a:lnTo>
                    <a:pt x="144" y="207"/>
                  </a:lnTo>
                  <a:lnTo>
                    <a:pt x="142" y="205"/>
                  </a:lnTo>
                  <a:lnTo>
                    <a:pt x="142" y="205"/>
                  </a:lnTo>
                  <a:lnTo>
                    <a:pt x="142" y="205"/>
                  </a:lnTo>
                  <a:lnTo>
                    <a:pt x="140" y="205"/>
                  </a:lnTo>
                  <a:lnTo>
                    <a:pt x="140" y="205"/>
                  </a:lnTo>
                  <a:lnTo>
                    <a:pt x="140" y="205"/>
                  </a:lnTo>
                  <a:lnTo>
                    <a:pt x="140" y="205"/>
                  </a:lnTo>
                  <a:lnTo>
                    <a:pt x="140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5" y="205"/>
                  </a:lnTo>
                  <a:lnTo>
                    <a:pt x="132" y="205"/>
                  </a:lnTo>
                  <a:lnTo>
                    <a:pt x="132" y="205"/>
                  </a:lnTo>
                  <a:lnTo>
                    <a:pt x="132" y="205"/>
                  </a:lnTo>
                  <a:lnTo>
                    <a:pt x="132" y="207"/>
                  </a:lnTo>
                  <a:lnTo>
                    <a:pt x="132" y="207"/>
                  </a:lnTo>
                  <a:lnTo>
                    <a:pt x="132" y="207"/>
                  </a:lnTo>
                  <a:lnTo>
                    <a:pt x="130" y="207"/>
                  </a:lnTo>
                  <a:lnTo>
                    <a:pt x="130" y="207"/>
                  </a:lnTo>
                  <a:lnTo>
                    <a:pt x="130" y="207"/>
                  </a:lnTo>
                  <a:lnTo>
                    <a:pt x="130" y="207"/>
                  </a:lnTo>
                  <a:lnTo>
                    <a:pt x="130" y="207"/>
                  </a:lnTo>
                  <a:lnTo>
                    <a:pt x="128" y="207"/>
                  </a:lnTo>
                  <a:lnTo>
                    <a:pt x="128" y="207"/>
                  </a:lnTo>
                  <a:lnTo>
                    <a:pt x="125" y="207"/>
                  </a:lnTo>
                  <a:lnTo>
                    <a:pt x="125" y="207"/>
                  </a:lnTo>
                  <a:lnTo>
                    <a:pt x="125" y="207"/>
                  </a:lnTo>
                  <a:lnTo>
                    <a:pt x="123" y="207"/>
                  </a:lnTo>
                  <a:lnTo>
                    <a:pt x="123" y="210"/>
                  </a:lnTo>
                  <a:lnTo>
                    <a:pt x="123" y="210"/>
                  </a:lnTo>
                  <a:lnTo>
                    <a:pt x="123" y="210"/>
                  </a:lnTo>
                  <a:lnTo>
                    <a:pt x="123" y="207"/>
                  </a:lnTo>
                  <a:lnTo>
                    <a:pt x="120" y="207"/>
                  </a:lnTo>
                  <a:lnTo>
                    <a:pt x="120" y="207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18" y="210"/>
                  </a:lnTo>
                  <a:lnTo>
                    <a:pt x="118" y="210"/>
                  </a:lnTo>
                  <a:lnTo>
                    <a:pt x="118" y="210"/>
                  </a:lnTo>
                  <a:lnTo>
                    <a:pt x="118" y="210"/>
                  </a:lnTo>
                  <a:lnTo>
                    <a:pt x="118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1" y="207"/>
                  </a:lnTo>
                  <a:lnTo>
                    <a:pt x="111" y="207"/>
                  </a:lnTo>
                  <a:lnTo>
                    <a:pt x="111" y="210"/>
                  </a:lnTo>
                  <a:lnTo>
                    <a:pt x="111" y="210"/>
                  </a:lnTo>
                  <a:lnTo>
                    <a:pt x="111" y="207"/>
                  </a:lnTo>
                  <a:lnTo>
                    <a:pt x="111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5"/>
                  </a:lnTo>
                  <a:lnTo>
                    <a:pt x="113" y="205"/>
                  </a:lnTo>
                  <a:lnTo>
                    <a:pt x="113" y="205"/>
                  </a:lnTo>
                  <a:lnTo>
                    <a:pt x="113" y="205"/>
                  </a:lnTo>
                  <a:lnTo>
                    <a:pt x="111" y="205"/>
                  </a:lnTo>
                  <a:lnTo>
                    <a:pt x="111" y="205"/>
                  </a:lnTo>
                  <a:lnTo>
                    <a:pt x="111" y="205"/>
                  </a:lnTo>
                  <a:lnTo>
                    <a:pt x="111" y="205"/>
                  </a:lnTo>
                  <a:lnTo>
                    <a:pt x="108" y="205"/>
                  </a:lnTo>
                  <a:lnTo>
                    <a:pt x="108" y="205"/>
                  </a:lnTo>
                  <a:lnTo>
                    <a:pt x="108" y="205"/>
                  </a:lnTo>
                  <a:lnTo>
                    <a:pt x="108" y="205"/>
                  </a:lnTo>
                  <a:lnTo>
                    <a:pt x="108" y="205"/>
                  </a:lnTo>
                  <a:lnTo>
                    <a:pt x="108" y="205"/>
                  </a:lnTo>
                  <a:lnTo>
                    <a:pt x="106" y="207"/>
                  </a:lnTo>
                  <a:lnTo>
                    <a:pt x="106" y="207"/>
                  </a:lnTo>
                  <a:lnTo>
                    <a:pt x="106" y="207"/>
                  </a:lnTo>
                  <a:lnTo>
                    <a:pt x="106" y="207"/>
                  </a:lnTo>
                  <a:lnTo>
                    <a:pt x="106" y="210"/>
                  </a:lnTo>
                  <a:lnTo>
                    <a:pt x="106" y="210"/>
                  </a:lnTo>
                  <a:lnTo>
                    <a:pt x="104" y="210"/>
                  </a:lnTo>
                  <a:lnTo>
                    <a:pt x="104" y="210"/>
                  </a:lnTo>
                  <a:lnTo>
                    <a:pt x="106" y="210"/>
                  </a:lnTo>
                  <a:lnTo>
                    <a:pt x="106" y="210"/>
                  </a:lnTo>
                  <a:lnTo>
                    <a:pt x="106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2"/>
                  </a:lnTo>
                  <a:lnTo>
                    <a:pt x="108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1" y="212"/>
                  </a:lnTo>
                  <a:lnTo>
                    <a:pt x="101" y="212"/>
                  </a:lnTo>
                  <a:lnTo>
                    <a:pt x="101" y="212"/>
                  </a:lnTo>
                  <a:lnTo>
                    <a:pt x="101" y="212"/>
                  </a:lnTo>
                  <a:lnTo>
                    <a:pt x="101" y="212"/>
                  </a:lnTo>
                  <a:lnTo>
                    <a:pt x="99" y="212"/>
                  </a:lnTo>
                  <a:lnTo>
                    <a:pt x="99" y="212"/>
                  </a:lnTo>
                  <a:lnTo>
                    <a:pt x="99" y="212"/>
                  </a:lnTo>
                  <a:lnTo>
                    <a:pt x="99" y="212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4" y="215"/>
                  </a:lnTo>
                  <a:lnTo>
                    <a:pt x="94" y="215"/>
                  </a:lnTo>
                  <a:lnTo>
                    <a:pt x="92" y="215"/>
                  </a:lnTo>
                  <a:lnTo>
                    <a:pt x="92" y="215"/>
                  </a:lnTo>
                  <a:lnTo>
                    <a:pt x="92" y="215"/>
                  </a:lnTo>
                  <a:lnTo>
                    <a:pt x="89" y="215"/>
                  </a:lnTo>
                  <a:lnTo>
                    <a:pt x="89" y="215"/>
                  </a:lnTo>
                  <a:lnTo>
                    <a:pt x="89" y="215"/>
                  </a:lnTo>
                  <a:lnTo>
                    <a:pt x="89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4" y="215"/>
                  </a:lnTo>
                  <a:lnTo>
                    <a:pt x="84" y="215"/>
                  </a:lnTo>
                  <a:lnTo>
                    <a:pt x="84" y="215"/>
                  </a:lnTo>
                  <a:lnTo>
                    <a:pt x="82" y="215"/>
                  </a:lnTo>
                  <a:lnTo>
                    <a:pt x="82" y="217"/>
                  </a:lnTo>
                  <a:lnTo>
                    <a:pt x="82" y="217"/>
                  </a:lnTo>
                  <a:lnTo>
                    <a:pt x="82" y="217"/>
                  </a:lnTo>
                  <a:lnTo>
                    <a:pt x="80" y="217"/>
                  </a:lnTo>
                  <a:lnTo>
                    <a:pt x="80" y="217"/>
                  </a:lnTo>
                  <a:lnTo>
                    <a:pt x="80" y="217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5" y="217"/>
                  </a:lnTo>
                  <a:lnTo>
                    <a:pt x="75" y="217"/>
                  </a:lnTo>
                  <a:lnTo>
                    <a:pt x="75" y="217"/>
                  </a:lnTo>
                  <a:lnTo>
                    <a:pt x="75" y="217"/>
                  </a:lnTo>
                  <a:lnTo>
                    <a:pt x="75" y="217"/>
                  </a:lnTo>
                  <a:lnTo>
                    <a:pt x="75" y="217"/>
                  </a:lnTo>
                  <a:lnTo>
                    <a:pt x="75" y="215"/>
                  </a:lnTo>
                  <a:lnTo>
                    <a:pt x="75" y="215"/>
                  </a:lnTo>
                  <a:lnTo>
                    <a:pt x="75" y="215"/>
                  </a:lnTo>
                  <a:lnTo>
                    <a:pt x="75" y="215"/>
                  </a:lnTo>
                  <a:lnTo>
                    <a:pt x="75" y="215"/>
                  </a:lnTo>
                  <a:lnTo>
                    <a:pt x="72" y="215"/>
                  </a:lnTo>
                  <a:lnTo>
                    <a:pt x="72" y="215"/>
                  </a:lnTo>
                  <a:lnTo>
                    <a:pt x="72" y="215"/>
                  </a:lnTo>
                  <a:lnTo>
                    <a:pt x="72" y="215"/>
                  </a:lnTo>
                  <a:lnTo>
                    <a:pt x="70" y="212"/>
                  </a:lnTo>
                  <a:lnTo>
                    <a:pt x="70" y="212"/>
                  </a:lnTo>
                  <a:lnTo>
                    <a:pt x="70" y="212"/>
                  </a:lnTo>
                  <a:lnTo>
                    <a:pt x="70" y="212"/>
                  </a:lnTo>
                  <a:lnTo>
                    <a:pt x="68" y="212"/>
                  </a:lnTo>
                  <a:lnTo>
                    <a:pt x="68" y="212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5" y="207"/>
                  </a:lnTo>
                  <a:lnTo>
                    <a:pt x="65" y="207"/>
                  </a:lnTo>
                  <a:lnTo>
                    <a:pt x="63" y="207"/>
                  </a:lnTo>
                  <a:lnTo>
                    <a:pt x="63" y="207"/>
                  </a:lnTo>
                  <a:lnTo>
                    <a:pt x="63" y="207"/>
                  </a:lnTo>
                  <a:lnTo>
                    <a:pt x="60" y="207"/>
                  </a:lnTo>
                  <a:lnTo>
                    <a:pt x="60" y="207"/>
                  </a:lnTo>
                  <a:lnTo>
                    <a:pt x="60" y="207"/>
                  </a:lnTo>
                  <a:lnTo>
                    <a:pt x="60" y="207"/>
                  </a:lnTo>
                  <a:lnTo>
                    <a:pt x="60" y="205"/>
                  </a:lnTo>
                  <a:lnTo>
                    <a:pt x="60" y="205"/>
                  </a:lnTo>
                  <a:lnTo>
                    <a:pt x="60" y="205"/>
                  </a:lnTo>
                  <a:lnTo>
                    <a:pt x="60" y="205"/>
                  </a:lnTo>
                  <a:lnTo>
                    <a:pt x="60" y="205"/>
                  </a:lnTo>
                  <a:lnTo>
                    <a:pt x="63" y="205"/>
                  </a:lnTo>
                  <a:lnTo>
                    <a:pt x="63" y="205"/>
                  </a:lnTo>
                  <a:lnTo>
                    <a:pt x="63" y="205"/>
                  </a:lnTo>
                  <a:lnTo>
                    <a:pt x="63" y="205"/>
                  </a:lnTo>
                  <a:lnTo>
                    <a:pt x="63" y="205"/>
                  </a:lnTo>
                  <a:lnTo>
                    <a:pt x="63" y="202"/>
                  </a:lnTo>
                  <a:lnTo>
                    <a:pt x="63" y="202"/>
                  </a:lnTo>
                  <a:lnTo>
                    <a:pt x="63" y="202"/>
                  </a:lnTo>
                  <a:lnTo>
                    <a:pt x="65" y="202"/>
                  </a:lnTo>
                  <a:lnTo>
                    <a:pt x="65" y="202"/>
                  </a:lnTo>
                  <a:lnTo>
                    <a:pt x="65" y="202"/>
                  </a:lnTo>
                  <a:lnTo>
                    <a:pt x="65" y="200"/>
                  </a:lnTo>
                  <a:lnTo>
                    <a:pt x="65" y="200"/>
                  </a:lnTo>
                  <a:lnTo>
                    <a:pt x="65" y="200"/>
                  </a:lnTo>
                  <a:lnTo>
                    <a:pt x="65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5"/>
                  </a:lnTo>
                  <a:lnTo>
                    <a:pt x="63" y="195"/>
                  </a:lnTo>
                  <a:lnTo>
                    <a:pt x="63" y="195"/>
                  </a:lnTo>
                  <a:lnTo>
                    <a:pt x="60" y="195"/>
                  </a:lnTo>
                  <a:lnTo>
                    <a:pt x="60" y="195"/>
                  </a:lnTo>
                  <a:lnTo>
                    <a:pt x="60" y="195"/>
                  </a:lnTo>
                  <a:lnTo>
                    <a:pt x="60" y="195"/>
                  </a:lnTo>
                  <a:lnTo>
                    <a:pt x="60" y="195"/>
                  </a:lnTo>
                  <a:lnTo>
                    <a:pt x="60" y="195"/>
                  </a:lnTo>
                  <a:lnTo>
                    <a:pt x="60" y="193"/>
                  </a:lnTo>
                  <a:lnTo>
                    <a:pt x="60" y="193"/>
                  </a:lnTo>
                  <a:lnTo>
                    <a:pt x="60" y="193"/>
                  </a:lnTo>
                  <a:lnTo>
                    <a:pt x="58" y="193"/>
                  </a:lnTo>
                  <a:lnTo>
                    <a:pt x="56" y="193"/>
                  </a:lnTo>
                  <a:lnTo>
                    <a:pt x="56" y="193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8" y="190"/>
                  </a:lnTo>
                  <a:lnTo>
                    <a:pt x="58" y="190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3" y="190"/>
                  </a:lnTo>
                  <a:lnTo>
                    <a:pt x="53" y="190"/>
                  </a:lnTo>
                  <a:lnTo>
                    <a:pt x="53" y="190"/>
                  </a:lnTo>
                  <a:lnTo>
                    <a:pt x="51" y="190"/>
                  </a:lnTo>
                  <a:lnTo>
                    <a:pt x="51" y="190"/>
                  </a:lnTo>
                  <a:lnTo>
                    <a:pt x="51" y="190"/>
                  </a:lnTo>
                  <a:lnTo>
                    <a:pt x="51" y="188"/>
                  </a:lnTo>
                  <a:lnTo>
                    <a:pt x="51" y="188"/>
                  </a:lnTo>
                  <a:lnTo>
                    <a:pt x="48" y="188"/>
                  </a:lnTo>
                  <a:lnTo>
                    <a:pt x="48" y="188"/>
                  </a:lnTo>
                  <a:lnTo>
                    <a:pt x="48" y="188"/>
                  </a:lnTo>
                  <a:lnTo>
                    <a:pt x="48" y="188"/>
                  </a:lnTo>
                  <a:lnTo>
                    <a:pt x="48" y="188"/>
                  </a:lnTo>
                  <a:lnTo>
                    <a:pt x="48" y="188"/>
                  </a:lnTo>
                  <a:lnTo>
                    <a:pt x="51" y="188"/>
                  </a:lnTo>
                  <a:lnTo>
                    <a:pt x="51" y="188"/>
                  </a:lnTo>
                  <a:lnTo>
                    <a:pt x="51" y="188"/>
                  </a:lnTo>
                  <a:lnTo>
                    <a:pt x="51" y="185"/>
                  </a:lnTo>
                  <a:lnTo>
                    <a:pt x="51" y="185"/>
                  </a:lnTo>
                  <a:lnTo>
                    <a:pt x="51" y="185"/>
                  </a:lnTo>
                  <a:lnTo>
                    <a:pt x="51" y="185"/>
                  </a:lnTo>
                  <a:lnTo>
                    <a:pt x="53" y="185"/>
                  </a:lnTo>
                  <a:lnTo>
                    <a:pt x="53" y="185"/>
                  </a:lnTo>
                  <a:lnTo>
                    <a:pt x="53" y="185"/>
                  </a:lnTo>
                  <a:lnTo>
                    <a:pt x="53" y="185"/>
                  </a:lnTo>
                  <a:lnTo>
                    <a:pt x="53" y="185"/>
                  </a:lnTo>
                  <a:lnTo>
                    <a:pt x="53" y="183"/>
                  </a:lnTo>
                  <a:lnTo>
                    <a:pt x="53" y="183"/>
                  </a:lnTo>
                  <a:lnTo>
                    <a:pt x="53" y="183"/>
                  </a:lnTo>
                  <a:lnTo>
                    <a:pt x="53" y="183"/>
                  </a:lnTo>
                  <a:lnTo>
                    <a:pt x="53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6" y="178"/>
                  </a:lnTo>
                  <a:lnTo>
                    <a:pt x="46" y="178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6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1" y="173"/>
                  </a:lnTo>
                  <a:lnTo>
                    <a:pt x="41" y="173"/>
                  </a:lnTo>
                  <a:lnTo>
                    <a:pt x="41" y="171"/>
                  </a:lnTo>
                  <a:lnTo>
                    <a:pt x="41" y="171"/>
                  </a:lnTo>
                  <a:lnTo>
                    <a:pt x="41" y="171"/>
                  </a:lnTo>
                  <a:lnTo>
                    <a:pt x="41" y="171"/>
                  </a:lnTo>
                  <a:lnTo>
                    <a:pt x="39" y="171"/>
                  </a:lnTo>
                  <a:lnTo>
                    <a:pt x="39" y="171"/>
                  </a:lnTo>
                  <a:lnTo>
                    <a:pt x="39" y="171"/>
                  </a:lnTo>
                  <a:lnTo>
                    <a:pt x="39" y="171"/>
                  </a:lnTo>
                  <a:lnTo>
                    <a:pt x="39" y="171"/>
                  </a:lnTo>
                  <a:lnTo>
                    <a:pt x="36" y="171"/>
                  </a:lnTo>
                  <a:lnTo>
                    <a:pt x="36" y="171"/>
                  </a:lnTo>
                  <a:lnTo>
                    <a:pt x="36" y="171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9" y="168"/>
                  </a:lnTo>
                  <a:lnTo>
                    <a:pt x="39" y="168"/>
                  </a:lnTo>
                  <a:lnTo>
                    <a:pt x="39" y="168"/>
                  </a:lnTo>
                  <a:lnTo>
                    <a:pt x="39" y="168"/>
                  </a:lnTo>
                  <a:lnTo>
                    <a:pt x="39" y="168"/>
                  </a:lnTo>
                  <a:lnTo>
                    <a:pt x="39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3"/>
                  </a:lnTo>
                  <a:lnTo>
                    <a:pt x="36" y="163"/>
                  </a:lnTo>
                  <a:lnTo>
                    <a:pt x="36" y="163"/>
                  </a:lnTo>
                  <a:lnTo>
                    <a:pt x="36" y="163"/>
                  </a:lnTo>
                  <a:lnTo>
                    <a:pt x="36" y="163"/>
                  </a:lnTo>
                  <a:lnTo>
                    <a:pt x="34" y="163"/>
                  </a:lnTo>
                  <a:lnTo>
                    <a:pt x="34" y="163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2" y="161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29" y="158"/>
                  </a:lnTo>
                  <a:lnTo>
                    <a:pt x="29" y="158"/>
                  </a:lnTo>
                  <a:lnTo>
                    <a:pt x="29" y="158"/>
                  </a:lnTo>
                  <a:lnTo>
                    <a:pt x="27" y="156"/>
                  </a:lnTo>
                  <a:lnTo>
                    <a:pt x="27" y="156"/>
                  </a:lnTo>
                  <a:lnTo>
                    <a:pt x="27" y="156"/>
                  </a:lnTo>
                  <a:lnTo>
                    <a:pt x="24" y="156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1"/>
                  </a:lnTo>
                  <a:lnTo>
                    <a:pt x="22" y="151"/>
                  </a:lnTo>
                  <a:lnTo>
                    <a:pt x="22" y="151"/>
                  </a:lnTo>
                  <a:lnTo>
                    <a:pt x="22" y="151"/>
                  </a:lnTo>
                  <a:lnTo>
                    <a:pt x="22" y="151"/>
                  </a:lnTo>
                  <a:lnTo>
                    <a:pt x="20" y="151"/>
                  </a:lnTo>
                  <a:lnTo>
                    <a:pt x="20" y="151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17" y="149"/>
                  </a:lnTo>
                  <a:lnTo>
                    <a:pt x="17" y="149"/>
                  </a:lnTo>
                  <a:lnTo>
                    <a:pt x="17" y="149"/>
                  </a:lnTo>
                  <a:lnTo>
                    <a:pt x="17" y="149"/>
                  </a:lnTo>
                  <a:lnTo>
                    <a:pt x="17" y="146"/>
                  </a:lnTo>
                  <a:lnTo>
                    <a:pt x="17" y="146"/>
                  </a:lnTo>
                  <a:lnTo>
                    <a:pt x="17" y="146"/>
                  </a:lnTo>
                  <a:lnTo>
                    <a:pt x="17" y="146"/>
                  </a:lnTo>
                  <a:lnTo>
                    <a:pt x="17" y="146"/>
                  </a:lnTo>
                  <a:lnTo>
                    <a:pt x="17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2" y="146"/>
                  </a:lnTo>
                  <a:lnTo>
                    <a:pt x="12" y="146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9"/>
                  </a:lnTo>
                  <a:lnTo>
                    <a:pt x="10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10" y="139"/>
                  </a:lnTo>
                  <a:lnTo>
                    <a:pt x="10" y="139"/>
                  </a:lnTo>
                  <a:lnTo>
                    <a:pt x="10" y="139"/>
                  </a:lnTo>
                  <a:lnTo>
                    <a:pt x="10" y="139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5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5" y="131"/>
                  </a:lnTo>
                  <a:lnTo>
                    <a:pt x="5" y="131"/>
                  </a:lnTo>
                  <a:lnTo>
                    <a:pt x="5" y="131"/>
                  </a:lnTo>
                  <a:lnTo>
                    <a:pt x="5" y="129"/>
                  </a:lnTo>
                  <a:lnTo>
                    <a:pt x="5" y="129"/>
                  </a:lnTo>
                  <a:lnTo>
                    <a:pt x="5" y="129"/>
                  </a:lnTo>
                  <a:lnTo>
                    <a:pt x="5" y="127"/>
                  </a:lnTo>
                  <a:lnTo>
                    <a:pt x="5" y="124"/>
                  </a:lnTo>
                  <a:lnTo>
                    <a:pt x="3" y="124"/>
                  </a:lnTo>
                  <a:lnTo>
                    <a:pt x="3" y="124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3" y="114"/>
                  </a:lnTo>
                  <a:lnTo>
                    <a:pt x="3" y="114"/>
                  </a:lnTo>
                  <a:lnTo>
                    <a:pt x="3" y="114"/>
                  </a:lnTo>
                  <a:lnTo>
                    <a:pt x="3" y="112"/>
                  </a:lnTo>
                  <a:lnTo>
                    <a:pt x="0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09"/>
                  </a:lnTo>
                  <a:lnTo>
                    <a:pt x="3" y="109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5" y="107"/>
                  </a:lnTo>
                  <a:lnTo>
                    <a:pt x="5" y="105"/>
                  </a:lnTo>
                  <a:lnTo>
                    <a:pt x="5" y="105"/>
                  </a:lnTo>
                  <a:lnTo>
                    <a:pt x="8" y="107"/>
                  </a:lnTo>
                  <a:lnTo>
                    <a:pt x="10" y="107"/>
                  </a:lnTo>
                  <a:lnTo>
                    <a:pt x="10" y="107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7"/>
                  </a:lnTo>
                  <a:lnTo>
                    <a:pt x="15" y="107"/>
                  </a:lnTo>
                  <a:lnTo>
                    <a:pt x="15" y="107"/>
                  </a:lnTo>
                  <a:lnTo>
                    <a:pt x="12" y="107"/>
                  </a:lnTo>
                  <a:lnTo>
                    <a:pt x="12" y="107"/>
                  </a:lnTo>
                  <a:lnTo>
                    <a:pt x="12" y="107"/>
                  </a:lnTo>
                  <a:lnTo>
                    <a:pt x="12" y="107"/>
                  </a:lnTo>
                  <a:lnTo>
                    <a:pt x="15" y="107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7"/>
                  </a:lnTo>
                  <a:lnTo>
                    <a:pt x="22" y="107"/>
                  </a:lnTo>
                  <a:lnTo>
                    <a:pt x="24" y="107"/>
                  </a:lnTo>
                  <a:lnTo>
                    <a:pt x="24" y="105"/>
                  </a:lnTo>
                  <a:lnTo>
                    <a:pt x="24" y="105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32" y="105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2" y="100"/>
                  </a:lnTo>
                  <a:lnTo>
                    <a:pt x="34" y="97"/>
                  </a:lnTo>
                  <a:lnTo>
                    <a:pt x="34" y="97"/>
                  </a:lnTo>
                  <a:lnTo>
                    <a:pt x="34" y="97"/>
                  </a:lnTo>
                  <a:lnTo>
                    <a:pt x="34" y="97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6" y="95"/>
                  </a:lnTo>
                  <a:lnTo>
                    <a:pt x="36" y="95"/>
                  </a:lnTo>
                  <a:lnTo>
                    <a:pt x="36" y="95"/>
                  </a:lnTo>
                  <a:lnTo>
                    <a:pt x="36" y="95"/>
                  </a:lnTo>
                  <a:lnTo>
                    <a:pt x="36" y="95"/>
                  </a:lnTo>
                  <a:lnTo>
                    <a:pt x="39" y="95"/>
                  </a:lnTo>
                  <a:lnTo>
                    <a:pt x="39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9" y="90"/>
                  </a:lnTo>
                  <a:lnTo>
                    <a:pt x="39" y="90"/>
                  </a:lnTo>
                  <a:lnTo>
                    <a:pt x="39" y="87"/>
                  </a:lnTo>
                  <a:lnTo>
                    <a:pt x="39" y="87"/>
                  </a:lnTo>
                  <a:lnTo>
                    <a:pt x="39" y="87"/>
                  </a:lnTo>
                  <a:lnTo>
                    <a:pt x="39" y="90"/>
                  </a:lnTo>
                  <a:lnTo>
                    <a:pt x="39" y="90"/>
                  </a:lnTo>
                  <a:lnTo>
                    <a:pt x="41" y="90"/>
                  </a:lnTo>
                  <a:lnTo>
                    <a:pt x="41" y="90"/>
                  </a:lnTo>
                  <a:lnTo>
                    <a:pt x="41" y="90"/>
                  </a:lnTo>
                  <a:lnTo>
                    <a:pt x="39" y="90"/>
                  </a:lnTo>
                  <a:lnTo>
                    <a:pt x="39" y="90"/>
                  </a:lnTo>
                  <a:lnTo>
                    <a:pt x="39" y="92"/>
                  </a:lnTo>
                  <a:lnTo>
                    <a:pt x="39" y="92"/>
                  </a:lnTo>
                  <a:lnTo>
                    <a:pt x="39" y="92"/>
                  </a:lnTo>
                  <a:lnTo>
                    <a:pt x="41" y="92"/>
                  </a:lnTo>
                  <a:lnTo>
                    <a:pt x="41" y="92"/>
                  </a:lnTo>
                  <a:lnTo>
                    <a:pt x="41" y="95"/>
                  </a:lnTo>
                  <a:lnTo>
                    <a:pt x="41" y="95"/>
                  </a:lnTo>
                  <a:lnTo>
                    <a:pt x="41" y="95"/>
                  </a:lnTo>
                  <a:lnTo>
                    <a:pt x="41" y="95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46" y="92"/>
                  </a:lnTo>
                  <a:lnTo>
                    <a:pt x="46" y="92"/>
                  </a:lnTo>
                  <a:lnTo>
                    <a:pt x="46" y="92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5"/>
                  </a:lnTo>
                  <a:lnTo>
                    <a:pt x="48" y="85"/>
                  </a:lnTo>
                  <a:lnTo>
                    <a:pt x="48" y="85"/>
                  </a:lnTo>
                  <a:lnTo>
                    <a:pt x="48" y="85"/>
                  </a:lnTo>
                  <a:lnTo>
                    <a:pt x="48" y="83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3" y="78"/>
                  </a:lnTo>
                  <a:lnTo>
                    <a:pt x="53" y="78"/>
                  </a:lnTo>
                  <a:lnTo>
                    <a:pt x="51" y="78"/>
                  </a:lnTo>
                  <a:lnTo>
                    <a:pt x="51" y="78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51" y="75"/>
                  </a:lnTo>
                  <a:lnTo>
                    <a:pt x="51" y="75"/>
                  </a:lnTo>
                  <a:lnTo>
                    <a:pt x="51" y="75"/>
                  </a:lnTo>
                  <a:lnTo>
                    <a:pt x="51" y="75"/>
                  </a:lnTo>
                  <a:lnTo>
                    <a:pt x="51" y="75"/>
                  </a:lnTo>
                  <a:lnTo>
                    <a:pt x="51" y="73"/>
                  </a:lnTo>
                  <a:lnTo>
                    <a:pt x="51" y="73"/>
                  </a:lnTo>
                  <a:lnTo>
                    <a:pt x="51" y="73"/>
                  </a:lnTo>
                  <a:lnTo>
                    <a:pt x="51" y="73"/>
                  </a:lnTo>
                  <a:lnTo>
                    <a:pt x="53" y="73"/>
                  </a:lnTo>
                  <a:lnTo>
                    <a:pt x="53" y="73"/>
                  </a:lnTo>
                  <a:lnTo>
                    <a:pt x="53" y="70"/>
                  </a:lnTo>
                  <a:lnTo>
                    <a:pt x="53" y="70"/>
                  </a:lnTo>
                  <a:lnTo>
                    <a:pt x="53" y="70"/>
                  </a:lnTo>
                  <a:lnTo>
                    <a:pt x="53" y="70"/>
                  </a:lnTo>
                  <a:lnTo>
                    <a:pt x="53" y="70"/>
                  </a:lnTo>
                  <a:lnTo>
                    <a:pt x="53" y="68"/>
                  </a:lnTo>
                  <a:lnTo>
                    <a:pt x="53" y="68"/>
                  </a:lnTo>
                  <a:lnTo>
                    <a:pt x="53" y="68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8" y="66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3" y="63"/>
                  </a:lnTo>
                  <a:lnTo>
                    <a:pt x="53" y="61"/>
                  </a:lnTo>
                  <a:lnTo>
                    <a:pt x="53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3" y="58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5" y="56"/>
                  </a:lnTo>
                  <a:lnTo>
                    <a:pt x="65" y="56"/>
                  </a:lnTo>
                  <a:lnTo>
                    <a:pt x="65" y="56"/>
                  </a:lnTo>
                  <a:lnTo>
                    <a:pt x="65" y="56"/>
                  </a:lnTo>
                  <a:lnTo>
                    <a:pt x="65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0" y="53"/>
                  </a:lnTo>
                  <a:lnTo>
                    <a:pt x="60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5" y="53"/>
                  </a:lnTo>
                  <a:lnTo>
                    <a:pt x="75" y="53"/>
                  </a:lnTo>
                  <a:lnTo>
                    <a:pt x="75" y="53"/>
                  </a:lnTo>
                  <a:lnTo>
                    <a:pt x="75" y="53"/>
                  </a:lnTo>
                  <a:lnTo>
                    <a:pt x="75" y="53"/>
                  </a:lnTo>
                  <a:lnTo>
                    <a:pt x="75" y="53"/>
                  </a:lnTo>
                  <a:lnTo>
                    <a:pt x="77" y="53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2" y="51"/>
                  </a:lnTo>
                  <a:lnTo>
                    <a:pt x="82" y="51"/>
                  </a:lnTo>
                  <a:lnTo>
                    <a:pt x="82" y="51"/>
                  </a:lnTo>
                  <a:lnTo>
                    <a:pt x="82" y="51"/>
                  </a:lnTo>
                  <a:lnTo>
                    <a:pt x="82" y="51"/>
                  </a:lnTo>
                  <a:lnTo>
                    <a:pt x="82" y="51"/>
                  </a:lnTo>
                  <a:lnTo>
                    <a:pt x="82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9" y="46"/>
                  </a:lnTo>
                  <a:lnTo>
                    <a:pt x="89" y="46"/>
                  </a:lnTo>
                  <a:lnTo>
                    <a:pt x="89" y="46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9" y="46"/>
                  </a:lnTo>
                  <a:lnTo>
                    <a:pt x="99" y="46"/>
                  </a:lnTo>
                  <a:lnTo>
                    <a:pt x="99" y="46"/>
                  </a:lnTo>
                  <a:lnTo>
                    <a:pt x="99" y="46"/>
                  </a:lnTo>
                  <a:lnTo>
                    <a:pt x="99" y="46"/>
                  </a:lnTo>
                  <a:lnTo>
                    <a:pt x="99" y="46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4" y="44"/>
                  </a:lnTo>
                  <a:lnTo>
                    <a:pt x="104" y="44"/>
                  </a:lnTo>
                  <a:lnTo>
                    <a:pt x="104" y="44"/>
                  </a:lnTo>
                  <a:lnTo>
                    <a:pt x="106" y="41"/>
                  </a:lnTo>
                  <a:lnTo>
                    <a:pt x="108" y="41"/>
                  </a:lnTo>
                  <a:lnTo>
                    <a:pt x="108" y="41"/>
                  </a:lnTo>
                  <a:lnTo>
                    <a:pt x="108" y="41"/>
                  </a:lnTo>
                  <a:lnTo>
                    <a:pt x="108" y="41"/>
                  </a:lnTo>
                  <a:lnTo>
                    <a:pt x="111" y="41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1"/>
                  </a:lnTo>
                  <a:lnTo>
                    <a:pt x="113" y="41"/>
                  </a:lnTo>
                  <a:lnTo>
                    <a:pt x="113" y="41"/>
                  </a:lnTo>
                  <a:lnTo>
                    <a:pt x="113" y="41"/>
                  </a:lnTo>
                  <a:lnTo>
                    <a:pt x="113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8" y="41"/>
                  </a:lnTo>
                  <a:lnTo>
                    <a:pt x="118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8" y="39"/>
                  </a:lnTo>
                  <a:lnTo>
                    <a:pt x="118" y="39"/>
                  </a:lnTo>
                  <a:lnTo>
                    <a:pt x="118" y="39"/>
                  </a:lnTo>
                  <a:lnTo>
                    <a:pt x="118" y="39"/>
                  </a:lnTo>
                  <a:lnTo>
                    <a:pt x="118" y="39"/>
                  </a:lnTo>
                  <a:lnTo>
                    <a:pt x="120" y="39"/>
                  </a:lnTo>
                  <a:lnTo>
                    <a:pt x="120" y="39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5" y="41"/>
                  </a:lnTo>
                  <a:lnTo>
                    <a:pt x="125" y="41"/>
                  </a:lnTo>
                  <a:lnTo>
                    <a:pt x="125" y="39"/>
                  </a:lnTo>
                  <a:lnTo>
                    <a:pt x="125" y="39"/>
                  </a:lnTo>
                  <a:lnTo>
                    <a:pt x="125" y="39"/>
                  </a:lnTo>
                  <a:lnTo>
                    <a:pt x="125" y="39"/>
                  </a:lnTo>
                  <a:lnTo>
                    <a:pt x="128" y="41"/>
                  </a:lnTo>
                  <a:lnTo>
                    <a:pt x="128" y="41"/>
                  </a:lnTo>
                  <a:lnTo>
                    <a:pt x="128" y="41"/>
                  </a:lnTo>
                  <a:lnTo>
                    <a:pt x="128" y="41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9"/>
                  </a:lnTo>
                  <a:lnTo>
                    <a:pt x="132" y="39"/>
                  </a:lnTo>
                  <a:lnTo>
                    <a:pt x="132" y="39"/>
                  </a:lnTo>
                  <a:lnTo>
                    <a:pt x="132" y="39"/>
                  </a:lnTo>
                  <a:lnTo>
                    <a:pt x="132" y="39"/>
                  </a:lnTo>
                  <a:lnTo>
                    <a:pt x="132" y="39"/>
                  </a:lnTo>
                  <a:lnTo>
                    <a:pt x="135" y="39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7" y="36"/>
                  </a:lnTo>
                  <a:lnTo>
                    <a:pt x="137" y="36"/>
                  </a:lnTo>
                  <a:lnTo>
                    <a:pt x="137" y="36"/>
                  </a:lnTo>
                  <a:lnTo>
                    <a:pt x="137" y="34"/>
                  </a:lnTo>
                  <a:lnTo>
                    <a:pt x="137" y="34"/>
                  </a:lnTo>
                  <a:lnTo>
                    <a:pt x="137" y="34"/>
                  </a:lnTo>
                  <a:lnTo>
                    <a:pt x="137" y="34"/>
                  </a:lnTo>
                  <a:lnTo>
                    <a:pt x="137" y="34"/>
                  </a:lnTo>
                  <a:lnTo>
                    <a:pt x="137" y="34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0" y="31"/>
                  </a:lnTo>
                  <a:lnTo>
                    <a:pt x="140" y="31"/>
                  </a:lnTo>
                  <a:lnTo>
                    <a:pt x="140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29"/>
                  </a:lnTo>
                  <a:lnTo>
                    <a:pt x="142" y="29"/>
                  </a:lnTo>
                  <a:lnTo>
                    <a:pt x="142" y="29"/>
                  </a:lnTo>
                  <a:lnTo>
                    <a:pt x="142" y="29"/>
                  </a:lnTo>
                  <a:lnTo>
                    <a:pt x="144" y="29"/>
                  </a:lnTo>
                  <a:lnTo>
                    <a:pt x="144" y="29"/>
                  </a:lnTo>
                  <a:lnTo>
                    <a:pt x="144" y="29"/>
                  </a:lnTo>
                  <a:lnTo>
                    <a:pt x="144" y="29"/>
                  </a:lnTo>
                  <a:lnTo>
                    <a:pt x="144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9" y="29"/>
                  </a:lnTo>
                  <a:lnTo>
                    <a:pt x="149" y="29"/>
                  </a:lnTo>
                  <a:lnTo>
                    <a:pt x="149" y="29"/>
                  </a:lnTo>
                  <a:lnTo>
                    <a:pt x="149" y="29"/>
                  </a:lnTo>
                  <a:lnTo>
                    <a:pt x="152" y="29"/>
                  </a:lnTo>
                  <a:lnTo>
                    <a:pt x="152" y="29"/>
                  </a:lnTo>
                  <a:lnTo>
                    <a:pt x="152" y="29"/>
                  </a:lnTo>
                  <a:lnTo>
                    <a:pt x="152" y="29"/>
                  </a:lnTo>
                  <a:lnTo>
                    <a:pt x="152" y="29"/>
                  </a:lnTo>
                  <a:lnTo>
                    <a:pt x="152" y="29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6" y="26"/>
                  </a:lnTo>
                  <a:lnTo>
                    <a:pt x="156" y="26"/>
                  </a:lnTo>
                  <a:lnTo>
                    <a:pt x="154" y="24"/>
                  </a:lnTo>
                  <a:lnTo>
                    <a:pt x="154" y="24"/>
                  </a:lnTo>
                  <a:lnTo>
                    <a:pt x="154" y="24"/>
                  </a:lnTo>
                  <a:lnTo>
                    <a:pt x="156" y="24"/>
                  </a:lnTo>
                  <a:lnTo>
                    <a:pt x="156" y="24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59" y="26"/>
                  </a:lnTo>
                  <a:lnTo>
                    <a:pt x="159" y="26"/>
                  </a:lnTo>
                  <a:lnTo>
                    <a:pt x="159" y="26"/>
                  </a:lnTo>
                  <a:lnTo>
                    <a:pt x="159" y="26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61" y="24"/>
                  </a:lnTo>
                  <a:lnTo>
                    <a:pt x="161" y="24"/>
                  </a:lnTo>
                  <a:lnTo>
                    <a:pt x="161" y="24"/>
                  </a:lnTo>
                  <a:lnTo>
                    <a:pt x="161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2"/>
                  </a:lnTo>
                  <a:lnTo>
                    <a:pt x="166" y="22"/>
                  </a:lnTo>
                  <a:lnTo>
                    <a:pt x="166" y="22"/>
                  </a:lnTo>
                  <a:lnTo>
                    <a:pt x="166" y="22"/>
                  </a:lnTo>
                  <a:lnTo>
                    <a:pt x="168" y="22"/>
                  </a:lnTo>
                  <a:lnTo>
                    <a:pt x="168" y="22"/>
                  </a:lnTo>
                  <a:lnTo>
                    <a:pt x="171" y="22"/>
                  </a:lnTo>
                  <a:lnTo>
                    <a:pt x="171" y="22"/>
                  </a:lnTo>
                  <a:lnTo>
                    <a:pt x="171" y="24"/>
                  </a:lnTo>
                  <a:lnTo>
                    <a:pt x="171" y="24"/>
                  </a:lnTo>
                  <a:lnTo>
                    <a:pt x="171" y="24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19"/>
                  </a:lnTo>
                  <a:lnTo>
                    <a:pt x="176" y="19"/>
                  </a:lnTo>
                  <a:lnTo>
                    <a:pt x="176" y="19"/>
                  </a:lnTo>
                  <a:lnTo>
                    <a:pt x="176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7"/>
                  </a:lnTo>
                  <a:lnTo>
                    <a:pt x="173" y="17"/>
                  </a:lnTo>
                  <a:lnTo>
                    <a:pt x="176" y="17"/>
                  </a:lnTo>
                  <a:lnTo>
                    <a:pt x="176" y="19"/>
                  </a:lnTo>
                  <a:lnTo>
                    <a:pt x="176" y="19"/>
                  </a:lnTo>
                  <a:lnTo>
                    <a:pt x="176" y="19"/>
                  </a:lnTo>
                  <a:lnTo>
                    <a:pt x="176" y="22"/>
                  </a:lnTo>
                  <a:lnTo>
                    <a:pt x="178" y="22"/>
                  </a:lnTo>
                  <a:lnTo>
                    <a:pt x="178" y="22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7"/>
                  </a:lnTo>
                  <a:lnTo>
                    <a:pt x="178" y="17"/>
                  </a:lnTo>
                  <a:lnTo>
                    <a:pt x="178" y="17"/>
                  </a:lnTo>
                  <a:lnTo>
                    <a:pt x="178" y="17"/>
                  </a:lnTo>
                  <a:lnTo>
                    <a:pt x="178" y="17"/>
                  </a:lnTo>
                  <a:lnTo>
                    <a:pt x="180" y="17"/>
                  </a:lnTo>
                  <a:lnTo>
                    <a:pt x="180" y="17"/>
                  </a:lnTo>
                  <a:lnTo>
                    <a:pt x="180" y="17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9"/>
                  </a:lnTo>
                  <a:lnTo>
                    <a:pt x="188" y="19"/>
                  </a:lnTo>
                  <a:lnTo>
                    <a:pt x="188" y="19"/>
                  </a:lnTo>
                  <a:lnTo>
                    <a:pt x="188" y="19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90" y="17"/>
                  </a:lnTo>
                  <a:lnTo>
                    <a:pt x="190" y="17"/>
                  </a:lnTo>
                  <a:lnTo>
                    <a:pt x="190" y="17"/>
                  </a:lnTo>
                  <a:lnTo>
                    <a:pt x="190" y="17"/>
                  </a:lnTo>
                  <a:lnTo>
                    <a:pt x="192" y="17"/>
                  </a:lnTo>
                  <a:lnTo>
                    <a:pt x="192" y="17"/>
                  </a:lnTo>
                  <a:lnTo>
                    <a:pt x="192" y="17"/>
                  </a:lnTo>
                  <a:lnTo>
                    <a:pt x="192" y="17"/>
                  </a:lnTo>
                  <a:lnTo>
                    <a:pt x="192" y="17"/>
                  </a:lnTo>
                  <a:lnTo>
                    <a:pt x="195" y="17"/>
                  </a:lnTo>
                  <a:lnTo>
                    <a:pt x="195" y="17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2"/>
                  </a:lnTo>
                  <a:lnTo>
                    <a:pt x="200" y="12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9"/>
                  </a:lnTo>
                  <a:lnTo>
                    <a:pt x="202" y="9"/>
                  </a:lnTo>
                  <a:lnTo>
                    <a:pt x="202" y="9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7" y="12"/>
                  </a:lnTo>
                  <a:lnTo>
                    <a:pt x="207" y="12"/>
                  </a:lnTo>
                  <a:lnTo>
                    <a:pt x="207" y="9"/>
                  </a:lnTo>
                  <a:lnTo>
                    <a:pt x="207" y="12"/>
                  </a:lnTo>
                  <a:lnTo>
                    <a:pt x="207" y="12"/>
                  </a:lnTo>
                  <a:lnTo>
                    <a:pt x="207" y="9"/>
                  </a:lnTo>
                  <a:lnTo>
                    <a:pt x="207" y="9"/>
                  </a:lnTo>
                  <a:lnTo>
                    <a:pt x="207" y="9"/>
                  </a:lnTo>
                  <a:lnTo>
                    <a:pt x="209" y="9"/>
                  </a:lnTo>
                  <a:lnTo>
                    <a:pt x="209" y="9"/>
                  </a:lnTo>
                  <a:lnTo>
                    <a:pt x="209" y="9"/>
                  </a:lnTo>
                  <a:lnTo>
                    <a:pt x="209" y="9"/>
                  </a:lnTo>
                  <a:lnTo>
                    <a:pt x="209" y="9"/>
                  </a:lnTo>
                  <a:lnTo>
                    <a:pt x="212" y="9"/>
                  </a:lnTo>
                  <a:lnTo>
                    <a:pt x="212" y="9"/>
                  </a:lnTo>
                  <a:lnTo>
                    <a:pt x="212" y="9"/>
                  </a:lnTo>
                  <a:lnTo>
                    <a:pt x="212" y="9"/>
                  </a:lnTo>
                  <a:lnTo>
                    <a:pt x="214" y="9"/>
                  </a:lnTo>
                  <a:lnTo>
                    <a:pt x="214" y="9"/>
                  </a:lnTo>
                  <a:lnTo>
                    <a:pt x="214" y="9"/>
                  </a:lnTo>
                  <a:lnTo>
                    <a:pt x="216" y="9"/>
                  </a:lnTo>
                  <a:lnTo>
                    <a:pt x="216" y="9"/>
                  </a:lnTo>
                  <a:lnTo>
                    <a:pt x="216" y="9"/>
                  </a:lnTo>
                  <a:lnTo>
                    <a:pt x="216" y="9"/>
                  </a:lnTo>
                  <a:lnTo>
                    <a:pt x="216" y="7"/>
                  </a:lnTo>
                  <a:lnTo>
                    <a:pt x="216" y="7"/>
                  </a:lnTo>
                  <a:lnTo>
                    <a:pt x="219" y="7"/>
                  </a:lnTo>
                  <a:lnTo>
                    <a:pt x="219" y="7"/>
                  </a:lnTo>
                  <a:lnTo>
                    <a:pt x="219" y="7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4" y="9"/>
                  </a:lnTo>
                  <a:lnTo>
                    <a:pt x="224" y="9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3" y="2"/>
                  </a:lnTo>
                  <a:lnTo>
                    <a:pt x="233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8" y="2"/>
                  </a:lnTo>
                  <a:lnTo>
                    <a:pt x="238" y="2"/>
                  </a:lnTo>
                  <a:lnTo>
                    <a:pt x="238" y="2"/>
                  </a:lnTo>
                  <a:lnTo>
                    <a:pt x="238" y="2"/>
                  </a:lnTo>
                  <a:lnTo>
                    <a:pt x="238" y="2"/>
                  </a:lnTo>
                  <a:lnTo>
                    <a:pt x="240" y="2"/>
                  </a:lnTo>
                  <a:lnTo>
                    <a:pt x="240" y="2"/>
                  </a:lnTo>
                  <a:lnTo>
                    <a:pt x="240" y="2"/>
                  </a:lnTo>
                  <a:lnTo>
                    <a:pt x="240" y="2"/>
                  </a:lnTo>
                  <a:lnTo>
                    <a:pt x="240" y="2"/>
                  </a:lnTo>
                  <a:lnTo>
                    <a:pt x="240" y="2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5" y="2"/>
                  </a:lnTo>
                  <a:lnTo>
                    <a:pt x="245" y="2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4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148" y="2091"/>
              <a:ext cx="2940" cy="17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长城</a:t>
              </a:r>
              <a:endParaRPr lang="zh-CN" altLang="en-US" sz="66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901440" y="5232400"/>
            <a:ext cx="3055620" cy="1251585"/>
            <a:chOff x="6144" y="1977"/>
            <a:chExt cx="4812" cy="1971"/>
          </a:xfrm>
        </p:grpSpPr>
        <p:sp>
          <p:nvSpPr>
            <p:cNvPr id="32" name="Freeform 7"/>
            <p:cNvSpPr/>
            <p:nvPr/>
          </p:nvSpPr>
          <p:spPr bwMode="auto">
            <a:xfrm>
              <a:off x="6144" y="1977"/>
              <a:ext cx="4812" cy="1971"/>
            </a:xfrm>
            <a:custGeom>
              <a:avLst/>
              <a:gdLst>
                <a:gd name="T0" fmla="*/ 262 w 396"/>
                <a:gd name="T1" fmla="*/ 4 h 217"/>
                <a:gd name="T2" fmla="*/ 279 w 396"/>
                <a:gd name="T3" fmla="*/ 4 h 217"/>
                <a:gd name="T4" fmla="*/ 281 w 396"/>
                <a:gd name="T5" fmla="*/ 12 h 217"/>
                <a:gd name="T6" fmla="*/ 288 w 396"/>
                <a:gd name="T7" fmla="*/ 14 h 217"/>
                <a:gd name="T8" fmla="*/ 291 w 396"/>
                <a:gd name="T9" fmla="*/ 17 h 217"/>
                <a:gd name="T10" fmla="*/ 315 w 396"/>
                <a:gd name="T11" fmla="*/ 7 h 217"/>
                <a:gd name="T12" fmla="*/ 312 w 396"/>
                <a:gd name="T13" fmla="*/ 19 h 217"/>
                <a:gd name="T14" fmla="*/ 320 w 396"/>
                <a:gd name="T15" fmla="*/ 17 h 217"/>
                <a:gd name="T16" fmla="*/ 329 w 396"/>
                <a:gd name="T17" fmla="*/ 22 h 217"/>
                <a:gd name="T18" fmla="*/ 341 w 396"/>
                <a:gd name="T19" fmla="*/ 22 h 217"/>
                <a:gd name="T20" fmla="*/ 339 w 396"/>
                <a:gd name="T21" fmla="*/ 31 h 217"/>
                <a:gd name="T22" fmla="*/ 344 w 396"/>
                <a:gd name="T23" fmla="*/ 36 h 217"/>
                <a:gd name="T24" fmla="*/ 351 w 396"/>
                <a:gd name="T25" fmla="*/ 44 h 217"/>
                <a:gd name="T26" fmla="*/ 358 w 396"/>
                <a:gd name="T27" fmla="*/ 48 h 217"/>
                <a:gd name="T28" fmla="*/ 363 w 396"/>
                <a:gd name="T29" fmla="*/ 48 h 217"/>
                <a:gd name="T30" fmla="*/ 370 w 396"/>
                <a:gd name="T31" fmla="*/ 51 h 217"/>
                <a:gd name="T32" fmla="*/ 372 w 396"/>
                <a:gd name="T33" fmla="*/ 61 h 217"/>
                <a:gd name="T34" fmla="*/ 387 w 396"/>
                <a:gd name="T35" fmla="*/ 58 h 217"/>
                <a:gd name="T36" fmla="*/ 387 w 396"/>
                <a:gd name="T37" fmla="*/ 70 h 217"/>
                <a:gd name="T38" fmla="*/ 394 w 396"/>
                <a:gd name="T39" fmla="*/ 75 h 217"/>
                <a:gd name="T40" fmla="*/ 387 w 396"/>
                <a:gd name="T41" fmla="*/ 97 h 217"/>
                <a:gd name="T42" fmla="*/ 372 w 396"/>
                <a:gd name="T43" fmla="*/ 117 h 217"/>
                <a:gd name="T44" fmla="*/ 365 w 396"/>
                <a:gd name="T45" fmla="*/ 131 h 217"/>
                <a:gd name="T46" fmla="*/ 351 w 396"/>
                <a:gd name="T47" fmla="*/ 146 h 217"/>
                <a:gd name="T48" fmla="*/ 332 w 396"/>
                <a:gd name="T49" fmla="*/ 158 h 217"/>
                <a:gd name="T50" fmla="*/ 312 w 396"/>
                <a:gd name="T51" fmla="*/ 171 h 217"/>
                <a:gd name="T52" fmla="*/ 288 w 396"/>
                <a:gd name="T53" fmla="*/ 180 h 217"/>
                <a:gd name="T54" fmla="*/ 274 w 396"/>
                <a:gd name="T55" fmla="*/ 185 h 217"/>
                <a:gd name="T56" fmla="*/ 255 w 396"/>
                <a:gd name="T57" fmla="*/ 193 h 217"/>
                <a:gd name="T58" fmla="*/ 226 w 396"/>
                <a:gd name="T59" fmla="*/ 200 h 217"/>
                <a:gd name="T60" fmla="*/ 192 w 396"/>
                <a:gd name="T61" fmla="*/ 205 h 217"/>
                <a:gd name="T62" fmla="*/ 171 w 396"/>
                <a:gd name="T63" fmla="*/ 202 h 217"/>
                <a:gd name="T64" fmla="*/ 147 w 396"/>
                <a:gd name="T65" fmla="*/ 207 h 217"/>
                <a:gd name="T66" fmla="*/ 120 w 396"/>
                <a:gd name="T67" fmla="*/ 207 h 217"/>
                <a:gd name="T68" fmla="*/ 108 w 396"/>
                <a:gd name="T69" fmla="*/ 205 h 217"/>
                <a:gd name="T70" fmla="*/ 94 w 396"/>
                <a:gd name="T71" fmla="*/ 215 h 217"/>
                <a:gd name="T72" fmla="*/ 65 w 396"/>
                <a:gd name="T73" fmla="*/ 207 h 217"/>
                <a:gd name="T74" fmla="*/ 56 w 396"/>
                <a:gd name="T75" fmla="*/ 190 h 217"/>
                <a:gd name="T76" fmla="*/ 48 w 396"/>
                <a:gd name="T77" fmla="*/ 180 h 217"/>
                <a:gd name="T78" fmla="*/ 36 w 396"/>
                <a:gd name="T79" fmla="*/ 168 h 217"/>
                <a:gd name="T80" fmla="*/ 22 w 396"/>
                <a:gd name="T81" fmla="*/ 151 h 217"/>
                <a:gd name="T82" fmla="*/ 10 w 396"/>
                <a:gd name="T83" fmla="*/ 141 h 217"/>
                <a:gd name="T84" fmla="*/ 3 w 396"/>
                <a:gd name="T85" fmla="*/ 119 h 217"/>
                <a:gd name="T86" fmla="*/ 12 w 396"/>
                <a:gd name="T87" fmla="*/ 109 h 217"/>
                <a:gd name="T88" fmla="*/ 22 w 396"/>
                <a:gd name="T89" fmla="*/ 105 h 217"/>
                <a:gd name="T90" fmla="*/ 34 w 396"/>
                <a:gd name="T91" fmla="*/ 95 h 217"/>
                <a:gd name="T92" fmla="*/ 46 w 396"/>
                <a:gd name="T93" fmla="*/ 90 h 217"/>
                <a:gd name="T94" fmla="*/ 53 w 396"/>
                <a:gd name="T95" fmla="*/ 70 h 217"/>
                <a:gd name="T96" fmla="*/ 60 w 396"/>
                <a:gd name="T97" fmla="*/ 58 h 217"/>
                <a:gd name="T98" fmla="*/ 72 w 396"/>
                <a:gd name="T99" fmla="*/ 53 h 217"/>
                <a:gd name="T100" fmla="*/ 87 w 396"/>
                <a:gd name="T101" fmla="*/ 48 h 217"/>
                <a:gd name="T102" fmla="*/ 101 w 396"/>
                <a:gd name="T103" fmla="*/ 44 h 217"/>
                <a:gd name="T104" fmla="*/ 120 w 396"/>
                <a:gd name="T105" fmla="*/ 39 h 217"/>
                <a:gd name="T106" fmla="*/ 132 w 396"/>
                <a:gd name="T107" fmla="*/ 39 h 217"/>
                <a:gd name="T108" fmla="*/ 142 w 396"/>
                <a:gd name="T109" fmla="*/ 31 h 217"/>
                <a:gd name="T110" fmla="*/ 156 w 396"/>
                <a:gd name="T111" fmla="*/ 26 h 217"/>
                <a:gd name="T112" fmla="*/ 173 w 396"/>
                <a:gd name="T113" fmla="*/ 22 h 217"/>
                <a:gd name="T114" fmla="*/ 178 w 396"/>
                <a:gd name="T115" fmla="*/ 17 h 217"/>
                <a:gd name="T116" fmla="*/ 188 w 396"/>
                <a:gd name="T117" fmla="*/ 17 h 217"/>
                <a:gd name="T118" fmla="*/ 202 w 396"/>
                <a:gd name="T119" fmla="*/ 12 h 217"/>
                <a:gd name="T120" fmla="*/ 221 w 396"/>
                <a:gd name="T121" fmla="*/ 7 h 217"/>
                <a:gd name="T122" fmla="*/ 231 w 396"/>
                <a:gd name="T123" fmla="*/ 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6" h="217">
                  <a:moveTo>
                    <a:pt x="248" y="0"/>
                  </a:moveTo>
                  <a:lnTo>
                    <a:pt x="248" y="2"/>
                  </a:lnTo>
                  <a:lnTo>
                    <a:pt x="248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2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2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5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57" y="4"/>
                  </a:lnTo>
                  <a:lnTo>
                    <a:pt x="260" y="4"/>
                  </a:lnTo>
                  <a:lnTo>
                    <a:pt x="260" y="4"/>
                  </a:lnTo>
                  <a:lnTo>
                    <a:pt x="260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4" y="4"/>
                  </a:lnTo>
                  <a:lnTo>
                    <a:pt x="264" y="4"/>
                  </a:lnTo>
                  <a:lnTo>
                    <a:pt x="264" y="4"/>
                  </a:lnTo>
                  <a:lnTo>
                    <a:pt x="264" y="4"/>
                  </a:lnTo>
                  <a:lnTo>
                    <a:pt x="267" y="2"/>
                  </a:lnTo>
                  <a:lnTo>
                    <a:pt x="267" y="2"/>
                  </a:lnTo>
                  <a:lnTo>
                    <a:pt x="267" y="2"/>
                  </a:lnTo>
                  <a:lnTo>
                    <a:pt x="269" y="2"/>
                  </a:lnTo>
                  <a:lnTo>
                    <a:pt x="269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4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6" y="2"/>
                  </a:lnTo>
                  <a:lnTo>
                    <a:pt x="276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2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76" y="7"/>
                  </a:lnTo>
                  <a:lnTo>
                    <a:pt x="276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9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6" y="12"/>
                  </a:lnTo>
                  <a:lnTo>
                    <a:pt x="279" y="12"/>
                  </a:lnTo>
                  <a:lnTo>
                    <a:pt x="279" y="12"/>
                  </a:lnTo>
                  <a:lnTo>
                    <a:pt x="279" y="12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9" y="9"/>
                  </a:lnTo>
                  <a:lnTo>
                    <a:pt x="279" y="12"/>
                  </a:lnTo>
                  <a:lnTo>
                    <a:pt x="281" y="12"/>
                  </a:lnTo>
                  <a:lnTo>
                    <a:pt x="281" y="12"/>
                  </a:lnTo>
                  <a:lnTo>
                    <a:pt x="281" y="12"/>
                  </a:lnTo>
                  <a:lnTo>
                    <a:pt x="281" y="12"/>
                  </a:lnTo>
                  <a:lnTo>
                    <a:pt x="281" y="9"/>
                  </a:lnTo>
                  <a:lnTo>
                    <a:pt x="284" y="9"/>
                  </a:lnTo>
                  <a:lnTo>
                    <a:pt x="284" y="9"/>
                  </a:lnTo>
                  <a:lnTo>
                    <a:pt x="284" y="9"/>
                  </a:lnTo>
                  <a:lnTo>
                    <a:pt x="284" y="9"/>
                  </a:lnTo>
                  <a:lnTo>
                    <a:pt x="284" y="12"/>
                  </a:lnTo>
                  <a:lnTo>
                    <a:pt x="284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4" y="12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1" y="14"/>
                  </a:lnTo>
                  <a:lnTo>
                    <a:pt x="281" y="14"/>
                  </a:lnTo>
                  <a:lnTo>
                    <a:pt x="281" y="14"/>
                  </a:lnTo>
                  <a:lnTo>
                    <a:pt x="281" y="14"/>
                  </a:lnTo>
                  <a:lnTo>
                    <a:pt x="279" y="14"/>
                  </a:lnTo>
                  <a:lnTo>
                    <a:pt x="279" y="14"/>
                  </a:lnTo>
                  <a:lnTo>
                    <a:pt x="279" y="14"/>
                  </a:lnTo>
                  <a:lnTo>
                    <a:pt x="279" y="14"/>
                  </a:lnTo>
                  <a:lnTo>
                    <a:pt x="279" y="14"/>
                  </a:lnTo>
                  <a:lnTo>
                    <a:pt x="281" y="17"/>
                  </a:lnTo>
                  <a:lnTo>
                    <a:pt x="281" y="17"/>
                  </a:lnTo>
                  <a:lnTo>
                    <a:pt x="281" y="14"/>
                  </a:lnTo>
                  <a:lnTo>
                    <a:pt x="281" y="14"/>
                  </a:lnTo>
                  <a:lnTo>
                    <a:pt x="281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4" y="14"/>
                  </a:lnTo>
                  <a:lnTo>
                    <a:pt x="286" y="14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6" y="12"/>
                  </a:lnTo>
                  <a:lnTo>
                    <a:pt x="288" y="12"/>
                  </a:lnTo>
                  <a:lnTo>
                    <a:pt x="288" y="12"/>
                  </a:lnTo>
                  <a:lnTo>
                    <a:pt x="288" y="12"/>
                  </a:lnTo>
                  <a:lnTo>
                    <a:pt x="288" y="12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88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2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3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4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88" y="17"/>
                  </a:lnTo>
                  <a:lnTo>
                    <a:pt x="288" y="17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91" y="17"/>
                  </a:lnTo>
                  <a:lnTo>
                    <a:pt x="293" y="17"/>
                  </a:lnTo>
                  <a:lnTo>
                    <a:pt x="293" y="17"/>
                  </a:lnTo>
                  <a:lnTo>
                    <a:pt x="293" y="17"/>
                  </a:lnTo>
                  <a:lnTo>
                    <a:pt x="293" y="17"/>
                  </a:lnTo>
                  <a:lnTo>
                    <a:pt x="293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8" y="14"/>
                  </a:lnTo>
                  <a:lnTo>
                    <a:pt x="298" y="14"/>
                  </a:lnTo>
                  <a:lnTo>
                    <a:pt x="298" y="14"/>
                  </a:lnTo>
                  <a:lnTo>
                    <a:pt x="298" y="17"/>
                  </a:lnTo>
                  <a:lnTo>
                    <a:pt x="298" y="17"/>
                  </a:lnTo>
                  <a:lnTo>
                    <a:pt x="300" y="17"/>
                  </a:lnTo>
                  <a:lnTo>
                    <a:pt x="300" y="17"/>
                  </a:lnTo>
                  <a:lnTo>
                    <a:pt x="300" y="17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00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5" y="14"/>
                  </a:lnTo>
                  <a:lnTo>
                    <a:pt x="305" y="14"/>
                  </a:lnTo>
                  <a:lnTo>
                    <a:pt x="305" y="14"/>
                  </a:lnTo>
                  <a:lnTo>
                    <a:pt x="305" y="14"/>
                  </a:lnTo>
                  <a:lnTo>
                    <a:pt x="305" y="12"/>
                  </a:lnTo>
                  <a:lnTo>
                    <a:pt x="305" y="12"/>
                  </a:lnTo>
                  <a:lnTo>
                    <a:pt x="305" y="12"/>
                  </a:lnTo>
                  <a:lnTo>
                    <a:pt x="305" y="12"/>
                  </a:lnTo>
                  <a:lnTo>
                    <a:pt x="305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10" y="9"/>
                  </a:lnTo>
                  <a:lnTo>
                    <a:pt x="310" y="9"/>
                  </a:lnTo>
                  <a:lnTo>
                    <a:pt x="310" y="9"/>
                  </a:lnTo>
                  <a:lnTo>
                    <a:pt x="310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2" y="7"/>
                  </a:lnTo>
                  <a:lnTo>
                    <a:pt x="312" y="7"/>
                  </a:lnTo>
                  <a:lnTo>
                    <a:pt x="315" y="7"/>
                  </a:lnTo>
                  <a:lnTo>
                    <a:pt x="315" y="7"/>
                  </a:lnTo>
                  <a:lnTo>
                    <a:pt x="315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0" y="9"/>
                  </a:lnTo>
                  <a:lnTo>
                    <a:pt x="310" y="9"/>
                  </a:lnTo>
                  <a:lnTo>
                    <a:pt x="310" y="9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10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14"/>
                  </a:lnTo>
                  <a:lnTo>
                    <a:pt x="305" y="14"/>
                  </a:lnTo>
                  <a:lnTo>
                    <a:pt x="305" y="14"/>
                  </a:lnTo>
                  <a:lnTo>
                    <a:pt x="305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7"/>
                  </a:lnTo>
                  <a:lnTo>
                    <a:pt x="305" y="19"/>
                  </a:lnTo>
                  <a:lnTo>
                    <a:pt x="305" y="19"/>
                  </a:lnTo>
                  <a:lnTo>
                    <a:pt x="308" y="17"/>
                  </a:lnTo>
                  <a:lnTo>
                    <a:pt x="308" y="17"/>
                  </a:lnTo>
                  <a:lnTo>
                    <a:pt x="308" y="17"/>
                  </a:lnTo>
                  <a:lnTo>
                    <a:pt x="310" y="17"/>
                  </a:lnTo>
                  <a:lnTo>
                    <a:pt x="310" y="17"/>
                  </a:lnTo>
                  <a:lnTo>
                    <a:pt x="310" y="17"/>
                  </a:lnTo>
                  <a:lnTo>
                    <a:pt x="310" y="17"/>
                  </a:lnTo>
                  <a:lnTo>
                    <a:pt x="310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17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9"/>
                  </a:lnTo>
                  <a:lnTo>
                    <a:pt x="320" y="17"/>
                  </a:lnTo>
                  <a:lnTo>
                    <a:pt x="320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2" y="19"/>
                  </a:lnTo>
                  <a:lnTo>
                    <a:pt x="324" y="19"/>
                  </a:lnTo>
                  <a:lnTo>
                    <a:pt x="324" y="19"/>
                  </a:lnTo>
                  <a:lnTo>
                    <a:pt x="324" y="19"/>
                  </a:lnTo>
                  <a:lnTo>
                    <a:pt x="324" y="19"/>
                  </a:lnTo>
                  <a:lnTo>
                    <a:pt x="327" y="19"/>
                  </a:lnTo>
                  <a:lnTo>
                    <a:pt x="327" y="19"/>
                  </a:lnTo>
                  <a:lnTo>
                    <a:pt x="327" y="19"/>
                  </a:lnTo>
                  <a:lnTo>
                    <a:pt x="327" y="19"/>
                  </a:lnTo>
                  <a:lnTo>
                    <a:pt x="327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19"/>
                  </a:lnTo>
                  <a:lnTo>
                    <a:pt x="329" y="22"/>
                  </a:lnTo>
                  <a:lnTo>
                    <a:pt x="329" y="22"/>
                  </a:lnTo>
                  <a:lnTo>
                    <a:pt x="329" y="22"/>
                  </a:lnTo>
                  <a:lnTo>
                    <a:pt x="329" y="22"/>
                  </a:lnTo>
                  <a:lnTo>
                    <a:pt x="327" y="22"/>
                  </a:lnTo>
                  <a:lnTo>
                    <a:pt x="327" y="22"/>
                  </a:lnTo>
                  <a:lnTo>
                    <a:pt x="327" y="22"/>
                  </a:lnTo>
                  <a:lnTo>
                    <a:pt x="327" y="22"/>
                  </a:lnTo>
                  <a:lnTo>
                    <a:pt x="327" y="22"/>
                  </a:lnTo>
                  <a:lnTo>
                    <a:pt x="327" y="24"/>
                  </a:lnTo>
                  <a:lnTo>
                    <a:pt x="327" y="24"/>
                  </a:lnTo>
                  <a:lnTo>
                    <a:pt x="329" y="24"/>
                  </a:lnTo>
                  <a:lnTo>
                    <a:pt x="329" y="22"/>
                  </a:lnTo>
                  <a:lnTo>
                    <a:pt x="329" y="22"/>
                  </a:lnTo>
                  <a:lnTo>
                    <a:pt x="332" y="22"/>
                  </a:lnTo>
                  <a:lnTo>
                    <a:pt x="332" y="22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4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2"/>
                  </a:lnTo>
                  <a:lnTo>
                    <a:pt x="336" y="22"/>
                  </a:lnTo>
                  <a:lnTo>
                    <a:pt x="336" y="22"/>
                  </a:lnTo>
                  <a:lnTo>
                    <a:pt x="336" y="22"/>
                  </a:lnTo>
                  <a:lnTo>
                    <a:pt x="339" y="22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9"/>
                  </a:lnTo>
                  <a:lnTo>
                    <a:pt x="339" y="17"/>
                  </a:lnTo>
                  <a:lnTo>
                    <a:pt x="339" y="17"/>
                  </a:lnTo>
                  <a:lnTo>
                    <a:pt x="341" y="17"/>
                  </a:lnTo>
                  <a:lnTo>
                    <a:pt x="341" y="17"/>
                  </a:lnTo>
                  <a:lnTo>
                    <a:pt x="341" y="17"/>
                  </a:lnTo>
                  <a:lnTo>
                    <a:pt x="341" y="17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19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4" y="22"/>
                  </a:lnTo>
                  <a:lnTo>
                    <a:pt x="344" y="22"/>
                  </a:lnTo>
                  <a:lnTo>
                    <a:pt x="344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2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41" y="26"/>
                  </a:lnTo>
                  <a:lnTo>
                    <a:pt x="341" y="26"/>
                  </a:lnTo>
                  <a:lnTo>
                    <a:pt x="341" y="26"/>
                  </a:lnTo>
                  <a:lnTo>
                    <a:pt x="344" y="24"/>
                  </a:lnTo>
                  <a:lnTo>
                    <a:pt x="344" y="24"/>
                  </a:lnTo>
                  <a:lnTo>
                    <a:pt x="344" y="24"/>
                  </a:lnTo>
                  <a:lnTo>
                    <a:pt x="344" y="24"/>
                  </a:lnTo>
                  <a:lnTo>
                    <a:pt x="346" y="24"/>
                  </a:lnTo>
                  <a:lnTo>
                    <a:pt x="346" y="22"/>
                  </a:lnTo>
                  <a:lnTo>
                    <a:pt x="346" y="22"/>
                  </a:lnTo>
                  <a:lnTo>
                    <a:pt x="346" y="22"/>
                  </a:lnTo>
                  <a:lnTo>
                    <a:pt x="346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6" y="22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4" y="24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1" y="26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41" y="29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9" y="31"/>
                  </a:lnTo>
                  <a:lnTo>
                    <a:pt x="336" y="31"/>
                  </a:lnTo>
                  <a:lnTo>
                    <a:pt x="336" y="31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6" y="36"/>
                  </a:lnTo>
                  <a:lnTo>
                    <a:pt x="339" y="36"/>
                  </a:lnTo>
                  <a:lnTo>
                    <a:pt x="339" y="36"/>
                  </a:lnTo>
                  <a:lnTo>
                    <a:pt x="339" y="36"/>
                  </a:lnTo>
                  <a:lnTo>
                    <a:pt x="339" y="36"/>
                  </a:lnTo>
                  <a:lnTo>
                    <a:pt x="341" y="36"/>
                  </a:lnTo>
                  <a:lnTo>
                    <a:pt x="341" y="36"/>
                  </a:lnTo>
                  <a:lnTo>
                    <a:pt x="341" y="34"/>
                  </a:lnTo>
                  <a:lnTo>
                    <a:pt x="341" y="34"/>
                  </a:lnTo>
                  <a:lnTo>
                    <a:pt x="341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6" y="34"/>
                  </a:lnTo>
                  <a:lnTo>
                    <a:pt x="346" y="34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8" y="31"/>
                  </a:lnTo>
                  <a:lnTo>
                    <a:pt x="346" y="34"/>
                  </a:lnTo>
                  <a:lnTo>
                    <a:pt x="346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4" y="36"/>
                  </a:lnTo>
                  <a:lnTo>
                    <a:pt x="344" y="39"/>
                  </a:lnTo>
                  <a:lnTo>
                    <a:pt x="344" y="39"/>
                  </a:lnTo>
                  <a:lnTo>
                    <a:pt x="344" y="39"/>
                  </a:lnTo>
                  <a:lnTo>
                    <a:pt x="344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6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48" y="39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1" y="41"/>
                  </a:lnTo>
                  <a:lnTo>
                    <a:pt x="353" y="41"/>
                  </a:lnTo>
                  <a:lnTo>
                    <a:pt x="353" y="41"/>
                  </a:lnTo>
                  <a:lnTo>
                    <a:pt x="351" y="41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51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4"/>
                  </a:lnTo>
                  <a:lnTo>
                    <a:pt x="348" y="46"/>
                  </a:lnTo>
                  <a:lnTo>
                    <a:pt x="351" y="46"/>
                  </a:lnTo>
                  <a:lnTo>
                    <a:pt x="351" y="46"/>
                  </a:lnTo>
                  <a:lnTo>
                    <a:pt x="351" y="46"/>
                  </a:lnTo>
                  <a:lnTo>
                    <a:pt x="351" y="46"/>
                  </a:lnTo>
                  <a:lnTo>
                    <a:pt x="351" y="46"/>
                  </a:lnTo>
                  <a:lnTo>
                    <a:pt x="353" y="46"/>
                  </a:lnTo>
                  <a:lnTo>
                    <a:pt x="353" y="44"/>
                  </a:lnTo>
                  <a:lnTo>
                    <a:pt x="353" y="44"/>
                  </a:lnTo>
                  <a:lnTo>
                    <a:pt x="356" y="44"/>
                  </a:lnTo>
                  <a:lnTo>
                    <a:pt x="356" y="44"/>
                  </a:lnTo>
                  <a:lnTo>
                    <a:pt x="356" y="44"/>
                  </a:lnTo>
                  <a:lnTo>
                    <a:pt x="356" y="46"/>
                  </a:lnTo>
                  <a:lnTo>
                    <a:pt x="356" y="46"/>
                  </a:lnTo>
                  <a:lnTo>
                    <a:pt x="356" y="46"/>
                  </a:lnTo>
                  <a:lnTo>
                    <a:pt x="356" y="46"/>
                  </a:lnTo>
                  <a:lnTo>
                    <a:pt x="356" y="46"/>
                  </a:lnTo>
                  <a:lnTo>
                    <a:pt x="356" y="48"/>
                  </a:lnTo>
                  <a:lnTo>
                    <a:pt x="356" y="48"/>
                  </a:lnTo>
                  <a:lnTo>
                    <a:pt x="356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6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48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58" y="51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3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5" y="46"/>
                  </a:lnTo>
                  <a:lnTo>
                    <a:pt x="363" y="46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48"/>
                  </a:lnTo>
                  <a:lnTo>
                    <a:pt x="363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5" y="51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68" y="48"/>
                  </a:lnTo>
                  <a:lnTo>
                    <a:pt x="368" y="48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68" y="51"/>
                  </a:lnTo>
                  <a:lnTo>
                    <a:pt x="370" y="51"/>
                  </a:lnTo>
                  <a:lnTo>
                    <a:pt x="370" y="51"/>
                  </a:lnTo>
                  <a:lnTo>
                    <a:pt x="370" y="53"/>
                  </a:lnTo>
                  <a:lnTo>
                    <a:pt x="370" y="51"/>
                  </a:lnTo>
                  <a:lnTo>
                    <a:pt x="370" y="51"/>
                  </a:lnTo>
                  <a:lnTo>
                    <a:pt x="372" y="51"/>
                  </a:lnTo>
                  <a:lnTo>
                    <a:pt x="372" y="51"/>
                  </a:lnTo>
                  <a:lnTo>
                    <a:pt x="370" y="51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70" y="53"/>
                  </a:lnTo>
                  <a:lnTo>
                    <a:pt x="368" y="56"/>
                  </a:lnTo>
                  <a:lnTo>
                    <a:pt x="368" y="56"/>
                  </a:lnTo>
                  <a:lnTo>
                    <a:pt x="368" y="56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8" y="61"/>
                  </a:lnTo>
                  <a:lnTo>
                    <a:pt x="368" y="61"/>
                  </a:lnTo>
                  <a:lnTo>
                    <a:pt x="368" y="61"/>
                  </a:lnTo>
                  <a:lnTo>
                    <a:pt x="368" y="61"/>
                  </a:lnTo>
                  <a:lnTo>
                    <a:pt x="368" y="61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6"/>
                  </a:lnTo>
                  <a:lnTo>
                    <a:pt x="368" y="66"/>
                  </a:lnTo>
                  <a:lnTo>
                    <a:pt x="368" y="66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68" y="63"/>
                  </a:lnTo>
                  <a:lnTo>
                    <a:pt x="370" y="63"/>
                  </a:lnTo>
                  <a:lnTo>
                    <a:pt x="370" y="63"/>
                  </a:lnTo>
                  <a:lnTo>
                    <a:pt x="370" y="63"/>
                  </a:lnTo>
                  <a:lnTo>
                    <a:pt x="370" y="63"/>
                  </a:lnTo>
                  <a:lnTo>
                    <a:pt x="370" y="63"/>
                  </a:lnTo>
                  <a:lnTo>
                    <a:pt x="372" y="63"/>
                  </a:lnTo>
                  <a:lnTo>
                    <a:pt x="372" y="63"/>
                  </a:lnTo>
                  <a:lnTo>
                    <a:pt x="372" y="63"/>
                  </a:lnTo>
                  <a:lnTo>
                    <a:pt x="372" y="63"/>
                  </a:lnTo>
                  <a:lnTo>
                    <a:pt x="372" y="61"/>
                  </a:lnTo>
                  <a:lnTo>
                    <a:pt x="372" y="61"/>
                  </a:lnTo>
                  <a:lnTo>
                    <a:pt x="372" y="63"/>
                  </a:lnTo>
                  <a:lnTo>
                    <a:pt x="372" y="61"/>
                  </a:lnTo>
                  <a:lnTo>
                    <a:pt x="372" y="61"/>
                  </a:lnTo>
                  <a:lnTo>
                    <a:pt x="375" y="61"/>
                  </a:lnTo>
                  <a:lnTo>
                    <a:pt x="375" y="61"/>
                  </a:lnTo>
                  <a:lnTo>
                    <a:pt x="375" y="63"/>
                  </a:lnTo>
                  <a:lnTo>
                    <a:pt x="375" y="63"/>
                  </a:lnTo>
                  <a:lnTo>
                    <a:pt x="375" y="63"/>
                  </a:lnTo>
                  <a:lnTo>
                    <a:pt x="375" y="63"/>
                  </a:lnTo>
                  <a:lnTo>
                    <a:pt x="375" y="63"/>
                  </a:lnTo>
                  <a:lnTo>
                    <a:pt x="375" y="63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80" y="61"/>
                  </a:lnTo>
                  <a:lnTo>
                    <a:pt x="380" y="61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58"/>
                  </a:lnTo>
                  <a:lnTo>
                    <a:pt x="382" y="61"/>
                  </a:lnTo>
                  <a:lnTo>
                    <a:pt x="382" y="61"/>
                  </a:lnTo>
                  <a:lnTo>
                    <a:pt x="382" y="61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2" y="63"/>
                  </a:lnTo>
                  <a:lnTo>
                    <a:pt x="384" y="63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4" y="61"/>
                  </a:lnTo>
                  <a:lnTo>
                    <a:pt x="387" y="58"/>
                  </a:lnTo>
                  <a:lnTo>
                    <a:pt x="387" y="61"/>
                  </a:lnTo>
                  <a:lnTo>
                    <a:pt x="387" y="61"/>
                  </a:lnTo>
                  <a:lnTo>
                    <a:pt x="387" y="61"/>
                  </a:lnTo>
                  <a:lnTo>
                    <a:pt x="387" y="61"/>
                  </a:lnTo>
                  <a:lnTo>
                    <a:pt x="387" y="61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4" y="63"/>
                  </a:lnTo>
                  <a:lnTo>
                    <a:pt x="387" y="63"/>
                  </a:lnTo>
                  <a:lnTo>
                    <a:pt x="387" y="63"/>
                  </a:lnTo>
                  <a:lnTo>
                    <a:pt x="387" y="63"/>
                  </a:lnTo>
                  <a:lnTo>
                    <a:pt x="387" y="63"/>
                  </a:lnTo>
                  <a:lnTo>
                    <a:pt x="387" y="63"/>
                  </a:lnTo>
                  <a:lnTo>
                    <a:pt x="387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89" y="61"/>
                  </a:lnTo>
                  <a:lnTo>
                    <a:pt x="392" y="61"/>
                  </a:lnTo>
                  <a:lnTo>
                    <a:pt x="392" y="61"/>
                  </a:lnTo>
                  <a:lnTo>
                    <a:pt x="389" y="61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3"/>
                  </a:lnTo>
                  <a:lnTo>
                    <a:pt x="389" y="66"/>
                  </a:lnTo>
                  <a:lnTo>
                    <a:pt x="389" y="66"/>
                  </a:lnTo>
                  <a:lnTo>
                    <a:pt x="389" y="66"/>
                  </a:lnTo>
                  <a:lnTo>
                    <a:pt x="389" y="66"/>
                  </a:lnTo>
                  <a:lnTo>
                    <a:pt x="389" y="66"/>
                  </a:lnTo>
                  <a:lnTo>
                    <a:pt x="387" y="66"/>
                  </a:lnTo>
                  <a:lnTo>
                    <a:pt x="387" y="68"/>
                  </a:lnTo>
                  <a:lnTo>
                    <a:pt x="387" y="68"/>
                  </a:lnTo>
                  <a:lnTo>
                    <a:pt x="387" y="68"/>
                  </a:lnTo>
                  <a:lnTo>
                    <a:pt x="387" y="68"/>
                  </a:lnTo>
                  <a:lnTo>
                    <a:pt x="387" y="68"/>
                  </a:lnTo>
                  <a:lnTo>
                    <a:pt x="387" y="68"/>
                  </a:lnTo>
                  <a:lnTo>
                    <a:pt x="387" y="70"/>
                  </a:lnTo>
                  <a:lnTo>
                    <a:pt x="387" y="70"/>
                  </a:lnTo>
                  <a:lnTo>
                    <a:pt x="387" y="70"/>
                  </a:lnTo>
                  <a:lnTo>
                    <a:pt x="387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89" y="70"/>
                  </a:lnTo>
                  <a:lnTo>
                    <a:pt x="392" y="68"/>
                  </a:lnTo>
                  <a:lnTo>
                    <a:pt x="392" y="66"/>
                  </a:lnTo>
                  <a:lnTo>
                    <a:pt x="392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3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6"/>
                  </a:lnTo>
                  <a:lnTo>
                    <a:pt x="394" y="68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0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3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5"/>
                  </a:lnTo>
                  <a:lnTo>
                    <a:pt x="394" y="78"/>
                  </a:lnTo>
                  <a:lnTo>
                    <a:pt x="394" y="78"/>
                  </a:lnTo>
                  <a:lnTo>
                    <a:pt x="394" y="78"/>
                  </a:lnTo>
                  <a:lnTo>
                    <a:pt x="394" y="78"/>
                  </a:lnTo>
                  <a:lnTo>
                    <a:pt x="394" y="78"/>
                  </a:lnTo>
                  <a:lnTo>
                    <a:pt x="396" y="78"/>
                  </a:lnTo>
                  <a:lnTo>
                    <a:pt x="396" y="80"/>
                  </a:lnTo>
                  <a:lnTo>
                    <a:pt x="396" y="80"/>
                  </a:lnTo>
                  <a:lnTo>
                    <a:pt x="394" y="80"/>
                  </a:lnTo>
                  <a:lnTo>
                    <a:pt x="394" y="80"/>
                  </a:lnTo>
                  <a:lnTo>
                    <a:pt x="396" y="80"/>
                  </a:lnTo>
                  <a:lnTo>
                    <a:pt x="396" y="80"/>
                  </a:lnTo>
                  <a:lnTo>
                    <a:pt x="396" y="80"/>
                  </a:lnTo>
                  <a:lnTo>
                    <a:pt x="396" y="83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5"/>
                  </a:lnTo>
                  <a:lnTo>
                    <a:pt x="394" y="87"/>
                  </a:lnTo>
                  <a:lnTo>
                    <a:pt x="394" y="87"/>
                  </a:lnTo>
                  <a:lnTo>
                    <a:pt x="394" y="87"/>
                  </a:lnTo>
                  <a:lnTo>
                    <a:pt x="392" y="90"/>
                  </a:lnTo>
                  <a:lnTo>
                    <a:pt x="392" y="90"/>
                  </a:lnTo>
                  <a:lnTo>
                    <a:pt x="392" y="90"/>
                  </a:lnTo>
                  <a:lnTo>
                    <a:pt x="392" y="90"/>
                  </a:lnTo>
                  <a:lnTo>
                    <a:pt x="392" y="90"/>
                  </a:lnTo>
                  <a:lnTo>
                    <a:pt x="392" y="90"/>
                  </a:lnTo>
                  <a:lnTo>
                    <a:pt x="392" y="92"/>
                  </a:lnTo>
                  <a:lnTo>
                    <a:pt x="392" y="92"/>
                  </a:lnTo>
                  <a:lnTo>
                    <a:pt x="389" y="92"/>
                  </a:lnTo>
                  <a:lnTo>
                    <a:pt x="389" y="92"/>
                  </a:lnTo>
                  <a:lnTo>
                    <a:pt x="389" y="92"/>
                  </a:lnTo>
                  <a:lnTo>
                    <a:pt x="389" y="92"/>
                  </a:lnTo>
                  <a:lnTo>
                    <a:pt x="389" y="92"/>
                  </a:lnTo>
                  <a:lnTo>
                    <a:pt x="389" y="95"/>
                  </a:lnTo>
                  <a:lnTo>
                    <a:pt x="389" y="95"/>
                  </a:lnTo>
                  <a:lnTo>
                    <a:pt x="387" y="95"/>
                  </a:lnTo>
                  <a:lnTo>
                    <a:pt x="387" y="95"/>
                  </a:lnTo>
                  <a:lnTo>
                    <a:pt x="387" y="97"/>
                  </a:lnTo>
                  <a:lnTo>
                    <a:pt x="387" y="97"/>
                  </a:lnTo>
                  <a:lnTo>
                    <a:pt x="387" y="97"/>
                  </a:lnTo>
                  <a:lnTo>
                    <a:pt x="387" y="97"/>
                  </a:lnTo>
                  <a:lnTo>
                    <a:pt x="387" y="97"/>
                  </a:lnTo>
                  <a:lnTo>
                    <a:pt x="387" y="97"/>
                  </a:lnTo>
                  <a:lnTo>
                    <a:pt x="384" y="100"/>
                  </a:lnTo>
                  <a:lnTo>
                    <a:pt x="384" y="100"/>
                  </a:lnTo>
                  <a:lnTo>
                    <a:pt x="384" y="100"/>
                  </a:lnTo>
                  <a:lnTo>
                    <a:pt x="384" y="100"/>
                  </a:lnTo>
                  <a:lnTo>
                    <a:pt x="384" y="100"/>
                  </a:lnTo>
                  <a:lnTo>
                    <a:pt x="384" y="100"/>
                  </a:lnTo>
                  <a:lnTo>
                    <a:pt x="384" y="102"/>
                  </a:lnTo>
                  <a:lnTo>
                    <a:pt x="382" y="102"/>
                  </a:lnTo>
                  <a:lnTo>
                    <a:pt x="382" y="102"/>
                  </a:lnTo>
                  <a:lnTo>
                    <a:pt x="382" y="102"/>
                  </a:lnTo>
                  <a:lnTo>
                    <a:pt x="382" y="102"/>
                  </a:lnTo>
                  <a:lnTo>
                    <a:pt x="382" y="102"/>
                  </a:lnTo>
                  <a:lnTo>
                    <a:pt x="382" y="105"/>
                  </a:lnTo>
                  <a:lnTo>
                    <a:pt x="382" y="105"/>
                  </a:lnTo>
                  <a:lnTo>
                    <a:pt x="382" y="105"/>
                  </a:lnTo>
                  <a:lnTo>
                    <a:pt x="382" y="105"/>
                  </a:lnTo>
                  <a:lnTo>
                    <a:pt x="382" y="105"/>
                  </a:lnTo>
                  <a:lnTo>
                    <a:pt x="380" y="105"/>
                  </a:lnTo>
                  <a:lnTo>
                    <a:pt x="380" y="105"/>
                  </a:lnTo>
                  <a:lnTo>
                    <a:pt x="380" y="105"/>
                  </a:lnTo>
                  <a:lnTo>
                    <a:pt x="380" y="107"/>
                  </a:lnTo>
                  <a:lnTo>
                    <a:pt x="380" y="107"/>
                  </a:lnTo>
                  <a:lnTo>
                    <a:pt x="380" y="107"/>
                  </a:lnTo>
                  <a:lnTo>
                    <a:pt x="380" y="107"/>
                  </a:lnTo>
                  <a:lnTo>
                    <a:pt x="377" y="107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09"/>
                  </a:lnTo>
                  <a:lnTo>
                    <a:pt x="377" y="112"/>
                  </a:lnTo>
                  <a:lnTo>
                    <a:pt x="377" y="112"/>
                  </a:lnTo>
                  <a:lnTo>
                    <a:pt x="377" y="112"/>
                  </a:lnTo>
                  <a:lnTo>
                    <a:pt x="377" y="112"/>
                  </a:lnTo>
                  <a:lnTo>
                    <a:pt x="377" y="112"/>
                  </a:lnTo>
                  <a:lnTo>
                    <a:pt x="377" y="112"/>
                  </a:lnTo>
                  <a:lnTo>
                    <a:pt x="377" y="114"/>
                  </a:lnTo>
                  <a:lnTo>
                    <a:pt x="377" y="114"/>
                  </a:lnTo>
                  <a:lnTo>
                    <a:pt x="375" y="117"/>
                  </a:lnTo>
                  <a:lnTo>
                    <a:pt x="375" y="117"/>
                  </a:lnTo>
                  <a:lnTo>
                    <a:pt x="375" y="117"/>
                  </a:lnTo>
                  <a:lnTo>
                    <a:pt x="375" y="117"/>
                  </a:lnTo>
                  <a:lnTo>
                    <a:pt x="375" y="117"/>
                  </a:lnTo>
                  <a:lnTo>
                    <a:pt x="372" y="117"/>
                  </a:lnTo>
                  <a:lnTo>
                    <a:pt x="372" y="117"/>
                  </a:lnTo>
                  <a:lnTo>
                    <a:pt x="372" y="117"/>
                  </a:lnTo>
                  <a:lnTo>
                    <a:pt x="372" y="117"/>
                  </a:lnTo>
                  <a:lnTo>
                    <a:pt x="372" y="117"/>
                  </a:lnTo>
                  <a:lnTo>
                    <a:pt x="372" y="117"/>
                  </a:lnTo>
                  <a:lnTo>
                    <a:pt x="372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19"/>
                  </a:lnTo>
                  <a:lnTo>
                    <a:pt x="375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2" y="122"/>
                  </a:lnTo>
                  <a:lnTo>
                    <a:pt x="370" y="122"/>
                  </a:lnTo>
                  <a:lnTo>
                    <a:pt x="370" y="122"/>
                  </a:lnTo>
                  <a:lnTo>
                    <a:pt x="370" y="124"/>
                  </a:lnTo>
                  <a:lnTo>
                    <a:pt x="370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4"/>
                  </a:lnTo>
                  <a:lnTo>
                    <a:pt x="368" y="127"/>
                  </a:lnTo>
                  <a:lnTo>
                    <a:pt x="368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8" y="127"/>
                  </a:lnTo>
                  <a:lnTo>
                    <a:pt x="368" y="127"/>
                  </a:lnTo>
                  <a:lnTo>
                    <a:pt x="365" y="129"/>
                  </a:lnTo>
                  <a:lnTo>
                    <a:pt x="365" y="129"/>
                  </a:lnTo>
                  <a:lnTo>
                    <a:pt x="365" y="131"/>
                  </a:lnTo>
                  <a:lnTo>
                    <a:pt x="365" y="131"/>
                  </a:lnTo>
                  <a:lnTo>
                    <a:pt x="368" y="131"/>
                  </a:lnTo>
                  <a:lnTo>
                    <a:pt x="368" y="131"/>
                  </a:lnTo>
                  <a:lnTo>
                    <a:pt x="365" y="131"/>
                  </a:lnTo>
                  <a:lnTo>
                    <a:pt x="365" y="131"/>
                  </a:lnTo>
                  <a:lnTo>
                    <a:pt x="365" y="131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3" y="136"/>
                  </a:lnTo>
                  <a:lnTo>
                    <a:pt x="363" y="136"/>
                  </a:lnTo>
                  <a:lnTo>
                    <a:pt x="363" y="136"/>
                  </a:lnTo>
                  <a:lnTo>
                    <a:pt x="363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60" y="136"/>
                  </a:lnTo>
                  <a:lnTo>
                    <a:pt x="358" y="136"/>
                  </a:lnTo>
                  <a:lnTo>
                    <a:pt x="358" y="136"/>
                  </a:lnTo>
                  <a:lnTo>
                    <a:pt x="358" y="136"/>
                  </a:lnTo>
                  <a:lnTo>
                    <a:pt x="358" y="136"/>
                  </a:lnTo>
                  <a:lnTo>
                    <a:pt x="358" y="139"/>
                  </a:lnTo>
                  <a:lnTo>
                    <a:pt x="358" y="139"/>
                  </a:lnTo>
                  <a:lnTo>
                    <a:pt x="358" y="139"/>
                  </a:lnTo>
                  <a:lnTo>
                    <a:pt x="358" y="139"/>
                  </a:lnTo>
                  <a:lnTo>
                    <a:pt x="358" y="139"/>
                  </a:lnTo>
                  <a:lnTo>
                    <a:pt x="356" y="139"/>
                  </a:lnTo>
                  <a:lnTo>
                    <a:pt x="358" y="139"/>
                  </a:lnTo>
                  <a:lnTo>
                    <a:pt x="358" y="139"/>
                  </a:lnTo>
                  <a:lnTo>
                    <a:pt x="353" y="139"/>
                  </a:lnTo>
                  <a:lnTo>
                    <a:pt x="353" y="139"/>
                  </a:lnTo>
                  <a:lnTo>
                    <a:pt x="353" y="139"/>
                  </a:lnTo>
                  <a:lnTo>
                    <a:pt x="353" y="141"/>
                  </a:lnTo>
                  <a:lnTo>
                    <a:pt x="353" y="141"/>
                  </a:lnTo>
                  <a:lnTo>
                    <a:pt x="353" y="141"/>
                  </a:lnTo>
                  <a:lnTo>
                    <a:pt x="353" y="141"/>
                  </a:lnTo>
                  <a:lnTo>
                    <a:pt x="353" y="141"/>
                  </a:lnTo>
                  <a:lnTo>
                    <a:pt x="351" y="141"/>
                  </a:lnTo>
                  <a:lnTo>
                    <a:pt x="351" y="141"/>
                  </a:lnTo>
                  <a:lnTo>
                    <a:pt x="351" y="144"/>
                  </a:lnTo>
                  <a:lnTo>
                    <a:pt x="351" y="144"/>
                  </a:lnTo>
                  <a:lnTo>
                    <a:pt x="351" y="144"/>
                  </a:lnTo>
                  <a:lnTo>
                    <a:pt x="351" y="144"/>
                  </a:lnTo>
                  <a:lnTo>
                    <a:pt x="351" y="144"/>
                  </a:lnTo>
                  <a:lnTo>
                    <a:pt x="351" y="144"/>
                  </a:lnTo>
                  <a:lnTo>
                    <a:pt x="351" y="146"/>
                  </a:lnTo>
                  <a:lnTo>
                    <a:pt x="351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8" y="146"/>
                  </a:lnTo>
                  <a:lnTo>
                    <a:pt x="346" y="149"/>
                  </a:lnTo>
                  <a:lnTo>
                    <a:pt x="346" y="149"/>
                  </a:lnTo>
                  <a:lnTo>
                    <a:pt x="346" y="149"/>
                  </a:lnTo>
                  <a:lnTo>
                    <a:pt x="344" y="149"/>
                  </a:lnTo>
                  <a:lnTo>
                    <a:pt x="344" y="149"/>
                  </a:lnTo>
                  <a:lnTo>
                    <a:pt x="344" y="149"/>
                  </a:lnTo>
                  <a:lnTo>
                    <a:pt x="344" y="149"/>
                  </a:lnTo>
                  <a:lnTo>
                    <a:pt x="341" y="149"/>
                  </a:lnTo>
                  <a:lnTo>
                    <a:pt x="341" y="151"/>
                  </a:lnTo>
                  <a:lnTo>
                    <a:pt x="341" y="151"/>
                  </a:lnTo>
                  <a:lnTo>
                    <a:pt x="341" y="151"/>
                  </a:lnTo>
                  <a:lnTo>
                    <a:pt x="341" y="151"/>
                  </a:lnTo>
                  <a:lnTo>
                    <a:pt x="341" y="153"/>
                  </a:lnTo>
                  <a:lnTo>
                    <a:pt x="339" y="153"/>
                  </a:lnTo>
                  <a:lnTo>
                    <a:pt x="339" y="153"/>
                  </a:lnTo>
                  <a:lnTo>
                    <a:pt x="339" y="153"/>
                  </a:lnTo>
                  <a:lnTo>
                    <a:pt x="339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3"/>
                  </a:lnTo>
                  <a:lnTo>
                    <a:pt x="334" y="156"/>
                  </a:lnTo>
                  <a:lnTo>
                    <a:pt x="334" y="156"/>
                  </a:lnTo>
                  <a:lnTo>
                    <a:pt x="334" y="156"/>
                  </a:lnTo>
                  <a:lnTo>
                    <a:pt x="334" y="156"/>
                  </a:lnTo>
                  <a:lnTo>
                    <a:pt x="334" y="156"/>
                  </a:lnTo>
                  <a:lnTo>
                    <a:pt x="334" y="158"/>
                  </a:lnTo>
                  <a:lnTo>
                    <a:pt x="334" y="158"/>
                  </a:lnTo>
                  <a:lnTo>
                    <a:pt x="334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58"/>
                  </a:lnTo>
                  <a:lnTo>
                    <a:pt x="332" y="161"/>
                  </a:lnTo>
                  <a:lnTo>
                    <a:pt x="332" y="161"/>
                  </a:lnTo>
                  <a:lnTo>
                    <a:pt x="329" y="161"/>
                  </a:lnTo>
                  <a:lnTo>
                    <a:pt x="329" y="161"/>
                  </a:lnTo>
                  <a:lnTo>
                    <a:pt x="329" y="161"/>
                  </a:lnTo>
                  <a:lnTo>
                    <a:pt x="329" y="161"/>
                  </a:lnTo>
                  <a:lnTo>
                    <a:pt x="327" y="161"/>
                  </a:lnTo>
                  <a:lnTo>
                    <a:pt x="327" y="161"/>
                  </a:lnTo>
                  <a:lnTo>
                    <a:pt x="327" y="161"/>
                  </a:lnTo>
                  <a:lnTo>
                    <a:pt x="327" y="163"/>
                  </a:lnTo>
                  <a:lnTo>
                    <a:pt x="324" y="163"/>
                  </a:lnTo>
                  <a:lnTo>
                    <a:pt x="324" y="163"/>
                  </a:lnTo>
                  <a:lnTo>
                    <a:pt x="324" y="163"/>
                  </a:lnTo>
                  <a:lnTo>
                    <a:pt x="324" y="163"/>
                  </a:lnTo>
                  <a:lnTo>
                    <a:pt x="324" y="163"/>
                  </a:lnTo>
                  <a:lnTo>
                    <a:pt x="324" y="163"/>
                  </a:lnTo>
                  <a:lnTo>
                    <a:pt x="322" y="163"/>
                  </a:lnTo>
                  <a:lnTo>
                    <a:pt x="322" y="166"/>
                  </a:lnTo>
                  <a:lnTo>
                    <a:pt x="322" y="166"/>
                  </a:lnTo>
                  <a:lnTo>
                    <a:pt x="322" y="166"/>
                  </a:lnTo>
                  <a:lnTo>
                    <a:pt x="322" y="166"/>
                  </a:lnTo>
                  <a:lnTo>
                    <a:pt x="320" y="166"/>
                  </a:lnTo>
                  <a:lnTo>
                    <a:pt x="320" y="166"/>
                  </a:lnTo>
                  <a:lnTo>
                    <a:pt x="320" y="166"/>
                  </a:lnTo>
                  <a:lnTo>
                    <a:pt x="320" y="166"/>
                  </a:lnTo>
                  <a:lnTo>
                    <a:pt x="320" y="166"/>
                  </a:lnTo>
                  <a:lnTo>
                    <a:pt x="320" y="166"/>
                  </a:lnTo>
                  <a:lnTo>
                    <a:pt x="317" y="166"/>
                  </a:lnTo>
                  <a:lnTo>
                    <a:pt x="317" y="166"/>
                  </a:lnTo>
                  <a:lnTo>
                    <a:pt x="317" y="168"/>
                  </a:lnTo>
                  <a:lnTo>
                    <a:pt x="317" y="168"/>
                  </a:lnTo>
                  <a:lnTo>
                    <a:pt x="317" y="168"/>
                  </a:lnTo>
                  <a:lnTo>
                    <a:pt x="317" y="168"/>
                  </a:lnTo>
                  <a:lnTo>
                    <a:pt x="317" y="168"/>
                  </a:lnTo>
                  <a:lnTo>
                    <a:pt x="317" y="168"/>
                  </a:lnTo>
                  <a:lnTo>
                    <a:pt x="315" y="168"/>
                  </a:lnTo>
                  <a:lnTo>
                    <a:pt x="315" y="168"/>
                  </a:lnTo>
                  <a:lnTo>
                    <a:pt x="315" y="168"/>
                  </a:lnTo>
                  <a:lnTo>
                    <a:pt x="315" y="168"/>
                  </a:lnTo>
                  <a:lnTo>
                    <a:pt x="315" y="168"/>
                  </a:lnTo>
                  <a:lnTo>
                    <a:pt x="315" y="171"/>
                  </a:lnTo>
                  <a:lnTo>
                    <a:pt x="315" y="171"/>
                  </a:lnTo>
                  <a:lnTo>
                    <a:pt x="315" y="171"/>
                  </a:lnTo>
                  <a:lnTo>
                    <a:pt x="315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2" y="171"/>
                  </a:lnTo>
                  <a:lnTo>
                    <a:pt x="310" y="171"/>
                  </a:lnTo>
                  <a:lnTo>
                    <a:pt x="310" y="171"/>
                  </a:lnTo>
                  <a:lnTo>
                    <a:pt x="310" y="171"/>
                  </a:lnTo>
                  <a:lnTo>
                    <a:pt x="310" y="171"/>
                  </a:lnTo>
                  <a:lnTo>
                    <a:pt x="310" y="171"/>
                  </a:lnTo>
                  <a:lnTo>
                    <a:pt x="310" y="171"/>
                  </a:lnTo>
                  <a:lnTo>
                    <a:pt x="308" y="171"/>
                  </a:lnTo>
                  <a:lnTo>
                    <a:pt x="308" y="171"/>
                  </a:lnTo>
                  <a:lnTo>
                    <a:pt x="308" y="171"/>
                  </a:lnTo>
                  <a:lnTo>
                    <a:pt x="308" y="171"/>
                  </a:lnTo>
                  <a:lnTo>
                    <a:pt x="308" y="171"/>
                  </a:lnTo>
                  <a:lnTo>
                    <a:pt x="308" y="171"/>
                  </a:lnTo>
                  <a:lnTo>
                    <a:pt x="308" y="173"/>
                  </a:lnTo>
                  <a:lnTo>
                    <a:pt x="305" y="173"/>
                  </a:lnTo>
                  <a:lnTo>
                    <a:pt x="305" y="173"/>
                  </a:lnTo>
                  <a:lnTo>
                    <a:pt x="305" y="173"/>
                  </a:lnTo>
                  <a:lnTo>
                    <a:pt x="305" y="173"/>
                  </a:lnTo>
                  <a:lnTo>
                    <a:pt x="305" y="175"/>
                  </a:lnTo>
                  <a:lnTo>
                    <a:pt x="305" y="175"/>
                  </a:lnTo>
                  <a:lnTo>
                    <a:pt x="305" y="175"/>
                  </a:lnTo>
                  <a:lnTo>
                    <a:pt x="305" y="175"/>
                  </a:lnTo>
                  <a:lnTo>
                    <a:pt x="303" y="175"/>
                  </a:lnTo>
                  <a:lnTo>
                    <a:pt x="300" y="175"/>
                  </a:lnTo>
                  <a:lnTo>
                    <a:pt x="300" y="178"/>
                  </a:lnTo>
                  <a:lnTo>
                    <a:pt x="300" y="178"/>
                  </a:lnTo>
                  <a:lnTo>
                    <a:pt x="300" y="175"/>
                  </a:lnTo>
                  <a:lnTo>
                    <a:pt x="300" y="178"/>
                  </a:lnTo>
                  <a:lnTo>
                    <a:pt x="300" y="178"/>
                  </a:lnTo>
                  <a:lnTo>
                    <a:pt x="300" y="178"/>
                  </a:lnTo>
                  <a:lnTo>
                    <a:pt x="298" y="178"/>
                  </a:lnTo>
                  <a:lnTo>
                    <a:pt x="298" y="178"/>
                  </a:lnTo>
                  <a:lnTo>
                    <a:pt x="298" y="178"/>
                  </a:lnTo>
                  <a:lnTo>
                    <a:pt x="298" y="178"/>
                  </a:lnTo>
                  <a:lnTo>
                    <a:pt x="298" y="178"/>
                  </a:lnTo>
                  <a:lnTo>
                    <a:pt x="296" y="178"/>
                  </a:lnTo>
                  <a:lnTo>
                    <a:pt x="296" y="178"/>
                  </a:lnTo>
                  <a:lnTo>
                    <a:pt x="296" y="178"/>
                  </a:lnTo>
                  <a:lnTo>
                    <a:pt x="293" y="180"/>
                  </a:lnTo>
                  <a:lnTo>
                    <a:pt x="293" y="180"/>
                  </a:lnTo>
                  <a:lnTo>
                    <a:pt x="293" y="180"/>
                  </a:lnTo>
                  <a:lnTo>
                    <a:pt x="293" y="180"/>
                  </a:lnTo>
                  <a:lnTo>
                    <a:pt x="293" y="180"/>
                  </a:lnTo>
                  <a:lnTo>
                    <a:pt x="291" y="180"/>
                  </a:lnTo>
                  <a:lnTo>
                    <a:pt x="291" y="180"/>
                  </a:lnTo>
                  <a:lnTo>
                    <a:pt x="291" y="180"/>
                  </a:lnTo>
                  <a:lnTo>
                    <a:pt x="291" y="180"/>
                  </a:lnTo>
                  <a:lnTo>
                    <a:pt x="291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8" y="180"/>
                  </a:lnTo>
                  <a:lnTo>
                    <a:pt x="286" y="180"/>
                  </a:lnTo>
                  <a:lnTo>
                    <a:pt x="286" y="180"/>
                  </a:lnTo>
                  <a:lnTo>
                    <a:pt x="286" y="180"/>
                  </a:lnTo>
                  <a:lnTo>
                    <a:pt x="286" y="180"/>
                  </a:lnTo>
                  <a:lnTo>
                    <a:pt x="286" y="180"/>
                  </a:lnTo>
                  <a:lnTo>
                    <a:pt x="284" y="183"/>
                  </a:lnTo>
                  <a:lnTo>
                    <a:pt x="284" y="183"/>
                  </a:lnTo>
                  <a:lnTo>
                    <a:pt x="284" y="183"/>
                  </a:lnTo>
                  <a:lnTo>
                    <a:pt x="284" y="183"/>
                  </a:lnTo>
                  <a:lnTo>
                    <a:pt x="284" y="180"/>
                  </a:lnTo>
                  <a:lnTo>
                    <a:pt x="284" y="183"/>
                  </a:lnTo>
                  <a:lnTo>
                    <a:pt x="284" y="183"/>
                  </a:lnTo>
                  <a:lnTo>
                    <a:pt x="284" y="180"/>
                  </a:lnTo>
                  <a:lnTo>
                    <a:pt x="284" y="180"/>
                  </a:lnTo>
                  <a:lnTo>
                    <a:pt x="284" y="180"/>
                  </a:lnTo>
                  <a:lnTo>
                    <a:pt x="284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0"/>
                  </a:lnTo>
                  <a:lnTo>
                    <a:pt x="281" y="183"/>
                  </a:lnTo>
                  <a:lnTo>
                    <a:pt x="281" y="183"/>
                  </a:lnTo>
                  <a:lnTo>
                    <a:pt x="281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3"/>
                  </a:lnTo>
                  <a:lnTo>
                    <a:pt x="279" y="185"/>
                  </a:lnTo>
                  <a:lnTo>
                    <a:pt x="279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6" y="185"/>
                  </a:lnTo>
                  <a:lnTo>
                    <a:pt x="274" y="185"/>
                  </a:lnTo>
                  <a:lnTo>
                    <a:pt x="274" y="185"/>
                  </a:lnTo>
                  <a:lnTo>
                    <a:pt x="274" y="185"/>
                  </a:lnTo>
                  <a:lnTo>
                    <a:pt x="274" y="185"/>
                  </a:lnTo>
                  <a:lnTo>
                    <a:pt x="274" y="188"/>
                  </a:lnTo>
                  <a:lnTo>
                    <a:pt x="274" y="188"/>
                  </a:lnTo>
                  <a:lnTo>
                    <a:pt x="274" y="188"/>
                  </a:lnTo>
                  <a:lnTo>
                    <a:pt x="274" y="188"/>
                  </a:lnTo>
                  <a:lnTo>
                    <a:pt x="272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9" y="188"/>
                  </a:lnTo>
                  <a:lnTo>
                    <a:pt x="267" y="190"/>
                  </a:lnTo>
                  <a:lnTo>
                    <a:pt x="264" y="190"/>
                  </a:lnTo>
                  <a:lnTo>
                    <a:pt x="264" y="190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4" y="188"/>
                  </a:lnTo>
                  <a:lnTo>
                    <a:pt x="262" y="188"/>
                  </a:lnTo>
                  <a:lnTo>
                    <a:pt x="262" y="188"/>
                  </a:lnTo>
                  <a:lnTo>
                    <a:pt x="262" y="190"/>
                  </a:lnTo>
                  <a:lnTo>
                    <a:pt x="262" y="190"/>
                  </a:lnTo>
                  <a:lnTo>
                    <a:pt x="262" y="190"/>
                  </a:lnTo>
                  <a:lnTo>
                    <a:pt x="262" y="190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60" y="190"/>
                  </a:lnTo>
                  <a:lnTo>
                    <a:pt x="257" y="190"/>
                  </a:lnTo>
                  <a:lnTo>
                    <a:pt x="257" y="190"/>
                  </a:lnTo>
                  <a:lnTo>
                    <a:pt x="257" y="190"/>
                  </a:lnTo>
                  <a:lnTo>
                    <a:pt x="255" y="190"/>
                  </a:lnTo>
                  <a:lnTo>
                    <a:pt x="255" y="193"/>
                  </a:lnTo>
                  <a:lnTo>
                    <a:pt x="255" y="193"/>
                  </a:lnTo>
                  <a:lnTo>
                    <a:pt x="255" y="193"/>
                  </a:lnTo>
                  <a:lnTo>
                    <a:pt x="255" y="193"/>
                  </a:lnTo>
                  <a:lnTo>
                    <a:pt x="255" y="193"/>
                  </a:lnTo>
                  <a:lnTo>
                    <a:pt x="255" y="193"/>
                  </a:lnTo>
                  <a:lnTo>
                    <a:pt x="252" y="193"/>
                  </a:lnTo>
                  <a:lnTo>
                    <a:pt x="252" y="193"/>
                  </a:lnTo>
                  <a:lnTo>
                    <a:pt x="252" y="193"/>
                  </a:lnTo>
                  <a:lnTo>
                    <a:pt x="252" y="193"/>
                  </a:lnTo>
                  <a:lnTo>
                    <a:pt x="250" y="193"/>
                  </a:lnTo>
                  <a:lnTo>
                    <a:pt x="250" y="195"/>
                  </a:lnTo>
                  <a:lnTo>
                    <a:pt x="250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8" y="195"/>
                  </a:lnTo>
                  <a:lnTo>
                    <a:pt x="245" y="195"/>
                  </a:lnTo>
                  <a:lnTo>
                    <a:pt x="243" y="195"/>
                  </a:lnTo>
                  <a:lnTo>
                    <a:pt x="243" y="195"/>
                  </a:lnTo>
                  <a:lnTo>
                    <a:pt x="243" y="195"/>
                  </a:lnTo>
                  <a:lnTo>
                    <a:pt x="243" y="195"/>
                  </a:lnTo>
                  <a:lnTo>
                    <a:pt x="240" y="197"/>
                  </a:lnTo>
                  <a:lnTo>
                    <a:pt x="240" y="197"/>
                  </a:lnTo>
                  <a:lnTo>
                    <a:pt x="240" y="195"/>
                  </a:lnTo>
                  <a:lnTo>
                    <a:pt x="240" y="195"/>
                  </a:lnTo>
                  <a:lnTo>
                    <a:pt x="240" y="197"/>
                  </a:lnTo>
                  <a:lnTo>
                    <a:pt x="240" y="197"/>
                  </a:lnTo>
                  <a:lnTo>
                    <a:pt x="238" y="197"/>
                  </a:lnTo>
                  <a:lnTo>
                    <a:pt x="238" y="197"/>
                  </a:lnTo>
                  <a:lnTo>
                    <a:pt x="238" y="195"/>
                  </a:lnTo>
                  <a:lnTo>
                    <a:pt x="238" y="195"/>
                  </a:lnTo>
                  <a:lnTo>
                    <a:pt x="238" y="195"/>
                  </a:lnTo>
                  <a:lnTo>
                    <a:pt x="238" y="195"/>
                  </a:lnTo>
                  <a:lnTo>
                    <a:pt x="238" y="195"/>
                  </a:lnTo>
                  <a:lnTo>
                    <a:pt x="238" y="195"/>
                  </a:lnTo>
                  <a:lnTo>
                    <a:pt x="238" y="197"/>
                  </a:lnTo>
                  <a:lnTo>
                    <a:pt x="238" y="197"/>
                  </a:lnTo>
                  <a:lnTo>
                    <a:pt x="236" y="197"/>
                  </a:lnTo>
                  <a:lnTo>
                    <a:pt x="236" y="197"/>
                  </a:lnTo>
                  <a:lnTo>
                    <a:pt x="236" y="197"/>
                  </a:lnTo>
                  <a:lnTo>
                    <a:pt x="233" y="197"/>
                  </a:lnTo>
                  <a:lnTo>
                    <a:pt x="233" y="197"/>
                  </a:lnTo>
                  <a:lnTo>
                    <a:pt x="231" y="197"/>
                  </a:lnTo>
                  <a:lnTo>
                    <a:pt x="231" y="200"/>
                  </a:lnTo>
                  <a:lnTo>
                    <a:pt x="231" y="200"/>
                  </a:lnTo>
                  <a:lnTo>
                    <a:pt x="231" y="200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8" y="197"/>
                  </a:lnTo>
                  <a:lnTo>
                    <a:pt x="226" y="197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6" y="200"/>
                  </a:lnTo>
                  <a:lnTo>
                    <a:pt x="224" y="200"/>
                  </a:lnTo>
                  <a:lnTo>
                    <a:pt x="224" y="200"/>
                  </a:lnTo>
                  <a:lnTo>
                    <a:pt x="224" y="200"/>
                  </a:lnTo>
                  <a:lnTo>
                    <a:pt x="224" y="200"/>
                  </a:lnTo>
                  <a:lnTo>
                    <a:pt x="224" y="200"/>
                  </a:lnTo>
                  <a:lnTo>
                    <a:pt x="221" y="200"/>
                  </a:lnTo>
                  <a:lnTo>
                    <a:pt x="221" y="202"/>
                  </a:lnTo>
                  <a:lnTo>
                    <a:pt x="219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4" y="202"/>
                  </a:lnTo>
                  <a:lnTo>
                    <a:pt x="214" y="202"/>
                  </a:lnTo>
                  <a:lnTo>
                    <a:pt x="214" y="202"/>
                  </a:lnTo>
                  <a:lnTo>
                    <a:pt x="214" y="202"/>
                  </a:lnTo>
                  <a:lnTo>
                    <a:pt x="212" y="202"/>
                  </a:lnTo>
                  <a:lnTo>
                    <a:pt x="209" y="202"/>
                  </a:lnTo>
                  <a:lnTo>
                    <a:pt x="209" y="202"/>
                  </a:lnTo>
                  <a:lnTo>
                    <a:pt x="207" y="202"/>
                  </a:lnTo>
                  <a:lnTo>
                    <a:pt x="207" y="202"/>
                  </a:lnTo>
                  <a:lnTo>
                    <a:pt x="204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0" y="205"/>
                  </a:lnTo>
                  <a:lnTo>
                    <a:pt x="200" y="205"/>
                  </a:lnTo>
                  <a:lnTo>
                    <a:pt x="200" y="202"/>
                  </a:lnTo>
                  <a:lnTo>
                    <a:pt x="200" y="202"/>
                  </a:lnTo>
                  <a:lnTo>
                    <a:pt x="200" y="205"/>
                  </a:lnTo>
                  <a:lnTo>
                    <a:pt x="200" y="205"/>
                  </a:lnTo>
                  <a:lnTo>
                    <a:pt x="200" y="205"/>
                  </a:lnTo>
                  <a:lnTo>
                    <a:pt x="200" y="205"/>
                  </a:lnTo>
                  <a:lnTo>
                    <a:pt x="197" y="205"/>
                  </a:lnTo>
                  <a:lnTo>
                    <a:pt x="197" y="205"/>
                  </a:lnTo>
                  <a:lnTo>
                    <a:pt x="197" y="205"/>
                  </a:lnTo>
                  <a:lnTo>
                    <a:pt x="197" y="205"/>
                  </a:lnTo>
                  <a:lnTo>
                    <a:pt x="197" y="205"/>
                  </a:lnTo>
                  <a:lnTo>
                    <a:pt x="195" y="205"/>
                  </a:lnTo>
                  <a:lnTo>
                    <a:pt x="195" y="205"/>
                  </a:lnTo>
                  <a:lnTo>
                    <a:pt x="195" y="205"/>
                  </a:lnTo>
                  <a:lnTo>
                    <a:pt x="192" y="205"/>
                  </a:lnTo>
                  <a:lnTo>
                    <a:pt x="192" y="205"/>
                  </a:lnTo>
                  <a:lnTo>
                    <a:pt x="192" y="205"/>
                  </a:lnTo>
                  <a:lnTo>
                    <a:pt x="192" y="205"/>
                  </a:lnTo>
                  <a:lnTo>
                    <a:pt x="192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88" y="205"/>
                  </a:lnTo>
                  <a:lnTo>
                    <a:pt x="188" y="205"/>
                  </a:lnTo>
                  <a:lnTo>
                    <a:pt x="188" y="205"/>
                  </a:lnTo>
                  <a:lnTo>
                    <a:pt x="188" y="202"/>
                  </a:lnTo>
                  <a:lnTo>
                    <a:pt x="188" y="202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5" y="202"/>
                  </a:lnTo>
                  <a:lnTo>
                    <a:pt x="185" y="205"/>
                  </a:lnTo>
                  <a:lnTo>
                    <a:pt x="185" y="205"/>
                  </a:lnTo>
                  <a:lnTo>
                    <a:pt x="185" y="205"/>
                  </a:lnTo>
                  <a:lnTo>
                    <a:pt x="185" y="205"/>
                  </a:lnTo>
                  <a:lnTo>
                    <a:pt x="185" y="205"/>
                  </a:lnTo>
                  <a:lnTo>
                    <a:pt x="183" y="205"/>
                  </a:lnTo>
                  <a:lnTo>
                    <a:pt x="183" y="205"/>
                  </a:lnTo>
                  <a:lnTo>
                    <a:pt x="183" y="205"/>
                  </a:lnTo>
                  <a:lnTo>
                    <a:pt x="183" y="205"/>
                  </a:lnTo>
                  <a:lnTo>
                    <a:pt x="183" y="202"/>
                  </a:lnTo>
                  <a:lnTo>
                    <a:pt x="180" y="202"/>
                  </a:lnTo>
                  <a:lnTo>
                    <a:pt x="180" y="202"/>
                  </a:lnTo>
                  <a:lnTo>
                    <a:pt x="180" y="202"/>
                  </a:lnTo>
                  <a:lnTo>
                    <a:pt x="180" y="202"/>
                  </a:lnTo>
                  <a:lnTo>
                    <a:pt x="180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6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3" y="202"/>
                  </a:lnTo>
                  <a:lnTo>
                    <a:pt x="171" y="202"/>
                  </a:lnTo>
                  <a:lnTo>
                    <a:pt x="171" y="202"/>
                  </a:lnTo>
                  <a:lnTo>
                    <a:pt x="171" y="202"/>
                  </a:lnTo>
                  <a:lnTo>
                    <a:pt x="168" y="202"/>
                  </a:lnTo>
                  <a:lnTo>
                    <a:pt x="168" y="202"/>
                  </a:lnTo>
                  <a:lnTo>
                    <a:pt x="168" y="202"/>
                  </a:lnTo>
                  <a:lnTo>
                    <a:pt x="168" y="202"/>
                  </a:lnTo>
                  <a:lnTo>
                    <a:pt x="168" y="202"/>
                  </a:lnTo>
                  <a:lnTo>
                    <a:pt x="166" y="202"/>
                  </a:lnTo>
                  <a:lnTo>
                    <a:pt x="166" y="202"/>
                  </a:lnTo>
                  <a:lnTo>
                    <a:pt x="166" y="202"/>
                  </a:lnTo>
                  <a:lnTo>
                    <a:pt x="166" y="202"/>
                  </a:lnTo>
                  <a:lnTo>
                    <a:pt x="166" y="202"/>
                  </a:lnTo>
                  <a:lnTo>
                    <a:pt x="166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4" y="202"/>
                  </a:lnTo>
                  <a:lnTo>
                    <a:pt x="161" y="205"/>
                  </a:lnTo>
                  <a:lnTo>
                    <a:pt x="161" y="205"/>
                  </a:lnTo>
                  <a:lnTo>
                    <a:pt x="161" y="205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6" y="205"/>
                  </a:lnTo>
                  <a:lnTo>
                    <a:pt x="156" y="205"/>
                  </a:lnTo>
                  <a:lnTo>
                    <a:pt x="156" y="205"/>
                  </a:lnTo>
                  <a:lnTo>
                    <a:pt x="156" y="205"/>
                  </a:lnTo>
                  <a:lnTo>
                    <a:pt x="156" y="205"/>
                  </a:lnTo>
                  <a:lnTo>
                    <a:pt x="156" y="202"/>
                  </a:lnTo>
                  <a:lnTo>
                    <a:pt x="156" y="202"/>
                  </a:lnTo>
                  <a:lnTo>
                    <a:pt x="156" y="202"/>
                  </a:lnTo>
                  <a:lnTo>
                    <a:pt x="154" y="202"/>
                  </a:lnTo>
                  <a:lnTo>
                    <a:pt x="154" y="202"/>
                  </a:lnTo>
                  <a:lnTo>
                    <a:pt x="154" y="205"/>
                  </a:lnTo>
                  <a:lnTo>
                    <a:pt x="154" y="205"/>
                  </a:lnTo>
                  <a:lnTo>
                    <a:pt x="154" y="207"/>
                  </a:lnTo>
                  <a:lnTo>
                    <a:pt x="152" y="207"/>
                  </a:lnTo>
                  <a:lnTo>
                    <a:pt x="152" y="207"/>
                  </a:lnTo>
                  <a:lnTo>
                    <a:pt x="152" y="207"/>
                  </a:lnTo>
                  <a:lnTo>
                    <a:pt x="152" y="207"/>
                  </a:lnTo>
                  <a:lnTo>
                    <a:pt x="149" y="207"/>
                  </a:lnTo>
                  <a:lnTo>
                    <a:pt x="149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7" y="207"/>
                  </a:lnTo>
                  <a:lnTo>
                    <a:pt x="144" y="207"/>
                  </a:lnTo>
                  <a:lnTo>
                    <a:pt x="144" y="207"/>
                  </a:lnTo>
                  <a:lnTo>
                    <a:pt x="144" y="207"/>
                  </a:lnTo>
                  <a:lnTo>
                    <a:pt x="144" y="207"/>
                  </a:lnTo>
                  <a:lnTo>
                    <a:pt x="142" y="205"/>
                  </a:lnTo>
                  <a:lnTo>
                    <a:pt x="142" y="205"/>
                  </a:lnTo>
                  <a:lnTo>
                    <a:pt x="142" y="205"/>
                  </a:lnTo>
                  <a:lnTo>
                    <a:pt x="140" y="205"/>
                  </a:lnTo>
                  <a:lnTo>
                    <a:pt x="140" y="205"/>
                  </a:lnTo>
                  <a:lnTo>
                    <a:pt x="140" y="205"/>
                  </a:lnTo>
                  <a:lnTo>
                    <a:pt x="140" y="205"/>
                  </a:lnTo>
                  <a:lnTo>
                    <a:pt x="140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7" y="205"/>
                  </a:lnTo>
                  <a:lnTo>
                    <a:pt x="135" y="205"/>
                  </a:lnTo>
                  <a:lnTo>
                    <a:pt x="132" y="205"/>
                  </a:lnTo>
                  <a:lnTo>
                    <a:pt x="132" y="205"/>
                  </a:lnTo>
                  <a:lnTo>
                    <a:pt x="132" y="205"/>
                  </a:lnTo>
                  <a:lnTo>
                    <a:pt x="132" y="207"/>
                  </a:lnTo>
                  <a:lnTo>
                    <a:pt x="132" y="207"/>
                  </a:lnTo>
                  <a:lnTo>
                    <a:pt x="132" y="207"/>
                  </a:lnTo>
                  <a:lnTo>
                    <a:pt x="130" y="207"/>
                  </a:lnTo>
                  <a:lnTo>
                    <a:pt x="130" y="207"/>
                  </a:lnTo>
                  <a:lnTo>
                    <a:pt x="130" y="207"/>
                  </a:lnTo>
                  <a:lnTo>
                    <a:pt x="130" y="207"/>
                  </a:lnTo>
                  <a:lnTo>
                    <a:pt x="130" y="207"/>
                  </a:lnTo>
                  <a:lnTo>
                    <a:pt x="128" y="207"/>
                  </a:lnTo>
                  <a:lnTo>
                    <a:pt x="128" y="207"/>
                  </a:lnTo>
                  <a:lnTo>
                    <a:pt x="125" y="207"/>
                  </a:lnTo>
                  <a:lnTo>
                    <a:pt x="125" y="207"/>
                  </a:lnTo>
                  <a:lnTo>
                    <a:pt x="125" y="207"/>
                  </a:lnTo>
                  <a:lnTo>
                    <a:pt x="123" y="207"/>
                  </a:lnTo>
                  <a:lnTo>
                    <a:pt x="123" y="210"/>
                  </a:lnTo>
                  <a:lnTo>
                    <a:pt x="123" y="210"/>
                  </a:lnTo>
                  <a:lnTo>
                    <a:pt x="123" y="210"/>
                  </a:lnTo>
                  <a:lnTo>
                    <a:pt x="123" y="207"/>
                  </a:lnTo>
                  <a:lnTo>
                    <a:pt x="120" y="207"/>
                  </a:lnTo>
                  <a:lnTo>
                    <a:pt x="120" y="207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20" y="210"/>
                  </a:lnTo>
                  <a:lnTo>
                    <a:pt x="118" y="210"/>
                  </a:lnTo>
                  <a:lnTo>
                    <a:pt x="118" y="210"/>
                  </a:lnTo>
                  <a:lnTo>
                    <a:pt x="118" y="210"/>
                  </a:lnTo>
                  <a:lnTo>
                    <a:pt x="118" y="210"/>
                  </a:lnTo>
                  <a:lnTo>
                    <a:pt x="118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6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10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1" y="207"/>
                  </a:lnTo>
                  <a:lnTo>
                    <a:pt x="111" y="207"/>
                  </a:lnTo>
                  <a:lnTo>
                    <a:pt x="111" y="210"/>
                  </a:lnTo>
                  <a:lnTo>
                    <a:pt x="111" y="210"/>
                  </a:lnTo>
                  <a:lnTo>
                    <a:pt x="111" y="207"/>
                  </a:lnTo>
                  <a:lnTo>
                    <a:pt x="111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7"/>
                  </a:lnTo>
                  <a:lnTo>
                    <a:pt x="113" y="205"/>
                  </a:lnTo>
                  <a:lnTo>
                    <a:pt x="113" y="205"/>
                  </a:lnTo>
                  <a:lnTo>
                    <a:pt x="113" y="205"/>
                  </a:lnTo>
                  <a:lnTo>
                    <a:pt x="113" y="205"/>
                  </a:lnTo>
                  <a:lnTo>
                    <a:pt x="111" y="205"/>
                  </a:lnTo>
                  <a:lnTo>
                    <a:pt x="111" y="205"/>
                  </a:lnTo>
                  <a:lnTo>
                    <a:pt x="111" y="205"/>
                  </a:lnTo>
                  <a:lnTo>
                    <a:pt x="111" y="205"/>
                  </a:lnTo>
                  <a:lnTo>
                    <a:pt x="108" y="205"/>
                  </a:lnTo>
                  <a:lnTo>
                    <a:pt x="108" y="205"/>
                  </a:lnTo>
                  <a:lnTo>
                    <a:pt x="108" y="205"/>
                  </a:lnTo>
                  <a:lnTo>
                    <a:pt x="108" y="205"/>
                  </a:lnTo>
                  <a:lnTo>
                    <a:pt x="108" y="205"/>
                  </a:lnTo>
                  <a:lnTo>
                    <a:pt x="108" y="205"/>
                  </a:lnTo>
                  <a:lnTo>
                    <a:pt x="106" y="207"/>
                  </a:lnTo>
                  <a:lnTo>
                    <a:pt x="106" y="207"/>
                  </a:lnTo>
                  <a:lnTo>
                    <a:pt x="106" y="207"/>
                  </a:lnTo>
                  <a:lnTo>
                    <a:pt x="106" y="207"/>
                  </a:lnTo>
                  <a:lnTo>
                    <a:pt x="106" y="210"/>
                  </a:lnTo>
                  <a:lnTo>
                    <a:pt x="106" y="210"/>
                  </a:lnTo>
                  <a:lnTo>
                    <a:pt x="104" y="210"/>
                  </a:lnTo>
                  <a:lnTo>
                    <a:pt x="104" y="210"/>
                  </a:lnTo>
                  <a:lnTo>
                    <a:pt x="106" y="210"/>
                  </a:lnTo>
                  <a:lnTo>
                    <a:pt x="106" y="210"/>
                  </a:lnTo>
                  <a:lnTo>
                    <a:pt x="106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0"/>
                  </a:lnTo>
                  <a:lnTo>
                    <a:pt x="108" y="212"/>
                  </a:lnTo>
                  <a:lnTo>
                    <a:pt x="108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6" y="212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1" y="212"/>
                  </a:lnTo>
                  <a:lnTo>
                    <a:pt x="101" y="212"/>
                  </a:lnTo>
                  <a:lnTo>
                    <a:pt x="101" y="212"/>
                  </a:lnTo>
                  <a:lnTo>
                    <a:pt x="101" y="212"/>
                  </a:lnTo>
                  <a:lnTo>
                    <a:pt x="101" y="212"/>
                  </a:lnTo>
                  <a:lnTo>
                    <a:pt x="99" y="212"/>
                  </a:lnTo>
                  <a:lnTo>
                    <a:pt x="99" y="212"/>
                  </a:lnTo>
                  <a:lnTo>
                    <a:pt x="99" y="212"/>
                  </a:lnTo>
                  <a:lnTo>
                    <a:pt x="99" y="212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6" y="212"/>
                  </a:lnTo>
                  <a:lnTo>
                    <a:pt x="94" y="215"/>
                  </a:lnTo>
                  <a:lnTo>
                    <a:pt x="94" y="215"/>
                  </a:lnTo>
                  <a:lnTo>
                    <a:pt x="92" y="215"/>
                  </a:lnTo>
                  <a:lnTo>
                    <a:pt x="92" y="215"/>
                  </a:lnTo>
                  <a:lnTo>
                    <a:pt x="92" y="215"/>
                  </a:lnTo>
                  <a:lnTo>
                    <a:pt x="89" y="215"/>
                  </a:lnTo>
                  <a:lnTo>
                    <a:pt x="89" y="215"/>
                  </a:lnTo>
                  <a:lnTo>
                    <a:pt x="89" y="215"/>
                  </a:lnTo>
                  <a:lnTo>
                    <a:pt x="89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4" y="215"/>
                  </a:lnTo>
                  <a:lnTo>
                    <a:pt x="84" y="215"/>
                  </a:lnTo>
                  <a:lnTo>
                    <a:pt x="84" y="215"/>
                  </a:lnTo>
                  <a:lnTo>
                    <a:pt x="82" y="215"/>
                  </a:lnTo>
                  <a:lnTo>
                    <a:pt x="82" y="217"/>
                  </a:lnTo>
                  <a:lnTo>
                    <a:pt x="82" y="217"/>
                  </a:lnTo>
                  <a:lnTo>
                    <a:pt x="82" y="217"/>
                  </a:lnTo>
                  <a:lnTo>
                    <a:pt x="80" y="217"/>
                  </a:lnTo>
                  <a:lnTo>
                    <a:pt x="80" y="217"/>
                  </a:lnTo>
                  <a:lnTo>
                    <a:pt x="80" y="217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5" y="217"/>
                  </a:lnTo>
                  <a:lnTo>
                    <a:pt x="75" y="217"/>
                  </a:lnTo>
                  <a:lnTo>
                    <a:pt x="75" y="217"/>
                  </a:lnTo>
                  <a:lnTo>
                    <a:pt x="75" y="217"/>
                  </a:lnTo>
                  <a:lnTo>
                    <a:pt x="75" y="217"/>
                  </a:lnTo>
                  <a:lnTo>
                    <a:pt x="75" y="217"/>
                  </a:lnTo>
                  <a:lnTo>
                    <a:pt x="75" y="215"/>
                  </a:lnTo>
                  <a:lnTo>
                    <a:pt x="75" y="215"/>
                  </a:lnTo>
                  <a:lnTo>
                    <a:pt x="75" y="215"/>
                  </a:lnTo>
                  <a:lnTo>
                    <a:pt x="75" y="215"/>
                  </a:lnTo>
                  <a:lnTo>
                    <a:pt x="75" y="215"/>
                  </a:lnTo>
                  <a:lnTo>
                    <a:pt x="72" y="215"/>
                  </a:lnTo>
                  <a:lnTo>
                    <a:pt x="72" y="215"/>
                  </a:lnTo>
                  <a:lnTo>
                    <a:pt x="72" y="215"/>
                  </a:lnTo>
                  <a:lnTo>
                    <a:pt x="72" y="215"/>
                  </a:lnTo>
                  <a:lnTo>
                    <a:pt x="70" y="212"/>
                  </a:lnTo>
                  <a:lnTo>
                    <a:pt x="70" y="212"/>
                  </a:lnTo>
                  <a:lnTo>
                    <a:pt x="70" y="212"/>
                  </a:lnTo>
                  <a:lnTo>
                    <a:pt x="70" y="212"/>
                  </a:lnTo>
                  <a:lnTo>
                    <a:pt x="68" y="212"/>
                  </a:lnTo>
                  <a:lnTo>
                    <a:pt x="68" y="212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65" y="207"/>
                  </a:lnTo>
                  <a:lnTo>
                    <a:pt x="65" y="207"/>
                  </a:lnTo>
                  <a:lnTo>
                    <a:pt x="63" y="207"/>
                  </a:lnTo>
                  <a:lnTo>
                    <a:pt x="63" y="207"/>
                  </a:lnTo>
                  <a:lnTo>
                    <a:pt x="63" y="207"/>
                  </a:lnTo>
                  <a:lnTo>
                    <a:pt x="60" y="207"/>
                  </a:lnTo>
                  <a:lnTo>
                    <a:pt x="60" y="207"/>
                  </a:lnTo>
                  <a:lnTo>
                    <a:pt x="60" y="207"/>
                  </a:lnTo>
                  <a:lnTo>
                    <a:pt x="60" y="207"/>
                  </a:lnTo>
                  <a:lnTo>
                    <a:pt x="60" y="205"/>
                  </a:lnTo>
                  <a:lnTo>
                    <a:pt x="60" y="205"/>
                  </a:lnTo>
                  <a:lnTo>
                    <a:pt x="60" y="205"/>
                  </a:lnTo>
                  <a:lnTo>
                    <a:pt x="60" y="205"/>
                  </a:lnTo>
                  <a:lnTo>
                    <a:pt x="60" y="205"/>
                  </a:lnTo>
                  <a:lnTo>
                    <a:pt x="63" y="205"/>
                  </a:lnTo>
                  <a:lnTo>
                    <a:pt x="63" y="205"/>
                  </a:lnTo>
                  <a:lnTo>
                    <a:pt x="63" y="205"/>
                  </a:lnTo>
                  <a:lnTo>
                    <a:pt x="63" y="205"/>
                  </a:lnTo>
                  <a:lnTo>
                    <a:pt x="63" y="205"/>
                  </a:lnTo>
                  <a:lnTo>
                    <a:pt x="63" y="202"/>
                  </a:lnTo>
                  <a:lnTo>
                    <a:pt x="63" y="202"/>
                  </a:lnTo>
                  <a:lnTo>
                    <a:pt x="63" y="202"/>
                  </a:lnTo>
                  <a:lnTo>
                    <a:pt x="65" y="202"/>
                  </a:lnTo>
                  <a:lnTo>
                    <a:pt x="65" y="202"/>
                  </a:lnTo>
                  <a:lnTo>
                    <a:pt x="65" y="202"/>
                  </a:lnTo>
                  <a:lnTo>
                    <a:pt x="65" y="200"/>
                  </a:lnTo>
                  <a:lnTo>
                    <a:pt x="65" y="200"/>
                  </a:lnTo>
                  <a:lnTo>
                    <a:pt x="65" y="200"/>
                  </a:lnTo>
                  <a:lnTo>
                    <a:pt x="65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63" y="195"/>
                  </a:lnTo>
                  <a:lnTo>
                    <a:pt x="63" y="195"/>
                  </a:lnTo>
                  <a:lnTo>
                    <a:pt x="63" y="195"/>
                  </a:lnTo>
                  <a:lnTo>
                    <a:pt x="60" y="195"/>
                  </a:lnTo>
                  <a:lnTo>
                    <a:pt x="60" y="195"/>
                  </a:lnTo>
                  <a:lnTo>
                    <a:pt x="60" y="195"/>
                  </a:lnTo>
                  <a:lnTo>
                    <a:pt x="60" y="195"/>
                  </a:lnTo>
                  <a:lnTo>
                    <a:pt x="60" y="195"/>
                  </a:lnTo>
                  <a:lnTo>
                    <a:pt x="60" y="195"/>
                  </a:lnTo>
                  <a:lnTo>
                    <a:pt x="60" y="193"/>
                  </a:lnTo>
                  <a:lnTo>
                    <a:pt x="60" y="193"/>
                  </a:lnTo>
                  <a:lnTo>
                    <a:pt x="60" y="193"/>
                  </a:lnTo>
                  <a:lnTo>
                    <a:pt x="58" y="193"/>
                  </a:lnTo>
                  <a:lnTo>
                    <a:pt x="56" y="193"/>
                  </a:lnTo>
                  <a:lnTo>
                    <a:pt x="56" y="193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8" y="190"/>
                  </a:lnTo>
                  <a:lnTo>
                    <a:pt x="58" y="190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3" y="190"/>
                  </a:lnTo>
                  <a:lnTo>
                    <a:pt x="53" y="190"/>
                  </a:lnTo>
                  <a:lnTo>
                    <a:pt x="53" y="190"/>
                  </a:lnTo>
                  <a:lnTo>
                    <a:pt x="51" y="190"/>
                  </a:lnTo>
                  <a:lnTo>
                    <a:pt x="51" y="190"/>
                  </a:lnTo>
                  <a:lnTo>
                    <a:pt x="51" y="190"/>
                  </a:lnTo>
                  <a:lnTo>
                    <a:pt x="51" y="188"/>
                  </a:lnTo>
                  <a:lnTo>
                    <a:pt x="51" y="188"/>
                  </a:lnTo>
                  <a:lnTo>
                    <a:pt x="48" y="188"/>
                  </a:lnTo>
                  <a:lnTo>
                    <a:pt x="48" y="188"/>
                  </a:lnTo>
                  <a:lnTo>
                    <a:pt x="48" y="188"/>
                  </a:lnTo>
                  <a:lnTo>
                    <a:pt x="48" y="188"/>
                  </a:lnTo>
                  <a:lnTo>
                    <a:pt x="48" y="188"/>
                  </a:lnTo>
                  <a:lnTo>
                    <a:pt x="48" y="188"/>
                  </a:lnTo>
                  <a:lnTo>
                    <a:pt x="51" y="188"/>
                  </a:lnTo>
                  <a:lnTo>
                    <a:pt x="51" y="188"/>
                  </a:lnTo>
                  <a:lnTo>
                    <a:pt x="51" y="188"/>
                  </a:lnTo>
                  <a:lnTo>
                    <a:pt x="51" y="185"/>
                  </a:lnTo>
                  <a:lnTo>
                    <a:pt x="51" y="185"/>
                  </a:lnTo>
                  <a:lnTo>
                    <a:pt x="51" y="185"/>
                  </a:lnTo>
                  <a:lnTo>
                    <a:pt x="51" y="185"/>
                  </a:lnTo>
                  <a:lnTo>
                    <a:pt x="53" y="185"/>
                  </a:lnTo>
                  <a:lnTo>
                    <a:pt x="53" y="185"/>
                  </a:lnTo>
                  <a:lnTo>
                    <a:pt x="53" y="185"/>
                  </a:lnTo>
                  <a:lnTo>
                    <a:pt x="53" y="185"/>
                  </a:lnTo>
                  <a:lnTo>
                    <a:pt x="53" y="185"/>
                  </a:lnTo>
                  <a:lnTo>
                    <a:pt x="53" y="183"/>
                  </a:lnTo>
                  <a:lnTo>
                    <a:pt x="53" y="183"/>
                  </a:lnTo>
                  <a:lnTo>
                    <a:pt x="53" y="183"/>
                  </a:lnTo>
                  <a:lnTo>
                    <a:pt x="53" y="183"/>
                  </a:lnTo>
                  <a:lnTo>
                    <a:pt x="53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8" y="180"/>
                  </a:lnTo>
                  <a:lnTo>
                    <a:pt x="48" y="180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6" y="178"/>
                  </a:lnTo>
                  <a:lnTo>
                    <a:pt x="46" y="178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3"/>
                  </a:lnTo>
                  <a:lnTo>
                    <a:pt x="46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4" y="173"/>
                  </a:lnTo>
                  <a:lnTo>
                    <a:pt x="41" y="173"/>
                  </a:lnTo>
                  <a:lnTo>
                    <a:pt x="41" y="173"/>
                  </a:lnTo>
                  <a:lnTo>
                    <a:pt x="41" y="171"/>
                  </a:lnTo>
                  <a:lnTo>
                    <a:pt x="41" y="171"/>
                  </a:lnTo>
                  <a:lnTo>
                    <a:pt x="41" y="171"/>
                  </a:lnTo>
                  <a:lnTo>
                    <a:pt x="41" y="171"/>
                  </a:lnTo>
                  <a:lnTo>
                    <a:pt x="39" y="171"/>
                  </a:lnTo>
                  <a:lnTo>
                    <a:pt x="39" y="171"/>
                  </a:lnTo>
                  <a:lnTo>
                    <a:pt x="39" y="171"/>
                  </a:lnTo>
                  <a:lnTo>
                    <a:pt x="39" y="171"/>
                  </a:lnTo>
                  <a:lnTo>
                    <a:pt x="39" y="171"/>
                  </a:lnTo>
                  <a:lnTo>
                    <a:pt x="36" y="171"/>
                  </a:lnTo>
                  <a:lnTo>
                    <a:pt x="36" y="171"/>
                  </a:lnTo>
                  <a:lnTo>
                    <a:pt x="36" y="171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9" y="168"/>
                  </a:lnTo>
                  <a:lnTo>
                    <a:pt x="39" y="168"/>
                  </a:lnTo>
                  <a:lnTo>
                    <a:pt x="39" y="168"/>
                  </a:lnTo>
                  <a:lnTo>
                    <a:pt x="39" y="168"/>
                  </a:lnTo>
                  <a:lnTo>
                    <a:pt x="39" y="168"/>
                  </a:lnTo>
                  <a:lnTo>
                    <a:pt x="39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3"/>
                  </a:lnTo>
                  <a:lnTo>
                    <a:pt x="36" y="163"/>
                  </a:lnTo>
                  <a:lnTo>
                    <a:pt x="36" y="163"/>
                  </a:lnTo>
                  <a:lnTo>
                    <a:pt x="36" y="163"/>
                  </a:lnTo>
                  <a:lnTo>
                    <a:pt x="36" y="163"/>
                  </a:lnTo>
                  <a:lnTo>
                    <a:pt x="34" y="163"/>
                  </a:lnTo>
                  <a:lnTo>
                    <a:pt x="34" y="163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2" y="161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29" y="158"/>
                  </a:lnTo>
                  <a:lnTo>
                    <a:pt x="29" y="158"/>
                  </a:lnTo>
                  <a:lnTo>
                    <a:pt x="29" y="158"/>
                  </a:lnTo>
                  <a:lnTo>
                    <a:pt x="27" y="156"/>
                  </a:lnTo>
                  <a:lnTo>
                    <a:pt x="27" y="156"/>
                  </a:lnTo>
                  <a:lnTo>
                    <a:pt x="27" y="156"/>
                  </a:lnTo>
                  <a:lnTo>
                    <a:pt x="24" y="156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2" y="151"/>
                  </a:lnTo>
                  <a:lnTo>
                    <a:pt x="22" y="151"/>
                  </a:lnTo>
                  <a:lnTo>
                    <a:pt x="22" y="151"/>
                  </a:lnTo>
                  <a:lnTo>
                    <a:pt x="22" y="151"/>
                  </a:lnTo>
                  <a:lnTo>
                    <a:pt x="22" y="151"/>
                  </a:lnTo>
                  <a:lnTo>
                    <a:pt x="20" y="151"/>
                  </a:lnTo>
                  <a:lnTo>
                    <a:pt x="20" y="151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20" y="149"/>
                  </a:lnTo>
                  <a:lnTo>
                    <a:pt x="17" y="149"/>
                  </a:lnTo>
                  <a:lnTo>
                    <a:pt x="17" y="149"/>
                  </a:lnTo>
                  <a:lnTo>
                    <a:pt x="17" y="149"/>
                  </a:lnTo>
                  <a:lnTo>
                    <a:pt x="17" y="149"/>
                  </a:lnTo>
                  <a:lnTo>
                    <a:pt x="17" y="146"/>
                  </a:lnTo>
                  <a:lnTo>
                    <a:pt x="17" y="146"/>
                  </a:lnTo>
                  <a:lnTo>
                    <a:pt x="17" y="146"/>
                  </a:lnTo>
                  <a:lnTo>
                    <a:pt x="17" y="146"/>
                  </a:lnTo>
                  <a:lnTo>
                    <a:pt x="17" y="146"/>
                  </a:lnTo>
                  <a:lnTo>
                    <a:pt x="17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2" y="146"/>
                  </a:lnTo>
                  <a:lnTo>
                    <a:pt x="12" y="146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41"/>
                  </a:lnTo>
                  <a:lnTo>
                    <a:pt x="10" y="139"/>
                  </a:lnTo>
                  <a:lnTo>
                    <a:pt x="10" y="139"/>
                  </a:lnTo>
                  <a:lnTo>
                    <a:pt x="10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10" y="139"/>
                  </a:lnTo>
                  <a:lnTo>
                    <a:pt x="10" y="139"/>
                  </a:lnTo>
                  <a:lnTo>
                    <a:pt x="10" y="139"/>
                  </a:lnTo>
                  <a:lnTo>
                    <a:pt x="10" y="139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5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5" y="131"/>
                  </a:lnTo>
                  <a:lnTo>
                    <a:pt x="5" y="131"/>
                  </a:lnTo>
                  <a:lnTo>
                    <a:pt x="5" y="131"/>
                  </a:lnTo>
                  <a:lnTo>
                    <a:pt x="5" y="129"/>
                  </a:lnTo>
                  <a:lnTo>
                    <a:pt x="5" y="129"/>
                  </a:lnTo>
                  <a:lnTo>
                    <a:pt x="5" y="129"/>
                  </a:lnTo>
                  <a:lnTo>
                    <a:pt x="5" y="127"/>
                  </a:lnTo>
                  <a:lnTo>
                    <a:pt x="5" y="124"/>
                  </a:lnTo>
                  <a:lnTo>
                    <a:pt x="3" y="124"/>
                  </a:lnTo>
                  <a:lnTo>
                    <a:pt x="3" y="124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9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3" y="117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3" y="114"/>
                  </a:lnTo>
                  <a:lnTo>
                    <a:pt x="3" y="114"/>
                  </a:lnTo>
                  <a:lnTo>
                    <a:pt x="3" y="114"/>
                  </a:lnTo>
                  <a:lnTo>
                    <a:pt x="3" y="112"/>
                  </a:lnTo>
                  <a:lnTo>
                    <a:pt x="0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3" y="109"/>
                  </a:lnTo>
                  <a:lnTo>
                    <a:pt x="3" y="109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3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5" y="107"/>
                  </a:lnTo>
                  <a:lnTo>
                    <a:pt x="5" y="105"/>
                  </a:lnTo>
                  <a:lnTo>
                    <a:pt x="5" y="105"/>
                  </a:lnTo>
                  <a:lnTo>
                    <a:pt x="8" y="107"/>
                  </a:lnTo>
                  <a:lnTo>
                    <a:pt x="10" y="107"/>
                  </a:lnTo>
                  <a:lnTo>
                    <a:pt x="10" y="107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2" y="107"/>
                  </a:lnTo>
                  <a:lnTo>
                    <a:pt x="15" y="107"/>
                  </a:lnTo>
                  <a:lnTo>
                    <a:pt x="15" y="107"/>
                  </a:lnTo>
                  <a:lnTo>
                    <a:pt x="12" y="107"/>
                  </a:lnTo>
                  <a:lnTo>
                    <a:pt x="12" y="107"/>
                  </a:lnTo>
                  <a:lnTo>
                    <a:pt x="12" y="107"/>
                  </a:lnTo>
                  <a:lnTo>
                    <a:pt x="12" y="107"/>
                  </a:lnTo>
                  <a:lnTo>
                    <a:pt x="15" y="107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5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17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0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107"/>
                  </a:lnTo>
                  <a:lnTo>
                    <a:pt x="22" y="107"/>
                  </a:lnTo>
                  <a:lnTo>
                    <a:pt x="24" y="107"/>
                  </a:lnTo>
                  <a:lnTo>
                    <a:pt x="24" y="105"/>
                  </a:lnTo>
                  <a:lnTo>
                    <a:pt x="24" y="105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7" y="107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27" y="105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32" y="105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2" y="100"/>
                  </a:lnTo>
                  <a:lnTo>
                    <a:pt x="34" y="97"/>
                  </a:lnTo>
                  <a:lnTo>
                    <a:pt x="34" y="97"/>
                  </a:lnTo>
                  <a:lnTo>
                    <a:pt x="34" y="97"/>
                  </a:lnTo>
                  <a:lnTo>
                    <a:pt x="34" y="97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4" y="95"/>
                  </a:lnTo>
                  <a:lnTo>
                    <a:pt x="36" y="95"/>
                  </a:lnTo>
                  <a:lnTo>
                    <a:pt x="36" y="95"/>
                  </a:lnTo>
                  <a:lnTo>
                    <a:pt x="36" y="95"/>
                  </a:lnTo>
                  <a:lnTo>
                    <a:pt x="36" y="95"/>
                  </a:lnTo>
                  <a:lnTo>
                    <a:pt x="36" y="95"/>
                  </a:lnTo>
                  <a:lnTo>
                    <a:pt x="39" y="95"/>
                  </a:lnTo>
                  <a:lnTo>
                    <a:pt x="39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9" y="90"/>
                  </a:lnTo>
                  <a:lnTo>
                    <a:pt x="39" y="90"/>
                  </a:lnTo>
                  <a:lnTo>
                    <a:pt x="39" y="87"/>
                  </a:lnTo>
                  <a:lnTo>
                    <a:pt x="39" y="87"/>
                  </a:lnTo>
                  <a:lnTo>
                    <a:pt x="39" y="87"/>
                  </a:lnTo>
                  <a:lnTo>
                    <a:pt x="39" y="90"/>
                  </a:lnTo>
                  <a:lnTo>
                    <a:pt x="39" y="90"/>
                  </a:lnTo>
                  <a:lnTo>
                    <a:pt x="41" y="90"/>
                  </a:lnTo>
                  <a:lnTo>
                    <a:pt x="41" y="90"/>
                  </a:lnTo>
                  <a:lnTo>
                    <a:pt x="41" y="90"/>
                  </a:lnTo>
                  <a:lnTo>
                    <a:pt x="39" y="90"/>
                  </a:lnTo>
                  <a:lnTo>
                    <a:pt x="39" y="90"/>
                  </a:lnTo>
                  <a:lnTo>
                    <a:pt x="39" y="92"/>
                  </a:lnTo>
                  <a:lnTo>
                    <a:pt x="39" y="92"/>
                  </a:lnTo>
                  <a:lnTo>
                    <a:pt x="39" y="92"/>
                  </a:lnTo>
                  <a:lnTo>
                    <a:pt x="41" y="92"/>
                  </a:lnTo>
                  <a:lnTo>
                    <a:pt x="41" y="92"/>
                  </a:lnTo>
                  <a:lnTo>
                    <a:pt x="41" y="95"/>
                  </a:lnTo>
                  <a:lnTo>
                    <a:pt x="41" y="95"/>
                  </a:lnTo>
                  <a:lnTo>
                    <a:pt x="41" y="95"/>
                  </a:lnTo>
                  <a:lnTo>
                    <a:pt x="41" y="95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46" y="92"/>
                  </a:lnTo>
                  <a:lnTo>
                    <a:pt x="46" y="92"/>
                  </a:lnTo>
                  <a:lnTo>
                    <a:pt x="46" y="92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6" y="85"/>
                  </a:lnTo>
                  <a:lnTo>
                    <a:pt x="48" y="85"/>
                  </a:lnTo>
                  <a:lnTo>
                    <a:pt x="48" y="85"/>
                  </a:lnTo>
                  <a:lnTo>
                    <a:pt x="48" y="85"/>
                  </a:lnTo>
                  <a:lnTo>
                    <a:pt x="48" y="83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1" y="80"/>
                  </a:lnTo>
                  <a:lnTo>
                    <a:pt x="53" y="78"/>
                  </a:lnTo>
                  <a:lnTo>
                    <a:pt x="53" y="78"/>
                  </a:lnTo>
                  <a:lnTo>
                    <a:pt x="51" y="78"/>
                  </a:lnTo>
                  <a:lnTo>
                    <a:pt x="51" y="78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51" y="75"/>
                  </a:lnTo>
                  <a:lnTo>
                    <a:pt x="51" y="75"/>
                  </a:lnTo>
                  <a:lnTo>
                    <a:pt x="51" y="75"/>
                  </a:lnTo>
                  <a:lnTo>
                    <a:pt x="51" y="75"/>
                  </a:lnTo>
                  <a:lnTo>
                    <a:pt x="51" y="75"/>
                  </a:lnTo>
                  <a:lnTo>
                    <a:pt x="51" y="73"/>
                  </a:lnTo>
                  <a:lnTo>
                    <a:pt x="51" y="73"/>
                  </a:lnTo>
                  <a:lnTo>
                    <a:pt x="51" y="73"/>
                  </a:lnTo>
                  <a:lnTo>
                    <a:pt x="51" y="73"/>
                  </a:lnTo>
                  <a:lnTo>
                    <a:pt x="53" y="73"/>
                  </a:lnTo>
                  <a:lnTo>
                    <a:pt x="53" y="73"/>
                  </a:lnTo>
                  <a:lnTo>
                    <a:pt x="53" y="70"/>
                  </a:lnTo>
                  <a:lnTo>
                    <a:pt x="53" y="70"/>
                  </a:lnTo>
                  <a:lnTo>
                    <a:pt x="53" y="70"/>
                  </a:lnTo>
                  <a:lnTo>
                    <a:pt x="53" y="70"/>
                  </a:lnTo>
                  <a:lnTo>
                    <a:pt x="53" y="70"/>
                  </a:lnTo>
                  <a:lnTo>
                    <a:pt x="53" y="68"/>
                  </a:lnTo>
                  <a:lnTo>
                    <a:pt x="53" y="68"/>
                  </a:lnTo>
                  <a:lnTo>
                    <a:pt x="53" y="68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3" y="66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8" y="66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8" y="63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53" y="63"/>
                  </a:lnTo>
                  <a:lnTo>
                    <a:pt x="53" y="61"/>
                  </a:lnTo>
                  <a:lnTo>
                    <a:pt x="53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61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63" y="58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5" y="56"/>
                  </a:lnTo>
                  <a:lnTo>
                    <a:pt x="65" y="56"/>
                  </a:lnTo>
                  <a:lnTo>
                    <a:pt x="65" y="56"/>
                  </a:lnTo>
                  <a:lnTo>
                    <a:pt x="65" y="56"/>
                  </a:lnTo>
                  <a:lnTo>
                    <a:pt x="65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3" y="56"/>
                  </a:lnTo>
                  <a:lnTo>
                    <a:pt x="60" y="53"/>
                  </a:lnTo>
                  <a:lnTo>
                    <a:pt x="60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3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5" y="53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0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2" y="53"/>
                  </a:lnTo>
                  <a:lnTo>
                    <a:pt x="75" y="53"/>
                  </a:lnTo>
                  <a:lnTo>
                    <a:pt x="75" y="53"/>
                  </a:lnTo>
                  <a:lnTo>
                    <a:pt x="75" y="53"/>
                  </a:lnTo>
                  <a:lnTo>
                    <a:pt x="75" y="53"/>
                  </a:lnTo>
                  <a:lnTo>
                    <a:pt x="75" y="53"/>
                  </a:lnTo>
                  <a:lnTo>
                    <a:pt x="75" y="53"/>
                  </a:lnTo>
                  <a:lnTo>
                    <a:pt x="77" y="53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77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0" y="51"/>
                  </a:lnTo>
                  <a:lnTo>
                    <a:pt x="82" y="51"/>
                  </a:lnTo>
                  <a:lnTo>
                    <a:pt x="82" y="51"/>
                  </a:lnTo>
                  <a:lnTo>
                    <a:pt x="82" y="51"/>
                  </a:lnTo>
                  <a:lnTo>
                    <a:pt x="82" y="51"/>
                  </a:lnTo>
                  <a:lnTo>
                    <a:pt x="82" y="51"/>
                  </a:lnTo>
                  <a:lnTo>
                    <a:pt x="82" y="51"/>
                  </a:lnTo>
                  <a:lnTo>
                    <a:pt x="82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7" y="48"/>
                  </a:lnTo>
                  <a:lnTo>
                    <a:pt x="89" y="46"/>
                  </a:lnTo>
                  <a:lnTo>
                    <a:pt x="89" y="46"/>
                  </a:lnTo>
                  <a:lnTo>
                    <a:pt x="89" y="46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99" y="46"/>
                  </a:lnTo>
                  <a:lnTo>
                    <a:pt x="99" y="46"/>
                  </a:lnTo>
                  <a:lnTo>
                    <a:pt x="99" y="46"/>
                  </a:lnTo>
                  <a:lnTo>
                    <a:pt x="99" y="46"/>
                  </a:lnTo>
                  <a:lnTo>
                    <a:pt x="99" y="46"/>
                  </a:lnTo>
                  <a:lnTo>
                    <a:pt x="99" y="46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99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1" y="44"/>
                  </a:lnTo>
                  <a:lnTo>
                    <a:pt x="104" y="44"/>
                  </a:lnTo>
                  <a:lnTo>
                    <a:pt x="104" y="44"/>
                  </a:lnTo>
                  <a:lnTo>
                    <a:pt x="104" y="44"/>
                  </a:lnTo>
                  <a:lnTo>
                    <a:pt x="106" y="41"/>
                  </a:lnTo>
                  <a:lnTo>
                    <a:pt x="108" y="41"/>
                  </a:lnTo>
                  <a:lnTo>
                    <a:pt x="108" y="41"/>
                  </a:lnTo>
                  <a:lnTo>
                    <a:pt x="108" y="41"/>
                  </a:lnTo>
                  <a:lnTo>
                    <a:pt x="108" y="41"/>
                  </a:lnTo>
                  <a:lnTo>
                    <a:pt x="111" y="41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4"/>
                  </a:lnTo>
                  <a:lnTo>
                    <a:pt x="111" y="41"/>
                  </a:lnTo>
                  <a:lnTo>
                    <a:pt x="113" y="41"/>
                  </a:lnTo>
                  <a:lnTo>
                    <a:pt x="113" y="41"/>
                  </a:lnTo>
                  <a:lnTo>
                    <a:pt x="113" y="41"/>
                  </a:lnTo>
                  <a:lnTo>
                    <a:pt x="113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8" y="41"/>
                  </a:lnTo>
                  <a:lnTo>
                    <a:pt x="118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6" y="41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6" y="39"/>
                  </a:lnTo>
                  <a:lnTo>
                    <a:pt x="118" y="39"/>
                  </a:lnTo>
                  <a:lnTo>
                    <a:pt x="118" y="39"/>
                  </a:lnTo>
                  <a:lnTo>
                    <a:pt x="118" y="39"/>
                  </a:lnTo>
                  <a:lnTo>
                    <a:pt x="118" y="39"/>
                  </a:lnTo>
                  <a:lnTo>
                    <a:pt x="118" y="39"/>
                  </a:lnTo>
                  <a:lnTo>
                    <a:pt x="120" y="39"/>
                  </a:lnTo>
                  <a:lnTo>
                    <a:pt x="120" y="39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0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5" y="41"/>
                  </a:lnTo>
                  <a:lnTo>
                    <a:pt x="125" y="41"/>
                  </a:lnTo>
                  <a:lnTo>
                    <a:pt x="125" y="39"/>
                  </a:lnTo>
                  <a:lnTo>
                    <a:pt x="125" y="39"/>
                  </a:lnTo>
                  <a:lnTo>
                    <a:pt x="125" y="39"/>
                  </a:lnTo>
                  <a:lnTo>
                    <a:pt x="125" y="39"/>
                  </a:lnTo>
                  <a:lnTo>
                    <a:pt x="128" y="41"/>
                  </a:lnTo>
                  <a:lnTo>
                    <a:pt x="128" y="41"/>
                  </a:lnTo>
                  <a:lnTo>
                    <a:pt x="128" y="41"/>
                  </a:lnTo>
                  <a:lnTo>
                    <a:pt x="128" y="41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28" y="39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9"/>
                  </a:lnTo>
                  <a:lnTo>
                    <a:pt x="132" y="39"/>
                  </a:lnTo>
                  <a:lnTo>
                    <a:pt x="132" y="39"/>
                  </a:lnTo>
                  <a:lnTo>
                    <a:pt x="132" y="39"/>
                  </a:lnTo>
                  <a:lnTo>
                    <a:pt x="132" y="39"/>
                  </a:lnTo>
                  <a:lnTo>
                    <a:pt x="132" y="39"/>
                  </a:lnTo>
                  <a:lnTo>
                    <a:pt x="135" y="39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2" y="36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7" y="36"/>
                  </a:lnTo>
                  <a:lnTo>
                    <a:pt x="137" y="36"/>
                  </a:lnTo>
                  <a:lnTo>
                    <a:pt x="137" y="36"/>
                  </a:lnTo>
                  <a:lnTo>
                    <a:pt x="137" y="34"/>
                  </a:lnTo>
                  <a:lnTo>
                    <a:pt x="137" y="34"/>
                  </a:lnTo>
                  <a:lnTo>
                    <a:pt x="137" y="34"/>
                  </a:lnTo>
                  <a:lnTo>
                    <a:pt x="137" y="34"/>
                  </a:lnTo>
                  <a:lnTo>
                    <a:pt x="137" y="34"/>
                  </a:lnTo>
                  <a:lnTo>
                    <a:pt x="137" y="34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5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0" y="31"/>
                  </a:lnTo>
                  <a:lnTo>
                    <a:pt x="140" y="31"/>
                  </a:lnTo>
                  <a:lnTo>
                    <a:pt x="140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31"/>
                  </a:lnTo>
                  <a:lnTo>
                    <a:pt x="142" y="29"/>
                  </a:lnTo>
                  <a:lnTo>
                    <a:pt x="142" y="29"/>
                  </a:lnTo>
                  <a:lnTo>
                    <a:pt x="142" y="29"/>
                  </a:lnTo>
                  <a:lnTo>
                    <a:pt x="142" y="29"/>
                  </a:lnTo>
                  <a:lnTo>
                    <a:pt x="144" y="29"/>
                  </a:lnTo>
                  <a:lnTo>
                    <a:pt x="144" y="29"/>
                  </a:lnTo>
                  <a:lnTo>
                    <a:pt x="144" y="29"/>
                  </a:lnTo>
                  <a:lnTo>
                    <a:pt x="144" y="29"/>
                  </a:lnTo>
                  <a:lnTo>
                    <a:pt x="144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7" y="29"/>
                  </a:lnTo>
                  <a:lnTo>
                    <a:pt x="149" y="29"/>
                  </a:lnTo>
                  <a:lnTo>
                    <a:pt x="149" y="29"/>
                  </a:lnTo>
                  <a:lnTo>
                    <a:pt x="149" y="29"/>
                  </a:lnTo>
                  <a:lnTo>
                    <a:pt x="149" y="29"/>
                  </a:lnTo>
                  <a:lnTo>
                    <a:pt x="152" y="29"/>
                  </a:lnTo>
                  <a:lnTo>
                    <a:pt x="152" y="29"/>
                  </a:lnTo>
                  <a:lnTo>
                    <a:pt x="152" y="29"/>
                  </a:lnTo>
                  <a:lnTo>
                    <a:pt x="152" y="29"/>
                  </a:lnTo>
                  <a:lnTo>
                    <a:pt x="152" y="29"/>
                  </a:lnTo>
                  <a:lnTo>
                    <a:pt x="152" y="29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6" y="26"/>
                  </a:lnTo>
                  <a:lnTo>
                    <a:pt x="156" y="26"/>
                  </a:lnTo>
                  <a:lnTo>
                    <a:pt x="154" y="24"/>
                  </a:lnTo>
                  <a:lnTo>
                    <a:pt x="154" y="24"/>
                  </a:lnTo>
                  <a:lnTo>
                    <a:pt x="154" y="24"/>
                  </a:lnTo>
                  <a:lnTo>
                    <a:pt x="156" y="24"/>
                  </a:lnTo>
                  <a:lnTo>
                    <a:pt x="156" y="24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59" y="26"/>
                  </a:lnTo>
                  <a:lnTo>
                    <a:pt x="159" y="26"/>
                  </a:lnTo>
                  <a:lnTo>
                    <a:pt x="159" y="26"/>
                  </a:lnTo>
                  <a:lnTo>
                    <a:pt x="159" y="26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59" y="24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61" y="24"/>
                  </a:lnTo>
                  <a:lnTo>
                    <a:pt x="161" y="24"/>
                  </a:lnTo>
                  <a:lnTo>
                    <a:pt x="161" y="24"/>
                  </a:lnTo>
                  <a:lnTo>
                    <a:pt x="161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4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4"/>
                  </a:lnTo>
                  <a:lnTo>
                    <a:pt x="166" y="22"/>
                  </a:lnTo>
                  <a:lnTo>
                    <a:pt x="166" y="22"/>
                  </a:lnTo>
                  <a:lnTo>
                    <a:pt x="166" y="22"/>
                  </a:lnTo>
                  <a:lnTo>
                    <a:pt x="166" y="22"/>
                  </a:lnTo>
                  <a:lnTo>
                    <a:pt x="168" y="22"/>
                  </a:lnTo>
                  <a:lnTo>
                    <a:pt x="168" y="22"/>
                  </a:lnTo>
                  <a:lnTo>
                    <a:pt x="171" y="22"/>
                  </a:lnTo>
                  <a:lnTo>
                    <a:pt x="171" y="22"/>
                  </a:lnTo>
                  <a:lnTo>
                    <a:pt x="171" y="24"/>
                  </a:lnTo>
                  <a:lnTo>
                    <a:pt x="171" y="24"/>
                  </a:lnTo>
                  <a:lnTo>
                    <a:pt x="171" y="24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3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19"/>
                  </a:lnTo>
                  <a:lnTo>
                    <a:pt x="176" y="19"/>
                  </a:lnTo>
                  <a:lnTo>
                    <a:pt x="176" y="19"/>
                  </a:lnTo>
                  <a:lnTo>
                    <a:pt x="176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7"/>
                  </a:lnTo>
                  <a:lnTo>
                    <a:pt x="173" y="17"/>
                  </a:lnTo>
                  <a:lnTo>
                    <a:pt x="176" y="17"/>
                  </a:lnTo>
                  <a:lnTo>
                    <a:pt x="176" y="19"/>
                  </a:lnTo>
                  <a:lnTo>
                    <a:pt x="176" y="19"/>
                  </a:lnTo>
                  <a:lnTo>
                    <a:pt x="176" y="19"/>
                  </a:lnTo>
                  <a:lnTo>
                    <a:pt x="176" y="22"/>
                  </a:lnTo>
                  <a:lnTo>
                    <a:pt x="178" y="22"/>
                  </a:lnTo>
                  <a:lnTo>
                    <a:pt x="178" y="22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9"/>
                  </a:lnTo>
                  <a:lnTo>
                    <a:pt x="178" y="17"/>
                  </a:lnTo>
                  <a:lnTo>
                    <a:pt x="178" y="17"/>
                  </a:lnTo>
                  <a:lnTo>
                    <a:pt x="178" y="17"/>
                  </a:lnTo>
                  <a:lnTo>
                    <a:pt x="178" y="17"/>
                  </a:lnTo>
                  <a:lnTo>
                    <a:pt x="178" y="17"/>
                  </a:lnTo>
                  <a:lnTo>
                    <a:pt x="180" y="17"/>
                  </a:lnTo>
                  <a:lnTo>
                    <a:pt x="180" y="17"/>
                  </a:lnTo>
                  <a:lnTo>
                    <a:pt x="180" y="17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0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9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3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5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9"/>
                  </a:lnTo>
                  <a:lnTo>
                    <a:pt x="188" y="19"/>
                  </a:lnTo>
                  <a:lnTo>
                    <a:pt x="188" y="19"/>
                  </a:lnTo>
                  <a:lnTo>
                    <a:pt x="188" y="19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88" y="17"/>
                  </a:lnTo>
                  <a:lnTo>
                    <a:pt x="190" y="17"/>
                  </a:lnTo>
                  <a:lnTo>
                    <a:pt x="190" y="17"/>
                  </a:lnTo>
                  <a:lnTo>
                    <a:pt x="190" y="17"/>
                  </a:lnTo>
                  <a:lnTo>
                    <a:pt x="190" y="17"/>
                  </a:lnTo>
                  <a:lnTo>
                    <a:pt x="192" y="17"/>
                  </a:lnTo>
                  <a:lnTo>
                    <a:pt x="192" y="17"/>
                  </a:lnTo>
                  <a:lnTo>
                    <a:pt x="192" y="17"/>
                  </a:lnTo>
                  <a:lnTo>
                    <a:pt x="192" y="17"/>
                  </a:lnTo>
                  <a:lnTo>
                    <a:pt x="192" y="17"/>
                  </a:lnTo>
                  <a:lnTo>
                    <a:pt x="195" y="17"/>
                  </a:lnTo>
                  <a:lnTo>
                    <a:pt x="195" y="17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0" y="12"/>
                  </a:lnTo>
                  <a:lnTo>
                    <a:pt x="200" y="12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9"/>
                  </a:lnTo>
                  <a:lnTo>
                    <a:pt x="202" y="9"/>
                  </a:lnTo>
                  <a:lnTo>
                    <a:pt x="202" y="9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4" y="12"/>
                  </a:lnTo>
                  <a:lnTo>
                    <a:pt x="207" y="12"/>
                  </a:lnTo>
                  <a:lnTo>
                    <a:pt x="207" y="12"/>
                  </a:lnTo>
                  <a:lnTo>
                    <a:pt x="207" y="9"/>
                  </a:lnTo>
                  <a:lnTo>
                    <a:pt x="207" y="12"/>
                  </a:lnTo>
                  <a:lnTo>
                    <a:pt x="207" y="12"/>
                  </a:lnTo>
                  <a:lnTo>
                    <a:pt x="207" y="9"/>
                  </a:lnTo>
                  <a:lnTo>
                    <a:pt x="207" y="9"/>
                  </a:lnTo>
                  <a:lnTo>
                    <a:pt x="207" y="9"/>
                  </a:lnTo>
                  <a:lnTo>
                    <a:pt x="209" y="9"/>
                  </a:lnTo>
                  <a:lnTo>
                    <a:pt x="209" y="9"/>
                  </a:lnTo>
                  <a:lnTo>
                    <a:pt x="209" y="9"/>
                  </a:lnTo>
                  <a:lnTo>
                    <a:pt x="209" y="9"/>
                  </a:lnTo>
                  <a:lnTo>
                    <a:pt x="209" y="9"/>
                  </a:lnTo>
                  <a:lnTo>
                    <a:pt x="212" y="9"/>
                  </a:lnTo>
                  <a:lnTo>
                    <a:pt x="212" y="9"/>
                  </a:lnTo>
                  <a:lnTo>
                    <a:pt x="212" y="9"/>
                  </a:lnTo>
                  <a:lnTo>
                    <a:pt x="212" y="9"/>
                  </a:lnTo>
                  <a:lnTo>
                    <a:pt x="214" y="9"/>
                  </a:lnTo>
                  <a:lnTo>
                    <a:pt x="214" y="9"/>
                  </a:lnTo>
                  <a:lnTo>
                    <a:pt x="214" y="9"/>
                  </a:lnTo>
                  <a:lnTo>
                    <a:pt x="216" y="9"/>
                  </a:lnTo>
                  <a:lnTo>
                    <a:pt x="216" y="9"/>
                  </a:lnTo>
                  <a:lnTo>
                    <a:pt x="216" y="9"/>
                  </a:lnTo>
                  <a:lnTo>
                    <a:pt x="216" y="9"/>
                  </a:lnTo>
                  <a:lnTo>
                    <a:pt x="216" y="7"/>
                  </a:lnTo>
                  <a:lnTo>
                    <a:pt x="216" y="7"/>
                  </a:lnTo>
                  <a:lnTo>
                    <a:pt x="219" y="7"/>
                  </a:lnTo>
                  <a:lnTo>
                    <a:pt x="219" y="7"/>
                  </a:lnTo>
                  <a:lnTo>
                    <a:pt x="219" y="7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1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4" y="9"/>
                  </a:lnTo>
                  <a:lnTo>
                    <a:pt x="224" y="9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4" y="7"/>
                  </a:lnTo>
                  <a:lnTo>
                    <a:pt x="224" y="7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1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3" y="2"/>
                  </a:lnTo>
                  <a:lnTo>
                    <a:pt x="233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6" y="2"/>
                  </a:lnTo>
                  <a:lnTo>
                    <a:pt x="238" y="2"/>
                  </a:lnTo>
                  <a:lnTo>
                    <a:pt x="238" y="2"/>
                  </a:lnTo>
                  <a:lnTo>
                    <a:pt x="238" y="2"/>
                  </a:lnTo>
                  <a:lnTo>
                    <a:pt x="238" y="2"/>
                  </a:lnTo>
                  <a:lnTo>
                    <a:pt x="238" y="2"/>
                  </a:lnTo>
                  <a:lnTo>
                    <a:pt x="240" y="2"/>
                  </a:lnTo>
                  <a:lnTo>
                    <a:pt x="240" y="2"/>
                  </a:lnTo>
                  <a:lnTo>
                    <a:pt x="240" y="2"/>
                  </a:lnTo>
                  <a:lnTo>
                    <a:pt x="240" y="2"/>
                  </a:lnTo>
                  <a:lnTo>
                    <a:pt x="240" y="2"/>
                  </a:lnTo>
                  <a:lnTo>
                    <a:pt x="240" y="2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45" y="2"/>
                  </a:lnTo>
                  <a:lnTo>
                    <a:pt x="245" y="2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4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148" y="2091"/>
              <a:ext cx="2940" cy="17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b="1" dirty="0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珠峰</a:t>
              </a:r>
              <a:endParaRPr lang="zh-CN" altLang="en-US" sz="66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422005" y="2285365"/>
            <a:ext cx="1417320" cy="1106170"/>
            <a:chOff x="12755" y="2323"/>
            <a:chExt cx="2232" cy="1742"/>
          </a:xfrm>
        </p:grpSpPr>
        <p:sp>
          <p:nvSpPr>
            <p:cNvPr id="35" name="矩形 34"/>
            <p:cNvSpPr/>
            <p:nvPr/>
          </p:nvSpPr>
          <p:spPr>
            <a:xfrm>
              <a:off x="12755" y="2323"/>
              <a:ext cx="2232" cy="1626"/>
            </a:xfrm>
            <a:prstGeom prst="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3067" y="2323"/>
              <a:ext cx="1574" cy="17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/>
              <a:r>
                <a:rPr lang="zh-CN" altLang="en-US" sz="6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anose="02010609030101010101" charset="-122"/>
                  <a:ea typeface="楷体_GB2312" panose="02010609030101010101" charset="-122"/>
                </a:rPr>
                <a:t>奔</a:t>
              </a:r>
              <a:endPara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422005" y="3613785"/>
            <a:ext cx="1417320" cy="1106805"/>
            <a:chOff x="12755" y="2323"/>
            <a:chExt cx="2232" cy="1743"/>
          </a:xfrm>
        </p:grpSpPr>
        <p:sp>
          <p:nvSpPr>
            <p:cNvPr id="38" name="矩形 37"/>
            <p:cNvSpPr/>
            <p:nvPr/>
          </p:nvSpPr>
          <p:spPr>
            <a:xfrm>
              <a:off x="12755" y="2323"/>
              <a:ext cx="2232" cy="1626"/>
            </a:xfrm>
            <a:prstGeom prst="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3067" y="2323"/>
              <a:ext cx="1574" cy="17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anose="02010609030101010101" charset="-122"/>
                  <a:ea typeface="楷体_GB2312" panose="02010609030101010101" charset="-122"/>
                </a:rPr>
                <a:t>耸</a:t>
              </a:r>
              <a:endPara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411210" y="5163185"/>
            <a:ext cx="1417320" cy="1106805"/>
            <a:chOff x="12755" y="2323"/>
            <a:chExt cx="2232" cy="1743"/>
          </a:xfrm>
        </p:grpSpPr>
        <p:sp>
          <p:nvSpPr>
            <p:cNvPr id="41" name="矩形 40"/>
            <p:cNvSpPr/>
            <p:nvPr/>
          </p:nvSpPr>
          <p:spPr>
            <a:xfrm>
              <a:off x="12755" y="2323"/>
              <a:ext cx="2232" cy="1626"/>
            </a:xfrm>
            <a:prstGeom prst="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3067" y="2323"/>
              <a:ext cx="1574" cy="17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anose="02010609030101010101" charset="-122"/>
                  <a:ea typeface="楷体_GB2312" panose="02010609030101010101" charset="-122"/>
                </a:rPr>
                <a:t>涌</a:t>
              </a:r>
              <a:endPara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cxnSp>
        <p:nvCxnSpPr>
          <p:cNvPr id="44" name="直接连接符 43"/>
          <p:cNvCxnSpPr>
            <a:stCxn id="16" idx="21"/>
          </p:cNvCxnSpPr>
          <p:nvPr/>
        </p:nvCxnSpPr>
        <p:spPr>
          <a:xfrm>
            <a:off x="6771640" y="1708785"/>
            <a:ext cx="1683385" cy="1246505"/>
          </a:xfrm>
          <a:prstGeom prst="line">
            <a:avLst/>
          </a:prstGeom>
          <a:solidFill>
            <a:srgbClr val="FFFF99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" name="直接连接符 44"/>
          <p:cNvCxnSpPr>
            <a:endCxn id="8" idx="1"/>
          </p:cNvCxnSpPr>
          <p:nvPr/>
        </p:nvCxnSpPr>
        <p:spPr>
          <a:xfrm flipV="1">
            <a:off x="6915150" y="1550035"/>
            <a:ext cx="1485265" cy="2720340"/>
          </a:xfrm>
          <a:prstGeom prst="line">
            <a:avLst/>
          </a:prstGeom>
          <a:solidFill>
            <a:srgbClr val="FFFF99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7" name="直接连接符 46"/>
          <p:cNvCxnSpPr>
            <a:stCxn id="26" idx="21"/>
            <a:endCxn id="41" idx="1"/>
          </p:cNvCxnSpPr>
          <p:nvPr/>
        </p:nvCxnSpPr>
        <p:spPr>
          <a:xfrm>
            <a:off x="6771640" y="3109595"/>
            <a:ext cx="1639570" cy="2569845"/>
          </a:xfrm>
          <a:prstGeom prst="line">
            <a:avLst/>
          </a:prstGeom>
          <a:solidFill>
            <a:srgbClr val="FFFF99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8" name="直接连接符 47"/>
          <p:cNvCxnSpPr>
            <a:endCxn id="38" idx="1"/>
          </p:cNvCxnSpPr>
          <p:nvPr/>
        </p:nvCxnSpPr>
        <p:spPr>
          <a:xfrm flipV="1">
            <a:off x="6816090" y="4130040"/>
            <a:ext cx="1605915" cy="1493520"/>
          </a:xfrm>
          <a:prstGeom prst="line">
            <a:avLst/>
          </a:prstGeom>
          <a:solidFill>
            <a:srgbClr val="FFFF99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421</Words>
  <Application>WPS 演示</Application>
  <PresentationFormat>宽屏</PresentationFormat>
  <Paragraphs>180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黑体</vt:lpstr>
      <vt:lpstr>楷体_GB2312</vt:lpstr>
      <vt:lpstr>叶根友毛笔行书2.0版</vt:lpstr>
      <vt:lpstr>微软雅黑</vt:lpstr>
      <vt:lpstr>新宋体</vt:lpstr>
      <vt:lpstr>Arial Unicode MS</vt:lpstr>
      <vt:lpstr>Calibri</vt:lpstr>
      <vt:lpstr>Office 主题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Melody@_⌒</cp:lastModifiedBy>
  <cp:revision>8</cp:revision>
  <dcterms:created xsi:type="dcterms:W3CDTF">2018-01-21T06:52:00Z</dcterms:created>
  <dcterms:modified xsi:type="dcterms:W3CDTF">2018-02-20T14:24:36Z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