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76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 descr="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" y="2594610"/>
            <a:ext cx="3954145" cy="2767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cháng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长短  长处  特长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他的这件衣服有点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2779" name="图片 1" descr="KT长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4855" y="4507865"/>
            <a:ext cx="2346325" cy="5772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4" descr="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2468880"/>
            <a:ext cx="3919220" cy="2745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对比  比较  比如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小明的字写得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我的好看。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755" name="图片 1" descr="KT比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1039" y="4293500"/>
            <a:ext cx="2708730" cy="66332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7" descr="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2491105"/>
            <a:ext cx="3977005" cy="2785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bā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巳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尾巴  嘴巴  大巴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孔雀的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尾巴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真好看！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71" name="图片 1" descr="KT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1205" y="4336415"/>
            <a:ext cx="2443480" cy="622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2" descr="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2524760"/>
            <a:ext cx="3950335" cy="276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bǎ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把门  一把  把手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下雨了，妈妈给我送来了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一把伞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995" name="图片 1" descr="KT把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5846" y="4337928"/>
            <a:ext cx="4402262" cy="6138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48</cp:revision>
  <dcterms:created xsi:type="dcterms:W3CDTF">2019-06-19T02:08:00Z</dcterms:created>
  <dcterms:modified xsi:type="dcterms:W3CDTF">2020-08-29T09:56:55Z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