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jpeg" ContentType="image/jpe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47" r:id="rId3"/>
    <p:sldId id="348" r:id="rId4"/>
    <p:sldId id="358" r:id="rId6"/>
    <p:sldId id="349" r:id="rId7"/>
    <p:sldId id="357" r:id="rId8"/>
    <p:sldId id="333" r:id="rId9"/>
    <p:sldId id="334" r:id="rId10"/>
    <p:sldId id="356" r:id="rId11"/>
    <p:sldId id="350" r:id="rId12"/>
    <p:sldId id="360" r:id="rId13"/>
    <p:sldId id="340" r:id="rId14"/>
    <p:sldId id="321" r:id="rId15"/>
    <p:sldId id="326" r:id="rId16"/>
    <p:sldId id="311" r:id="rId17"/>
    <p:sldId id="289" r:id="rId18"/>
    <p:sldId id="324" r:id="rId19"/>
    <p:sldId id="290" r:id="rId20"/>
    <p:sldId id="291" r:id="rId21"/>
    <p:sldId id="312" r:id="rId22"/>
    <p:sldId id="341" r:id="rId23"/>
    <p:sldId id="323" r:id="rId24"/>
    <p:sldId id="293" r:id="rId25"/>
    <p:sldId id="315" r:id="rId26"/>
    <p:sldId id="294" r:id="rId27"/>
    <p:sldId id="274" r:id="rId28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DFF44"/>
    <a:srgbClr val="FF0066"/>
    <a:srgbClr val="FFFF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1856"/>
    <p:restoredTop sz="90167"/>
  </p:normalViewPr>
  <p:slideViewPr>
    <p:cSldViewPr showGuides="1">
      <p:cViewPr>
        <p:scale>
          <a:sx n="77" d="100"/>
          <a:sy n="77" d="100"/>
        </p:scale>
        <p:origin x="-2784" y="-9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936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65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31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28675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  <p:sp>
        <p:nvSpPr>
          <p:cNvPr id="2867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6586E9E-0863-4F2B-9EE4-E5E18E448CF3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6586E9E-0863-4F2B-9EE4-E5E18E448CF3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alibri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.jpeg"/><Relationship Id="rId3" Type="http://schemas.openxmlformats.org/officeDocument/2006/relationships/image" Target="../media/image15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png"/><Relationship Id="rId2" Type="http://schemas.openxmlformats.org/officeDocument/2006/relationships/image" Target="../media/image8.jpeg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jpeg"/><Relationship Id="rId2" Type="http://schemas.openxmlformats.org/officeDocument/2006/relationships/image" Target="../media/image15.wmf"/><Relationship Id="rId1" Type="http://schemas.openxmlformats.org/officeDocument/2006/relationships/oleObject" Target="../embeddings/oleObject2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jpeg"/><Relationship Id="rId3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8.jpeg"/><Relationship Id="rId4" Type="http://schemas.openxmlformats.org/officeDocument/2006/relationships/image" Target="../media/image15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18.jpe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8.jpeg"/><Relationship Id="rId1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2.wav"/><Relationship Id="rId3" Type="http://schemas.openxmlformats.org/officeDocument/2006/relationships/audio" Target="../media/audio1.wav"/><Relationship Id="rId2" Type="http://schemas.openxmlformats.org/officeDocument/2006/relationships/image" Target="../media/image6.GIF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png"/><Relationship Id="rId3" Type="http://schemas.openxmlformats.org/officeDocument/2006/relationships/audio" Target="../media/audio3.wav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png"/><Relationship Id="rId3" Type="http://schemas.openxmlformats.org/officeDocument/2006/relationships/audio" Target="../media/audio3.wav"/><Relationship Id="rId2" Type="http://schemas.openxmlformats.org/officeDocument/2006/relationships/image" Target="../media/image11.jpeg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png"/><Relationship Id="rId3" Type="http://schemas.openxmlformats.org/officeDocument/2006/relationships/audio" Target="../media/audio3.wav"/><Relationship Id="rId2" Type="http://schemas.openxmlformats.org/officeDocument/2006/relationships/image" Target="../media/image12.jpe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4" descr="C:\Users\duyanlin\Desktop\二年级上学路上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2636838"/>
            <a:ext cx="5167312" cy="3524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250825" y="908050"/>
            <a:ext cx="6624638" cy="640080"/>
          </a:xfrm>
          <a:prstGeom prst="rect">
            <a:avLst/>
          </a:prstGeom>
          <a:noFill/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>
            <a:off x="4643438" y="3500438"/>
            <a:ext cx="2232025" cy="1588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4356100" y="2781300"/>
            <a:ext cx="25923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/>
            <a:r>
              <a:rPr lang="zh-CN" altLang="en-US" sz="3200" dirty="0">
                <a:latin typeface="黑体" panose="02010600030101010101" pitchFamily="49" charset="-122"/>
                <a:ea typeface="黑体" panose="02010600030101010101" pitchFamily="49" charset="-122"/>
              </a:rPr>
              <a:t>认 识 钟 表</a:t>
            </a:r>
            <a:endParaRPr lang="zh-CN" altLang="en-US" sz="32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5128" name="文本框 5127"/>
          <p:cNvSpPr txBox="1"/>
          <p:nvPr/>
        </p:nvSpPr>
        <p:spPr>
          <a:xfrm>
            <a:off x="4716463" y="5013325"/>
            <a:ext cx="4427537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dirty="0">
                <a:latin typeface="Calibri" pitchFamily="34" charset="0"/>
                <a:ea typeface="宋体" panose="02010600030101010101" pitchFamily="2" charset="-122"/>
              </a:rPr>
              <a:t>落水镇黄路小学：钱月娥</a:t>
            </a:r>
            <a:endParaRPr lang="zh-CN" altLang="en-US" dirty="0">
              <a:latin typeface="Calibri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338" name="组合 5"/>
          <p:cNvGrpSpPr/>
          <p:nvPr/>
        </p:nvGrpSpPr>
        <p:grpSpPr>
          <a:xfrm>
            <a:off x="468313" y="920750"/>
            <a:ext cx="2071687" cy="661988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031"/>
              <a:ext cx="2071702" cy="6348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264" cy="515796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0030101010101" pitchFamily="49" charset="-122"/>
              </a:endParaRPr>
            </a:p>
          </p:txBody>
        </p:sp>
      </p:grpSp>
      <p:sp>
        <p:nvSpPr>
          <p:cNvPr id="18" name="同侧圆角矩形 17"/>
          <p:cNvSpPr/>
          <p:nvPr/>
        </p:nvSpPr>
        <p:spPr>
          <a:xfrm>
            <a:off x="468313" y="90805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探索新知</a:t>
            </a:r>
            <a:endParaRPr lang="" altLang="en-US" sz="3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grpSp>
        <p:nvGrpSpPr>
          <p:cNvPr id="14340" name="Group 2"/>
          <p:cNvGrpSpPr>
            <a:grpSpLocks noChangeAspect="1"/>
          </p:cNvGrpSpPr>
          <p:nvPr/>
        </p:nvGrpSpPr>
        <p:grpSpPr>
          <a:xfrm>
            <a:off x="3203575" y="908050"/>
            <a:ext cx="5257800" cy="4772025"/>
            <a:chOff x="240" y="144"/>
            <a:chExt cx="1632" cy="1481"/>
          </a:xfrm>
        </p:grpSpPr>
        <p:grpSp>
          <p:nvGrpSpPr>
            <p:cNvPr id="14344" name="Group 3"/>
            <p:cNvGrpSpPr>
              <a:grpSpLocks noChangeAspect="1"/>
            </p:cNvGrpSpPr>
            <p:nvPr/>
          </p:nvGrpSpPr>
          <p:grpSpPr>
            <a:xfrm>
              <a:off x="240" y="144"/>
              <a:ext cx="1630" cy="1481"/>
              <a:chOff x="16" y="3"/>
              <a:chExt cx="320" cy="319"/>
            </a:xfrm>
          </p:grpSpPr>
          <p:sp>
            <p:nvSpPr>
              <p:cNvPr id="14347" name="AutoShape 4"/>
              <p:cNvSpPr>
                <a:spLocks noChangeAspect="1"/>
              </p:cNvSpPr>
              <p:nvPr/>
            </p:nvSpPr>
            <p:spPr>
              <a:xfrm>
                <a:off x="71" y="19"/>
                <a:ext cx="85" cy="85"/>
              </a:xfrm>
              <a:prstGeom prst="flowChartConnector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Calibri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48" name="AutoShape 5"/>
              <p:cNvSpPr>
                <a:spLocks noChangeAspect="1"/>
              </p:cNvSpPr>
              <p:nvPr/>
            </p:nvSpPr>
            <p:spPr>
              <a:xfrm>
                <a:off x="209" y="32"/>
                <a:ext cx="85" cy="85"/>
              </a:xfrm>
              <a:prstGeom prst="flowChartConnector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Calibri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49" name="AutoShape 6"/>
              <p:cNvSpPr>
                <a:spLocks noChangeAspect="1"/>
              </p:cNvSpPr>
              <p:nvPr/>
            </p:nvSpPr>
            <p:spPr>
              <a:xfrm>
                <a:off x="245" y="169"/>
                <a:ext cx="85" cy="85"/>
              </a:xfrm>
              <a:prstGeom prst="flowChartConnector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Calibri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50" name="AutoShape 7"/>
              <p:cNvSpPr>
                <a:spLocks noChangeAspect="1"/>
              </p:cNvSpPr>
              <p:nvPr/>
            </p:nvSpPr>
            <p:spPr>
              <a:xfrm>
                <a:off x="196" y="225"/>
                <a:ext cx="85" cy="85"/>
              </a:xfrm>
              <a:prstGeom prst="flowChartConnector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Calibri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51" name="AutoShape 8"/>
              <p:cNvSpPr>
                <a:spLocks noChangeAspect="1"/>
              </p:cNvSpPr>
              <p:nvPr/>
            </p:nvSpPr>
            <p:spPr>
              <a:xfrm>
                <a:off x="52" y="206"/>
                <a:ext cx="85" cy="85"/>
              </a:xfrm>
              <a:prstGeom prst="flowChartConnector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Calibri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52" name="AutoShape 9"/>
              <p:cNvSpPr>
                <a:spLocks noChangeAspect="1"/>
              </p:cNvSpPr>
              <p:nvPr/>
            </p:nvSpPr>
            <p:spPr>
              <a:xfrm>
                <a:off x="16" y="142"/>
                <a:ext cx="85" cy="85"/>
              </a:xfrm>
              <a:prstGeom prst="flowChartConnector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Calibri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53" name="AutoShape 10"/>
              <p:cNvSpPr>
                <a:spLocks noChangeAspect="1"/>
              </p:cNvSpPr>
              <p:nvPr/>
            </p:nvSpPr>
            <p:spPr>
              <a:xfrm>
                <a:off x="142" y="3"/>
                <a:ext cx="85" cy="85"/>
              </a:xfrm>
              <a:prstGeom prst="flowChartConnector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Calibri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54" name="AutoShape 11"/>
              <p:cNvSpPr>
                <a:spLocks noChangeAspect="1"/>
              </p:cNvSpPr>
              <p:nvPr/>
            </p:nvSpPr>
            <p:spPr>
              <a:xfrm>
                <a:off x="119" y="237"/>
                <a:ext cx="85" cy="85"/>
              </a:xfrm>
              <a:prstGeom prst="flowChartConnector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Calibri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55" name="AutoShape 12"/>
              <p:cNvSpPr>
                <a:spLocks noChangeAspect="1"/>
              </p:cNvSpPr>
              <p:nvPr/>
            </p:nvSpPr>
            <p:spPr>
              <a:xfrm>
                <a:off x="251" y="95"/>
                <a:ext cx="85" cy="85"/>
              </a:xfrm>
              <a:prstGeom prst="flowChartConnector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Calibri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356" name="AutoShape 13"/>
              <p:cNvSpPr>
                <a:spLocks noChangeAspect="1"/>
              </p:cNvSpPr>
              <p:nvPr/>
            </p:nvSpPr>
            <p:spPr>
              <a:xfrm>
                <a:off x="23" y="65"/>
                <a:ext cx="85" cy="85"/>
              </a:xfrm>
              <a:prstGeom prst="flowChartConnector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Calibri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4357" name="Group 14"/>
              <p:cNvGrpSpPr>
                <a:grpSpLocks noChangeAspect="1"/>
              </p:cNvGrpSpPr>
              <p:nvPr/>
            </p:nvGrpSpPr>
            <p:grpSpPr>
              <a:xfrm>
                <a:off x="48" y="34"/>
                <a:ext cx="257" cy="257"/>
                <a:chOff x="2178" y="2189"/>
                <a:chExt cx="6168" cy="6168"/>
              </a:xfrm>
            </p:grpSpPr>
            <p:sp>
              <p:nvSpPr>
                <p:cNvPr id="14358" name="Oval 15"/>
                <p:cNvSpPr>
                  <a:spLocks noChangeAspect="1"/>
                </p:cNvSpPr>
                <p:nvPr/>
              </p:nvSpPr>
              <p:spPr>
                <a:xfrm>
                  <a:off x="2178" y="2189"/>
                  <a:ext cx="6168" cy="6168"/>
                </a:xfrm>
                <a:prstGeom prst="ellipse">
                  <a:avLst/>
                </a:prstGeom>
                <a:solidFill>
                  <a:srgbClr val="FFFFFF"/>
                </a:solidFill>
                <a:ln w="463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pPr lvl="0" eaLnBrk="1" hangingPunct="1"/>
                  <a:endParaRPr lang="zh-CN" altLang="en-US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59" name="Freeform 16"/>
                <p:cNvSpPr>
                  <a:spLocks noChangeAspect="1"/>
                </p:cNvSpPr>
                <p:nvPr/>
              </p:nvSpPr>
              <p:spPr>
                <a:xfrm>
                  <a:off x="3625" y="2925"/>
                  <a:ext cx="239" cy="282"/>
                </a:xfrm>
                <a:custGeom>
                  <a:avLst/>
                  <a:gdLst>
                    <a:gd name="txL" fmla="*/ 0 w 241"/>
                    <a:gd name="txT" fmla="*/ 0 h 233"/>
                    <a:gd name="txR" fmla="*/ 241 w 241"/>
                    <a:gd name="txB" fmla="*/ 233 h 233"/>
                  </a:gdLst>
                  <a:ahLst/>
                  <a:cxnLst>
                    <a:cxn ang="0">
                      <a:pos x="81" y="0"/>
                    </a:cxn>
                    <a:cxn ang="0">
                      <a:pos x="0" y="54"/>
                    </a:cxn>
                    <a:cxn ang="0">
                      <a:pos x="159" y="282"/>
                    </a:cxn>
                    <a:cxn ang="0">
                      <a:pos x="239" y="228"/>
                    </a:cxn>
                    <a:cxn ang="0">
                      <a:pos x="81" y="0"/>
                    </a:cxn>
                  </a:cxnLst>
                  <a:rect l="txL" t="txT" r="txR" b="txB"/>
                  <a:pathLst>
                    <a:path w="241" h="233">
                      <a:moveTo>
                        <a:pt x="82" y="0"/>
                      </a:moveTo>
                      <a:lnTo>
                        <a:pt x="0" y="45"/>
                      </a:lnTo>
                      <a:lnTo>
                        <a:pt x="160" y="233"/>
                      </a:lnTo>
                      <a:lnTo>
                        <a:pt x="241" y="188"/>
                      </a:lnTo>
                      <a:lnTo>
                        <a:pt x="82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360" name="Rectangle 17"/>
                <p:cNvSpPr>
                  <a:spLocks noChangeAspect="1"/>
                </p:cNvSpPr>
                <p:nvPr/>
              </p:nvSpPr>
              <p:spPr>
                <a:xfrm>
                  <a:off x="5178" y="7822"/>
                  <a:ext cx="98" cy="303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pPr lvl="0" eaLnBrk="1" hangingPunct="1"/>
                  <a:endParaRPr lang="zh-CN" altLang="en-US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61" name="Rectangle 18"/>
                <p:cNvSpPr>
                  <a:spLocks noChangeAspect="1"/>
                </p:cNvSpPr>
                <p:nvPr/>
              </p:nvSpPr>
              <p:spPr>
                <a:xfrm>
                  <a:off x="5190" y="2416"/>
                  <a:ext cx="74" cy="307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pPr lvl="0" eaLnBrk="1" hangingPunct="1"/>
                  <a:endParaRPr lang="zh-CN" altLang="en-US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62" name="Line 19"/>
                <p:cNvSpPr>
                  <a:spLocks noChangeAspect="1"/>
                </p:cNvSpPr>
                <p:nvPr/>
              </p:nvSpPr>
              <p:spPr>
                <a:xfrm>
                  <a:off x="7490" y="3863"/>
                  <a:ext cx="1" cy="1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63" name="Line 20"/>
                <p:cNvSpPr>
                  <a:spLocks noChangeAspect="1"/>
                </p:cNvSpPr>
                <p:nvPr/>
              </p:nvSpPr>
              <p:spPr>
                <a:xfrm>
                  <a:off x="7568" y="3631"/>
                  <a:ext cx="0" cy="2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64" name="Line 21"/>
                <p:cNvSpPr>
                  <a:spLocks noChangeAspect="1"/>
                </p:cNvSpPr>
                <p:nvPr/>
              </p:nvSpPr>
              <p:spPr>
                <a:xfrm>
                  <a:off x="7568" y="3787"/>
                  <a:ext cx="0" cy="1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65" name="Freeform 22"/>
                <p:cNvSpPr>
                  <a:spLocks noChangeAspect="1"/>
                </p:cNvSpPr>
                <p:nvPr/>
              </p:nvSpPr>
              <p:spPr>
                <a:xfrm>
                  <a:off x="6509" y="2777"/>
                  <a:ext cx="243" cy="346"/>
                </a:xfrm>
                <a:custGeom>
                  <a:avLst/>
                  <a:gdLst>
                    <a:gd name="txL" fmla="*/ 0 w 245"/>
                    <a:gd name="txT" fmla="*/ 0 h 286"/>
                    <a:gd name="txR" fmla="*/ 245 w 245"/>
                    <a:gd name="txB" fmla="*/ 286 h 286"/>
                  </a:gdLst>
                  <a:ahLst/>
                  <a:cxnLst>
                    <a:cxn ang="0">
                      <a:pos x="243" y="42"/>
                    </a:cxn>
                    <a:cxn ang="0">
                      <a:pos x="158" y="0"/>
                    </a:cxn>
                    <a:cxn ang="0">
                      <a:pos x="0" y="304"/>
                    </a:cxn>
                    <a:cxn ang="0">
                      <a:pos x="85" y="346"/>
                    </a:cxn>
                    <a:cxn ang="0">
                      <a:pos x="243" y="42"/>
                    </a:cxn>
                  </a:cxnLst>
                  <a:rect l="txL" t="txT" r="txR" b="txB"/>
                  <a:pathLst>
                    <a:path w="245" h="286">
                      <a:moveTo>
                        <a:pt x="245" y="35"/>
                      </a:moveTo>
                      <a:lnTo>
                        <a:pt x="159" y="0"/>
                      </a:lnTo>
                      <a:lnTo>
                        <a:pt x="0" y="251"/>
                      </a:lnTo>
                      <a:lnTo>
                        <a:pt x="86" y="286"/>
                      </a:lnTo>
                      <a:lnTo>
                        <a:pt x="245" y="35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366" name="Freeform 23"/>
                <p:cNvSpPr>
                  <a:spLocks noChangeAspect="1"/>
                </p:cNvSpPr>
                <p:nvPr/>
              </p:nvSpPr>
              <p:spPr>
                <a:xfrm>
                  <a:off x="6540" y="7392"/>
                  <a:ext cx="264" cy="321"/>
                </a:xfrm>
                <a:custGeom>
                  <a:avLst/>
                  <a:gdLst>
                    <a:gd name="txL" fmla="*/ 0 w 267"/>
                    <a:gd name="txT" fmla="*/ 0 h 265"/>
                    <a:gd name="txR" fmla="*/ 267 w 267"/>
                    <a:gd name="txB" fmla="*/ 265 h 265"/>
                  </a:gdLst>
                  <a:ahLst/>
                  <a:cxnLst>
                    <a:cxn ang="0">
                      <a:pos x="81" y="0"/>
                    </a:cxn>
                    <a:cxn ang="0">
                      <a:pos x="0" y="51"/>
                    </a:cxn>
                    <a:cxn ang="0">
                      <a:pos x="183" y="321"/>
                    </a:cxn>
                    <a:cxn ang="0">
                      <a:pos x="264" y="270"/>
                    </a:cxn>
                    <a:cxn ang="0">
                      <a:pos x="81" y="0"/>
                    </a:cxn>
                  </a:cxnLst>
                  <a:rect l="txL" t="txT" r="txR" b="txB"/>
                  <a:pathLst>
                    <a:path w="267" h="265">
                      <a:moveTo>
                        <a:pt x="82" y="0"/>
                      </a:moveTo>
                      <a:lnTo>
                        <a:pt x="0" y="42"/>
                      </a:lnTo>
                      <a:lnTo>
                        <a:pt x="185" y="265"/>
                      </a:lnTo>
                      <a:lnTo>
                        <a:pt x="267" y="223"/>
                      </a:lnTo>
                      <a:lnTo>
                        <a:pt x="82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367" name="Freeform 24"/>
                <p:cNvSpPr>
                  <a:spLocks noChangeAspect="1"/>
                </p:cNvSpPr>
                <p:nvPr/>
              </p:nvSpPr>
              <p:spPr>
                <a:xfrm>
                  <a:off x="3800" y="7381"/>
                  <a:ext cx="247" cy="323"/>
                </a:xfrm>
                <a:custGeom>
                  <a:avLst/>
                  <a:gdLst>
                    <a:gd name="txL" fmla="*/ 0 w 249"/>
                    <a:gd name="txT" fmla="*/ 0 h 268"/>
                    <a:gd name="txR" fmla="*/ 249 w 249"/>
                    <a:gd name="txB" fmla="*/ 268 h 268"/>
                  </a:gdLst>
                  <a:ahLst/>
                  <a:cxnLst>
                    <a:cxn ang="0">
                      <a:pos x="247" y="49"/>
                    </a:cxn>
                    <a:cxn ang="0">
                      <a:pos x="167" y="0"/>
                    </a:cxn>
                    <a:cxn ang="0">
                      <a:pos x="0" y="272"/>
                    </a:cxn>
                    <a:cxn ang="0">
                      <a:pos x="81" y="323"/>
                    </a:cxn>
                    <a:cxn ang="0">
                      <a:pos x="247" y="49"/>
                    </a:cxn>
                  </a:cxnLst>
                  <a:rect l="txL" t="txT" r="txR" b="txB"/>
                  <a:pathLst>
                    <a:path w="249" h="268">
                      <a:moveTo>
                        <a:pt x="249" y="41"/>
                      </a:moveTo>
                      <a:lnTo>
                        <a:pt x="168" y="0"/>
                      </a:lnTo>
                      <a:lnTo>
                        <a:pt x="0" y="226"/>
                      </a:lnTo>
                      <a:lnTo>
                        <a:pt x="82" y="268"/>
                      </a:lnTo>
                      <a:lnTo>
                        <a:pt x="249" y="41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368" name="Rectangle 25"/>
                <p:cNvSpPr>
                  <a:spLocks noChangeAspect="1"/>
                </p:cNvSpPr>
                <p:nvPr/>
              </p:nvSpPr>
              <p:spPr>
                <a:xfrm>
                  <a:off x="7801" y="5264"/>
                  <a:ext cx="311" cy="96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pPr lvl="0" eaLnBrk="1" hangingPunct="1"/>
                  <a:endParaRPr lang="zh-CN" altLang="en-US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69" name="Freeform 26"/>
                <p:cNvSpPr>
                  <a:spLocks noChangeAspect="1"/>
                </p:cNvSpPr>
                <p:nvPr/>
              </p:nvSpPr>
              <p:spPr>
                <a:xfrm>
                  <a:off x="7443" y="3847"/>
                  <a:ext cx="328" cy="264"/>
                </a:xfrm>
                <a:custGeom>
                  <a:avLst/>
                  <a:gdLst>
                    <a:gd name="txL" fmla="*/ 0 w 331"/>
                    <a:gd name="txT" fmla="*/ 0 h 219"/>
                    <a:gd name="txR" fmla="*/ 331 w 331"/>
                    <a:gd name="txB" fmla="*/ 219 h 219"/>
                  </a:gdLst>
                  <a:ahLst/>
                  <a:cxnLst>
                    <a:cxn ang="0">
                      <a:pos x="0" y="184"/>
                    </a:cxn>
                    <a:cxn ang="0">
                      <a:pos x="55" y="264"/>
                    </a:cxn>
                    <a:cxn ang="0">
                      <a:pos x="328" y="80"/>
                    </a:cxn>
                    <a:cxn ang="0">
                      <a:pos x="273" y="0"/>
                    </a:cxn>
                    <a:cxn ang="0">
                      <a:pos x="0" y="184"/>
                    </a:cxn>
                  </a:cxnLst>
                  <a:rect l="txL" t="txT" r="txR" b="txB"/>
                  <a:pathLst>
                    <a:path w="331" h="219">
                      <a:moveTo>
                        <a:pt x="0" y="153"/>
                      </a:moveTo>
                      <a:lnTo>
                        <a:pt x="56" y="219"/>
                      </a:lnTo>
                      <a:lnTo>
                        <a:pt x="331" y="66"/>
                      </a:lnTo>
                      <a:lnTo>
                        <a:pt x="275" y="0"/>
                      </a:lnTo>
                      <a:lnTo>
                        <a:pt x="0" y="153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370" name="Freeform 27"/>
                <p:cNvSpPr>
                  <a:spLocks noChangeAspect="1"/>
                </p:cNvSpPr>
                <p:nvPr/>
              </p:nvSpPr>
              <p:spPr>
                <a:xfrm>
                  <a:off x="7443" y="6439"/>
                  <a:ext cx="337" cy="239"/>
                </a:xfrm>
                <a:custGeom>
                  <a:avLst/>
                  <a:gdLst>
                    <a:gd name="txL" fmla="*/ 0 w 340"/>
                    <a:gd name="txT" fmla="*/ 0 h 198"/>
                    <a:gd name="txR" fmla="*/ 340 w 340"/>
                    <a:gd name="txB" fmla="*/ 198 h 198"/>
                  </a:gdLst>
                  <a:ahLst/>
                  <a:cxnLst>
                    <a:cxn ang="0">
                      <a:pos x="47" y="0"/>
                    </a:cxn>
                    <a:cxn ang="0">
                      <a:pos x="0" y="83"/>
                    </a:cxn>
                    <a:cxn ang="0">
                      <a:pos x="289" y="239"/>
                    </a:cxn>
                    <a:cxn ang="0">
                      <a:pos x="337" y="156"/>
                    </a:cxn>
                    <a:cxn ang="0">
                      <a:pos x="47" y="0"/>
                    </a:cxn>
                  </a:cxnLst>
                  <a:rect l="txL" t="txT" r="txR" b="txB"/>
                  <a:pathLst>
                    <a:path w="340" h="198">
                      <a:moveTo>
                        <a:pt x="47" y="0"/>
                      </a:moveTo>
                      <a:lnTo>
                        <a:pt x="0" y="69"/>
                      </a:lnTo>
                      <a:lnTo>
                        <a:pt x="292" y="198"/>
                      </a:lnTo>
                      <a:lnTo>
                        <a:pt x="340" y="129"/>
                      </a:lnTo>
                      <a:lnTo>
                        <a:pt x="47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371" name="Rectangle 28"/>
                <p:cNvSpPr>
                  <a:spLocks noChangeAspect="1"/>
                </p:cNvSpPr>
                <p:nvPr/>
              </p:nvSpPr>
              <p:spPr>
                <a:xfrm>
                  <a:off x="2414" y="5264"/>
                  <a:ext cx="312" cy="96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pPr lvl="0" eaLnBrk="1" hangingPunct="1"/>
                  <a:endParaRPr lang="zh-CN" altLang="en-US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72" name="Freeform 29"/>
                <p:cNvSpPr>
                  <a:spLocks noChangeAspect="1"/>
                </p:cNvSpPr>
                <p:nvPr/>
              </p:nvSpPr>
              <p:spPr>
                <a:xfrm>
                  <a:off x="2837" y="6510"/>
                  <a:ext cx="328" cy="264"/>
                </a:xfrm>
                <a:custGeom>
                  <a:avLst/>
                  <a:gdLst>
                    <a:gd name="txL" fmla="*/ 0 w 331"/>
                    <a:gd name="txT" fmla="*/ 0 h 219"/>
                    <a:gd name="txR" fmla="*/ 331 w 331"/>
                    <a:gd name="txB" fmla="*/ 219 h 219"/>
                  </a:gdLst>
                  <a:ahLst/>
                  <a:cxnLst>
                    <a:cxn ang="0">
                      <a:pos x="328" y="80"/>
                    </a:cxn>
                    <a:cxn ang="0">
                      <a:pos x="273" y="0"/>
                    </a:cxn>
                    <a:cxn ang="0">
                      <a:pos x="0" y="184"/>
                    </a:cxn>
                    <a:cxn ang="0">
                      <a:pos x="55" y="264"/>
                    </a:cxn>
                    <a:cxn ang="0">
                      <a:pos x="328" y="80"/>
                    </a:cxn>
                  </a:cxnLst>
                  <a:rect l="txL" t="txT" r="txR" b="txB"/>
                  <a:pathLst>
                    <a:path w="331" h="219">
                      <a:moveTo>
                        <a:pt x="331" y="66"/>
                      </a:moveTo>
                      <a:lnTo>
                        <a:pt x="275" y="0"/>
                      </a:lnTo>
                      <a:lnTo>
                        <a:pt x="0" y="153"/>
                      </a:lnTo>
                      <a:lnTo>
                        <a:pt x="55" y="219"/>
                      </a:lnTo>
                      <a:lnTo>
                        <a:pt x="331" y="66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373" name="Freeform 30"/>
                <p:cNvSpPr>
                  <a:spLocks noChangeAspect="1"/>
                </p:cNvSpPr>
                <p:nvPr/>
              </p:nvSpPr>
              <p:spPr>
                <a:xfrm>
                  <a:off x="2683" y="4006"/>
                  <a:ext cx="337" cy="241"/>
                </a:xfrm>
                <a:custGeom>
                  <a:avLst/>
                  <a:gdLst>
                    <a:gd name="txL" fmla="*/ 0 w 340"/>
                    <a:gd name="txT" fmla="*/ 0 h 199"/>
                    <a:gd name="txR" fmla="*/ 340 w 340"/>
                    <a:gd name="txB" fmla="*/ 199 h 199"/>
                  </a:gdLst>
                  <a:ahLst/>
                  <a:cxnLst>
                    <a:cxn ang="0">
                      <a:pos x="289" y="241"/>
                    </a:cxn>
                    <a:cxn ang="0">
                      <a:pos x="337" y="156"/>
                    </a:cxn>
                    <a:cxn ang="0">
                      <a:pos x="47" y="0"/>
                    </a:cxn>
                    <a:cxn ang="0">
                      <a:pos x="0" y="85"/>
                    </a:cxn>
                    <a:cxn ang="0">
                      <a:pos x="289" y="241"/>
                    </a:cxn>
                  </a:cxnLst>
                  <a:rect l="txL" t="txT" r="txR" b="txB"/>
                  <a:pathLst>
                    <a:path w="340" h="199">
                      <a:moveTo>
                        <a:pt x="292" y="199"/>
                      </a:moveTo>
                      <a:lnTo>
                        <a:pt x="340" y="129"/>
                      </a:lnTo>
                      <a:lnTo>
                        <a:pt x="47" y="0"/>
                      </a:lnTo>
                      <a:lnTo>
                        <a:pt x="0" y="70"/>
                      </a:lnTo>
                      <a:lnTo>
                        <a:pt x="292" y="199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4374" name="Line 31"/>
                <p:cNvSpPr>
                  <a:spLocks noChangeAspect="1"/>
                </p:cNvSpPr>
                <p:nvPr/>
              </p:nvSpPr>
              <p:spPr>
                <a:xfrm>
                  <a:off x="5528" y="7974"/>
                  <a:ext cx="16" cy="148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75" name="Line 32"/>
                <p:cNvSpPr>
                  <a:spLocks noChangeAspect="1"/>
                </p:cNvSpPr>
                <p:nvPr/>
              </p:nvSpPr>
              <p:spPr>
                <a:xfrm>
                  <a:off x="5832" y="7910"/>
                  <a:ext cx="42" cy="122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76" name="Line 33"/>
                <p:cNvSpPr>
                  <a:spLocks noChangeAspect="1"/>
                </p:cNvSpPr>
                <p:nvPr/>
              </p:nvSpPr>
              <p:spPr>
                <a:xfrm>
                  <a:off x="6083" y="7822"/>
                  <a:ext cx="80" cy="147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77" name="Line 34"/>
                <p:cNvSpPr>
                  <a:spLocks noChangeAspect="1"/>
                </p:cNvSpPr>
                <p:nvPr/>
              </p:nvSpPr>
              <p:spPr>
                <a:xfrm>
                  <a:off x="6360" y="7713"/>
                  <a:ext cx="72" cy="122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78" name="Line 35"/>
                <p:cNvSpPr>
                  <a:spLocks noChangeAspect="1"/>
                </p:cNvSpPr>
                <p:nvPr/>
              </p:nvSpPr>
              <p:spPr>
                <a:xfrm>
                  <a:off x="6893" y="7455"/>
                  <a:ext cx="98" cy="114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79" name="Line 36"/>
                <p:cNvSpPr>
                  <a:spLocks noChangeAspect="1"/>
                </p:cNvSpPr>
                <p:nvPr/>
              </p:nvSpPr>
              <p:spPr>
                <a:xfrm flipH="1" flipV="1">
                  <a:off x="7119" y="7255"/>
                  <a:ext cx="76" cy="92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80" name="Line 37"/>
                <p:cNvSpPr>
                  <a:spLocks noChangeAspect="1"/>
                </p:cNvSpPr>
                <p:nvPr/>
              </p:nvSpPr>
              <p:spPr>
                <a:xfrm>
                  <a:off x="7294" y="7069"/>
                  <a:ext cx="72" cy="68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81" name="Line 38"/>
                <p:cNvSpPr>
                  <a:spLocks noChangeAspect="1"/>
                </p:cNvSpPr>
                <p:nvPr/>
              </p:nvSpPr>
              <p:spPr>
                <a:xfrm flipH="1" flipV="1">
                  <a:off x="7413" y="6839"/>
                  <a:ext cx="180" cy="65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82" name="Line 39"/>
                <p:cNvSpPr>
                  <a:spLocks noChangeAspect="1"/>
                </p:cNvSpPr>
                <p:nvPr/>
              </p:nvSpPr>
              <p:spPr>
                <a:xfrm>
                  <a:off x="7737" y="6413"/>
                  <a:ext cx="141" cy="59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83" name="Line 40"/>
                <p:cNvSpPr>
                  <a:spLocks noChangeAspect="1"/>
                </p:cNvSpPr>
                <p:nvPr/>
              </p:nvSpPr>
              <p:spPr>
                <a:xfrm>
                  <a:off x="7810" y="6123"/>
                  <a:ext cx="132" cy="24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84" name="Line 41"/>
                <p:cNvSpPr>
                  <a:spLocks noChangeAspect="1"/>
                </p:cNvSpPr>
                <p:nvPr/>
              </p:nvSpPr>
              <p:spPr>
                <a:xfrm>
                  <a:off x="7844" y="5862"/>
                  <a:ext cx="175" cy="9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85" name="Line 42"/>
                <p:cNvSpPr>
                  <a:spLocks noChangeAspect="1"/>
                </p:cNvSpPr>
                <p:nvPr/>
              </p:nvSpPr>
              <p:spPr>
                <a:xfrm>
                  <a:off x="7878" y="5567"/>
                  <a:ext cx="132" cy="2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86" name="Line 43"/>
                <p:cNvSpPr>
                  <a:spLocks noChangeAspect="1"/>
                </p:cNvSpPr>
                <p:nvPr/>
              </p:nvSpPr>
              <p:spPr>
                <a:xfrm flipV="1">
                  <a:off x="7928" y="4995"/>
                  <a:ext cx="151" cy="8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87" name="Line 44"/>
                <p:cNvSpPr>
                  <a:spLocks noChangeAspect="1"/>
                </p:cNvSpPr>
                <p:nvPr/>
              </p:nvSpPr>
              <p:spPr>
                <a:xfrm flipV="1">
                  <a:off x="7878" y="4675"/>
                  <a:ext cx="129" cy="34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88" name="Line 45"/>
                <p:cNvSpPr>
                  <a:spLocks noChangeAspect="1"/>
                </p:cNvSpPr>
                <p:nvPr/>
              </p:nvSpPr>
              <p:spPr>
                <a:xfrm flipV="1">
                  <a:off x="7801" y="4384"/>
                  <a:ext cx="158" cy="73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89" name="Line 46"/>
                <p:cNvSpPr>
                  <a:spLocks noChangeAspect="1"/>
                </p:cNvSpPr>
                <p:nvPr/>
              </p:nvSpPr>
              <p:spPr>
                <a:xfrm flipV="1">
                  <a:off x="7703" y="4116"/>
                  <a:ext cx="128" cy="67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90" name="Line 47"/>
                <p:cNvSpPr>
                  <a:spLocks noChangeAspect="1"/>
                </p:cNvSpPr>
                <p:nvPr/>
              </p:nvSpPr>
              <p:spPr>
                <a:xfrm flipV="1">
                  <a:off x="7421" y="3648"/>
                  <a:ext cx="128" cy="76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91" name="Line 48"/>
                <p:cNvSpPr>
                  <a:spLocks noChangeAspect="1"/>
                </p:cNvSpPr>
                <p:nvPr/>
              </p:nvSpPr>
              <p:spPr>
                <a:xfrm flipV="1">
                  <a:off x="7251" y="3400"/>
                  <a:ext cx="98" cy="89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92" name="Line 49"/>
                <p:cNvSpPr>
                  <a:spLocks noChangeAspect="1"/>
                </p:cNvSpPr>
                <p:nvPr/>
              </p:nvSpPr>
              <p:spPr>
                <a:xfrm flipV="1">
                  <a:off x="7072" y="3169"/>
                  <a:ext cx="111" cy="130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93" name="Line 50"/>
                <p:cNvSpPr>
                  <a:spLocks noChangeAspect="1"/>
                </p:cNvSpPr>
                <p:nvPr/>
              </p:nvSpPr>
              <p:spPr>
                <a:xfrm flipV="1">
                  <a:off x="6876" y="2984"/>
                  <a:ext cx="80" cy="117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94" name="Line 51"/>
                <p:cNvSpPr>
                  <a:spLocks noChangeAspect="1"/>
                </p:cNvSpPr>
                <p:nvPr/>
              </p:nvSpPr>
              <p:spPr>
                <a:xfrm flipV="1">
                  <a:off x="6339" y="2690"/>
                  <a:ext cx="64" cy="137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95" name="Line 52"/>
                <p:cNvSpPr>
                  <a:spLocks noChangeAspect="1"/>
                </p:cNvSpPr>
                <p:nvPr/>
              </p:nvSpPr>
              <p:spPr>
                <a:xfrm flipV="1">
                  <a:off x="6048" y="2592"/>
                  <a:ext cx="35" cy="127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96" name="Line 53"/>
                <p:cNvSpPr>
                  <a:spLocks noChangeAspect="1"/>
                </p:cNvSpPr>
                <p:nvPr/>
              </p:nvSpPr>
              <p:spPr>
                <a:xfrm flipV="1">
                  <a:off x="5788" y="2483"/>
                  <a:ext cx="8" cy="168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97" name="Line 54"/>
                <p:cNvSpPr>
                  <a:spLocks noChangeAspect="1"/>
                </p:cNvSpPr>
                <p:nvPr/>
              </p:nvSpPr>
              <p:spPr>
                <a:xfrm flipH="1" flipV="1">
                  <a:off x="5498" y="2446"/>
                  <a:ext cx="9" cy="152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98" name="Line 55"/>
                <p:cNvSpPr>
                  <a:spLocks noChangeAspect="1"/>
                </p:cNvSpPr>
                <p:nvPr/>
              </p:nvSpPr>
              <p:spPr>
                <a:xfrm flipH="1" flipV="1">
                  <a:off x="4884" y="2471"/>
                  <a:ext cx="25" cy="147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399" name="Line 56"/>
                <p:cNvSpPr>
                  <a:spLocks noChangeAspect="1"/>
                </p:cNvSpPr>
                <p:nvPr/>
              </p:nvSpPr>
              <p:spPr>
                <a:xfrm flipH="1" flipV="1">
                  <a:off x="4564" y="2576"/>
                  <a:ext cx="43" cy="122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400" name="Line 57"/>
                <p:cNvSpPr>
                  <a:spLocks noChangeAspect="1"/>
                </p:cNvSpPr>
                <p:nvPr/>
              </p:nvSpPr>
              <p:spPr>
                <a:xfrm flipH="1" flipV="1">
                  <a:off x="4273" y="2651"/>
                  <a:ext cx="86" cy="148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401" name="Line 58"/>
                <p:cNvSpPr>
                  <a:spLocks noChangeAspect="1"/>
                </p:cNvSpPr>
                <p:nvPr/>
              </p:nvSpPr>
              <p:spPr>
                <a:xfrm flipH="1" flipV="1">
                  <a:off x="4010" y="2799"/>
                  <a:ext cx="80" cy="117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402" name="Line 59"/>
                <p:cNvSpPr>
                  <a:spLocks noChangeAspect="1"/>
                </p:cNvSpPr>
                <p:nvPr/>
              </p:nvSpPr>
              <p:spPr>
                <a:xfrm flipH="1" flipV="1">
                  <a:off x="3472" y="3093"/>
                  <a:ext cx="93" cy="114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403" name="Line 60"/>
                <p:cNvSpPr>
                  <a:spLocks noChangeAspect="1"/>
                </p:cNvSpPr>
                <p:nvPr/>
              </p:nvSpPr>
              <p:spPr>
                <a:xfrm flipH="1" flipV="1">
                  <a:off x="3254" y="3359"/>
                  <a:ext cx="94" cy="80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404" name="Line 61"/>
                <p:cNvSpPr>
                  <a:spLocks noChangeAspect="1"/>
                </p:cNvSpPr>
                <p:nvPr/>
              </p:nvSpPr>
              <p:spPr>
                <a:xfrm flipH="1" flipV="1">
                  <a:off x="3032" y="3577"/>
                  <a:ext cx="150" cy="89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405" name="Line 62"/>
                <p:cNvSpPr>
                  <a:spLocks noChangeAspect="1"/>
                </p:cNvSpPr>
                <p:nvPr/>
              </p:nvSpPr>
              <p:spPr>
                <a:xfrm flipH="1" flipV="1">
                  <a:off x="2874" y="3851"/>
                  <a:ext cx="134" cy="59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406" name="Line 63"/>
                <p:cNvSpPr>
                  <a:spLocks noChangeAspect="1"/>
                </p:cNvSpPr>
                <p:nvPr/>
              </p:nvSpPr>
              <p:spPr>
                <a:xfrm flipH="1" flipV="1">
                  <a:off x="2654" y="4293"/>
                  <a:ext cx="140" cy="54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407" name="Line 64"/>
                <p:cNvSpPr>
                  <a:spLocks noChangeAspect="1"/>
                </p:cNvSpPr>
                <p:nvPr/>
              </p:nvSpPr>
              <p:spPr>
                <a:xfrm flipH="1" flipV="1">
                  <a:off x="2576" y="4537"/>
                  <a:ext cx="133" cy="26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408" name="Line 65"/>
                <p:cNvSpPr>
                  <a:spLocks noChangeAspect="1"/>
                </p:cNvSpPr>
                <p:nvPr/>
              </p:nvSpPr>
              <p:spPr>
                <a:xfrm flipH="1" flipV="1">
                  <a:off x="2439" y="4742"/>
                  <a:ext cx="222" cy="25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409" name="Line 66"/>
                <p:cNvSpPr>
                  <a:spLocks noChangeAspect="1"/>
                </p:cNvSpPr>
                <p:nvPr/>
              </p:nvSpPr>
              <p:spPr>
                <a:xfrm flipH="1" flipV="1">
                  <a:off x="2406" y="5003"/>
                  <a:ext cx="213" cy="34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410" name="Line 67"/>
                <p:cNvSpPr>
                  <a:spLocks noChangeAspect="1"/>
                </p:cNvSpPr>
                <p:nvPr/>
              </p:nvSpPr>
              <p:spPr>
                <a:xfrm flipH="1">
                  <a:off x="2422" y="5639"/>
                  <a:ext cx="150" cy="16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411" name="Line 68"/>
                <p:cNvSpPr>
                  <a:spLocks noChangeAspect="1"/>
                </p:cNvSpPr>
                <p:nvPr/>
              </p:nvSpPr>
              <p:spPr>
                <a:xfrm flipH="1">
                  <a:off x="2504" y="5896"/>
                  <a:ext cx="128" cy="41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412" name="Line 69"/>
                <p:cNvSpPr>
                  <a:spLocks noChangeAspect="1"/>
                </p:cNvSpPr>
                <p:nvPr/>
              </p:nvSpPr>
              <p:spPr>
                <a:xfrm flipH="1">
                  <a:off x="2568" y="6143"/>
                  <a:ext cx="152" cy="77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413" name="Line 70"/>
                <p:cNvSpPr>
                  <a:spLocks noChangeAspect="1"/>
                </p:cNvSpPr>
                <p:nvPr/>
              </p:nvSpPr>
              <p:spPr>
                <a:xfrm flipH="1">
                  <a:off x="2709" y="6413"/>
                  <a:ext cx="119" cy="71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414" name="Line 71"/>
                <p:cNvSpPr>
                  <a:spLocks noChangeAspect="1"/>
                </p:cNvSpPr>
                <p:nvPr/>
              </p:nvSpPr>
              <p:spPr>
                <a:xfrm flipH="1">
                  <a:off x="2978" y="6863"/>
                  <a:ext cx="122" cy="89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415" name="Line 72"/>
                <p:cNvSpPr>
                  <a:spLocks noChangeAspect="1"/>
                </p:cNvSpPr>
                <p:nvPr/>
              </p:nvSpPr>
              <p:spPr>
                <a:xfrm flipH="1">
                  <a:off x="3161" y="7048"/>
                  <a:ext cx="90" cy="98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416" name="Line 73"/>
                <p:cNvSpPr>
                  <a:spLocks noChangeAspect="1"/>
                </p:cNvSpPr>
                <p:nvPr/>
              </p:nvSpPr>
              <p:spPr>
                <a:xfrm flipH="1">
                  <a:off x="3352" y="7220"/>
                  <a:ext cx="98" cy="144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417" name="Line 74"/>
                <p:cNvSpPr>
                  <a:spLocks noChangeAspect="1"/>
                </p:cNvSpPr>
                <p:nvPr/>
              </p:nvSpPr>
              <p:spPr>
                <a:xfrm flipH="1">
                  <a:off x="3604" y="7410"/>
                  <a:ext cx="72" cy="121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418" name="Line 75"/>
                <p:cNvSpPr>
                  <a:spLocks noChangeAspect="1"/>
                </p:cNvSpPr>
                <p:nvPr/>
              </p:nvSpPr>
              <p:spPr>
                <a:xfrm flipH="1">
                  <a:off x="4043" y="7666"/>
                  <a:ext cx="73" cy="131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419" name="Line 76"/>
                <p:cNvSpPr>
                  <a:spLocks noChangeAspect="1"/>
                </p:cNvSpPr>
                <p:nvPr/>
              </p:nvSpPr>
              <p:spPr>
                <a:xfrm flipH="1">
                  <a:off x="4355" y="7801"/>
                  <a:ext cx="42" cy="126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420" name="Line 77"/>
                <p:cNvSpPr>
                  <a:spLocks noChangeAspect="1"/>
                </p:cNvSpPr>
                <p:nvPr/>
              </p:nvSpPr>
              <p:spPr>
                <a:xfrm flipH="1">
                  <a:off x="4628" y="7886"/>
                  <a:ext cx="21" cy="171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4421" name="Line 78"/>
                <p:cNvSpPr>
                  <a:spLocks noChangeAspect="1"/>
                </p:cNvSpPr>
                <p:nvPr/>
              </p:nvSpPr>
              <p:spPr>
                <a:xfrm>
                  <a:off x="4927" y="7969"/>
                  <a:ext cx="1" cy="148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grpSp>
              <p:nvGrpSpPr>
                <p:cNvPr id="14422" name="Group 79"/>
                <p:cNvGrpSpPr>
                  <a:grpSpLocks noChangeAspect="1"/>
                </p:cNvGrpSpPr>
                <p:nvPr/>
              </p:nvGrpSpPr>
              <p:grpSpPr>
                <a:xfrm>
                  <a:off x="5148" y="5311"/>
                  <a:ext cx="163" cy="154"/>
                  <a:chOff x="5303" y="4327"/>
                  <a:chExt cx="164" cy="128"/>
                </a:xfrm>
              </p:grpSpPr>
              <p:grpSp>
                <p:nvGrpSpPr>
                  <p:cNvPr id="14435" name="Group 80"/>
                  <p:cNvGrpSpPr>
                    <a:grpSpLocks noChangeAspect="1"/>
                  </p:cNvGrpSpPr>
                  <p:nvPr/>
                </p:nvGrpSpPr>
                <p:grpSpPr>
                  <a:xfrm>
                    <a:off x="5303" y="4327"/>
                    <a:ext cx="164" cy="128"/>
                    <a:chOff x="5303" y="4327"/>
                    <a:chExt cx="164" cy="128"/>
                  </a:xfrm>
                </p:grpSpPr>
                <p:sp>
                  <p:nvSpPr>
                    <p:cNvPr id="14437" name="Rectangle 81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27"/>
                      <a:ext cx="164" cy="3"/>
                    </a:xfrm>
                    <a:prstGeom prst="rect">
                      <a:avLst/>
                    </a:prstGeom>
                    <a:solidFill>
                      <a:srgbClr val="FEFEFE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38" name="Rectangle 82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30"/>
                      <a:ext cx="164" cy="3"/>
                    </a:xfrm>
                    <a:prstGeom prst="rect">
                      <a:avLst/>
                    </a:prstGeom>
                    <a:solidFill>
                      <a:srgbClr val="FBFBFB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39" name="Rectangle 83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33"/>
                      <a:ext cx="164" cy="4"/>
                    </a:xfrm>
                    <a:prstGeom prst="rect">
                      <a:avLst/>
                    </a:prstGeom>
                    <a:solidFill>
                      <a:srgbClr val="F8F8F8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40" name="Rectangle 84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37"/>
                      <a:ext cx="164" cy="3"/>
                    </a:xfrm>
                    <a:prstGeom prst="rect">
                      <a:avLst/>
                    </a:prstGeom>
                    <a:solidFill>
                      <a:srgbClr val="F3F3F3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41" name="Rectangle 85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40"/>
                      <a:ext cx="164" cy="4"/>
                    </a:xfrm>
                    <a:prstGeom prst="rect">
                      <a:avLst/>
                    </a:prstGeom>
                    <a:solidFill>
                      <a:srgbClr val="EDEDED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42" name="Rectangle 86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44"/>
                      <a:ext cx="164" cy="3"/>
                    </a:xfrm>
                    <a:prstGeom prst="rect">
                      <a:avLst/>
                    </a:prstGeom>
                    <a:solidFill>
                      <a:srgbClr val="E4E4E4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43" name="Rectangle 87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47"/>
                      <a:ext cx="164" cy="4"/>
                    </a:xfrm>
                    <a:prstGeom prst="rect">
                      <a:avLst/>
                    </a:prstGeom>
                    <a:solidFill>
                      <a:srgbClr val="DBDBDB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44" name="Rectangle 88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51"/>
                      <a:ext cx="164" cy="3"/>
                    </a:xfrm>
                    <a:prstGeom prst="rect">
                      <a:avLst/>
                    </a:prstGeom>
                    <a:solidFill>
                      <a:srgbClr val="CECECE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45" name="Rectangle 89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54"/>
                      <a:ext cx="164" cy="4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46" name="Rectangle 90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58"/>
                      <a:ext cx="164" cy="3"/>
                    </a:xfrm>
                    <a:prstGeom prst="rect">
                      <a:avLst/>
                    </a:prstGeom>
                    <a:solidFill>
                      <a:srgbClr val="B0B0B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47" name="Rectangle 91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61"/>
                      <a:ext cx="164" cy="4"/>
                    </a:xfrm>
                    <a:prstGeom prst="rect">
                      <a:avLst/>
                    </a:prstGeom>
                    <a:solidFill>
                      <a:srgbClr val="9E9E9E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48" name="Rectangle 92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65"/>
                      <a:ext cx="164" cy="3"/>
                    </a:xfrm>
                    <a:prstGeom prst="rect">
                      <a:avLst/>
                    </a:prstGeom>
                    <a:solidFill>
                      <a:srgbClr val="8C8C8C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49" name="Rectangle 93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68"/>
                      <a:ext cx="164" cy="4"/>
                    </a:xfrm>
                    <a:prstGeom prst="rect">
                      <a:avLst/>
                    </a:prstGeom>
                    <a:solidFill>
                      <a:srgbClr val="7A7A7A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50" name="Rectangle 94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72"/>
                      <a:ext cx="164" cy="3"/>
                    </a:xfrm>
                    <a:prstGeom prst="rect">
                      <a:avLst/>
                    </a:prstGeom>
                    <a:solidFill>
                      <a:srgbClr val="676767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51" name="Rectangle 95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75"/>
                      <a:ext cx="164" cy="4"/>
                    </a:xfrm>
                    <a:prstGeom prst="rect">
                      <a:avLst/>
                    </a:prstGeom>
                    <a:solidFill>
                      <a:srgbClr val="545454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52" name="Rectangle 96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79"/>
                      <a:ext cx="164" cy="3"/>
                    </a:xfrm>
                    <a:prstGeom prst="rect">
                      <a:avLst/>
                    </a:prstGeom>
                    <a:solidFill>
                      <a:srgbClr val="424242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53" name="Rectangle 97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82"/>
                      <a:ext cx="164" cy="4"/>
                    </a:xfrm>
                    <a:prstGeom prst="rect">
                      <a:avLst/>
                    </a:prstGeom>
                    <a:solidFill>
                      <a:srgbClr val="30303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54" name="Rectangle 98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86"/>
                      <a:ext cx="164" cy="3"/>
                    </a:xfrm>
                    <a:prstGeom prst="rect">
                      <a:avLst/>
                    </a:prstGeom>
                    <a:solidFill>
                      <a:srgbClr val="1E1E1E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55" name="Rectangle 99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89"/>
                      <a:ext cx="164" cy="4"/>
                    </a:xfrm>
                    <a:prstGeom prst="rect">
                      <a:avLst/>
                    </a:prstGeom>
                    <a:solidFill>
                      <a:srgbClr val="00000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56" name="Rectangle 100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93"/>
                      <a:ext cx="164" cy="3"/>
                    </a:xfrm>
                    <a:prstGeom prst="rect">
                      <a:avLst/>
                    </a:prstGeom>
                    <a:solidFill>
                      <a:srgbClr val="00000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57" name="Rectangle 101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96"/>
                      <a:ext cx="164" cy="4"/>
                    </a:xfrm>
                    <a:prstGeom prst="rect">
                      <a:avLst/>
                    </a:prstGeom>
                    <a:solidFill>
                      <a:srgbClr val="30303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58" name="Rectangle 102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00"/>
                      <a:ext cx="164" cy="3"/>
                    </a:xfrm>
                    <a:prstGeom prst="rect">
                      <a:avLst/>
                    </a:prstGeom>
                    <a:solidFill>
                      <a:srgbClr val="424242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59" name="Rectangle 103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03"/>
                      <a:ext cx="164" cy="4"/>
                    </a:xfrm>
                    <a:prstGeom prst="rect">
                      <a:avLst/>
                    </a:prstGeom>
                    <a:solidFill>
                      <a:srgbClr val="545454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60" name="Rectangle 104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07"/>
                      <a:ext cx="164" cy="3"/>
                    </a:xfrm>
                    <a:prstGeom prst="rect">
                      <a:avLst/>
                    </a:prstGeom>
                    <a:solidFill>
                      <a:srgbClr val="676767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61" name="Rectangle 105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10"/>
                      <a:ext cx="164" cy="4"/>
                    </a:xfrm>
                    <a:prstGeom prst="rect">
                      <a:avLst/>
                    </a:prstGeom>
                    <a:solidFill>
                      <a:srgbClr val="7A7A7A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62" name="Rectangle 106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14"/>
                      <a:ext cx="164" cy="3"/>
                    </a:xfrm>
                    <a:prstGeom prst="rect">
                      <a:avLst/>
                    </a:prstGeom>
                    <a:solidFill>
                      <a:srgbClr val="8C8C8C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63" name="Rectangle 107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17"/>
                      <a:ext cx="164" cy="4"/>
                    </a:xfrm>
                    <a:prstGeom prst="rect">
                      <a:avLst/>
                    </a:prstGeom>
                    <a:solidFill>
                      <a:srgbClr val="9E9E9E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64" name="Rectangle 108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21"/>
                      <a:ext cx="164" cy="3"/>
                    </a:xfrm>
                    <a:prstGeom prst="rect">
                      <a:avLst/>
                    </a:prstGeom>
                    <a:solidFill>
                      <a:srgbClr val="B0B0B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65" name="Rectangle 109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24"/>
                      <a:ext cx="164" cy="3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66" name="Rectangle 110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27"/>
                      <a:ext cx="164" cy="4"/>
                    </a:xfrm>
                    <a:prstGeom prst="rect">
                      <a:avLst/>
                    </a:prstGeom>
                    <a:solidFill>
                      <a:srgbClr val="CECECE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67" name="Rectangle 111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31"/>
                      <a:ext cx="164" cy="3"/>
                    </a:xfrm>
                    <a:prstGeom prst="rect">
                      <a:avLst/>
                    </a:prstGeom>
                    <a:solidFill>
                      <a:srgbClr val="DBDBDB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68" name="Rectangle 112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34"/>
                      <a:ext cx="164" cy="4"/>
                    </a:xfrm>
                    <a:prstGeom prst="rect">
                      <a:avLst/>
                    </a:prstGeom>
                    <a:solidFill>
                      <a:srgbClr val="E4E4E4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69" name="Rectangle 113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38"/>
                      <a:ext cx="164" cy="3"/>
                    </a:xfrm>
                    <a:prstGeom prst="rect">
                      <a:avLst/>
                    </a:prstGeom>
                    <a:solidFill>
                      <a:srgbClr val="EDEDED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70" name="Rectangle 114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41"/>
                      <a:ext cx="164" cy="4"/>
                    </a:xfrm>
                    <a:prstGeom prst="rect">
                      <a:avLst/>
                    </a:prstGeom>
                    <a:solidFill>
                      <a:srgbClr val="F3F3F3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71" name="Rectangle 115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45"/>
                      <a:ext cx="164" cy="3"/>
                    </a:xfrm>
                    <a:prstGeom prst="rect">
                      <a:avLst/>
                    </a:prstGeom>
                    <a:solidFill>
                      <a:srgbClr val="F8F8F8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72" name="Rectangle 116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48"/>
                      <a:ext cx="164" cy="4"/>
                    </a:xfrm>
                    <a:prstGeom prst="rect">
                      <a:avLst/>
                    </a:prstGeom>
                    <a:solidFill>
                      <a:srgbClr val="FBFBFB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73" name="Rectangle 117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52"/>
                      <a:ext cx="164" cy="3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74" name="Freeform 118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27"/>
                      <a:ext cx="155" cy="121"/>
                    </a:xfrm>
                    <a:custGeom>
                      <a:avLst/>
                      <a:gdLst>
                        <a:gd name="txL" fmla="*/ 0 w 155"/>
                        <a:gd name="txT" fmla="*/ 0 h 121"/>
                        <a:gd name="txR" fmla="*/ 155 w 155"/>
                        <a:gd name="txB" fmla="*/ 121 h 121"/>
                      </a:gdLst>
                      <a:ahLst/>
                      <a:cxnLst>
                        <a:cxn ang="0">
                          <a:pos x="78" y="0"/>
                        </a:cxn>
                        <a:cxn ang="0">
                          <a:pos x="48" y="3"/>
                        </a:cxn>
                        <a:cxn ang="0">
                          <a:pos x="22" y="17"/>
                        </a:cxn>
                        <a:cxn ang="0">
                          <a:pos x="5" y="38"/>
                        </a:cxn>
                        <a:cxn ang="0">
                          <a:pos x="0" y="62"/>
                        </a:cxn>
                        <a:cxn ang="0">
                          <a:pos x="5" y="83"/>
                        </a:cxn>
                        <a:cxn ang="0">
                          <a:pos x="22" y="104"/>
                        </a:cxn>
                        <a:cxn ang="0">
                          <a:pos x="48" y="118"/>
                        </a:cxn>
                        <a:cxn ang="0">
                          <a:pos x="78" y="121"/>
                        </a:cxn>
                        <a:cxn ang="0">
                          <a:pos x="108" y="118"/>
                        </a:cxn>
                        <a:cxn ang="0">
                          <a:pos x="134" y="104"/>
                        </a:cxn>
                        <a:cxn ang="0">
                          <a:pos x="151" y="83"/>
                        </a:cxn>
                        <a:cxn ang="0">
                          <a:pos x="155" y="62"/>
                        </a:cxn>
                        <a:cxn ang="0">
                          <a:pos x="151" y="38"/>
                        </a:cxn>
                        <a:cxn ang="0">
                          <a:pos x="134" y="17"/>
                        </a:cxn>
                        <a:cxn ang="0">
                          <a:pos x="108" y="3"/>
                        </a:cxn>
                        <a:cxn ang="0">
                          <a:pos x="78" y="0"/>
                        </a:cxn>
                      </a:cxnLst>
                      <a:rect l="txL" t="txT" r="txR" b="txB"/>
                      <a:pathLst>
                        <a:path w="155" h="121">
                          <a:moveTo>
                            <a:pt x="78" y="0"/>
                          </a:moveTo>
                          <a:lnTo>
                            <a:pt x="48" y="3"/>
                          </a:lnTo>
                          <a:lnTo>
                            <a:pt x="22" y="17"/>
                          </a:lnTo>
                          <a:lnTo>
                            <a:pt x="5" y="38"/>
                          </a:lnTo>
                          <a:lnTo>
                            <a:pt x="0" y="62"/>
                          </a:lnTo>
                          <a:lnTo>
                            <a:pt x="5" y="83"/>
                          </a:lnTo>
                          <a:lnTo>
                            <a:pt x="22" y="104"/>
                          </a:lnTo>
                          <a:lnTo>
                            <a:pt x="48" y="118"/>
                          </a:lnTo>
                          <a:lnTo>
                            <a:pt x="78" y="121"/>
                          </a:lnTo>
                          <a:lnTo>
                            <a:pt x="108" y="118"/>
                          </a:lnTo>
                          <a:lnTo>
                            <a:pt x="134" y="104"/>
                          </a:lnTo>
                          <a:lnTo>
                            <a:pt x="151" y="83"/>
                          </a:lnTo>
                          <a:lnTo>
                            <a:pt x="155" y="62"/>
                          </a:lnTo>
                          <a:lnTo>
                            <a:pt x="151" y="38"/>
                          </a:lnTo>
                          <a:lnTo>
                            <a:pt x="134" y="17"/>
                          </a:lnTo>
                          <a:lnTo>
                            <a:pt x="108" y="3"/>
                          </a:lnTo>
                          <a:lnTo>
                            <a:pt x="78" y="0"/>
                          </a:lnTo>
                          <a:close/>
                        </a:path>
                      </a:pathLst>
                    </a:custGeom>
                    <a:solidFill>
                      <a:srgbClr val="FFFFFF">
                        <a:alpha val="100000"/>
                      </a:srgbClr>
                    </a:solidFill>
                    <a:ln w="0" cap="flat" cmpd="sng">
                      <a:solidFill>
                        <a:srgbClr val="FFFFFF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4475" name="Oval 119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27"/>
                      <a:ext cx="160" cy="125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76" name="Rectangle 120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27"/>
                      <a:ext cx="164" cy="3"/>
                    </a:xfrm>
                    <a:prstGeom prst="rect">
                      <a:avLst/>
                    </a:prstGeom>
                    <a:solidFill>
                      <a:srgbClr val="FEFEFE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77" name="Rectangle 121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30"/>
                      <a:ext cx="164" cy="3"/>
                    </a:xfrm>
                    <a:prstGeom prst="rect">
                      <a:avLst/>
                    </a:prstGeom>
                    <a:solidFill>
                      <a:srgbClr val="FBFBFB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78" name="Rectangle 122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33"/>
                      <a:ext cx="164" cy="4"/>
                    </a:xfrm>
                    <a:prstGeom prst="rect">
                      <a:avLst/>
                    </a:prstGeom>
                    <a:solidFill>
                      <a:srgbClr val="F8F8F8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79" name="Rectangle 123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37"/>
                      <a:ext cx="164" cy="3"/>
                    </a:xfrm>
                    <a:prstGeom prst="rect">
                      <a:avLst/>
                    </a:prstGeom>
                    <a:solidFill>
                      <a:srgbClr val="F3F3F3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80" name="Rectangle 124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40"/>
                      <a:ext cx="164" cy="4"/>
                    </a:xfrm>
                    <a:prstGeom prst="rect">
                      <a:avLst/>
                    </a:prstGeom>
                    <a:solidFill>
                      <a:srgbClr val="EDEDED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81" name="Rectangle 125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44"/>
                      <a:ext cx="164" cy="3"/>
                    </a:xfrm>
                    <a:prstGeom prst="rect">
                      <a:avLst/>
                    </a:prstGeom>
                    <a:solidFill>
                      <a:srgbClr val="E4E4E4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82" name="Rectangle 126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47"/>
                      <a:ext cx="164" cy="4"/>
                    </a:xfrm>
                    <a:prstGeom prst="rect">
                      <a:avLst/>
                    </a:prstGeom>
                    <a:solidFill>
                      <a:srgbClr val="DBDBDB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83" name="Rectangle 127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51"/>
                      <a:ext cx="164" cy="3"/>
                    </a:xfrm>
                    <a:prstGeom prst="rect">
                      <a:avLst/>
                    </a:prstGeom>
                    <a:solidFill>
                      <a:srgbClr val="CECECE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84" name="Rectangle 128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54"/>
                      <a:ext cx="164" cy="4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85" name="Rectangle 129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58"/>
                      <a:ext cx="164" cy="3"/>
                    </a:xfrm>
                    <a:prstGeom prst="rect">
                      <a:avLst/>
                    </a:prstGeom>
                    <a:solidFill>
                      <a:srgbClr val="B0B0B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86" name="Rectangle 130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61"/>
                      <a:ext cx="164" cy="4"/>
                    </a:xfrm>
                    <a:prstGeom prst="rect">
                      <a:avLst/>
                    </a:prstGeom>
                    <a:solidFill>
                      <a:srgbClr val="9E9E9E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87" name="Rectangle 131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65"/>
                      <a:ext cx="164" cy="3"/>
                    </a:xfrm>
                    <a:prstGeom prst="rect">
                      <a:avLst/>
                    </a:prstGeom>
                    <a:solidFill>
                      <a:srgbClr val="8C8C8C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88" name="Rectangle 132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68"/>
                      <a:ext cx="164" cy="4"/>
                    </a:xfrm>
                    <a:prstGeom prst="rect">
                      <a:avLst/>
                    </a:prstGeom>
                    <a:solidFill>
                      <a:srgbClr val="7A7A7A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89" name="Rectangle 133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72"/>
                      <a:ext cx="164" cy="3"/>
                    </a:xfrm>
                    <a:prstGeom prst="rect">
                      <a:avLst/>
                    </a:prstGeom>
                    <a:solidFill>
                      <a:srgbClr val="676767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90" name="Rectangle 134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75"/>
                      <a:ext cx="164" cy="4"/>
                    </a:xfrm>
                    <a:prstGeom prst="rect">
                      <a:avLst/>
                    </a:prstGeom>
                    <a:solidFill>
                      <a:srgbClr val="545454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91" name="Rectangle 135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79"/>
                      <a:ext cx="164" cy="3"/>
                    </a:xfrm>
                    <a:prstGeom prst="rect">
                      <a:avLst/>
                    </a:prstGeom>
                    <a:solidFill>
                      <a:srgbClr val="424242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92" name="Rectangle 136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82"/>
                      <a:ext cx="164" cy="4"/>
                    </a:xfrm>
                    <a:prstGeom prst="rect">
                      <a:avLst/>
                    </a:prstGeom>
                    <a:solidFill>
                      <a:srgbClr val="30303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93" name="Rectangle 137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86"/>
                      <a:ext cx="164" cy="3"/>
                    </a:xfrm>
                    <a:prstGeom prst="rect">
                      <a:avLst/>
                    </a:prstGeom>
                    <a:solidFill>
                      <a:srgbClr val="1E1E1E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94" name="Rectangle 138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89"/>
                      <a:ext cx="164" cy="4"/>
                    </a:xfrm>
                    <a:prstGeom prst="rect">
                      <a:avLst/>
                    </a:prstGeom>
                    <a:solidFill>
                      <a:srgbClr val="00000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95" name="Rectangle 139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93"/>
                      <a:ext cx="164" cy="3"/>
                    </a:xfrm>
                    <a:prstGeom prst="rect">
                      <a:avLst/>
                    </a:prstGeom>
                    <a:solidFill>
                      <a:srgbClr val="00000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96" name="Rectangle 140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96"/>
                      <a:ext cx="164" cy="4"/>
                    </a:xfrm>
                    <a:prstGeom prst="rect">
                      <a:avLst/>
                    </a:prstGeom>
                    <a:solidFill>
                      <a:srgbClr val="30303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97" name="Rectangle 141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00"/>
                      <a:ext cx="164" cy="3"/>
                    </a:xfrm>
                    <a:prstGeom prst="rect">
                      <a:avLst/>
                    </a:prstGeom>
                    <a:solidFill>
                      <a:srgbClr val="424242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98" name="Rectangle 142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03"/>
                      <a:ext cx="164" cy="4"/>
                    </a:xfrm>
                    <a:prstGeom prst="rect">
                      <a:avLst/>
                    </a:prstGeom>
                    <a:solidFill>
                      <a:srgbClr val="545454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499" name="Rectangle 143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07"/>
                      <a:ext cx="164" cy="3"/>
                    </a:xfrm>
                    <a:prstGeom prst="rect">
                      <a:avLst/>
                    </a:prstGeom>
                    <a:solidFill>
                      <a:srgbClr val="676767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500" name="Rectangle 144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10"/>
                      <a:ext cx="164" cy="4"/>
                    </a:xfrm>
                    <a:prstGeom prst="rect">
                      <a:avLst/>
                    </a:prstGeom>
                    <a:solidFill>
                      <a:srgbClr val="7A7A7A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501" name="Rectangle 145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14"/>
                      <a:ext cx="164" cy="3"/>
                    </a:xfrm>
                    <a:prstGeom prst="rect">
                      <a:avLst/>
                    </a:prstGeom>
                    <a:solidFill>
                      <a:srgbClr val="8C8C8C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502" name="Rectangle 146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17"/>
                      <a:ext cx="164" cy="4"/>
                    </a:xfrm>
                    <a:prstGeom prst="rect">
                      <a:avLst/>
                    </a:prstGeom>
                    <a:solidFill>
                      <a:srgbClr val="9E9E9E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503" name="Rectangle 147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21"/>
                      <a:ext cx="164" cy="3"/>
                    </a:xfrm>
                    <a:prstGeom prst="rect">
                      <a:avLst/>
                    </a:prstGeom>
                    <a:solidFill>
                      <a:srgbClr val="B0B0B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504" name="Rectangle 148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24"/>
                      <a:ext cx="164" cy="3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505" name="Rectangle 149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27"/>
                      <a:ext cx="164" cy="4"/>
                    </a:xfrm>
                    <a:prstGeom prst="rect">
                      <a:avLst/>
                    </a:prstGeom>
                    <a:solidFill>
                      <a:srgbClr val="CECECE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506" name="Rectangle 150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31"/>
                      <a:ext cx="164" cy="3"/>
                    </a:xfrm>
                    <a:prstGeom prst="rect">
                      <a:avLst/>
                    </a:prstGeom>
                    <a:solidFill>
                      <a:srgbClr val="DBDBDB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507" name="Rectangle 151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34"/>
                      <a:ext cx="164" cy="4"/>
                    </a:xfrm>
                    <a:prstGeom prst="rect">
                      <a:avLst/>
                    </a:prstGeom>
                    <a:solidFill>
                      <a:srgbClr val="E4E4E4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508" name="Rectangle 152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38"/>
                      <a:ext cx="164" cy="3"/>
                    </a:xfrm>
                    <a:prstGeom prst="rect">
                      <a:avLst/>
                    </a:prstGeom>
                    <a:solidFill>
                      <a:srgbClr val="EDEDED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509" name="Rectangle 153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41"/>
                      <a:ext cx="164" cy="4"/>
                    </a:xfrm>
                    <a:prstGeom prst="rect">
                      <a:avLst/>
                    </a:prstGeom>
                    <a:solidFill>
                      <a:srgbClr val="F3F3F3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510" name="Rectangle 154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45"/>
                      <a:ext cx="164" cy="3"/>
                    </a:xfrm>
                    <a:prstGeom prst="rect">
                      <a:avLst/>
                    </a:prstGeom>
                    <a:solidFill>
                      <a:srgbClr val="F8F8F8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511" name="Rectangle 155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48"/>
                      <a:ext cx="164" cy="4"/>
                    </a:xfrm>
                    <a:prstGeom prst="rect">
                      <a:avLst/>
                    </a:prstGeom>
                    <a:solidFill>
                      <a:srgbClr val="FBFBFB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4512" name="Rectangle 156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52"/>
                      <a:ext cx="164" cy="3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</p:grpSp>
              <p:sp>
                <p:nvSpPr>
                  <p:cNvPr id="14436" name="Oval 157"/>
                  <p:cNvSpPr>
                    <a:spLocks noChangeAspect="1"/>
                  </p:cNvSpPr>
                  <p:nvPr/>
                </p:nvSpPr>
                <p:spPr>
                  <a:xfrm>
                    <a:off x="5303" y="4327"/>
                    <a:ext cx="160" cy="125"/>
                  </a:xfrm>
                  <a:prstGeom prst="ellipse">
                    <a:avLst/>
                  </a:prstGeom>
                  <a:noFill/>
                  <a:ln w="825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14423" name="Text Box 158"/>
                <p:cNvSpPr txBox="1">
                  <a:spLocks noChangeAspect="1"/>
                </p:cNvSpPr>
                <p:nvPr/>
              </p:nvSpPr>
              <p:spPr>
                <a:xfrm>
                  <a:off x="4836" y="2620"/>
                  <a:ext cx="700" cy="8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lvl="0" algn="ctr" eaLnBrk="0" hangingPunct="0"/>
                  <a:r>
                    <a:rPr lang="en-US" altLang="zh-CN" b="1" dirty="0">
                      <a:latin typeface="Calibri" pitchFamily="34" charset="0"/>
                      <a:ea typeface="宋体" panose="02010600030101010101" pitchFamily="2" charset="-122"/>
                    </a:rPr>
                    <a:t>12</a:t>
                  </a:r>
                  <a:endParaRPr lang="en-US" altLang="zh-CN" b="1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424" name="Text Box 159"/>
                <p:cNvSpPr txBox="1">
                  <a:spLocks noChangeAspect="1"/>
                </p:cNvSpPr>
                <p:nvPr/>
              </p:nvSpPr>
              <p:spPr>
                <a:xfrm>
                  <a:off x="3780" y="6744"/>
                  <a:ext cx="700" cy="8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lvl="0" algn="ctr" eaLnBrk="0" hangingPunct="0"/>
                  <a:r>
                    <a:rPr lang="en-US" altLang="zh-CN" b="1" dirty="0">
                      <a:latin typeface="Calibri" pitchFamily="34" charset="0"/>
                      <a:ea typeface="宋体" panose="02010600030101010101" pitchFamily="2" charset="-122"/>
                    </a:rPr>
                    <a:t>7</a:t>
                  </a:r>
                  <a:endParaRPr lang="en-US" altLang="zh-CN" b="1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425" name="Text Box 160"/>
                <p:cNvSpPr txBox="1">
                  <a:spLocks noChangeAspect="1"/>
                </p:cNvSpPr>
                <p:nvPr/>
              </p:nvSpPr>
              <p:spPr>
                <a:xfrm>
                  <a:off x="3081" y="6051"/>
                  <a:ext cx="699" cy="8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lvl="0" algn="ctr" eaLnBrk="0" hangingPunct="0"/>
                  <a:r>
                    <a:rPr lang="en-US" altLang="zh-CN" b="1" dirty="0">
                      <a:latin typeface="Calibri" pitchFamily="34" charset="0"/>
                      <a:ea typeface="宋体" panose="02010600030101010101" pitchFamily="2" charset="-122"/>
                    </a:rPr>
                    <a:t>8</a:t>
                  </a:r>
                  <a:endParaRPr lang="en-US" altLang="zh-CN" b="1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426" name="Text Box 161"/>
                <p:cNvSpPr txBox="1">
                  <a:spLocks noChangeAspect="1"/>
                </p:cNvSpPr>
                <p:nvPr/>
              </p:nvSpPr>
              <p:spPr>
                <a:xfrm>
                  <a:off x="2721" y="4872"/>
                  <a:ext cx="699" cy="8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lvl="0" algn="ctr" eaLnBrk="0" hangingPunct="0"/>
                  <a:r>
                    <a:rPr lang="en-US" altLang="zh-CN" b="1" dirty="0">
                      <a:latin typeface="Calibri" pitchFamily="34" charset="0"/>
                      <a:ea typeface="宋体" panose="02010600030101010101" pitchFamily="2" charset="-122"/>
                    </a:rPr>
                    <a:t>9</a:t>
                  </a:r>
                  <a:endParaRPr lang="en-US" altLang="zh-CN" b="1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427" name="Text Box 162"/>
                <p:cNvSpPr txBox="1">
                  <a:spLocks noChangeAspect="1"/>
                </p:cNvSpPr>
                <p:nvPr/>
              </p:nvSpPr>
              <p:spPr>
                <a:xfrm>
                  <a:off x="3080" y="3936"/>
                  <a:ext cx="700" cy="8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lvl="0" algn="ctr" eaLnBrk="0" hangingPunct="0"/>
                  <a:r>
                    <a:rPr lang="en-US" altLang="zh-CN" b="1" dirty="0">
                      <a:latin typeface="Calibri" pitchFamily="34" charset="0"/>
                      <a:ea typeface="宋体" panose="02010600030101010101" pitchFamily="2" charset="-122"/>
                    </a:rPr>
                    <a:t>10</a:t>
                  </a:r>
                  <a:endParaRPr lang="en-US" altLang="zh-CN" b="1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428" name="Text Box 163"/>
                <p:cNvSpPr txBox="1">
                  <a:spLocks noChangeAspect="1"/>
                </p:cNvSpPr>
                <p:nvPr/>
              </p:nvSpPr>
              <p:spPr>
                <a:xfrm>
                  <a:off x="3801" y="3087"/>
                  <a:ext cx="699" cy="8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lvl="0" algn="ctr" eaLnBrk="0" hangingPunct="0"/>
                  <a:r>
                    <a:rPr lang="en-US" altLang="zh-CN" b="1" dirty="0">
                      <a:latin typeface="Calibri" pitchFamily="34" charset="0"/>
                      <a:ea typeface="宋体" panose="02010600030101010101" pitchFamily="2" charset="-122"/>
                    </a:rPr>
                    <a:t>11</a:t>
                  </a:r>
                  <a:endParaRPr lang="en-US" altLang="zh-CN" b="1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429" name="Text Box 164"/>
                <p:cNvSpPr txBox="1">
                  <a:spLocks noChangeAspect="1"/>
                </p:cNvSpPr>
                <p:nvPr/>
              </p:nvSpPr>
              <p:spPr>
                <a:xfrm>
                  <a:off x="6141" y="3087"/>
                  <a:ext cx="699" cy="8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lvl="0" algn="ctr" eaLnBrk="0" hangingPunct="0"/>
                  <a:r>
                    <a:rPr lang="en-US" altLang="zh-CN" b="1" dirty="0">
                      <a:latin typeface="Calibri" pitchFamily="34" charset="0"/>
                      <a:ea typeface="宋体" panose="02010600030101010101" pitchFamily="2" charset="-122"/>
                    </a:rPr>
                    <a:t>1</a:t>
                  </a:r>
                  <a:endParaRPr lang="en-US" altLang="zh-CN" b="1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430" name="Text Box 165"/>
                <p:cNvSpPr txBox="1">
                  <a:spLocks noChangeAspect="1"/>
                </p:cNvSpPr>
                <p:nvPr/>
              </p:nvSpPr>
              <p:spPr>
                <a:xfrm>
                  <a:off x="6840" y="3867"/>
                  <a:ext cx="699" cy="8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lvl="0" algn="ctr" eaLnBrk="0" hangingPunct="0"/>
                  <a:r>
                    <a:rPr lang="en-US" altLang="zh-CN" b="1" dirty="0">
                      <a:latin typeface="Calibri" pitchFamily="34" charset="0"/>
                      <a:ea typeface="宋体" panose="02010600030101010101" pitchFamily="2" charset="-122"/>
                    </a:rPr>
                    <a:t>2</a:t>
                  </a:r>
                  <a:endParaRPr lang="en-US" altLang="zh-CN" b="1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431" name="Text Box 166"/>
                <p:cNvSpPr txBox="1">
                  <a:spLocks noChangeAspect="1"/>
                </p:cNvSpPr>
                <p:nvPr/>
              </p:nvSpPr>
              <p:spPr>
                <a:xfrm>
                  <a:off x="7214" y="4872"/>
                  <a:ext cx="699" cy="8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lvl="0" algn="ctr" eaLnBrk="0" hangingPunct="0"/>
                  <a:r>
                    <a:rPr lang="en-US" altLang="zh-CN" b="1" dirty="0">
                      <a:latin typeface="Calibri" pitchFamily="34" charset="0"/>
                      <a:ea typeface="宋体" panose="02010600030101010101" pitchFamily="2" charset="-122"/>
                    </a:rPr>
                    <a:t>3</a:t>
                  </a:r>
                  <a:endParaRPr lang="en-US" altLang="zh-CN" b="1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432" name="Text Box 167"/>
                <p:cNvSpPr txBox="1">
                  <a:spLocks noChangeAspect="1"/>
                </p:cNvSpPr>
                <p:nvPr/>
              </p:nvSpPr>
              <p:spPr>
                <a:xfrm>
                  <a:off x="6840" y="5964"/>
                  <a:ext cx="699" cy="8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lvl="0" algn="ctr" eaLnBrk="0" hangingPunct="0"/>
                  <a:r>
                    <a:rPr lang="en-US" altLang="zh-CN" b="1" dirty="0">
                      <a:latin typeface="Calibri" pitchFamily="34" charset="0"/>
                      <a:ea typeface="宋体" panose="02010600030101010101" pitchFamily="2" charset="-122"/>
                    </a:rPr>
                    <a:t>4</a:t>
                  </a:r>
                  <a:endParaRPr lang="en-US" altLang="zh-CN" b="1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433" name="Text Box 168"/>
                <p:cNvSpPr txBox="1">
                  <a:spLocks noChangeAspect="1"/>
                </p:cNvSpPr>
                <p:nvPr/>
              </p:nvSpPr>
              <p:spPr>
                <a:xfrm>
                  <a:off x="6141" y="6744"/>
                  <a:ext cx="699" cy="8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lvl="0" algn="ctr" eaLnBrk="0" hangingPunct="0"/>
                  <a:r>
                    <a:rPr lang="en-US" altLang="zh-CN" b="1" dirty="0">
                      <a:latin typeface="Calibri" pitchFamily="34" charset="0"/>
                      <a:ea typeface="宋体" panose="02010600030101010101" pitchFamily="2" charset="-122"/>
                    </a:rPr>
                    <a:t>5</a:t>
                  </a:r>
                  <a:endParaRPr lang="en-US" altLang="zh-CN" b="1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434" name="Text Box 169"/>
                <p:cNvSpPr txBox="1">
                  <a:spLocks noChangeAspect="1"/>
                </p:cNvSpPr>
                <p:nvPr/>
              </p:nvSpPr>
              <p:spPr>
                <a:xfrm>
                  <a:off x="4880" y="7056"/>
                  <a:ext cx="700" cy="8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lvl="0" algn="ctr" eaLnBrk="0" hangingPunct="0"/>
                  <a:r>
                    <a:rPr lang="en-US" altLang="zh-CN" b="1" dirty="0">
                      <a:latin typeface="Calibri" pitchFamily="34" charset="0"/>
                      <a:ea typeface="宋体" panose="02010600030101010101" pitchFamily="2" charset="-122"/>
                    </a:rPr>
                    <a:t>6</a:t>
                  </a:r>
                  <a:endParaRPr lang="en-US" altLang="zh-CN" b="1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14345" name="Line 170"/>
            <p:cNvSpPr>
              <a:spLocks noChangeAspect="1"/>
            </p:cNvSpPr>
            <p:nvPr/>
          </p:nvSpPr>
          <p:spPr>
            <a:xfrm flipV="1">
              <a:off x="1051" y="446"/>
              <a:ext cx="0" cy="473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4346" name="Line 171"/>
            <p:cNvSpPr>
              <a:spLocks noChangeAspect="1"/>
            </p:cNvSpPr>
            <p:nvPr/>
          </p:nvSpPr>
          <p:spPr>
            <a:xfrm rot="-3290668" flipH="1">
              <a:off x="1007" y="801"/>
              <a:ext cx="265" cy="5"/>
            </a:xfrm>
            <a:prstGeom prst="line">
              <a:avLst/>
            </a:prstGeom>
            <a:ln w="76200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81" name="Text Box 172"/>
          <p:cNvSpPr txBox="1"/>
          <p:nvPr/>
        </p:nvSpPr>
        <p:spPr>
          <a:xfrm>
            <a:off x="395288" y="5661025"/>
            <a:ext cx="7935912" cy="646113"/>
          </a:xfrm>
          <a:prstGeom prst="rect">
            <a:avLst/>
          </a:prstGeom>
          <a:solidFill>
            <a:srgbClr val="FFFF00">
              <a:alpha val="27058"/>
            </a:srgbClr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808000"/>
                </a:solidFill>
                <a:latin typeface="华文新魏" pitchFamily="2" charset="-122"/>
                <a:ea typeface="华文新魏" pitchFamily="2" charset="-122"/>
              </a:rPr>
              <a:t>分针指着</a:t>
            </a:r>
            <a:r>
              <a:rPr lang="en-US" altLang="zh-CN" sz="3600" b="1" dirty="0">
                <a:solidFill>
                  <a:srgbClr val="808000"/>
                </a:solidFill>
                <a:latin typeface="华文新魏" pitchFamily="2" charset="-122"/>
                <a:ea typeface="华文新魏" pitchFamily="2" charset="-122"/>
              </a:rPr>
              <a:t>12</a:t>
            </a:r>
            <a:r>
              <a:rPr lang="zh-CN" altLang="en-US" sz="3600" b="1" dirty="0">
                <a:solidFill>
                  <a:srgbClr val="808000"/>
                </a:solidFill>
                <a:latin typeface="华文新魏" pitchFamily="2" charset="-122"/>
                <a:ea typeface="华文新魏" pitchFamily="2" charset="-122"/>
              </a:rPr>
              <a:t>，时针指着几，就是几时。</a:t>
            </a:r>
            <a:endParaRPr lang="zh-CN" altLang="en-US" sz="3600" b="1" dirty="0">
              <a:solidFill>
                <a:srgbClr val="808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82" name="Text Box 175"/>
          <p:cNvSpPr txBox="1"/>
          <p:nvPr/>
        </p:nvSpPr>
        <p:spPr>
          <a:xfrm>
            <a:off x="1093788" y="1816100"/>
            <a:ext cx="20574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en-US" altLang="zh-CN" sz="6000" b="1" dirty="0">
                <a:solidFill>
                  <a:srgbClr val="008000"/>
                </a:solidFill>
                <a:latin typeface="Calibri" pitchFamily="34" charset="0"/>
                <a:ea typeface="楷体_GB2312" panose="02010609030101010101" pitchFamily="49" charset="-122"/>
              </a:rPr>
              <a:t>1:00</a:t>
            </a:r>
            <a:endParaRPr lang="en-US" altLang="zh-CN" sz="6000" b="1" dirty="0">
              <a:solidFill>
                <a:srgbClr val="008000"/>
              </a:solidFill>
              <a:latin typeface="Calibri" pitchFamily="34" charset="0"/>
              <a:ea typeface="楷体_GB2312" panose="02010609030101010101" pitchFamily="49" charset="-122"/>
            </a:endParaRPr>
          </a:p>
        </p:txBody>
      </p:sp>
      <p:sp>
        <p:nvSpPr>
          <p:cNvPr id="183" name="Text Box 176"/>
          <p:cNvSpPr txBox="1"/>
          <p:nvPr/>
        </p:nvSpPr>
        <p:spPr>
          <a:xfrm>
            <a:off x="1116013" y="2708275"/>
            <a:ext cx="20574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en-US" altLang="zh-CN" sz="6000" b="1" dirty="0">
                <a:solidFill>
                  <a:srgbClr val="008000"/>
                </a:solidFill>
                <a:latin typeface="Calibri" pitchFamily="34" charset="0"/>
                <a:ea typeface="楷体_GB2312" panose="02010609030101010101" pitchFamily="49" charset="-122"/>
              </a:rPr>
              <a:t>1</a:t>
            </a:r>
            <a:r>
              <a:rPr lang="zh-CN" altLang="en-US" sz="6000" b="1" dirty="0">
                <a:solidFill>
                  <a:srgbClr val="008000"/>
                </a:solidFill>
                <a:latin typeface="Calibri" pitchFamily="34" charset="0"/>
                <a:ea typeface="楷体_GB2312" panose="02010609030101010101" pitchFamily="49" charset="-122"/>
              </a:rPr>
              <a:t>时</a:t>
            </a:r>
            <a:endParaRPr lang="zh-CN" altLang="en-US" sz="6000" b="1" dirty="0">
              <a:solidFill>
                <a:srgbClr val="008000"/>
              </a:solidFill>
              <a:latin typeface="Calibri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" grpId="0" animBg="1"/>
      <p:bldP spid="182" grpId="0"/>
      <p:bldP spid="18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3" descr="F:\七彩课堂插图板式封面\排版用图标、页眉页脚\标题图（终-排版用）共29个\资料宝袋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4868863"/>
            <a:ext cx="1844675" cy="1431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3" descr="F:\七彩课堂插图板式封面\排版用图标、页眉页脚\标题jpg\读读比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1500" y="836613"/>
            <a:ext cx="2592388" cy="1812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同侧圆角矩形 15"/>
          <p:cNvSpPr/>
          <p:nvPr/>
        </p:nvSpPr>
        <p:spPr>
          <a:xfrm>
            <a:off x="468313" y="966788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典题精讲</a:t>
            </a:r>
            <a:endParaRPr lang="" altLang="en-US" sz="3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17" name="直线连接符 21"/>
          <p:cNvCxnSpPr/>
          <p:nvPr/>
        </p:nvCxnSpPr>
        <p:spPr>
          <a:xfrm flipV="1">
            <a:off x="468313" y="162242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366" name="矩形 5"/>
          <p:cNvSpPr/>
          <p:nvPr/>
        </p:nvSpPr>
        <p:spPr>
          <a:xfrm>
            <a:off x="827088" y="1700213"/>
            <a:ext cx="4608512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1.</a:t>
            </a:r>
            <a:r>
              <a:rPr lang="en-US" altLang="en-US" sz="3200" dirty="0"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连线。</a:t>
            </a:r>
            <a:endParaRPr lang="en-US" altLang="en-US" sz="3200" dirty="0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15367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9613" y="2565400"/>
            <a:ext cx="6091237" cy="25225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7" name="Picture 3" descr="F:\七彩课堂插图板式封面\排版用图标、页眉页脚\标题图（终-排版用）共29个\资料宝袋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4038" y="4970463"/>
            <a:ext cx="1714500" cy="1330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同侧圆角矩形 1"/>
          <p:cNvSpPr/>
          <p:nvPr/>
        </p:nvSpPr>
        <p:spPr>
          <a:xfrm>
            <a:off x="468313" y="966788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典题精讲</a:t>
            </a:r>
            <a:endParaRPr lang="" altLang="en-US" sz="3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539750" y="16287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026" name="对象 3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114300" imgH="215900" progId="Equation.3">
                  <p:embed/>
                </p:oleObj>
              </mc:Choice>
              <mc:Fallback>
                <p:oleObj name="" r:id="rId2" imgW="114300" imgH="2159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971550" y="1700213"/>
            <a:ext cx="3543300" cy="64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解题思路：</a:t>
            </a:r>
            <a:endParaRPr lang="zh-CN" altLang="en-US" sz="3600" dirty="0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1031" name="Picture 3" descr="F:\七彩课堂插图板式封面\排版用图标、页眉页脚\标题jpg\读读比比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8575" y="777875"/>
            <a:ext cx="2447925" cy="1712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15"/>
          <p:cNvSpPr/>
          <p:nvPr/>
        </p:nvSpPr>
        <p:spPr>
          <a:xfrm>
            <a:off x="1131888" y="2420938"/>
            <a:ext cx="6767512" cy="2678112"/>
          </a:xfrm>
          <a:prstGeom prst="rect">
            <a:avLst/>
          </a:prstGeom>
          <a:solidFill>
            <a:srgbClr val="7030A0">
              <a:alpha val="32941"/>
            </a:srgbClr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       上面一行是钟表中整时的呈现方式，要弄清楚：分针指着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12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，时针指着几就是几时。下面一行是电子表中整时的呈现方式，要弄清楚：两个“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”前是几就是几时。先读出上面一行钟表的时刻，再找出下面一行对应的时刻连线。</a:t>
            </a:r>
            <a:endParaRPr lang="zh-CN" altLang="en-US" sz="2800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2924175"/>
            <a:ext cx="6553200" cy="2714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同侧圆角矩形 15"/>
          <p:cNvSpPr/>
          <p:nvPr/>
        </p:nvSpPr>
        <p:spPr>
          <a:xfrm>
            <a:off x="468313" y="966788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典题精讲</a:t>
            </a:r>
            <a:endParaRPr lang="" altLang="en-US" sz="3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17" name="直线连接符 21"/>
          <p:cNvCxnSpPr/>
          <p:nvPr/>
        </p:nvCxnSpPr>
        <p:spPr>
          <a:xfrm flipV="1">
            <a:off x="468313" y="162242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389" name="TextBox 6"/>
          <p:cNvSpPr txBox="1"/>
          <p:nvPr/>
        </p:nvSpPr>
        <p:spPr>
          <a:xfrm>
            <a:off x="900113" y="1700213"/>
            <a:ext cx="2447925" cy="64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正确解答：</a:t>
            </a:r>
            <a:endParaRPr lang="zh-CN" altLang="en-US" sz="36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16390" name="Picture 3" descr="F:\七彩课堂插图板式封面\排版用图标、页眉页脚\标题jpg\读读比比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1500" y="836613"/>
            <a:ext cx="2592388" cy="18129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3" name="直接连接符 12"/>
          <p:cNvCxnSpPr/>
          <p:nvPr/>
        </p:nvCxnSpPr>
        <p:spPr>
          <a:xfrm>
            <a:off x="2700338" y="4149725"/>
            <a:ext cx="4175125" cy="792163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10800000" flipV="1">
            <a:off x="2339975" y="4076700"/>
            <a:ext cx="1800225" cy="86518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rot="10800000" flipV="1">
            <a:off x="4067175" y="4221163"/>
            <a:ext cx="1225550" cy="792163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rot="10800000" flipV="1">
            <a:off x="5435600" y="4221163"/>
            <a:ext cx="1223963" cy="792163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3" descr="F:\七彩课堂插图板式封面\排版用图标、页眉页脚\标题jpg\读读比比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0" y="836613"/>
            <a:ext cx="2592388" cy="1812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同侧圆角矩形 15"/>
          <p:cNvSpPr/>
          <p:nvPr/>
        </p:nvSpPr>
        <p:spPr>
          <a:xfrm>
            <a:off x="468313" y="966788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典题精讲</a:t>
            </a:r>
            <a:endParaRPr lang="" altLang="en-US" sz="3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17" name="直线连接符 21"/>
          <p:cNvCxnSpPr/>
          <p:nvPr/>
        </p:nvCxnSpPr>
        <p:spPr>
          <a:xfrm flipV="1">
            <a:off x="468313" y="162242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413" name="矩形 5"/>
          <p:cNvSpPr/>
          <p:nvPr/>
        </p:nvSpPr>
        <p:spPr>
          <a:xfrm>
            <a:off x="611188" y="1628775"/>
            <a:ext cx="47529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 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2.     1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小时后是几时</a:t>
            </a:r>
            <a:r>
              <a:rPr lang="en-US" altLang="en-US" sz="3200">
                <a:latin typeface="华文新魏" pitchFamily="2" charset="-122"/>
                <a:ea typeface="华文新魏" pitchFamily="2" charset="-122"/>
              </a:rPr>
              <a:t>?</a:t>
            </a:r>
            <a:endParaRPr lang="en-US" altLang="en-US" sz="3200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17414" name="Picture 3" descr="F:\七彩课堂插图板式封面\排版用图标、页眉页脚\标题图（终-排版用）共29个\资料宝袋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563" y="4868863"/>
            <a:ext cx="1843087" cy="1431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5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450" y="2565400"/>
            <a:ext cx="7443788" cy="23669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Text Box 7"/>
          <p:cNvSpPr txBox="1"/>
          <p:nvPr/>
        </p:nvSpPr>
        <p:spPr>
          <a:xfrm>
            <a:off x="1116013" y="2781300"/>
            <a:ext cx="7056437" cy="2738438"/>
          </a:xfrm>
          <a:prstGeom prst="rect">
            <a:avLst/>
          </a:prstGeom>
          <a:solidFill>
            <a:srgbClr val="FF0000">
              <a:alpha val="18039"/>
            </a:srgbClr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      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写出</a:t>
            </a:r>
            <a:r>
              <a:rPr lang="en-US" altLang="en-US" sz="2800" dirty="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小时后是几时的关键是找到现在每个钟面上的时间。第一个钟面上分针指向</a:t>
            </a:r>
            <a:r>
              <a:rPr lang="en-US" altLang="en-US" sz="2800" dirty="0">
                <a:latin typeface="华文新魏" pitchFamily="2" charset="-122"/>
                <a:ea typeface="华文新魏" pitchFamily="2" charset="-122"/>
              </a:rPr>
              <a:t>12,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时针指向</a:t>
            </a:r>
            <a:r>
              <a:rPr lang="en-US" altLang="en-US" sz="2800" dirty="0">
                <a:latin typeface="华文新魏" pitchFamily="2" charset="-122"/>
                <a:ea typeface="华文新魏" pitchFamily="2" charset="-122"/>
              </a:rPr>
              <a:t>8,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表示</a:t>
            </a:r>
            <a:r>
              <a:rPr lang="en-US" altLang="en-US" sz="2800" dirty="0">
                <a:latin typeface="华文新魏" pitchFamily="2" charset="-122"/>
                <a:ea typeface="华文新魏" pitchFamily="2" charset="-122"/>
              </a:rPr>
              <a:t>8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时</a:t>
            </a:r>
            <a:r>
              <a:rPr lang="en-US" altLang="en-US" sz="2800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那么</a:t>
            </a:r>
            <a:r>
              <a:rPr lang="en-US" altLang="en-US" sz="2800" dirty="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小时后是</a:t>
            </a:r>
            <a:r>
              <a:rPr lang="en-US" altLang="en-US" sz="2800" dirty="0">
                <a:latin typeface="华文新魏" pitchFamily="2" charset="-122"/>
                <a:ea typeface="华文新魏" pitchFamily="2" charset="-122"/>
              </a:rPr>
              <a:t>9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时</a:t>
            </a:r>
            <a:r>
              <a:rPr lang="en-US" altLang="en-US" sz="2800" dirty="0">
                <a:latin typeface="华文新魏" pitchFamily="2" charset="-122"/>
                <a:ea typeface="华文新魏" pitchFamily="2" charset="-122"/>
              </a:rPr>
              <a:t>;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第二个钟面上分针指向</a:t>
            </a:r>
            <a:r>
              <a:rPr lang="en-US" altLang="en-US" sz="2800" dirty="0">
                <a:latin typeface="华文新魏" pitchFamily="2" charset="-122"/>
                <a:ea typeface="华文新魏" pitchFamily="2" charset="-122"/>
              </a:rPr>
              <a:t>12,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时针指向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12</a:t>
            </a:r>
            <a:r>
              <a:rPr lang="en-US" altLang="en-US" sz="2800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表示</a:t>
            </a:r>
            <a:r>
              <a:rPr lang="en-US" altLang="en-US" sz="2800" dirty="0">
                <a:latin typeface="华文新魏" pitchFamily="2" charset="-122"/>
                <a:ea typeface="华文新魏" pitchFamily="2" charset="-122"/>
              </a:rPr>
              <a:t>12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时</a:t>
            </a:r>
            <a:r>
              <a:rPr lang="en-US" altLang="en-US" sz="2800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那么</a:t>
            </a:r>
            <a:r>
              <a:rPr lang="en-US" altLang="en-US" sz="2800" dirty="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小时后是</a:t>
            </a:r>
            <a:r>
              <a:rPr lang="en-US" altLang="en-US" sz="2800" dirty="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时</a:t>
            </a:r>
            <a:r>
              <a:rPr lang="en-US" altLang="en-US" sz="2800" dirty="0">
                <a:latin typeface="华文新魏" pitchFamily="2" charset="-122"/>
                <a:ea typeface="华文新魏" pitchFamily="2" charset="-122"/>
              </a:rPr>
              <a:t>;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第三个钟面上分针指向</a:t>
            </a:r>
            <a:r>
              <a:rPr lang="en-US" altLang="en-US" sz="2800" dirty="0">
                <a:latin typeface="华文新魏" pitchFamily="2" charset="-122"/>
                <a:ea typeface="华文新魏" pitchFamily="2" charset="-122"/>
              </a:rPr>
              <a:t>12,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时针指向</a:t>
            </a:r>
            <a:r>
              <a:rPr lang="en-US" altLang="en-US" sz="2800" dirty="0">
                <a:latin typeface="华文新魏" pitchFamily="2" charset="-122"/>
                <a:ea typeface="华文新魏" pitchFamily="2" charset="-122"/>
              </a:rPr>
              <a:t>11,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表示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11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时</a:t>
            </a:r>
            <a:r>
              <a:rPr lang="en-US" altLang="en-US" sz="2800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那么</a:t>
            </a:r>
            <a:r>
              <a:rPr lang="en-US" altLang="en-US" sz="2800" dirty="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小时后是</a:t>
            </a:r>
            <a:r>
              <a:rPr lang="en-US" altLang="en-US" sz="2800" dirty="0">
                <a:latin typeface="华文新魏" pitchFamily="2" charset="-122"/>
                <a:ea typeface="华文新魏" pitchFamily="2" charset="-122"/>
              </a:rPr>
              <a:t>12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时。</a:t>
            </a:r>
            <a:endParaRPr lang="zh-CN" altLang="en-US" sz="2800" dirty="0">
              <a:solidFill>
                <a:srgbClr val="7030A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" name="同侧圆角矩形 1"/>
          <p:cNvSpPr/>
          <p:nvPr/>
        </p:nvSpPr>
        <p:spPr>
          <a:xfrm>
            <a:off x="468313" y="966788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典题精讲</a:t>
            </a:r>
            <a:endParaRPr lang="" altLang="en-US" sz="3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539750" y="16287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050" name="对象 3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114300" imgH="215900" progId="Equation.3">
                  <p:embed/>
                </p:oleObj>
              </mc:Choice>
              <mc:Fallback>
                <p:oleObj name="" r:id="rId1" imgW="114300" imgH="215900" progId="Equation.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971550" y="1700213"/>
            <a:ext cx="3543300" cy="64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解题思路：</a:t>
            </a:r>
            <a:endParaRPr lang="zh-CN" altLang="en-US" sz="3600" dirty="0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2055" name="Picture 3" descr="F:\七彩课堂插图板式封面\排版用图标、页眉页脚\标题jpg\读读比比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1500" y="836613"/>
            <a:ext cx="2592388" cy="1812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同侧圆角矩形 15"/>
          <p:cNvSpPr/>
          <p:nvPr/>
        </p:nvSpPr>
        <p:spPr>
          <a:xfrm>
            <a:off x="468313" y="966788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典题精讲</a:t>
            </a:r>
            <a:endParaRPr lang="" altLang="en-US" sz="3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17" name="直线连接符 21"/>
          <p:cNvCxnSpPr/>
          <p:nvPr/>
        </p:nvCxnSpPr>
        <p:spPr>
          <a:xfrm flipV="1">
            <a:off x="468313" y="162242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436" name="TextBox 6"/>
          <p:cNvSpPr txBox="1"/>
          <p:nvPr/>
        </p:nvSpPr>
        <p:spPr>
          <a:xfrm>
            <a:off x="755650" y="1844675"/>
            <a:ext cx="24479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正确解答：</a:t>
            </a:r>
            <a:endParaRPr lang="zh-CN" altLang="en-US" sz="36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18437" name="Picture 3" descr="F:\七彩课堂插图板式封面\排版用图标、页眉页脚\标题jpg\读读比比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0" y="836613"/>
            <a:ext cx="2592388" cy="1812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8" name="Picture 3" descr="F:\七彩课堂插图板式封面\排版用图标、页眉页脚\标题图（终-排版用）共29个\资料宝袋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563" y="4868863"/>
            <a:ext cx="1843087" cy="1431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2"/>
          <p:cNvSpPr/>
          <p:nvPr/>
        </p:nvSpPr>
        <p:spPr>
          <a:xfrm>
            <a:off x="2987675" y="3284538"/>
            <a:ext cx="3960813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4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9</a:t>
            </a:r>
            <a:r>
              <a:rPr lang="zh-CN" altLang="en-US" sz="44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时   </a:t>
            </a:r>
            <a:r>
              <a:rPr lang="en-US" altLang="zh-CN" sz="44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44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时   </a:t>
            </a:r>
            <a:r>
              <a:rPr lang="en-US" altLang="zh-CN" sz="44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12</a:t>
            </a:r>
            <a:r>
              <a:rPr lang="zh-CN" altLang="en-US" sz="44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时</a:t>
            </a:r>
            <a:endParaRPr lang="zh-CN" altLang="zh-CN" sz="4400" dirty="0">
              <a:solidFill>
                <a:srgbClr val="7030A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1"/>
          <p:cNvPicPr>
            <a:picLocks noChangeAspect="1"/>
          </p:cNvPicPr>
          <p:nvPr/>
        </p:nvPicPr>
        <p:blipFill>
          <a:blip r:embed="rId1"/>
          <a:srcRect t="4082" r="8163" b="8163"/>
          <a:stretch>
            <a:fillRect/>
          </a:stretch>
        </p:blipFill>
        <p:spPr>
          <a:xfrm>
            <a:off x="3132138" y="2276475"/>
            <a:ext cx="3240087" cy="3097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Picture 4" descr="F:\七彩课堂插图板式封面\排版用图标、页眉页脚\标题jpg\读读背背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6325" y="836613"/>
            <a:ext cx="2471738" cy="1728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0" name="Rectangle 2"/>
          <p:cNvSpPr/>
          <p:nvPr/>
        </p:nvSpPr>
        <p:spPr>
          <a:xfrm>
            <a:off x="0" y="-184150"/>
            <a:ext cx="1841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eaLnBrk="1" hangingPunct="1"/>
            <a:endParaRPr lang="zh-CN" altLang="en-US" dirty="0">
              <a:latin typeface="Calibri" pitchFamily="34" charset="0"/>
              <a:ea typeface="宋体" panose="02010600030101010101" pitchFamily="2" charset="-122"/>
            </a:endParaRPr>
          </a:p>
        </p:txBody>
      </p:sp>
      <p:pic>
        <p:nvPicPr>
          <p:cNvPr id="19461" name="例.eps" descr="id:2147501035;FounderC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988" y="1828800"/>
            <a:ext cx="508000" cy="447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同侧圆角矩形 11"/>
          <p:cNvSpPr/>
          <p:nvPr/>
        </p:nvSpPr>
        <p:spPr>
          <a:xfrm>
            <a:off x="468313" y="966788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易错提醒</a:t>
            </a:r>
            <a:endParaRPr lang="" altLang="en-US" sz="3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468313" y="162242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 rot="-3301958">
            <a:off x="5608638" y="4699000"/>
            <a:ext cx="2236787" cy="706438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pPr lvl="0" eaLnBrk="1" hangingPunct="1"/>
            <a:r>
              <a:rPr lang="zh-CN" altLang="zh-CN" sz="40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错误解答</a:t>
            </a:r>
            <a:endParaRPr lang="zh-CN" altLang="en-US" sz="40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19465" name="Picture 3" descr="F:\七彩课堂插图板式封面\排版用图标、页眉页脚\标题图（终-排版用）共29个\资料宝袋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563" y="4868863"/>
            <a:ext cx="1843087" cy="1431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6" name="矩形 17"/>
          <p:cNvSpPr/>
          <p:nvPr/>
        </p:nvSpPr>
        <p:spPr>
          <a:xfrm>
            <a:off x="1692275" y="1628775"/>
            <a:ext cx="4608513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写出钟面上的时刻。</a:t>
            </a:r>
            <a:endParaRPr lang="zh-CN" altLang="en-US" sz="36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08400" y="5373688"/>
            <a:ext cx="2376488" cy="922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5400">
                <a:latin typeface="华文新魏" pitchFamily="2" charset="-122"/>
                <a:ea typeface="华文新魏" pitchFamily="2" charset="-122"/>
              </a:rPr>
              <a:t>12:00</a:t>
            </a:r>
            <a:endParaRPr lang="zh-CN" altLang="en-US" sz="5400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3" descr="F:\七彩课堂插图板式封面\排版用图标、页眉页脚\标题图（终-排版用）共29个\资料宝袋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7563" y="4868863"/>
            <a:ext cx="1843087" cy="1431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Rectangle 2"/>
          <p:cNvSpPr/>
          <p:nvPr/>
        </p:nvSpPr>
        <p:spPr>
          <a:xfrm>
            <a:off x="0" y="-184150"/>
            <a:ext cx="1841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eaLnBrk="1" hangingPunct="1"/>
            <a:endParaRPr lang="zh-CN" altLang="en-US" dirty="0">
              <a:latin typeface="Calibri" pitchFamily="34" charset="0"/>
              <a:ea typeface="宋体" panose="02010600030101010101" pitchFamily="2" charset="-122"/>
            </a:endParaRPr>
          </a:p>
        </p:txBody>
      </p:sp>
      <p:sp>
        <p:nvSpPr>
          <p:cNvPr id="20484" name="矩形 10"/>
          <p:cNvSpPr/>
          <p:nvPr/>
        </p:nvSpPr>
        <p:spPr>
          <a:xfrm>
            <a:off x="755650" y="1844675"/>
            <a:ext cx="2592388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错解分析：</a:t>
            </a:r>
            <a:endParaRPr lang="zh-CN" altLang="zh-CN" sz="36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6" name="同侧圆角矩形 15"/>
          <p:cNvSpPr/>
          <p:nvPr/>
        </p:nvSpPr>
        <p:spPr>
          <a:xfrm>
            <a:off x="468313" y="966788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易错提醒</a:t>
            </a:r>
            <a:endParaRPr lang="" altLang="en-US" sz="3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17" name="直线连接符 21"/>
          <p:cNvCxnSpPr/>
          <p:nvPr/>
        </p:nvCxnSpPr>
        <p:spPr>
          <a:xfrm flipV="1">
            <a:off x="468313" y="162242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0487" name="Picture 4" descr="F:\七彩课堂插图板式封面\排版用图标、页眉页脚\标题jpg\读读背背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6325" y="836613"/>
            <a:ext cx="2471738" cy="1728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Text Box 7"/>
          <p:cNvSpPr txBox="1"/>
          <p:nvPr/>
        </p:nvSpPr>
        <p:spPr>
          <a:xfrm>
            <a:off x="1476375" y="2708275"/>
            <a:ext cx="6767513" cy="2062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       本题错在没有找准时针和分针。较短的针是时针，较长的针是分针。表面上分针正指着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12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，时针指着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6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就是</a:t>
            </a:r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6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时。</a:t>
            </a:r>
            <a:endParaRPr lang="zh-CN" altLang="en-US" sz="3600" dirty="0">
              <a:solidFill>
                <a:srgbClr val="7030A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5" name="Picture 1"/>
          <p:cNvPicPr>
            <a:picLocks noChangeAspect="1"/>
          </p:cNvPicPr>
          <p:nvPr/>
        </p:nvPicPr>
        <p:blipFill>
          <a:blip r:embed="rId1"/>
          <a:srcRect t="4082" r="8163" b="8163"/>
          <a:stretch>
            <a:fillRect/>
          </a:stretch>
        </p:blipFill>
        <p:spPr>
          <a:xfrm>
            <a:off x="1835150" y="2492375"/>
            <a:ext cx="2592388" cy="2478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矩形 20"/>
          <p:cNvSpPr/>
          <p:nvPr/>
        </p:nvSpPr>
        <p:spPr>
          <a:xfrm>
            <a:off x="4427538" y="2565400"/>
            <a:ext cx="2376487" cy="922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5400" dirty="0">
                <a:latin typeface="华文新魏" pitchFamily="2" charset="-122"/>
                <a:ea typeface="华文新魏" pitchFamily="2" charset="-122"/>
              </a:rPr>
              <a:t>12:00</a:t>
            </a:r>
            <a:endParaRPr lang="zh-CN" altLang="en-US" sz="54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077" name="Rectangle 2"/>
          <p:cNvSpPr/>
          <p:nvPr/>
        </p:nvSpPr>
        <p:spPr>
          <a:xfrm>
            <a:off x="0" y="-184150"/>
            <a:ext cx="18415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eaLnBrk="1" hangingPunct="1"/>
            <a:endParaRPr lang="zh-CN" altLang="en-US" dirty="0">
              <a:latin typeface="Calibri" pitchFamily="34" charset="0"/>
              <a:ea typeface="宋体" panose="02010600030101010101" pitchFamily="2" charset="-122"/>
            </a:endParaRPr>
          </a:p>
        </p:txBody>
      </p:sp>
      <p:pic>
        <p:nvPicPr>
          <p:cNvPr id="3078" name="例.eps" descr="id:2147501035;FounderCE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8" y="1828800"/>
            <a:ext cx="508000" cy="447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同侧圆角矩形 11"/>
          <p:cNvSpPr/>
          <p:nvPr/>
        </p:nvSpPr>
        <p:spPr>
          <a:xfrm>
            <a:off x="468313" y="966788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易错提醒</a:t>
            </a:r>
            <a:endParaRPr lang="" altLang="en-US" sz="3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468313" y="162242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3074" name="对象 24"/>
          <p:cNvGraphicFramePr>
            <a:graphicFrameLocks noChangeAspect="1"/>
          </p:cNvGraphicFramePr>
          <p:nvPr/>
        </p:nvGraphicFramePr>
        <p:xfrm>
          <a:off x="1979613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3" imgW="114300" imgH="215900" progId="Equation.3">
                  <p:embed/>
                </p:oleObj>
              </mc:Choice>
              <mc:Fallback>
                <p:oleObj name="" r:id="rId3" imgW="114300" imgH="215900" progId="Equation.3">
                  <p:embed/>
                  <p:pic>
                    <p:nvPicPr>
                      <p:cNvPr id="0" name="图片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79613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81" name="Picture 3" descr="F:\七彩课堂插图板式封面\排版用图标、页眉页脚\标题图（终-排版用）共29个\资料宝袋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7563" y="4868863"/>
            <a:ext cx="1843087" cy="1431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2" name="Picture 4" descr="F:\七彩课堂插图板式封面\排版用图标、页眉页脚\标题jpg\读读背背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43663" y="758825"/>
            <a:ext cx="2471737" cy="1728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矩形 27"/>
          <p:cNvSpPr/>
          <p:nvPr/>
        </p:nvSpPr>
        <p:spPr>
          <a:xfrm rot="-3301958">
            <a:off x="4962525" y="2671763"/>
            <a:ext cx="2227263" cy="70802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/>
            <a:r>
              <a:rPr lang="zh-CN" altLang="zh-CN" sz="40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错误解答</a:t>
            </a:r>
            <a:endParaRPr lang="zh-CN" altLang="en-US" sz="40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 rot="-3301958">
            <a:off x="5537200" y="4624388"/>
            <a:ext cx="2232025" cy="706437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正确</a:t>
            </a:r>
            <a:r>
              <a:rPr lang="zh-CN" altLang="zh-CN" sz="40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解答</a:t>
            </a:r>
            <a:endParaRPr lang="zh-CN" altLang="en-US" sz="40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356100" y="4292600"/>
            <a:ext cx="2592388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54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6</a:t>
            </a:r>
            <a:r>
              <a:rPr lang="zh-CN" altLang="en-US" sz="54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：</a:t>
            </a:r>
            <a:r>
              <a:rPr lang="en-US" altLang="zh-CN" sz="54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00</a:t>
            </a:r>
            <a:endParaRPr lang="zh-CN" altLang="zh-CN" sz="5400" dirty="0">
              <a:solidFill>
                <a:srgbClr val="7030A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086" name="矩形 21"/>
          <p:cNvSpPr/>
          <p:nvPr/>
        </p:nvSpPr>
        <p:spPr>
          <a:xfrm>
            <a:off x="1692275" y="1628775"/>
            <a:ext cx="4608513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写出钟面上的时刻。</a:t>
            </a:r>
            <a:endParaRPr lang="zh-CN" altLang="en-US" sz="3600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8" grpId="0" animBg="1"/>
      <p:bldP spid="18" grpId="0" animBg="1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" name="同侧圆角矩形 23"/>
          <p:cNvSpPr/>
          <p:nvPr/>
        </p:nvSpPr>
        <p:spPr>
          <a:xfrm>
            <a:off x="452438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学习目标</a:t>
            </a:r>
            <a:endParaRPr lang="" altLang="en-US" sz="3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6147" name="Picture 3" descr="F:\七彩课堂插图板式封面\排版用图标、页眉页脚\标题图（终-排版用）共29个\资料宝袋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16688" y="4581525"/>
            <a:ext cx="2016125" cy="1482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971550" y="2636838"/>
            <a:ext cx="7056438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dirty="0"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认识整时</a:t>
            </a:r>
            <a:r>
              <a:rPr lang="en-US" altLang="en-US" sz="3600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会读钟面上的整时。</a:t>
            </a:r>
            <a:endParaRPr lang="zh-CN" altLang="en-US" sz="36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00113" y="1844675"/>
            <a:ext cx="74168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dirty="0"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认识钟面</a:t>
            </a:r>
            <a:r>
              <a:rPr lang="en-US" altLang="en-US" sz="3600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能正确区分时针和分针。</a:t>
            </a:r>
            <a:endParaRPr lang="en-US" altLang="zh-CN" sz="3600" dirty="0"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12" name="直线连接符 21"/>
          <p:cNvCxnSpPr/>
          <p:nvPr/>
        </p:nvCxnSpPr>
        <p:spPr>
          <a:xfrm flipV="1">
            <a:off x="484188" y="162242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971550" y="3500438"/>
            <a:ext cx="7272338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dirty="0">
                <a:latin typeface="华文新魏" pitchFamily="2" charset="-122"/>
                <a:ea typeface="华文新魏" pitchFamily="2" charset="-122"/>
              </a:rPr>
              <a:t>3.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 会用两种方法表示钟面上的时间。</a:t>
            </a:r>
            <a:endParaRPr lang="zh-CN" altLang="en-US" sz="3600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ZZ424.eps" descr="id:2147512493;FounderCES"/>
          <p:cNvPicPr/>
          <p:nvPr/>
        </p:nvPicPr>
        <p:blipFill>
          <a:blip r:embed="rId1"/>
          <a:stretch>
            <a:fillRect/>
          </a:stretch>
        </p:blipFill>
        <p:spPr>
          <a:xfrm>
            <a:off x="971550" y="3068638"/>
            <a:ext cx="7308850" cy="2520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同侧圆角矩形 8"/>
          <p:cNvSpPr/>
          <p:nvPr/>
        </p:nvSpPr>
        <p:spPr>
          <a:xfrm>
            <a:off x="468313" y="9683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学以致用</a:t>
            </a:r>
            <a:endParaRPr lang="" altLang="en-US" sz="3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84188" y="162242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1509" name="Picture 3" descr="F:\七彩课堂插图板式封面\排版用图标、页眉页脚\标题图（终-排版用）共29个\预习指导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0063" y="765175"/>
            <a:ext cx="2520950" cy="1579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Text Box 12"/>
          <p:cNvSpPr txBox="1"/>
          <p:nvPr/>
        </p:nvSpPr>
        <p:spPr>
          <a:xfrm>
            <a:off x="1331913" y="4724400"/>
            <a:ext cx="698500" cy="587375"/>
          </a:xfrm>
          <a:prstGeom prst="rect">
            <a:avLst/>
          </a:prstGeom>
          <a:noFill/>
          <a:ln w="9525">
            <a:noFill/>
          </a:ln>
        </p:spPr>
        <p:txBody>
          <a:bodyPr wrap="none" lIns="93564" tIns="46781" rIns="93564" bIns="46781">
            <a:spAutoFit/>
          </a:bodyPr>
          <a:p>
            <a:pPr lvl="0" eaLnBrk="1" hangingPunct="1"/>
            <a:r>
              <a:rPr lang="zh-CN" altLang="zh-CN" sz="3200" dirty="0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</a:rPr>
              <a:t>10</a:t>
            </a:r>
            <a:r>
              <a:rPr lang="zh-CN" altLang="zh-CN" sz="3200" dirty="0">
                <a:solidFill>
                  <a:schemeClr val="hlink"/>
                </a:solidFill>
                <a:latin typeface="Calibri" pitchFamily="34" charset="0"/>
                <a:ea typeface="宋体" panose="02010600030101010101" pitchFamily="2" charset="-122"/>
              </a:rPr>
              <a:t> </a:t>
            </a:r>
            <a:endParaRPr lang="zh-CN" altLang="zh-CN" sz="3200" dirty="0">
              <a:solidFill>
                <a:schemeClr val="hlink"/>
              </a:solidFill>
              <a:latin typeface="Calibri" pitchFamily="34" charset="0"/>
              <a:ea typeface="宋体" panose="02010600030101010101" pitchFamily="2" charset="-122"/>
            </a:endParaRPr>
          </a:p>
        </p:txBody>
      </p:sp>
      <p:sp>
        <p:nvSpPr>
          <p:cNvPr id="21511" name="矩形 29"/>
          <p:cNvSpPr/>
          <p:nvPr/>
        </p:nvSpPr>
        <p:spPr>
          <a:xfrm>
            <a:off x="611188" y="1773238"/>
            <a:ext cx="475297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1.</a:t>
            </a:r>
            <a:r>
              <a:rPr lang="en-US" altLang="en-US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36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写出钟表面上的时刻。</a:t>
            </a:r>
            <a:endParaRPr lang="en-US" altLang="en-US" sz="36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8" name="Text Box 12"/>
          <p:cNvSpPr txBox="1"/>
          <p:nvPr/>
        </p:nvSpPr>
        <p:spPr>
          <a:xfrm>
            <a:off x="4211638" y="4652963"/>
            <a:ext cx="515937" cy="587375"/>
          </a:xfrm>
          <a:prstGeom prst="rect">
            <a:avLst/>
          </a:prstGeom>
          <a:noFill/>
          <a:ln w="9525">
            <a:noFill/>
          </a:ln>
        </p:spPr>
        <p:txBody>
          <a:bodyPr wrap="none" lIns="93564" tIns="46781" rIns="93564" bIns="46781">
            <a:spAutoFit/>
          </a:bodyPr>
          <a:p>
            <a:pPr lvl="0" eaLnBrk="1" hangingPunct="1"/>
            <a:r>
              <a:rPr lang="en-US" altLang="zh-CN" sz="3200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</a:rPr>
              <a:t>9</a:t>
            </a:r>
            <a:r>
              <a:rPr lang="zh-CN" altLang="zh-CN" sz="3200" dirty="0">
                <a:solidFill>
                  <a:schemeClr val="hlink"/>
                </a:solidFill>
                <a:latin typeface="Calibri" pitchFamily="34" charset="0"/>
                <a:ea typeface="宋体" panose="02010600030101010101" pitchFamily="2" charset="-122"/>
              </a:rPr>
              <a:t> </a:t>
            </a:r>
            <a:endParaRPr lang="zh-CN" altLang="zh-CN" sz="3200" dirty="0">
              <a:solidFill>
                <a:schemeClr val="hlink"/>
              </a:solidFill>
              <a:latin typeface="Calibri" pitchFamily="34" charset="0"/>
              <a:ea typeface="宋体" panose="02010600030101010101" pitchFamily="2" charset="-122"/>
            </a:endParaRPr>
          </a:p>
        </p:txBody>
      </p:sp>
      <p:sp>
        <p:nvSpPr>
          <p:cNvPr id="19" name="Text Box 12"/>
          <p:cNvSpPr txBox="1"/>
          <p:nvPr/>
        </p:nvSpPr>
        <p:spPr>
          <a:xfrm>
            <a:off x="7164388" y="4652963"/>
            <a:ext cx="679450" cy="587375"/>
          </a:xfrm>
          <a:prstGeom prst="rect">
            <a:avLst/>
          </a:prstGeom>
          <a:noFill/>
          <a:ln w="9525">
            <a:noFill/>
          </a:ln>
        </p:spPr>
        <p:txBody>
          <a:bodyPr wrap="none" lIns="93564" tIns="46781" rIns="93564" bIns="46781">
            <a:spAutoFit/>
          </a:bodyPr>
          <a:p>
            <a:pPr lvl="0" eaLnBrk="1" hangingPunct="1"/>
            <a:r>
              <a:rPr lang="en-US" altLang="zh-CN" sz="3200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</a:rPr>
              <a:t>12</a:t>
            </a:r>
            <a:r>
              <a:rPr lang="zh-CN" altLang="zh-CN" sz="3200" dirty="0">
                <a:solidFill>
                  <a:schemeClr val="hlink"/>
                </a:solidFill>
                <a:latin typeface="Calibri" pitchFamily="34" charset="0"/>
                <a:ea typeface="宋体" panose="02010600030101010101" pitchFamily="2" charset="-122"/>
              </a:rPr>
              <a:t> </a:t>
            </a:r>
            <a:endParaRPr lang="zh-CN" altLang="zh-CN" sz="3200" dirty="0">
              <a:solidFill>
                <a:schemeClr val="hlink"/>
              </a:solidFill>
              <a:latin typeface="Calibri" pitchFamily="34" charset="0"/>
              <a:ea typeface="宋体" panose="02010600030101010101" pitchFamily="2" charset="-122"/>
            </a:endParaRPr>
          </a:p>
        </p:txBody>
      </p:sp>
      <p:sp>
        <p:nvSpPr>
          <p:cNvPr id="20" name="Text Box 12"/>
          <p:cNvSpPr txBox="1"/>
          <p:nvPr/>
        </p:nvSpPr>
        <p:spPr>
          <a:xfrm>
            <a:off x="1042988" y="5157788"/>
            <a:ext cx="1512887" cy="585787"/>
          </a:xfrm>
          <a:prstGeom prst="rect">
            <a:avLst/>
          </a:prstGeom>
          <a:noFill/>
          <a:ln w="9525">
            <a:noFill/>
          </a:ln>
        </p:spPr>
        <p:txBody>
          <a:bodyPr lIns="93564" tIns="46781" rIns="93564" bIns="46781">
            <a:spAutoFit/>
          </a:bodyPr>
          <a:p>
            <a:pPr lvl="0" eaLnBrk="1" hangingPunct="1"/>
            <a:r>
              <a:rPr lang="zh-CN" altLang="zh-CN" sz="3200" dirty="0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</a:rPr>
              <a:t>10</a:t>
            </a:r>
            <a:r>
              <a:rPr lang="en-US" altLang="zh-CN" sz="3200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</a:rPr>
              <a:t>   00</a:t>
            </a:r>
            <a:r>
              <a:rPr lang="zh-CN" altLang="zh-CN" sz="3200" dirty="0">
                <a:solidFill>
                  <a:schemeClr val="hlink"/>
                </a:solidFill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en-US" altLang="zh-CN" sz="3200">
                <a:solidFill>
                  <a:schemeClr val="hlink"/>
                </a:solidFill>
                <a:latin typeface="Calibri" pitchFamily="34" charset="0"/>
                <a:ea typeface="宋体" panose="02010600030101010101" pitchFamily="2" charset="-122"/>
              </a:rPr>
              <a:t>  </a:t>
            </a:r>
            <a:endParaRPr lang="zh-CN" altLang="zh-CN" sz="3200" dirty="0">
              <a:solidFill>
                <a:schemeClr val="hlink"/>
              </a:solidFill>
              <a:latin typeface="Calibri" pitchFamily="34" charset="0"/>
              <a:ea typeface="宋体" panose="02010600030101010101" pitchFamily="2" charset="-122"/>
            </a:endParaRPr>
          </a:p>
        </p:txBody>
      </p:sp>
      <p:sp>
        <p:nvSpPr>
          <p:cNvPr id="25" name="Text Box 12"/>
          <p:cNvSpPr txBox="1"/>
          <p:nvPr/>
        </p:nvSpPr>
        <p:spPr>
          <a:xfrm>
            <a:off x="4067175" y="5084763"/>
            <a:ext cx="1512888" cy="587375"/>
          </a:xfrm>
          <a:prstGeom prst="rect">
            <a:avLst/>
          </a:prstGeom>
          <a:noFill/>
          <a:ln w="9525">
            <a:noFill/>
          </a:ln>
        </p:spPr>
        <p:txBody>
          <a:bodyPr lIns="93564" tIns="46781" rIns="93564" bIns="46781">
            <a:spAutoFit/>
          </a:bodyPr>
          <a:p>
            <a:pPr lvl="0" eaLnBrk="1" hangingPunct="1"/>
            <a:r>
              <a:rPr lang="en-US" altLang="zh-CN" sz="3200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</a:rPr>
              <a:t>9   00</a:t>
            </a:r>
            <a:r>
              <a:rPr lang="zh-CN" altLang="zh-CN" sz="3200" dirty="0">
                <a:solidFill>
                  <a:schemeClr val="hlink"/>
                </a:solidFill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en-US" altLang="zh-CN" sz="3200">
                <a:solidFill>
                  <a:schemeClr val="hlink"/>
                </a:solidFill>
                <a:latin typeface="Calibri" pitchFamily="34" charset="0"/>
                <a:ea typeface="宋体" panose="02010600030101010101" pitchFamily="2" charset="-122"/>
              </a:rPr>
              <a:t>  </a:t>
            </a:r>
            <a:endParaRPr lang="zh-CN" altLang="zh-CN" sz="3200" dirty="0">
              <a:solidFill>
                <a:schemeClr val="hlink"/>
              </a:solidFill>
              <a:latin typeface="Calibri" pitchFamily="34" charset="0"/>
              <a:ea typeface="宋体" panose="02010600030101010101" pitchFamily="2" charset="-122"/>
            </a:endParaRPr>
          </a:p>
        </p:txBody>
      </p:sp>
      <p:sp>
        <p:nvSpPr>
          <p:cNvPr id="26" name="Text Box 12"/>
          <p:cNvSpPr txBox="1"/>
          <p:nvPr/>
        </p:nvSpPr>
        <p:spPr>
          <a:xfrm>
            <a:off x="6875463" y="5157788"/>
            <a:ext cx="1512887" cy="585787"/>
          </a:xfrm>
          <a:prstGeom prst="rect">
            <a:avLst/>
          </a:prstGeom>
          <a:noFill/>
          <a:ln w="9525">
            <a:noFill/>
          </a:ln>
        </p:spPr>
        <p:txBody>
          <a:bodyPr lIns="93564" tIns="46781" rIns="93564" bIns="46781">
            <a:spAutoFit/>
          </a:bodyPr>
          <a:p>
            <a:pPr lvl="0" eaLnBrk="1" hangingPunct="1"/>
            <a:r>
              <a:rPr lang="en-US" altLang="zh-CN" sz="3200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</a:rPr>
              <a:t>12   00</a:t>
            </a:r>
            <a:r>
              <a:rPr lang="zh-CN" altLang="zh-CN" sz="3200" dirty="0">
                <a:solidFill>
                  <a:schemeClr val="hlink"/>
                </a:solidFill>
                <a:latin typeface="Calibri" pitchFamily="34" charset="0"/>
                <a:ea typeface="宋体" panose="02010600030101010101" pitchFamily="2" charset="-122"/>
              </a:rPr>
              <a:t> </a:t>
            </a:r>
            <a:r>
              <a:rPr lang="en-US" altLang="zh-CN" sz="3200">
                <a:solidFill>
                  <a:schemeClr val="hlink"/>
                </a:solidFill>
                <a:latin typeface="Calibri" pitchFamily="34" charset="0"/>
                <a:ea typeface="宋体" panose="02010600030101010101" pitchFamily="2" charset="-122"/>
              </a:rPr>
              <a:t>  </a:t>
            </a:r>
            <a:endParaRPr lang="zh-CN" altLang="zh-CN" sz="3200" dirty="0">
              <a:solidFill>
                <a:schemeClr val="hlink"/>
              </a:solidFill>
              <a:latin typeface="Calibri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8" grpId="0"/>
      <p:bldP spid="19" grpId="0"/>
      <p:bldP spid="20" grpId="0"/>
      <p:bldP spid="25" grpId="0"/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Picture 3" descr="F:\七彩课堂插图板式封面\排版用图标、页眉页脚\标题图（终-排版用）共29个\预习指导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0063" y="765175"/>
            <a:ext cx="2520950" cy="1579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同侧圆角矩形 8"/>
          <p:cNvSpPr/>
          <p:nvPr/>
        </p:nvSpPr>
        <p:spPr>
          <a:xfrm>
            <a:off x="468313" y="9683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学以致用</a:t>
            </a:r>
            <a:endParaRPr lang="" altLang="en-US" sz="3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532" name="矩形 34"/>
          <p:cNvSpPr/>
          <p:nvPr/>
        </p:nvSpPr>
        <p:spPr>
          <a:xfrm>
            <a:off x="525463" y="1622425"/>
            <a:ext cx="3527425" cy="64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2.</a:t>
            </a:r>
            <a:r>
              <a:rPr lang="en-US" altLang="en-US" sz="36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36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画时针</a:t>
            </a:r>
            <a:r>
              <a:rPr lang="zh-CN" altLang="en-US" sz="32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。</a:t>
            </a:r>
            <a:endParaRPr lang="en-US" altLang="en-US" sz="32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22533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088" y="2565400"/>
            <a:ext cx="2349500" cy="2584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4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9813" y="2565400"/>
            <a:ext cx="2392362" cy="2630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5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3975" y="2609850"/>
            <a:ext cx="2382838" cy="2590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6" name="Text Box 6"/>
          <p:cNvSpPr txBox="1"/>
          <p:nvPr/>
        </p:nvSpPr>
        <p:spPr>
          <a:xfrm>
            <a:off x="1114425" y="5307013"/>
            <a:ext cx="974725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dirty="0">
                <a:solidFill>
                  <a:srgbClr val="0066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4000" dirty="0">
                <a:solidFill>
                  <a:srgbClr val="0066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时</a:t>
            </a:r>
            <a:endParaRPr lang="zh-CN" altLang="en-US" sz="4000" dirty="0">
              <a:solidFill>
                <a:srgbClr val="0066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7" name="Text Box 7"/>
          <p:cNvSpPr txBox="1"/>
          <p:nvPr/>
        </p:nvSpPr>
        <p:spPr>
          <a:xfrm>
            <a:off x="4187825" y="5313363"/>
            <a:ext cx="8953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600" dirty="0">
                <a:solidFill>
                  <a:srgbClr val="0066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r>
              <a:rPr lang="zh-CN" altLang="en-US" sz="3600" dirty="0">
                <a:solidFill>
                  <a:srgbClr val="0066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时</a:t>
            </a:r>
            <a:endParaRPr lang="zh-CN" altLang="en-US" sz="3600" dirty="0">
              <a:solidFill>
                <a:srgbClr val="0066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8" name="Text Box 8"/>
          <p:cNvSpPr txBox="1"/>
          <p:nvPr/>
        </p:nvSpPr>
        <p:spPr>
          <a:xfrm>
            <a:off x="6959600" y="5313363"/>
            <a:ext cx="8953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600" dirty="0">
                <a:solidFill>
                  <a:srgbClr val="0066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8</a:t>
            </a:r>
            <a:r>
              <a:rPr lang="zh-CN" altLang="en-US" sz="3600" dirty="0">
                <a:solidFill>
                  <a:srgbClr val="0066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时</a:t>
            </a:r>
            <a:endParaRPr lang="zh-CN" altLang="en-US" sz="3600" dirty="0">
              <a:solidFill>
                <a:srgbClr val="0066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Line 9"/>
          <p:cNvSpPr/>
          <p:nvPr/>
        </p:nvSpPr>
        <p:spPr>
          <a:xfrm>
            <a:off x="2006600" y="3770313"/>
            <a:ext cx="392113" cy="20320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" name="Line 10"/>
          <p:cNvSpPr/>
          <p:nvPr/>
        </p:nvSpPr>
        <p:spPr>
          <a:xfrm rot="-7007421">
            <a:off x="4587875" y="3841750"/>
            <a:ext cx="392113" cy="20320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" name="Line 11"/>
          <p:cNvSpPr/>
          <p:nvPr/>
        </p:nvSpPr>
        <p:spPr>
          <a:xfrm rot="-7007421">
            <a:off x="7358063" y="3413125"/>
            <a:ext cx="471487" cy="24130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cxnSp>
        <p:nvCxnSpPr>
          <p:cNvPr id="22" name="直线连接符 21"/>
          <p:cNvCxnSpPr/>
          <p:nvPr/>
        </p:nvCxnSpPr>
        <p:spPr>
          <a:xfrm flipV="1">
            <a:off x="484188" y="162242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Picture 3" descr="F:\七彩课堂插图板式封面\排版用图标、页眉页脚\标题图（终-排版用）共29个\预习指导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00" y="1052513"/>
            <a:ext cx="2520950" cy="1579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同侧圆角矩形 8"/>
          <p:cNvSpPr/>
          <p:nvPr/>
        </p:nvSpPr>
        <p:spPr>
          <a:xfrm>
            <a:off x="468313" y="9683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学以致用</a:t>
            </a:r>
            <a:endParaRPr lang="" altLang="en-US" sz="3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84188" y="162242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 Box 15"/>
          <p:cNvSpPr txBox="1"/>
          <p:nvPr/>
        </p:nvSpPr>
        <p:spPr>
          <a:xfrm>
            <a:off x="5435600" y="5013325"/>
            <a:ext cx="1146175" cy="1017588"/>
          </a:xfrm>
          <a:prstGeom prst="rect">
            <a:avLst/>
          </a:prstGeom>
          <a:noFill/>
          <a:ln w="9525">
            <a:noFill/>
          </a:ln>
        </p:spPr>
        <p:txBody>
          <a:bodyPr wrap="none" lIns="93564" tIns="46781" rIns="93564" bIns="46781">
            <a:spAutoFit/>
          </a:bodyPr>
          <a:p>
            <a:pPr lvl="0" eaLnBrk="1" hangingPunct="1"/>
            <a:r>
              <a:rPr lang="zh-CN" altLang="en-US" sz="60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√</a:t>
            </a:r>
            <a:r>
              <a:rPr lang="zh-CN" altLang="zh-CN" sz="60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endParaRPr lang="zh-CN" altLang="zh-CN" sz="60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3558" name="矩形 31"/>
          <p:cNvSpPr/>
          <p:nvPr/>
        </p:nvSpPr>
        <p:spPr>
          <a:xfrm>
            <a:off x="611188" y="1773238"/>
            <a:ext cx="5545137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3.</a:t>
            </a:r>
            <a:r>
              <a:rPr lang="en-US" altLang="en-US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36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在</a:t>
            </a:r>
            <a:r>
              <a:rPr lang="en-US" altLang="zh-CN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5:00</a:t>
            </a:r>
            <a:r>
              <a:rPr lang="zh-CN" altLang="en-US" sz="36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的下面画√。</a:t>
            </a:r>
            <a:endParaRPr lang="en-US" altLang="en-US" sz="36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23559" name="Picture 3" descr="F:\七彩课堂插图板式封面\排版用图标、页眉页脚\标题图（终-排版用）共29个\资料宝袋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563" y="4868863"/>
            <a:ext cx="1843087" cy="1431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60" name="ZZ422.eps" descr="id:2147512435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908175" y="2636838"/>
            <a:ext cx="2303463" cy="2116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61" name="ZZ423.eps" descr="id:2147512442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4859338" y="2781300"/>
            <a:ext cx="2233612" cy="2073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6013" y="2692400"/>
            <a:ext cx="6840537" cy="3398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9" name="Picture 3" descr="F:\七彩课堂插图板式封面\排版用图标、页眉页脚\标题图（终-排版用）共29个\预习指导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0" y="765175"/>
            <a:ext cx="2520950" cy="1579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同侧圆角矩形 5"/>
          <p:cNvSpPr/>
          <p:nvPr/>
        </p:nvSpPr>
        <p:spPr>
          <a:xfrm>
            <a:off x="468313" y="9683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学以致用</a:t>
            </a:r>
            <a:endParaRPr lang="" altLang="en-US" sz="3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7" name="直线连接符 21"/>
          <p:cNvCxnSpPr/>
          <p:nvPr/>
        </p:nvCxnSpPr>
        <p:spPr>
          <a:xfrm flipV="1">
            <a:off x="484188" y="162242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582" name="Text Box 2"/>
          <p:cNvSpPr txBox="1"/>
          <p:nvPr/>
        </p:nvSpPr>
        <p:spPr>
          <a:xfrm>
            <a:off x="684213" y="1989138"/>
            <a:ext cx="755650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600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</a:rPr>
              <a:t>4</a:t>
            </a:r>
            <a:r>
              <a:rPr lang="zh-CN" altLang="en-US" sz="3600" dirty="0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</a:rPr>
              <a:t>、写出下面钟表面</a:t>
            </a:r>
            <a:r>
              <a:rPr lang="en-US" altLang="zh-CN" sz="3600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600" dirty="0">
                <a:solidFill>
                  <a:schemeClr val="hlink"/>
                </a:solidFill>
                <a:latin typeface="华文新魏" pitchFamily="2" charset="-122"/>
                <a:ea typeface="华文新魏" pitchFamily="2" charset="-122"/>
              </a:rPr>
              <a:t>小时后的时刻。</a:t>
            </a:r>
            <a:endParaRPr lang="zh-CN" altLang="en-US" sz="3600" dirty="0">
              <a:solidFill>
                <a:schemeClr val="hlink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03350" y="4652963"/>
            <a:ext cx="1584325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9</a:t>
            </a:r>
            <a:r>
              <a:rPr lang="zh-CN" altLang="en-US" sz="36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：</a:t>
            </a:r>
            <a:r>
              <a:rPr lang="en-US" altLang="zh-CN" sz="36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00</a:t>
            </a:r>
            <a:endParaRPr lang="en-US" altLang="zh-CN" sz="3600">
              <a:solidFill>
                <a:srgbClr val="7030A0"/>
              </a:solidFill>
              <a:latin typeface="华文新魏" pitchFamily="2" charset="-122"/>
              <a:ea typeface="华文新魏" pitchFamily="2" charset="-122"/>
            </a:endParaRPr>
          </a:p>
          <a:p>
            <a:pPr lvl="0" eaLnBrk="1" hangingPunct="1"/>
            <a:r>
              <a:rPr lang="en-US" altLang="zh-CN" sz="36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9</a:t>
            </a:r>
            <a:r>
              <a:rPr lang="zh-CN" altLang="en-US" sz="36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时</a:t>
            </a:r>
            <a:endParaRPr lang="zh-CN" altLang="zh-CN" sz="3600" dirty="0">
              <a:solidFill>
                <a:srgbClr val="7030A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708400" y="4652963"/>
            <a:ext cx="1584325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7</a:t>
            </a:r>
            <a:r>
              <a:rPr lang="zh-CN" altLang="en-US" sz="36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：</a:t>
            </a:r>
            <a:r>
              <a:rPr lang="en-US" altLang="zh-CN" sz="36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00</a:t>
            </a:r>
            <a:endParaRPr lang="en-US" altLang="zh-CN" sz="3600">
              <a:solidFill>
                <a:srgbClr val="7030A0"/>
              </a:solidFill>
              <a:latin typeface="华文新魏" pitchFamily="2" charset="-122"/>
              <a:ea typeface="华文新魏" pitchFamily="2" charset="-122"/>
            </a:endParaRPr>
          </a:p>
          <a:p>
            <a:pPr lvl="0" eaLnBrk="1" hangingPunct="1"/>
            <a:r>
              <a:rPr lang="en-US" altLang="zh-CN" sz="36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7</a:t>
            </a:r>
            <a:r>
              <a:rPr lang="zh-CN" altLang="en-US" sz="36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时</a:t>
            </a:r>
            <a:endParaRPr lang="zh-CN" altLang="zh-CN" sz="3600" dirty="0">
              <a:solidFill>
                <a:srgbClr val="7030A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084888" y="4652963"/>
            <a:ext cx="1582737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36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：</a:t>
            </a:r>
            <a:r>
              <a:rPr lang="en-US" altLang="zh-CN" sz="36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00</a:t>
            </a:r>
            <a:endParaRPr lang="en-US" altLang="zh-CN" sz="3600">
              <a:solidFill>
                <a:srgbClr val="7030A0"/>
              </a:solidFill>
              <a:latin typeface="华文新魏" pitchFamily="2" charset="-122"/>
              <a:ea typeface="华文新魏" pitchFamily="2" charset="-122"/>
            </a:endParaRPr>
          </a:p>
          <a:p>
            <a:pPr lvl="0" eaLnBrk="1" hangingPunct="1"/>
            <a:r>
              <a:rPr lang="en-US" altLang="zh-CN" sz="36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36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时</a:t>
            </a:r>
            <a:endParaRPr lang="zh-CN" altLang="zh-CN" sz="3600" dirty="0">
              <a:solidFill>
                <a:srgbClr val="7030A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同侧圆角矩形 12"/>
          <p:cNvSpPr/>
          <p:nvPr/>
        </p:nvSpPr>
        <p:spPr>
          <a:xfrm>
            <a:off x="468313" y="9683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课堂小结</a:t>
            </a:r>
            <a:endParaRPr lang="" altLang="en-US" sz="3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15" name="直线连接符 21"/>
          <p:cNvCxnSpPr/>
          <p:nvPr/>
        </p:nvCxnSpPr>
        <p:spPr>
          <a:xfrm flipV="1">
            <a:off x="484188" y="162242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755650" y="4149725"/>
            <a:ext cx="7704138" cy="53498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</p:spPr>
        <p:txBody>
          <a:bodyPr anchor="ctr"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" altLang="en-US" sz="24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2. 分针指向</a:t>
            </a:r>
            <a:r>
              <a:rPr lang="" altLang="zh-CN" sz="24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12</a:t>
            </a:r>
            <a:r>
              <a:rPr lang="" altLang="en-US" sz="24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时</a:t>
            </a:r>
            <a:r>
              <a:rPr lang="" altLang="zh-CN" sz="24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" altLang="en-US" sz="24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时针指向几就是几时。</a:t>
            </a:r>
            <a:endParaRPr lang="" altLang="en-US" sz="2400" dirty="0">
              <a:solidFill>
                <a:srgbClr val="7030A0"/>
              </a:solidFill>
              <a:latin typeface="华文新魏" pitchFamily="2" charset="-122"/>
              <a:ea typeface="华文新魏" pitchFamily="2" charset="-122"/>
            </a:endParaRPr>
          </a:p>
        </p:txBody>
      </p:sp>
      <p:grpSp>
        <p:nvGrpSpPr>
          <p:cNvPr id="2" name="Group 24"/>
          <p:cNvGrpSpPr/>
          <p:nvPr/>
        </p:nvGrpSpPr>
        <p:grpSpPr>
          <a:xfrm>
            <a:off x="612775" y="1771650"/>
            <a:ext cx="2519363" cy="1152525"/>
            <a:chOff x="340" y="1422"/>
            <a:chExt cx="1587" cy="726"/>
          </a:xfrm>
        </p:grpSpPr>
        <p:sp>
          <p:nvSpPr>
            <p:cNvPr id="25613" name="AutoShape 27"/>
            <p:cNvSpPr/>
            <p:nvPr/>
          </p:nvSpPr>
          <p:spPr>
            <a:xfrm>
              <a:off x="340" y="1434"/>
              <a:ext cx="1542" cy="714"/>
            </a:xfrm>
            <a:prstGeom prst="wedgeRoundRectCallout">
              <a:avLst>
                <a:gd name="adj1" fmla="val 64014"/>
                <a:gd name="adj2" fmla="val -7801"/>
                <a:gd name="adj3" fmla="val 16667"/>
              </a:avLst>
            </a:prstGeom>
            <a:solidFill>
              <a:srgbClr val="6DFF44">
                <a:alpha val="36078"/>
              </a:srgbClr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lvl="0" algn="just" eaLnBrk="1" hangingPunct="1"/>
              <a:endParaRPr lang="zh-CN" altLang="en-US" sz="2000" dirty="0">
                <a:solidFill>
                  <a:srgbClr val="1C1C1C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lvl="0" eaLnBrk="1" hangingPunct="1"/>
              <a:endParaRPr lang="en-US" altLang="zh-CN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614" name="Rectangle 13"/>
            <p:cNvSpPr/>
            <p:nvPr/>
          </p:nvSpPr>
          <p:spPr>
            <a:xfrm>
              <a:off x="340" y="1422"/>
              <a:ext cx="1587" cy="71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lnSpc>
                  <a:spcPct val="120000"/>
                </a:lnSpc>
              </a:pPr>
              <a:r>
                <a:rPr lang="zh-CN" altLang="en-US" sz="2800" dirty="0">
                  <a:latin typeface="华文新魏" pitchFamily="2" charset="-122"/>
                  <a:ea typeface="华文新魏" pitchFamily="2" charset="-122"/>
                </a:rPr>
                <a:t>    你学会了哪些知识？</a:t>
              </a:r>
              <a:endParaRPr lang="zh-CN" altLang="en-US" sz="2800" dirty="0">
                <a:latin typeface="华文新魏" pitchFamily="2" charset="-122"/>
                <a:ea typeface="华文新魏" pitchFamily="2" charset="-122"/>
              </a:endParaRPr>
            </a:p>
          </p:txBody>
        </p:sp>
      </p:grpSp>
      <p:grpSp>
        <p:nvGrpSpPr>
          <p:cNvPr id="3" name="Group 21"/>
          <p:cNvGrpSpPr/>
          <p:nvPr/>
        </p:nvGrpSpPr>
        <p:grpSpPr bwMode="auto">
          <a:xfrm>
            <a:off x="6012160" y="1124744"/>
            <a:ext cx="2453945" cy="1008113"/>
            <a:chOff x="3946" y="1434"/>
            <a:chExt cx="1730" cy="754"/>
          </a:xfrm>
          <a:solidFill>
            <a:srgbClr val="6DFF44">
              <a:alpha val="58000"/>
            </a:srgbClr>
          </a:solidFill>
        </p:grpSpPr>
        <p:sp>
          <p:nvSpPr>
            <p:cNvPr id="12" name="AutoShape 27"/>
            <p:cNvSpPr>
              <a:spLocks noChangeArrowheads="1"/>
            </p:cNvSpPr>
            <p:nvPr/>
          </p:nvSpPr>
          <p:spPr bwMode="auto">
            <a:xfrm>
              <a:off x="3946" y="1434"/>
              <a:ext cx="1701" cy="754"/>
            </a:xfrm>
            <a:prstGeom prst="wedgeRoundRectCallout">
              <a:avLst>
                <a:gd name="adj1" fmla="val -73109"/>
                <a:gd name="adj2" fmla="val 24424"/>
                <a:gd name="adj3" fmla="val 16667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pitchFamily="49" charset="-122"/>
                <a:ea typeface="宋体" panose="02010600030101010101" pitchFamily="2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Rectangle 17"/>
            <p:cNvSpPr>
              <a:spLocks noChangeArrowheads="1"/>
            </p:cNvSpPr>
            <p:nvPr/>
          </p:nvSpPr>
          <p:spPr bwMode="auto">
            <a:xfrm>
              <a:off x="3997" y="1542"/>
              <a:ext cx="1679" cy="392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华文新魏" pitchFamily="2" charset="-122"/>
                  <a:ea typeface="华文新魏" pitchFamily="2" charset="-122"/>
                  <a:cs typeface="+mn-cs"/>
                </a:rPr>
                <a:t>     时刻有两种表示方法。</a:t>
              </a:r>
              <a:endParaRPr kumimoji="0" lang="zh-CN" altLang="en-US" sz="2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n-cs"/>
              </a:endParaRPr>
            </a:p>
          </p:txBody>
        </p:sp>
      </p:grpSp>
      <p:grpSp>
        <p:nvGrpSpPr>
          <p:cNvPr id="25607" name="Group 23"/>
          <p:cNvGrpSpPr/>
          <p:nvPr/>
        </p:nvGrpSpPr>
        <p:grpSpPr>
          <a:xfrm>
            <a:off x="3276600" y="1557338"/>
            <a:ext cx="2447925" cy="1871662"/>
            <a:chOff x="1973" y="1156"/>
            <a:chExt cx="1950" cy="1406"/>
          </a:xfrm>
        </p:grpSpPr>
        <p:pic>
          <p:nvPicPr>
            <p:cNvPr id="25611" name="Picture 10" descr="76副本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892" y="1156"/>
              <a:ext cx="1031" cy="140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612" name="Picture 22" descr="95副本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73" y="1253"/>
              <a:ext cx="1024" cy="1134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2" name="矩形 21"/>
          <p:cNvSpPr/>
          <p:nvPr/>
        </p:nvSpPr>
        <p:spPr>
          <a:xfrm>
            <a:off x="755650" y="3500438"/>
            <a:ext cx="7777163" cy="477837"/>
          </a:xfrm>
          <a:prstGeom prst="rect">
            <a:avLst/>
          </a:prstGeom>
          <a:solidFill>
            <a:srgbClr val="FFFF00">
              <a:alpha val="52156"/>
            </a:srgbClr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ts val="3000"/>
              </a:lnSpc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1.</a:t>
            </a:r>
            <a:r>
              <a:rPr lang="zh-CN" altLang="en-US" sz="24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钟面上有</a:t>
            </a:r>
            <a:r>
              <a:rPr lang="en-US" altLang="en-US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12</a:t>
            </a:r>
            <a:r>
              <a:rPr lang="zh-CN" altLang="en-US" sz="24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个数</a:t>
            </a:r>
            <a:r>
              <a:rPr lang="en-US" altLang="en-US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4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长针是分针</a:t>
            </a:r>
            <a:r>
              <a:rPr lang="en-US" altLang="en-US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4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短针是时针。</a:t>
            </a:r>
            <a:endParaRPr lang="zh-CN" altLang="zh-CN" sz="24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6" name="Rectangle 13"/>
          <p:cNvSpPr/>
          <p:nvPr/>
        </p:nvSpPr>
        <p:spPr>
          <a:xfrm>
            <a:off x="755650" y="4797425"/>
            <a:ext cx="7704138" cy="1422400"/>
          </a:xfrm>
          <a:prstGeom prst="rect">
            <a:avLst/>
          </a:prstGeom>
          <a:solidFill>
            <a:srgbClr val="7030A0">
              <a:alpha val="18823"/>
            </a:srgbClr>
          </a:solidFill>
          <a:ln w="9525">
            <a:noFill/>
          </a:ln>
        </p:spPr>
        <p:txBody>
          <a:bodyPr anchor="ctr"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en-US" altLang="en-US" sz="24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3.</a:t>
            </a:r>
            <a:r>
              <a:rPr lang="zh-CN" altLang="en-US" sz="24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 电子表的显示屏上有个“</a:t>
            </a:r>
            <a:r>
              <a:rPr lang="en-US" altLang="en-US" sz="24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:</a:t>
            </a:r>
            <a:r>
              <a:rPr lang="zh-CN" altLang="en-US" sz="24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”</a:t>
            </a:r>
            <a:r>
              <a:rPr lang="en-US" altLang="en-US" sz="24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4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它两边的数字分别表示不同的意义</a:t>
            </a:r>
            <a:r>
              <a:rPr lang="en-US" altLang="en-US" sz="24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4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“</a:t>
            </a:r>
            <a:r>
              <a:rPr lang="en-US" altLang="en-US" sz="24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:</a:t>
            </a:r>
            <a:r>
              <a:rPr lang="zh-CN" altLang="en-US" sz="24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”的右边显示的是“</a:t>
            </a:r>
            <a:r>
              <a:rPr lang="en-US" altLang="en-US" sz="24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00</a:t>
            </a:r>
            <a:r>
              <a:rPr lang="zh-CN" altLang="en-US" sz="24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”时</a:t>
            </a:r>
            <a:r>
              <a:rPr lang="en-US" altLang="en-US" sz="24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4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左边是几就是几时。</a:t>
            </a:r>
            <a:endParaRPr lang="zh-CN" altLang="en-US" sz="2400" dirty="0">
              <a:solidFill>
                <a:srgbClr val="7030A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2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Freeform 93"/>
          <p:cNvSpPr/>
          <p:nvPr/>
        </p:nvSpPr>
        <p:spPr bwMode="auto">
          <a:xfrm>
            <a:off x="3430588" y="2671763"/>
            <a:ext cx="2592388" cy="412750"/>
          </a:xfrm>
          <a:custGeom>
            <a:avLst/>
            <a:gdLst>
              <a:gd name="T0" fmla="*/ 2147483646 w 1638"/>
              <a:gd name="T1" fmla="*/ 0 h 289"/>
              <a:gd name="T2" fmla="*/ 0 w 1638"/>
              <a:gd name="T3" fmla="*/ 166330131 h 289"/>
              <a:gd name="T4" fmla="*/ 0 w 1638"/>
              <a:gd name="T5" fmla="*/ 728325156 h 289"/>
              <a:gd name="T6" fmla="*/ 2147483646 w 1638"/>
              <a:gd name="T7" fmla="*/ 536793490 h 289"/>
              <a:gd name="T8" fmla="*/ 2147483646 w 1638"/>
              <a:gd name="T9" fmla="*/ 0 h 2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38" h="289">
                <a:moveTo>
                  <a:pt x="1633" y="0"/>
                </a:moveTo>
                <a:lnTo>
                  <a:pt x="0" y="66"/>
                </a:lnTo>
                <a:lnTo>
                  <a:pt x="0" y="289"/>
                </a:lnTo>
                <a:lnTo>
                  <a:pt x="1638" y="213"/>
                </a:lnTo>
                <a:lnTo>
                  <a:pt x="1633" y="0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Freeform 94"/>
          <p:cNvSpPr/>
          <p:nvPr/>
        </p:nvSpPr>
        <p:spPr bwMode="auto">
          <a:xfrm>
            <a:off x="3430588" y="2671763"/>
            <a:ext cx="2600325" cy="412750"/>
          </a:xfrm>
          <a:custGeom>
            <a:avLst/>
            <a:gdLst>
              <a:gd name="T0" fmla="*/ 2147483646 w 1638"/>
              <a:gd name="T1" fmla="*/ 0 h 289"/>
              <a:gd name="T2" fmla="*/ 0 w 1638"/>
              <a:gd name="T3" fmla="*/ 166330131 h 289"/>
              <a:gd name="T4" fmla="*/ 0 w 1638"/>
              <a:gd name="T5" fmla="*/ 728325156 h 289"/>
              <a:gd name="T6" fmla="*/ 2147483646 w 1638"/>
              <a:gd name="T7" fmla="*/ 536793490 h 289"/>
              <a:gd name="T8" fmla="*/ 2147483646 w 1638"/>
              <a:gd name="T9" fmla="*/ 0 h 2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38" h="289">
                <a:moveTo>
                  <a:pt x="1633" y="0"/>
                </a:moveTo>
                <a:lnTo>
                  <a:pt x="0" y="66"/>
                </a:lnTo>
                <a:lnTo>
                  <a:pt x="0" y="289"/>
                </a:lnTo>
                <a:lnTo>
                  <a:pt x="1638" y="213"/>
                </a:lnTo>
                <a:lnTo>
                  <a:pt x="1633" y="0"/>
                </a:lnTo>
              </a:path>
            </a:pathLst>
          </a:custGeom>
          <a:noFill/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Freeform 95"/>
          <p:cNvSpPr/>
          <p:nvPr/>
        </p:nvSpPr>
        <p:spPr bwMode="auto">
          <a:xfrm>
            <a:off x="2835275" y="3765550"/>
            <a:ext cx="2359025" cy="406400"/>
          </a:xfrm>
          <a:custGeom>
            <a:avLst/>
            <a:gdLst>
              <a:gd name="T0" fmla="*/ 2147483646 w 1486"/>
              <a:gd name="T1" fmla="*/ 0 h 284"/>
              <a:gd name="T2" fmla="*/ 0 w 1486"/>
              <a:gd name="T3" fmla="*/ 153730325 h 284"/>
              <a:gd name="T4" fmla="*/ 12601575 w 1486"/>
              <a:gd name="T5" fmla="*/ 715724375 h 284"/>
              <a:gd name="T6" fmla="*/ 2147483646 w 1486"/>
              <a:gd name="T7" fmla="*/ 536794075 h 284"/>
              <a:gd name="T8" fmla="*/ 2147483646 w 1486"/>
              <a:gd name="T9" fmla="*/ 0 h 2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86" h="284">
                <a:moveTo>
                  <a:pt x="1486" y="0"/>
                </a:moveTo>
                <a:lnTo>
                  <a:pt x="0" y="61"/>
                </a:lnTo>
                <a:lnTo>
                  <a:pt x="5" y="284"/>
                </a:lnTo>
                <a:lnTo>
                  <a:pt x="1486" y="213"/>
                </a:lnTo>
                <a:lnTo>
                  <a:pt x="1486" y="0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reeform 96"/>
          <p:cNvSpPr/>
          <p:nvPr/>
        </p:nvSpPr>
        <p:spPr bwMode="auto">
          <a:xfrm>
            <a:off x="2825750" y="3765550"/>
            <a:ext cx="2359025" cy="406400"/>
          </a:xfrm>
          <a:custGeom>
            <a:avLst/>
            <a:gdLst>
              <a:gd name="T0" fmla="*/ 2147483646 w 1486"/>
              <a:gd name="T1" fmla="*/ 0 h 284"/>
              <a:gd name="T2" fmla="*/ 0 w 1486"/>
              <a:gd name="T3" fmla="*/ 153730325 h 284"/>
              <a:gd name="T4" fmla="*/ 12601575 w 1486"/>
              <a:gd name="T5" fmla="*/ 715724375 h 284"/>
              <a:gd name="T6" fmla="*/ 2147483646 w 1486"/>
              <a:gd name="T7" fmla="*/ 536794075 h 284"/>
              <a:gd name="T8" fmla="*/ 2147483646 w 1486"/>
              <a:gd name="T9" fmla="*/ 0 h 2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86" h="284">
                <a:moveTo>
                  <a:pt x="1486" y="0"/>
                </a:moveTo>
                <a:lnTo>
                  <a:pt x="0" y="61"/>
                </a:lnTo>
                <a:lnTo>
                  <a:pt x="5" y="284"/>
                </a:lnTo>
                <a:lnTo>
                  <a:pt x="1486" y="213"/>
                </a:lnTo>
                <a:lnTo>
                  <a:pt x="1486" y="0"/>
                </a:lnTo>
              </a:path>
            </a:pathLst>
          </a:custGeom>
          <a:noFill/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Freeform 97"/>
          <p:cNvSpPr/>
          <p:nvPr/>
        </p:nvSpPr>
        <p:spPr bwMode="auto">
          <a:xfrm>
            <a:off x="3443288" y="4584700"/>
            <a:ext cx="1481138" cy="573088"/>
          </a:xfrm>
          <a:custGeom>
            <a:avLst/>
            <a:gdLst>
              <a:gd name="T0" fmla="*/ 1098788496 w 933"/>
              <a:gd name="T1" fmla="*/ 0 h 401"/>
              <a:gd name="T2" fmla="*/ 2147483646 w 933"/>
              <a:gd name="T3" fmla="*/ 282257722 h 401"/>
              <a:gd name="T4" fmla="*/ 1890117826 w 933"/>
              <a:gd name="T5" fmla="*/ 549394494 h 401"/>
              <a:gd name="T6" fmla="*/ 2094251344 w 933"/>
              <a:gd name="T7" fmla="*/ 1010584244 h 401"/>
              <a:gd name="T8" fmla="*/ 0 w 933"/>
              <a:gd name="T9" fmla="*/ 511592914 h 401"/>
              <a:gd name="T10" fmla="*/ 1098788496 w 933"/>
              <a:gd name="T11" fmla="*/ 0 h 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33" h="401">
                <a:moveTo>
                  <a:pt x="436" y="0"/>
                </a:moveTo>
                <a:lnTo>
                  <a:pt x="933" y="112"/>
                </a:lnTo>
                <a:lnTo>
                  <a:pt x="750" y="218"/>
                </a:lnTo>
                <a:lnTo>
                  <a:pt x="831" y="401"/>
                </a:lnTo>
                <a:lnTo>
                  <a:pt x="0" y="203"/>
                </a:lnTo>
                <a:lnTo>
                  <a:pt x="436" y="0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Freeform 98"/>
          <p:cNvSpPr/>
          <p:nvPr/>
        </p:nvSpPr>
        <p:spPr bwMode="auto">
          <a:xfrm>
            <a:off x="3430588" y="4584700"/>
            <a:ext cx="1481138" cy="573088"/>
          </a:xfrm>
          <a:custGeom>
            <a:avLst/>
            <a:gdLst>
              <a:gd name="T0" fmla="*/ 1098788496 w 933"/>
              <a:gd name="T1" fmla="*/ 0 h 401"/>
              <a:gd name="T2" fmla="*/ 2147483646 w 933"/>
              <a:gd name="T3" fmla="*/ 282257722 h 401"/>
              <a:gd name="T4" fmla="*/ 1890117826 w 933"/>
              <a:gd name="T5" fmla="*/ 549394494 h 401"/>
              <a:gd name="T6" fmla="*/ 2094251344 w 933"/>
              <a:gd name="T7" fmla="*/ 1010584244 h 401"/>
              <a:gd name="T8" fmla="*/ 0 w 933"/>
              <a:gd name="T9" fmla="*/ 511592914 h 401"/>
              <a:gd name="T10" fmla="*/ 1098788496 w 933"/>
              <a:gd name="T11" fmla="*/ 0 h 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33" h="401">
                <a:moveTo>
                  <a:pt x="436" y="0"/>
                </a:moveTo>
                <a:lnTo>
                  <a:pt x="933" y="112"/>
                </a:lnTo>
                <a:lnTo>
                  <a:pt x="750" y="218"/>
                </a:lnTo>
                <a:lnTo>
                  <a:pt x="831" y="401"/>
                </a:lnTo>
                <a:lnTo>
                  <a:pt x="0" y="203"/>
                </a:lnTo>
                <a:lnTo>
                  <a:pt x="436" y="0"/>
                </a:lnTo>
              </a:path>
            </a:pathLst>
          </a:custGeom>
          <a:noFill/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Freeform 100"/>
          <p:cNvSpPr/>
          <p:nvPr/>
        </p:nvSpPr>
        <p:spPr bwMode="auto">
          <a:xfrm>
            <a:off x="2825750" y="2671763"/>
            <a:ext cx="3205163" cy="1500188"/>
          </a:xfrm>
          <a:custGeom>
            <a:avLst/>
            <a:gdLst>
              <a:gd name="T0" fmla="*/ 2147483646 w 2019"/>
              <a:gd name="T1" fmla="*/ 0 h 1050"/>
              <a:gd name="T2" fmla="*/ 0 w 2019"/>
              <a:gd name="T3" fmla="*/ 1496972813 h 1050"/>
              <a:gd name="T4" fmla="*/ 12601573 w 2019"/>
              <a:gd name="T5" fmla="*/ 2147483646 h 1050"/>
              <a:gd name="T6" fmla="*/ 2147483646 w 2019"/>
              <a:gd name="T7" fmla="*/ 1151712200 h 1050"/>
              <a:gd name="T8" fmla="*/ 2147483646 w 2019"/>
              <a:gd name="T9" fmla="*/ 0 h 10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19" h="1050">
                <a:moveTo>
                  <a:pt x="2014" y="0"/>
                </a:moveTo>
                <a:lnTo>
                  <a:pt x="0" y="594"/>
                </a:lnTo>
                <a:lnTo>
                  <a:pt x="5" y="1050"/>
                </a:lnTo>
                <a:lnTo>
                  <a:pt x="2019" y="457"/>
                </a:lnTo>
                <a:lnTo>
                  <a:pt x="2014" y="0"/>
                </a:lnTo>
              </a:path>
            </a:pathLst>
          </a:custGeom>
          <a:solidFill>
            <a:srgbClr val="579072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Freeform 102"/>
          <p:cNvSpPr/>
          <p:nvPr/>
        </p:nvSpPr>
        <p:spPr bwMode="auto">
          <a:xfrm>
            <a:off x="2825750" y="2671763"/>
            <a:ext cx="3197225" cy="942975"/>
          </a:xfrm>
          <a:custGeom>
            <a:avLst/>
            <a:gdLst>
              <a:gd name="T0" fmla="*/ 2147483646 w 2014"/>
              <a:gd name="T1" fmla="*/ 0 h 660"/>
              <a:gd name="T2" fmla="*/ 2147483646 w 2014"/>
              <a:gd name="T3" fmla="*/ 0 h 660"/>
              <a:gd name="T4" fmla="*/ 2147483646 w 2014"/>
              <a:gd name="T5" fmla="*/ 640119688 h 660"/>
              <a:gd name="T6" fmla="*/ 0 w 2014"/>
              <a:gd name="T7" fmla="*/ 1496972813 h 660"/>
              <a:gd name="T8" fmla="*/ 0 w 2014"/>
              <a:gd name="T9" fmla="*/ 1663303125 h 660"/>
              <a:gd name="T10" fmla="*/ 2147483646 w 2014"/>
              <a:gd name="T11" fmla="*/ 191531875 h 660"/>
              <a:gd name="T12" fmla="*/ 2147483646 w 2014"/>
              <a:gd name="T13" fmla="*/ 0 h 66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14" h="660">
                <a:moveTo>
                  <a:pt x="2014" y="0"/>
                </a:moveTo>
                <a:lnTo>
                  <a:pt x="2014" y="0"/>
                </a:lnTo>
                <a:lnTo>
                  <a:pt x="1162" y="254"/>
                </a:lnTo>
                <a:lnTo>
                  <a:pt x="0" y="594"/>
                </a:lnTo>
                <a:lnTo>
                  <a:pt x="0" y="660"/>
                </a:lnTo>
                <a:lnTo>
                  <a:pt x="2014" y="76"/>
                </a:lnTo>
                <a:lnTo>
                  <a:pt x="2014" y="0"/>
                </a:lnTo>
              </a:path>
            </a:pathLst>
          </a:custGeom>
          <a:noFill/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Freeform 104"/>
          <p:cNvSpPr/>
          <p:nvPr/>
        </p:nvSpPr>
        <p:spPr bwMode="auto">
          <a:xfrm>
            <a:off x="2825750" y="3230563"/>
            <a:ext cx="3205163" cy="941388"/>
          </a:xfrm>
          <a:custGeom>
            <a:avLst/>
            <a:gdLst>
              <a:gd name="T0" fmla="*/ 2147483646 w 2019"/>
              <a:gd name="T1" fmla="*/ 0 h 659"/>
              <a:gd name="T2" fmla="*/ 0 w 2019"/>
              <a:gd name="T3" fmla="*/ 1507054158 h 659"/>
              <a:gd name="T4" fmla="*/ 12601573 w 2019"/>
              <a:gd name="T5" fmla="*/ 1660784556 h 659"/>
              <a:gd name="T6" fmla="*/ 2147483646 w 2019"/>
              <a:gd name="T7" fmla="*/ 166330392 h 659"/>
              <a:gd name="T8" fmla="*/ 2147483646 w 2019"/>
              <a:gd name="T9" fmla="*/ 0 h 65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19" h="659">
                <a:moveTo>
                  <a:pt x="2019" y="0"/>
                </a:moveTo>
                <a:lnTo>
                  <a:pt x="0" y="598"/>
                </a:lnTo>
                <a:lnTo>
                  <a:pt x="5" y="659"/>
                </a:lnTo>
                <a:lnTo>
                  <a:pt x="2019" y="66"/>
                </a:lnTo>
                <a:lnTo>
                  <a:pt x="2019" y="0"/>
                </a:lnTo>
              </a:path>
            </a:pathLst>
          </a:custGeom>
          <a:noFill/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Freeform 105"/>
          <p:cNvSpPr/>
          <p:nvPr/>
        </p:nvSpPr>
        <p:spPr bwMode="auto">
          <a:xfrm>
            <a:off x="2762250" y="3359150"/>
            <a:ext cx="31750" cy="160338"/>
          </a:xfrm>
          <a:custGeom>
            <a:avLst/>
            <a:gdLst>
              <a:gd name="T0" fmla="*/ 0 w 20"/>
              <a:gd name="T1" fmla="*/ 282257500 h 112"/>
              <a:gd name="T2" fmla="*/ 25201563 w 20"/>
              <a:gd name="T3" fmla="*/ 0 h 112"/>
              <a:gd name="T4" fmla="*/ 50403125 w 20"/>
              <a:gd name="T5" fmla="*/ 0 h 112"/>
              <a:gd name="T6" fmla="*/ 25201563 w 20"/>
              <a:gd name="T7" fmla="*/ 282257500 h 112"/>
              <a:gd name="T8" fmla="*/ 0 w 20"/>
              <a:gd name="T9" fmla="*/ 282257500 h 1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" h="112">
                <a:moveTo>
                  <a:pt x="0" y="112"/>
                </a:moveTo>
                <a:lnTo>
                  <a:pt x="10" y="0"/>
                </a:lnTo>
                <a:lnTo>
                  <a:pt x="20" y="0"/>
                </a:lnTo>
                <a:lnTo>
                  <a:pt x="10" y="112"/>
                </a:lnTo>
                <a:lnTo>
                  <a:pt x="0" y="112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Freeform 106"/>
          <p:cNvSpPr>
            <a:spLocks noEditPoints="1"/>
          </p:cNvSpPr>
          <p:nvPr/>
        </p:nvSpPr>
        <p:spPr bwMode="auto">
          <a:xfrm>
            <a:off x="2857500" y="3344863"/>
            <a:ext cx="73025" cy="158750"/>
          </a:xfrm>
          <a:custGeom>
            <a:avLst/>
            <a:gdLst>
              <a:gd name="T0" fmla="*/ 40322500 w 46"/>
              <a:gd name="T1" fmla="*/ 254535853 h 111"/>
              <a:gd name="T2" fmla="*/ 0 w 46"/>
              <a:gd name="T3" fmla="*/ 0 h 111"/>
              <a:gd name="T4" fmla="*/ 27722513 w 46"/>
              <a:gd name="T5" fmla="*/ 0 h 111"/>
              <a:gd name="T6" fmla="*/ 65524063 w 46"/>
              <a:gd name="T7" fmla="*/ 241934314 h 111"/>
              <a:gd name="T8" fmla="*/ 115927188 w 46"/>
              <a:gd name="T9" fmla="*/ 254535853 h 111"/>
              <a:gd name="T10" fmla="*/ 115927188 w 46"/>
              <a:gd name="T11" fmla="*/ 279737344 h 111"/>
              <a:gd name="T12" fmla="*/ 40322500 w 46"/>
              <a:gd name="T13" fmla="*/ 254535853 h 111"/>
              <a:gd name="T14" fmla="*/ 0 w 46"/>
              <a:gd name="T15" fmla="*/ 0 h 111"/>
              <a:gd name="T16" fmla="*/ 0 w 46"/>
              <a:gd name="T17" fmla="*/ 0 h 111"/>
              <a:gd name="T18" fmla="*/ 0 w 46"/>
              <a:gd name="T19" fmla="*/ 0 h 111"/>
              <a:gd name="T20" fmla="*/ 0 w 46"/>
              <a:gd name="T21" fmla="*/ 0 h 11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6" h="111">
                <a:moveTo>
                  <a:pt x="16" y="101"/>
                </a:moveTo>
                <a:lnTo>
                  <a:pt x="0" y="0"/>
                </a:lnTo>
                <a:lnTo>
                  <a:pt x="11" y="0"/>
                </a:lnTo>
                <a:lnTo>
                  <a:pt x="26" y="96"/>
                </a:lnTo>
                <a:lnTo>
                  <a:pt x="46" y="101"/>
                </a:lnTo>
                <a:lnTo>
                  <a:pt x="46" y="111"/>
                </a:lnTo>
                <a:lnTo>
                  <a:pt x="16" y="101"/>
                </a:lnTo>
                <a:close/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Freeform 107"/>
          <p:cNvSpPr/>
          <p:nvPr/>
        </p:nvSpPr>
        <p:spPr bwMode="auto">
          <a:xfrm>
            <a:off x="2770188" y="3503613"/>
            <a:ext cx="47625" cy="44450"/>
          </a:xfrm>
          <a:custGeom>
            <a:avLst/>
            <a:gdLst>
              <a:gd name="T0" fmla="*/ 0 w 30"/>
              <a:gd name="T1" fmla="*/ 27722794 h 31"/>
              <a:gd name="T2" fmla="*/ 12601575 w 30"/>
              <a:gd name="T3" fmla="*/ 0 h 31"/>
              <a:gd name="T4" fmla="*/ 75604688 w 30"/>
              <a:gd name="T5" fmla="*/ 52924613 h 31"/>
              <a:gd name="T6" fmla="*/ 50403125 w 30"/>
              <a:gd name="T7" fmla="*/ 78126431 h 31"/>
              <a:gd name="T8" fmla="*/ 0 w 30"/>
              <a:gd name="T9" fmla="*/ 27722794 h 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0" h="31">
                <a:moveTo>
                  <a:pt x="0" y="11"/>
                </a:moveTo>
                <a:lnTo>
                  <a:pt x="5" y="0"/>
                </a:lnTo>
                <a:lnTo>
                  <a:pt x="30" y="21"/>
                </a:lnTo>
                <a:lnTo>
                  <a:pt x="20" y="31"/>
                </a:lnTo>
                <a:lnTo>
                  <a:pt x="0" y="11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任意多边形 38"/>
          <p:cNvSpPr/>
          <p:nvPr/>
        </p:nvSpPr>
        <p:spPr bwMode="auto">
          <a:xfrm>
            <a:off x="2347913" y="2887663"/>
            <a:ext cx="754063" cy="490538"/>
          </a:xfrm>
          <a:custGeom>
            <a:avLst/>
            <a:gdLst>
              <a:gd name="T0" fmla="*/ 571249 w 753252"/>
              <a:gd name="T1" fmla="*/ 682 h 544174"/>
              <a:gd name="T2" fmla="*/ 671144 w 753252"/>
              <a:gd name="T3" fmla="*/ 40962 h 544174"/>
              <a:gd name="T4" fmla="*/ 711404 w 753252"/>
              <a:gd name="T5" fmla="*/ 16794 h 544174"/>
              <a:gd name="T6" fmla="*/ 711404 w 753252"/>
              <a:gd name="T7" fmla="*/ 81241 h 544174"/>
              <a:gd name="T8" fmla="*/ 115556 w 753252"/>
              <a:gd name="T9" fmla="*/ 467925 h 544174"/>
              <a:gd name="T10" fmla="*/ 119816 w 753252"/>
              <a:gd name="T11" fmla="*/ 467020 h 544174"/>
              <a:gd name="T12" fmla="*/ 104903 w 753252"/>
              <a:gd name="T13" fmla="*/ 460272 h 544174"/>
              <a:gd name="T14" fmla="*/ 42886 w 753252"/>
              <a:gd name="T15" fmla="*/ 452305 h 544174"/>
              <a:gd name="T16" fmla="*/ 2795 w 753252"/>
              <a:gd name="T17" fmla="*/ 379461 h 544174"/>
              <a:gd name="T18" fmla="*/ 82978 w 753252"/>
              <a:gd name="T19" fmla="*/ 371368 h 544174"/>
              <a:gd name="T20" fmla="*/ 123069 w 753252"/>
              <a:gd name="T21" fmla="*/ 306617 h 544174"/>
              <a:gd name="T22" fmla="*/ 155143 w 753252"/>
              <a:gd name="T23" fmla="*/ 379461 h 544174"/>
              <a:gd name="T24" fmla="*/ 139106 w 753252"/>
              <a:gd name="T25" fmla="*/ 423976 h 544174"/>
              <a:gd name="T26" fmla="*/ 123914 w 753252"/>
              <a:gd name="T27" fmla="*/ 466148 h 544174"/>
              <a:gd name="T28" fmla="*/ 125621 w 753252"/>
              <a:gd name="T29" fmla="*/ 465785 h 544174"/>
              <a:gd name="T30" fmla="*/ 365168 w 753252"/>
              <a:gd name="T31" fmla="*/ 218191 h 544174"/>
              <a:gd name="T32" fmla="*/ 571249 w 753252"/>
              <a:gd name="T33" fmla="*/ 682 h 54417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753252" h="544174">
                <a:moveTo>
                  <a:pt x="570635" y="682"/>
                </a:moveTo>
                <a:cubicBezTo>
                  <a:pt x="604065" y="3701"/>
                  <a:pt x="638249" y="16784"/>
                  <a:pt x="670422" y="40937"/>
                </a:cubicBezTo>
                <a:cubicBezTo>
                  <a:pt x="678465" y="32886"/>
                  <a:pt x="694552" y="24835"/>
                  <a:pt x="710639" y="16784"/>
                </a:cubicBezTo>
                <a:cubicBezTo>
                  <a:pt x="710639" y="32886"/>
                  <a:pt x="710639" y="57038"/>
                  <a:pt x="710639" y="81191"/>
                </a:cubicBezTo>
                <a:cubicBezTo>
                  <a:pt x="839332" y="234158"/>
                  <a:pt x="686509" y="733314"/>
                  <a:pt x="115432" y="467635"/>
                </a:cubicBezTo>
                <a:lnTo>
                  <a:pt x="119687" y="466730"/>
                </a:lnTo>
                <a:lnTo>
                  <a:pt x="104790" y="459986"/>
                </a:lnTo>
                <a:cubicBezTo>
                  <a:pt x="86393" y="455057"/>
                  <a:pt x="66869" y="458090"/>
                  <a:pt x="42840" y="452024"/>
                </a:cubicBezTo>
                <a:cubicBezTo>
                  <a:pt x="2792" y="443935"/>
                  <a:pt x="-5218" y="403491"/>
                  <a:pt x="2792" y="379225"/>
                </a:cubicBezTo>
                <a:cubicBezTo>
                  <a:pt x="18811" y="346870"/>
                  <a:pt x="58860" y="338782"/>
                  <a:pt x="82889" y="371137"/>
                </a:cubicBezTo>
                <a:cubicBezTo>
                  <a:pt x="66869" y="338782"/>
                  <a:pt x="90898" y="298338"/>
                  <a:pt x="122937" y="306427"/>
                </a:cubicBezTo>
                <a:cubicBezTo>
                  <a:pt x="146966" y="306427"/>
                  <a:pt x="170995" y="338782"/>
                  <a:pt x="154976" y="379225"/>
                </a:cubicBezTo>
                <a:cubicBezTo>
                  <a:pt x="150971" y="395403"/>
                  <a:pt x="144964" y="409558"/>
                  <a:pt x="138956" y="423713"/>
                </a:cubicBezTo>
                <a:lnTo>
                  <a:pt x="123781" y="465859"/>
                </a:lnTo>
                <a:lnTo>
                  <a:pt x="125486" y="465496"/>
                </a:lnTo>
                <a:cubicBezTo>
                  <a:pt x="170353" y="454929"/>
                  <a:pt x="350700" y="401215"/>
                  <a:pt x="364775" y="218056"/>
                </a:cubicBezTo>
                <a:cubicBezTo>
                  <a:pt x="376840" y="73140"/>
                  <a:pt x="470344" y="-8375"/>
                  <a:pt x="570635" y="682"/>
                </a:cubicBezTo>
                <a:close/>
              </a:path>
            </a:pathLst>
          </a:custGeom>
          <a:solidFill>
            <a:srgbClr val="FFC100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Freeform 110"/>
          <p:cNvSpPr/>
          <p:nvPr/>
        </p:nvSpPr>
        <p:spPr bwMode="auto">
          <a:xfrm>
            <a:off x="2865438" y="2960688"/>
            <a:ext cx="88900" cy="66675"/>
          </a:xfrm>
          <a:custGeom>
            <a:avLst/>
            <a:gdLst>
              <a:gd name="T0" fmla="*/ 0 w 11"/>
              <a:gd name="T1" fmla="*/ 460844547 h 9"/>
              <a:gd name="T2" fmla="*/ 587839127 w 11"/>
              <a:gd name="T3" fmla="*/ 0 h 9"/>
              <a:gd name="T4" fmla="*/ 391895445 w 11"/>
              <a:gd name="T5" fmla="*/ 460844547 h 9"/>
              <a:gd name="T6" fmla="*/ 0 w 11"/>
              <a:gd name="T7" fmla="*/ 460844547 h 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" h="9">
                <a:moveTo>
                  <a:pt x="0" y="7"/>
                </a:moveTo>
                <a:cubicBezTo>
                  <a:pt x="0" y="7"/>
                  <a:pt x="7" y="9"/>
                  <a:pt x="9" y="0"/>
                </a:cubicBezTo>
                <a:cubicBezTo>
                  <a:pt x="9" y="0"/>
                  <a:pt x="11" y="4"/>
                  <a:pt x="6" y="7"/>
                </a:cubicBezTo>
                <a:cubicBezTo>
                  <a:pt x="4" y="9"/>
                  <a:pt x="2" y="8"/>
                  <a:pt x="0" y="7"/>
                </a:cubicBezTo>
                <a:close/>
              </a:path>
            </a:pathLst>
          </a:custGeom>
          <a:solidFill>
            <a:srgbClr val="67371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Freeform 111"/>
          <p:cNvSpPr/>
          <p:nvPr/>
        </p:nvSpPr>
        <p:spPr bwMode="auto">
          <a:xfrm>
            <a:off x="2882900" y="3013075"/>
            <a:ext cx="7938" cy="57150"/>
          </a:xfrm>
          <a:custGeom>
            <a:avLst/>
            <a:gdLst>
              <a:gd name="T0" fmla="*/ 0 w 1"/>
              <a:gd name="T1" fmla="*/ 63007875 h 8"/>
              <a:gd name="T2" fmla="*/ 63003906 w 1"/>
              <a:gd name="T3" fmla="*/ 63007875 h 8"/>
              <a:gd name="T4" fmla="*/ 0 w 1"/>
              <a:gd name="T5" fmla="*/ 0 h 8"/>
              <a:gd name="T6" fmla="*/ 0 w 1"/>
              <a:gd name="T7" fmla="*/ 63007875 h 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" h="8">
                <a:moveTo>
                  <a:pt x="0" y="1"/>
                </a:moveTo>
                <a:cubicBezTo>
                  <a:pt x="0" y="1"/>
                  <a:pt x="0" y="8"/>
                  <a:pt x="1" y="1"/>
                </a:cubicBezTo>
                <a:cubicBezTo>
                  <a:pt x="0" y="0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67371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Freeform 112"/>
          <p:cNvSpPr/>
          <p:nvPr/>
        </p:nvSpPr>
        <p:spPr bwMode="auto">
          <a:xfrm>
            <a:off x="2898775" y="3013075"/>
            <a:ext cx="23813" cy="49213"/>
          </a:xfrm>
          <a:custGeom>
            <a:avLst/>
            <a:gdLst>
              <a:gd name="T0" fmla="*/ 0 w 3"/>
              <a:gd name="T1" fmla="*/ 63008442 h 7"/>
              <a:gd name="T2" fmla="*/ 63006552 w 3"/>
              <a:gd name="T3" fmla="*/ 0 h 7"/>
              <a:gd name="T4" fmla="*/ 0 w 3"/>
              <a:gd name="T5" fmla="*/ 0 h 7"/>
              <a:gd name="T6" fmla="*/ 0 w 3"/>
              <a:gd name="T7" fmla="*/ 63008442 h 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" h="7">
                <a:moveTo>
                  <a:pt x="0" y="1"/>
                </a:moveTo>
                <a:cubicBezTo>
                  <a:pt x="0" y="1"/>
                  <a:pt x="3" y="7"/>
                  <a:pt x="1" y="0"/>
                </a:cubicBezTo>
                <a:cubicBezTo>
                  <a:pt x="0" y="0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67371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Freeform 113"/>
          <p:cNvSpPr/>
          <p:nvPr/>
        </p:nvSpPr>
        <p:spPr bwMode="auto">
          <a:xfrm>
            <a:off x="2922588" y="2997200"/>
            <a:ext cx="31750" cy="44450"/>
          </a:xfrm>
          <a:custGeom>
            <a:avLst/>
            <a:gdLst>
              <a:gd name="T0" fmla="*/ 0 w 4"/>
              <a:gd name="T1" fmla="*/ 67272804 h 6"/>
              <a:gd name="T2" fmla="*/ 63007875 w 4"/>
              <a:gd name="T3" fmla="*/ 0 h 6"/>
              <a:gd name="T4" fmla="*/ 0 w 4"/>
              <a:gd name="T5" fmla="*/ 67272804 h 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" h="6">
                <a:moveTo>
                  <a:pt x="0" y="1"/>
                </a:moveTo>
                <a:cubicBezTo>
                  <a:pt x="0" y="1"/>
                  <a:pt x="4" y="6"/>
                  <a:pt x="1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67371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Freeform 114"/>
          <p:cNvSpPr/>
          <p:nvPr/>
        </p:nvSpPr>
        <p:spPr bwMode="auto">
          <a:xfrm>
            <a:off x="2938463" y="2974975"/>
            <a:ext cx="39688" cy="38100"/>
          </a:xfrm>
          <a:custGeom>
            <a:avLst/>
            <a:gdLst>
              <a:gd name="T0" fmla="*/ 0 w 5"/>
              <a:gd name="T1" fmla="*/ 136290050 h 5"/>
              <a:gd name="T2" fmla="*/ 0 w 5"/>
              <a:gd name="T3" fmla="*/ 0 h 5"/>
              <a:gd name="T4" fmla="*/ 0 w 5"/>
              <a:gd name="T5" fmla="*/ 68145025 h 5"/>
              <a:gd name="T6" fmla="*/ 0 w 5"/>
              <a:gd name="T7" fmla="*/ 136290050 h 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" h="5">
                <a:moveTo>
                  <a:pt x="0" y="2"/>
                </a:moveTo>
                <a:cubicBezTo>
                  <a:pt x="0" y="2"/>
                  <a:pt x="5" y="5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0" y="2"/>
                </a:lnTo>
                <a:close/>
              </a:path>
            </a:pathLst>
          </a:custGeom>
          <a:solidFill>
            <a:srgbClr val="67371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Freeform 115"/>
          <p:cNvSpPr/>
          <p:nvPr/>
        </p:nvSpPr>
        <p:spPr bwMode="auto">
          <a:xfrm>
            <a:off x="2728913" y="3027363"/>
            <a:ext cx="322263" cy="231775"/>
          </a:xfrm>
          <a:custGeom>
            <a:avLst/>
            <a:gdLst>
              <a:gd name="T0" fmla="*/ 0 w 40"/>
              <a:gd name="T1" fmla="*/ 2066843145 h 32"/>
              <a:gd name="T2" fmla="*/ 843805383 w 40"/>
              <a:gd name="T3" fmla="*/ 839652265 h 32"/>
              <a:gd name="T4" fmla="*/ 0 w 40"/>
              <a:gd name="T5" fmla="*/ 2066843145 h 3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0" h="32">
                <a:moveTo>
                  <a:pt x="0" y="32"/>
                </a:moveTo>
                <a:cubicBezTo>
                  <a:pt x="0" y="32"/>
                  <a:pt x="12" y="25"/>
                  <a:pt x="13" y="13"/>
                </a:cubicBezTo>
                <a:cubicBezTo>
                  <a:pt x="13" y="0"/>
                  <a:pt x="40" y="25"/>
                  <a:pt x="0" y="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Freeform 116"/>
          <p:cNvSpPr/>
          <p:nvPr/>
        </p:nvSpPr>
        <p:spPr bwMode="auto">
          <a:xfrm>
            <a:off x="5853113" y="2570163"/>
            <a:ext cx="73025" cy="146050"/>
          </a:xfrm>
          <a:custGeom>
            <a:avLst/>
            <a:gdLst>
              <a:gd name="T0" fmla="*/ 0 w 46"/>
              <a:gd name="T1" fmla="*/ 12601575 h 102"/>
              <a:gd name="T2" fmla="*/ 27722513 w 46"/>
              <a:gd name="T3" fmla="*/ 0 h 102"/>
              <a:gd name="T4" fmla="*/ 115927188 w 46"/>
              <a:gd name="T5" fmla="*/ 241935000 h 102"/>
              <a:gd name="T6" fmla="*/ 90725625 w 46"/>
              <a:gd name="T7" fmla="*/ 257055938 h 102"/>
              <a:gd name="T8" fmla="*/ 0 w 46"/>
              <a:gd name="T9" fmla="*/ 12601575 h 10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6" h="102">
                <a:moveTo>
                  <a:pt x="0" y="5"/>
                </a:moveTo>
                <a:lnTo>
                  <a:pt x="11" y="0"/>
                </a:lnTo>
                <a:lnTo>
                  <a:pt x="46" y="96"/>
                </a:lnTo>
                <a:lnTo>
                  <a:pt x="36" y="102"/>
                </a:lnTo>
                <a:lnTo>
                  <a:pt x="0" y="5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Freeform 117"/>
          <p:cNvSpPr/>
          <p:nvPr/>
        </p:nvSpPr>
        <p:spPr bwMode="auto">
          <a:xfrm>
            <a:off x="5765800" y="2576513"/>
            <a:ext cx="47625" cy="160338"/>
          </a:xfrm>
          <a:custGeom>
            <a:avLst/>
            <a:gdLst>
              <a:gd name="T0" fmla="*/ 0 w 30"/>
              <a:gd name="T1" fmla="*/ 269657513 h 112"/>
              <a:gd name="T2" fmla="*/ 37803138 w 30"/>
              <a:gd name="T3" fmla="*/ 229335013 h 112"/>
              <a:gd name="T4" fmla="*/ 12601575 w 30"/>
              <a:gd name="T5" fmla="*/ 0 h 112"/>
              <a:gd name="T6" fmla="*/ 37803138 w 30"/>
              <a:gd name="T7" fmla="*/ 0 h 112"/>
              <a:gd name="T8" fmla="*/ 75604688 w 30"/>
              <a:gd name="T9" fmla="*/ 244455950 h 112"/>
              <a:gd name="T10" fmla="*/ 12601575 w 30"/>
              <a:gd name="T11" fmla="*/ 282257500 h 112"/>
              <a:gd name="T12" fmla="*/ 0 w 30"/>
              <a:gd name="T13" fmla="*/ 269657513 h 1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112">
                <a:moveTo>
                  <a:pt x="0" y="107"/>
                </a:moveTo>
                <a:lnTo>
                  <a:pt x="15" y="91"/>
                </a:lnTo>
                <a:lnTo>
                  <a:pt x="5" y="0"/>
                </a:lnTo>
                <a:lnTo>
                  <a:pt x="15" y="0"/>
                </a:lnTo>
                <a:lnTo>
                  <a:pt x="30" y="97"/>
                </a:lnTo>
                <a:lnTo>
                  <a:pt x="5" y="112"/>
                </a:lnTo>
                <a:lnTo>
                  <a:pt x="0" y="107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Freeform 118"/>
          <p:cNvSpPr/>
          <p:nvPr/>
        </p:nvSpPr>
        <p:spPr bwMode="auto">
          <a:xfrm>
            <a:off x="5886450" y="2700338"/>
            <a:ext cx="39688" cy="44450"/>
          </a:xfrm>
          <a:custGeom>
            <a:avLst/>
            <a:gdLst>
              <a:gd name="T0" fmla="*/ 0 w 25"/>
              <a:gd name="T1" fmla="*/ 65523397 h 31"/>
              <a:gd name="T2" fmla="*/ 37802661 w 25"/>
              <a:gd name="T3" fmla="*/ 0 h 31"/>
              <a:gd name="T4" fmla="*/ 63003906 w 25"/>
              <a:gd name="T5" fmla="*/ 12601447 h 31"/>
              <a:gd name="T6" fmla="*/ 25201245 w 25"/>
              <a:gd name="T7" fmla="*/ 78124844 h 31"/>
              <a:gd name="T8" fmla="*/ 0 w 25"/>
              <a:gd name="T9" fmla="*/ 65523397 h 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5" h="31">
                <a:moveTo>
                  <a:pt x="0" y="26"/>
                </a:moveTo>
                <a:lnTo>
                  <a:pt x="15" y="0"/>
                </a:lnTo>
                <a:lnTo>
                  <a:pt x="25" y="5"/>
                </a:lnTo>
                <a:lnTo>
                  <a:pt x="10" y="31"/>
                </a:lnTo>
                <a:lnTo>
                  <a:pt x="0" y="26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任意多边形 37"/>
          <p:cNvSpPr/>
          <p:nvPr/>
        </p:nvSpPr>
        <p:spPr bwMode="auto">
          <a:xfrm>
            <a:off x="5467350" y="2159000"/>
            <a:ext cx="760413" cy="441325"/>
          </a:xfrm>
          <a:custGeom>
            <a:avLst/>
            <a:gdLst>
              <a:gd name="T0" fmla="*/ 639527 w 760238"/>
              <a:gd name="T1" fmla="*/ 161808 h 489328"/>
              <a:gd name="T2" fmla="*/ 677040 w 760238"/>
              <a:gd name="T3" fmla="*/ 214091 h 489328"/>
              <a:gd name="T4" fmla="*/ 749794 w 760238"/>
              <a:gd name="T5" fmla="*/ 206009 h 489328"/>
              <a:gd name="T6" fmla="*/ 733626 w 760238"/>
              <a:gd name="T7" fmla="*/ 278752 h 489328"/>
              <a:gd name="T8" fmla="*/ 660873 w 760238"/>
              <a:gd name="T9" fmla="*/ 319163 h 489328"/>
              <a:gd name="T10" fmla="*/ 604287 w 760238"/>
              <a:gd name="T11" fmla="*/ 238339 h 489328"/>
              <a:gd name="T12" fmla="*/ 620455 w 760238"/>
              <a:gd name="T13" fmla="*/ 165597 h 489328"/>
              <a:gd name="T14" fmla="*/ 639527 w 760238"/>
              <a:gd name="T15" fmla="*/ 161808 h 489328"/>
              <a:gd name="T16" fmla="*/ 170818 w 760238"/>
              <a:gd name="T17" fmla="*/ 516 h 489328"/>
              <a:gd name="T18" fmla="*/ 378889 w 760238"/>
              <a:gd name="T19" fmla="*/ 158784 h 489328"/>
              <a:gd name="T20" fmla="*/ 669101 w 760238"/>
              <a:gd name="T21" fmla="*/ 319725 h 489328"/>
              <a:gd name="T22" fmla="*/ 16123 w 760238"/>
              <a:gd name="T23" fmla="*/ 126596 h 489328"/>
              <a:gd name="T24" fmla="*/ 0 w 760238"/>
              <a:gd name="T25" fmla="*/ 70267 h 489328"/>
              <a:gd name="T26" fmla="*/ 40307 w 760238"/>
              <a:gd name="T27" fmla="*/ 78313 h 489328"/>
              <a:gd name="T28" fmla="*/ 170818 w 760238"/>
              <a:gd name="T29" fmla="*/ 516 h 48932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760238" h="489328">
                <a:moveTo>
                  <a:pt x="639381" y="161933"/>
                </a:moveTo>
                <a:cubicBezTo>
                  <a:pt x="658701" y="165725"/>
                  <a:pt x="676885" y="189991"/>
                  <a:pt x="676885" y="214257"/>
                </a:cubicBezTo>
                <a:cubicBezTo>
                  <a:pt x="684967" y="181902"/>
                  <a:pt x="725376" y="181902"/>
                  <a:pt x="749622" y="206168"/>
                </a:cubicBezTo>
                <a:cubicBezTo>
                  <a:pt x="765785" y="230434"/>
                  <a:pt x="765785" y="262789"/>
                  <a:pt x="733458" y="278967"/>
                </a:cubicBezTo>
                <a:cubicBezTo>
                  <a:pt x="709213" y="295144"/>
                  <a:pt x="684967" y="295144"/>
                  <a:pt x="660722" y="319410"/>
                </a:cubicBezTo>
                <a:cubicBezTo>
                  <a:pt x="644558" y="287055"/>
                  <a:pt x="620313" y="270878"/>
                  <a:pt x="604149" y="238523"/>
                </a:cubicBezTo>
                <a:cubicBezTo>
                  <a:pt x="587985" y="206168"/>
                  <a:pt x="596067" y="173813"/>
                  <a:pt x="620313" y="165725"/>
                </a:cubicBezTo>
                <a:cubicBezTo>
                  <a:pt x="626374" y="161680"/>
                  <a:pt x="632940" y="160669"/>
                  <a:pt x="639381" y="161933"/>
                </a:cubicBezTo>
                <a:close/>
                <a:moveTo>
                  <a:pt x="170779" y="516"/>
                </a:moveTo>
                <a:cubicBezTo>
                  <a:pt x="250352" y="-5933"/>
                  <a:pt x="333467" y="48174"/>
                  <a:pt x="378802" y="158907"/>
                </a:cubicBezTo>
                <a:cubicBezTo>
                  <a:pt x="451339" y="344132"/>
                  <a:pt x="668948" y="319972"/>
                  <a:pt x="668948" y="319972"/>
                </a:cubicBezTo>
                <a:cubicBezTo>
                  <a:pt x="217610" y="722635"/>
                  <a:pt x="-64477" y="303866"/>
                  <a:pt x="16119" y="126694"/>
                </a:cubicBezTo>
                <a:cubicBezTo>
                  <a:pt x="8060" y="110587"/>
                  <a:pt x="8060" y="78374"/>
                  <a:pt x="0" y="70321"/>
                </a:cubicBezTo>
                <a:cubicBezTo>
                  <a:pt x="16119" y="70321"/>
                  <a:pt x="32239" y="78374"/>
                  <a:pt x="40298" y="78374"/>
                </a:cubicBezTo>
                <a:cubicBezTo>
                  <a:pt x="76567" y="30055"/>
                  <a:pt x="123035" y="4385"/>
                  <a:pt x="170779" y="516"/>
                </a:cubicBezTo>
                <a:close/>
              </a:path>
            </a:pathLst>
          </a:custGeom>
          <a:solidFill>
            <a:srgbClr val="FFC100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Freeform 121"/>
          <p:cNvSpPr/>
          <p:nvPr/>
        </p:nvSpPr>
        <p:spPr bwMode="auto">
          <a:xfrm>
            <a:off x="5572125" y="2279650"/>
            <a:ext cx="306388" cy="217488"/>
          </a:xfrm>
          <a:custGeom>
            <a:avLst/>
            <a:gdLst>
              <a:gd name="T0" fmla="*/ 2147483646 w 38"/>
              <a:gd name="T1" fmla="*/ 1617377597 h 30"/>
              <a:gd name="T2" fmla="*/ 1365195969 w 38"/>
              <a:gd name="T3" fmla="*/ 711650003 h 30"/>
              <a:gd name="T4" fmla="*/ 2147483646 w 38"/>
              <a:gd name="T5" fmla="*/ 1617377597 h 3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38" h="30">
                <a:moveTo>
                  <a:pt x="38" y="25"/>
                </a:moveTo>
                <a:cubicBezTo>
                  <a:pt x="38" y="25"/>
                  <a:pt x="25" y="22"/>
                  <a:pt x="21" y="11"/>
                </a:cubicBezTo>
                <a:cubicBezTo>
                  <a:pt x="17" y="0"/>
                  <a:pt x="0" y="30"/>
                  <a:pt x="38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Freeform 122"/>
          <p:cNvSpPr/>
          <p:nvPr/>
        </p:nvSpPr>
        <p:spPr bwMode="auto">
          <a:xfrm>
            <a:off x="5588000" y="2244725"/>
            <a:ext cx="112713" cy="57150"/>
          </a:xfrm>
          <a:custGeom>
            <a:avLst/>
            <a:gdLst>
              <a:gd name="T0" fmla="*/ 0 w 14"/>
              <a:gd name="T1" fmla="*/ 0 h 8"/>
              <a:gd name="T2" fmla="*/ 907436261 w 14"/>
              <a:gd name="T3" fmla="*/ 126007813 h 8"/>
              <a:gd name="T4" fmla="*/ 388904705 w 14"/>
              <a:gd name="T5" fmla="*/ 378023438 h 8"/>
              <a:gd name="T6" fmla="*/ 0 w 14"/>
              <a:gd name="T7" fmla="*/ 0 h 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" h="8">
                <a:moveTo>
                  <a:pt x="0" y="0"/>
                </a:moveTo>
                <a:cubicBezTo>
                  <a:pt x="0" y="0"/>
                  <a:pt x="5" y="8"/>
                  <a:pt x="14" y="2"/>
                </a:cubicBezTo>
                <a:cubicBezTo>
                  <a:pt x="14" y="2"/>
                  <a:pt x="12" y="7"/>
                  <a:pt x="6" y="6"/>
                </a:cubicBezTo>
                <a:cubicBezTo>
                  <a:pt x="2" y="5"/>
                  <a:pt x="1" y="3"/>
                  <a:pt x="0" y="0"/>
                </a:cubicBezTo>
                <a:close/>
              </a:path>
            </a:pathLst>
          </a:custGeom>
          <a:solidFill>
            <a:srgbClr val="67371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Freeform 123"/>
          <p:cNvSpPr/>
          <p:nvPr/>
        </p:nvSpPr>
        <p:spPr bwMode="auto">
          <a:xfrm>
            <a:off x="3703638" y="1641475"/>
            <a:ext cx="1481138" cy="723900"/>
          </a:xfrm>
          <a:custGeom>
            <a:avLst/>
            <a:gdLst>
              <a:gd name="T0" fmla="*/ 2147483646 w 933"/>
              <a:gd name="T1" fmla="*/ 587197565 h 507"/>
              <a:gd name="T2" fmla="*/ 229335090 w 933"/>
              <a:gd name="T3" fmla="*/ 0 h 507"/>
              <a:gd name="T4" fmla="*/ 433467021 w 933"/>
              <a:gd name="T5" fmla="*/ 433467144 h 507"/>
              <a:gd name="T6" fmla="*/ 0 w 933"/>
              <a:gd name="T7" fmla="*/ 728326402 h 507"/>
              <a:gd name="T8" fmla="*/ 2147483646 w 933"/>
              <a:gd name="T9" fmla="*/ 1277720806 h 507"/>
              <a:gd name="T10" fmla="*/ 2147483646 w 933"/>
              <a:gd name="T11" fmla="*/ 587197565 h 50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33" h="507">
                <a:moveTo>
                  <a:pt x="928" y="233"/>
                </a:moveTo>
                <a:lnTo>
                  <a:pt x="91" y="0"/>
                </a:lnTo>
                <a:lnTo>
                  <a:pt x="172" y="172"/>
                </a:lnTo>
                <a:lnTo>
                  <a:pt x="0" y="289"/>
                </a:lnTo>
                <a:lnTo>
                  <a:pt x="933" y="507"/>
                </a:lnTo>
                <a:lnTo>
                  <a:pt x="928" y="233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Freeform 124"/>
          <p:cNvSpPr/>
          <p:nvPr/>
        </p:nvSpPr>
        <p:spPr bwMode="auto">
          <a:xfrm>
            <a:off x="3703638" y="1649413"/>
            <a:ext cx="1481138" cy="723900"/>
          </a:xfrm>
          <a:custGeom>
            <a:avLst/>
            <a:gdLst>
              <a:gd name="T0" fmla="*/ 2147483646 w 933"/>
              <a:gd name="T1" fmla="*/ 587197565 h 507"/>
              <a:gd name="T2" fmla="*/ 229335090 w 933"/>
              <a:gd name="T3" fmla="*/ 0 h 507"/>
              <a:gd name="T4" fmla="*/ 433467021 w 933"/>
              <a:gd name="T5" fmla="*/ 433467144 h 507"/>
              <a:gd name="T6" fmla="*/ 0 w 933"/>
              <a:gd name="T7" fmla="*/ 728326402 h 507"/>
              <a:gd name="T8" fmla="*/ 2147483646 w 933"/>
              <a:gd name="T9" fmla="*/ 1277720806 h 507"/>
              <a:gd name="T10" fmla="*/ 2147483646 w 933"/>
              <a:gd name="T11" fmla="*/ 587197565 h 50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33" h="507">
                <a:moveTo>
                  <a:pt x="928" y="233"/>
                </a:moveTo>
                <a:lnTo>
                  <a:pt x="91" y="0"/>
                </a:lnTo>
                <a:lnTo>
                  <a:pt x="172" y="172"/>
                </a:lnTo>
                <a:lnTo>
                  <a:pt x="0" y="289"/>
                </a:lnTo>
                <a:lnTo>
                  <a:pt x="933" y="507"/>
                </a:lnTo>
                <a:lnTo>
                  <a:pt x="928" y="233"/>
                </a:lnTo>
              </a:path>
            </a:pathLst>
          </a:custGeom>
          <a:noFill/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Freeform 126"/>
          <p:cNvSpPr/>
          <p:nvPr/>
        </p:nvSpPr>
        <p:spPr bwMode="auto">
          <a:xfrm>
            <a:off x="3421063" y="1974850"/>
            <a:ext cx="1771650" cy="1109663"/>
          </a:xfrm>
          <a:custGeom>
            <a:avLst/>
            <a:gdLst>
              <a:gd name="T0" fmla="*/ 2147483646 w 1116"/>
              <a:gd name="T1" fmla="*/ 0 h 776"/>
              <a:gd name="T2" fmla="*/ 0 w 1116"/>
              <a:gd name="T3" fmla="*/ 806450000 h 776"/>
              <a:gd name="T4" fmla="*/ 15120938 w 1116"/>
              <a:gd name="T5" fmla="*/ 1955641250 h 776"/>
              <a:gd name="T6" fmla="*/ 2147483646 w 1116"/>
              <a:gd name="T7" fmla="*/ 1151712200 h 776"/>
              <a:gd name="T8" fmla="*/ 2147483646 w 1116"/>
              <a:gd name="T9" fmla="*/ 0 h 7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16" h="776">
                <a:moveTo>
                  <a:pt x="1111" y="0"/>
                </a:moveTo>
                <a:lnTo>
                  <a:pt x="0" y="320"/>
                </a:lnTo>
                <a:lnTo>
                  <a:pt x="6" y="776"/>
                </a:lnTo>
                <a:lnTo>
                  <a:pt x="1116" y="457"/>
                </a:lnTo>
                <a:lnTo>
                  <a:pt x="1111" y="0"/>
                </a:lnTo>
              </a:path>
            </a:pathLst>
          </a:custGeom>
          <a:noFill/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Freeform 129"/>
          <p:cNvSpPr/>
          <p:nvPr/>
        </p:nvSpPr>
        <p:spPr bwMode="auto">
          <a:xfrm>
            <a:off x="3430588" y="2555875"/>
            <a:ext cx="1762125" cy="528638"/>
          </a:xfrm>
          <a:custGeom>
            <a:avLst/>
            <a:gdLst>
              <a:gd name="T0" fmla="*/ 2147483646 w 1110"/>
              <a:gd name="T1" fmla="*/ 0 h 370"/>
              <a:gd name="T2" fmla="*/ 0 w 1110"/>
              <a:gd name="T3" fmla="*/ 791329063 h 370"/>
              <a:gd name="T4" fmla="*/ 0 w 1110"/>
              <a:gd name="T5" fmla="*/ 932457813 h 370"/>
              <a:gd name="T6" fmla="*/ 2147483646 w 1110"/>
              <a:gd name="T7" fmla="*/ 128528763 h 370"/>
              <a:gd name="T8" fmla="*/ 2147483646 w 1110"/>
              <a:gd name="T9" fmla="*/ 0 h 3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10" h="370">
                <a:moveTo>
                  <a:pt x="1110" y="0"/>
                </a:moveTo>
                <a:lnTo>
                  <a:pt x="0" y="314"/>
                </a:lnTo>
                <a:lnTo>
                  <a:pt x="0" y="370"/>
                </a:lnTo>
                <a:lnTo>
                  <a:pt x="1110" y="51"/>
                </a:lnTo>
                <a:lnTo>
                  <a:pt x="1110" y="0"/>
                </a:lnTo>
              </a:path>
            </a:pathLst>
          </a:custGeom>
          <a:noFill/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Freeform 131"/>
          <p:cNvSpPr/>
          <p:nvPr/>
        </p:nvSpPr>
        <p:spPr bwMode="auto">
          <a:xfrm>
            <a:off x="3421063" y="3765550"/>
            <a:ext cx="1771650" cy="1108075"/>
          </a:xfrm>
          <a:custGeom>
            <a:avLst/>
            <a:gdLst>
              <a:gd name="T0" fmla="*/ 2147483646 w 1116"/>
              <a:gd name="T1" fmla="*/ 0 h 776"/>
              <a:gd name="T2" fmla="*/ 0 w 1116"/>
              <a:gd name="T3" fmla="*/ 806450000 h 776"/>
              <a:gd name="T4" fmla="*/ 15120938 w 1116"/>
              <a:gd name="T5" fmla="*/ 1955641250 h 776"/>
              <a:gd name="T6" fmla="*/ 2147483646 w 1116"/>
              <a:gd name="T7" fmla="*/ 1151712200 h 776"/>
              <a:gd name="T8" fmla="*/ 2147483646 w 1116"/>
              <a:gd name="T9" fmla="*/ 0 h 7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16" h="776">
                <a:moveTo>
                  <a:pt x="1111" y="0"/>
                </a:moveTo>
                <a:lnTo>
                  <a:pt x="0" y="320"/>
                </a:lnTo>
                <a:lnTo>
                  <a:pt x="6" y="776"/>
                </a:lnTo>
                <a:lnTo>
                  <a:pt x="1116" y="457"/>
                </a:lnTo>
                <a:lnTo>
                  <a:pt x="1111" y="0"/>
                </a:lnTo>
              </a:path>
            </a:pathLst>
          </a:custGeom>
          <a:noFill/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Freeform 133"/>
          <p:cNvSpPr>
            <a:spLocks noEditPoints="1"/>
          </p:cNvSpPr>
          <p:nvPr/>
        </p:nvSpPr>
        <p:spPr bwMode="auto">
          <a:xfrm>
            <a:off x="3421063" y="3765550"/>
            <a:ext cx="1771650" cy="1108075"/>
          </a:xfrm>
          <a:custGeom>
            <a:avLst/>
            <a:gdLst>
              <a:gd name="T0" fmla="*/ 2147483646 w 1116"/>
              <a:gd name="T1" fmla="*/ 1023183438 h 776"/>
              <a:gd name="T2" fmla="*/ 15120938 w 1116"/>
              <a:gd name="T3" fmla="*/ 1814512500 h 776"/>
              <a:gd name="T4" fmla="*/ 15120938 w 1116"/>
              <a:gd name="T5" fmla="*/ 1955641250 h 776"/>
              <a:gd name="T6" fmla="*/ 2147483646 w 1116"/>
              <a:gd name="T7" fmla="*/ 1151712200 h 776"/>
              <a:gd name="T8" fmla="*/ 2147483646 w 1116"/>
              <a:gd name="T9" fmla="*/ 1023183438 h 776"/>
              <a:gd name="T10" fmla="*/ 2147483646 w 1116"/>
              <a:gd name="T11" fmla="*/ 0 h 776"/>
              <a:gd name="T12" fmla="*/ 2147483646 w 1116"/>
              <a:gd name="T13" fmla="*/ 0 h 776"/>
              <a:gd name="T14" fmla="*/ 0 w 1116"/>
              <a:gd name="T15" fmla="*/ 806450000 h 776"/>
              <a:gd name="T16" fmla="*/ 0 w 1116"/>
              <a:gd name="T17" fmla="*/ 869454700 h 776"/>
              <a:gd name="T18" fmla="*/ 0 w 1116"/>
              <a:gd name="T19" fmla="*/ 932457813 h 776"/>
              <a:gd name="T20" fmla="*/ 2147483646 w 1116"/>
              <a:gd name="T21" fmla="*/ 128528763 h 776"/>
              <a:gd name="T22" fmla="*/ 2147483646 w 1116"/>
              <a:gd name="T23" fmla="*/ 0 h 77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116" h="776">
                <a:moveTo>
                  <a:pt x="1116" y="406"/>
                </a:moveTo>
                <a:lnTo>
                  <a:pt x="6" y="720"/>
                </a:lnTo>
                <a:lnTo>
                  <a:pt x="6" y="776"/>
                </a:lnTo>
                <a:lnTo>
                  <a:pt x="1116" y="457"/>
                </a:lnTo>
                <a:lnTo>
                  <a:pt x="1116" y="406"/>
                </a:lnTo>
                <a:moveTo>
                  <a:pt x="1111" y="0"/>
                </a:moveTo>
                <a:lnTo>
                  <a:pt x="1111" y="0"/>
                </a:lnTo>
                <a:lnTo>
                  <a:pt x="0" y="320"/>
                </a:lnTo>
                <a:lnTo>
                  <a:pt x="0" y="345"/>
                </a:lnTo>
                <a:lnTo>
                  <a:pt x="0" y="370"/>
                </a:lnTo>
                <a:lnTo>
                  <a:pt x="1111" y="51"/>
                </a:lnTo>
                <a:lnTo>
                  <a:pt x="1111" y="0"/>
                </a:lnTo>
              </a:path>
            </a:pathLst>
          </a:custGeom>
          <a:noFill/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657" name="任意多边形 163"/>
          <p:cNvSpPr/>
          <p:nvPr/>
        </p:nvSpPr>
        <p:spPr>
          <a:xfrm rot="-942146">
            <a:off x="2667000" y="3087688"/>
            <a:ext cx="3522663" cy="668337"/>
          </a:xfrm>
          <a:custGeom>
            <a:avLst/>
            <a:gdLst>
              <a:gd name="txL" fmla="*/ 0 w 3521391"/>
              <a:gd name="txT" fmla="*/ 0 h 741516"/>
              <a:gd name="txR" fmla="*/ 3521391 w 3521391"/>
              <a:gd name="txB" fmla="*/ 741516 h 741516"/>
            </a:gdLst>
            <a:ahLst/>
            <a:cxnLst>
              <a:cxn ang="0">
                <a:pos x="3526480" y="0"/>
              </a:cxn>
              <a:cxn ang="0">
                <a:pos x="3364708" y="440165"/>
              </a:cxn>
              <a:cxn ang="0">
                <a:pos x="3365898" y="440151"/>
              </a:cxn>
              <a:cxn ang="0">
                <a:pos x="3337502" y="514183"/>
              </a:cxn>
              <a:cxn ang="0">
                <a:pos x="0" y="544242"/>
              </a:cxn>
              <a:cxn ang="0">
                <a:pos x="3718" y="530238"/>
              </a:cxn>
              <a:cxn ang="0">
                <a:pos x="25225" y="474175"/>
              </a:cxn>
              <a:cxn ang="0">
                <a:pos x="25750" y="474169"/>
              </a:cxn>
              <a:cxn ang="0">
                <a:pos x="37723" y="441597"/>
              </a:cxn>
              <a:cxn ang="0">
                <a:pos x="195178" y="31118"/>
              </a:cxn>
              <a:cxn ang="0">
                <a:pos x="3526434" y="0"/>
              </a:cxn>
              <a:cxn ang="0">
                <a:pos x="3526480" y="0"/>
              </a:cxn>
            </a:cxnLst>
            <a:rect l="txL" t="txT" r="txR" b="txB"/>
            <a:pathLst>
              <a:path w="3521391" h="741516">
                <a:moveTo>
                  <a:pt x="3521391" y="0"/>
                </a:moveTo>
                <a:lnTo>
                  <a:pt x="3359850" y="599714"/>
                </a:lnTo>
                <a:lnTo>
                  <a:pt x="3361041" y="599696"/>
                </a:lnTo>
                <a:lnTo>
                  <a:pt x="3332684" y="700561"/>
                </a:lnTo>
                <a:lnTo>
                  <a:pt x="0" y="741516"/>
                </a:lnTo>
                <a:lnTo>
                  <a:pt x="3714" y="722437"/>
                </a:lnTo>
                <a:lnTo>
                  <a:pt x="25189" y="646052"/>
                </a:lnTo>
                <a:lnTo>
                  <a:pt x="25714" y="646045"/>
                </a:lnTo>
                <a:lnTo>
                  <a:pt x="37668" y="601664"/>
                </a:lnTo>
                <a:lnTo>
                  <a:pt x="194896" y="42398"/>
                </a:lnTo>
                <a:lnTo>
                  <a:pt x="3521344" y="0"/>
                </a:lnTo>
                <a:lnTo>
                  <a:pt x="3521390" y="0"/>
                </a:lnTo>
                <a:lnTo>
                  <a:pt x="3521391" y="0"/>
                </a:lnTo>
                <a:close/>
              </a:path>
            </a:pathLst>
          </a:custGeom>
          <a:solidFill>
            <a:srgbClr val="00BC55"/>
          </a:solidFill>
          <a:ln w="9525">
            <a:noFill/>
          </a:ln>
        </p:spPr>
        <p:txBody>
          <a:bodyPr lIns="0" tIns="0" rIns="0" bIns="0" anchor="ctr"/>
          <a:p>
            <a:pPr lvl="0" algn="ctr" eaLnBrk="1" hangingPunct="1"/>
            <a:r>
              <a:rPr lang="zh-CN" altLang="en-US" sz="4800" dirty="0">
                <a:solidFill>
                  <a:srgbClr val="FFFFFF"/>
                </a:solidFill>
                <a:latin typeface="华文行楷" pitchFamily="2" charset="-122"/>
                <a:ea typeface="华文行楷" pitchFamily="2" charset="-122"/>
              </a:rPr>
              <a:t>谢谢</a:t>
            </a:r>
            <a:endParaRPr lang="zh-CN" altLang="en-US" sz="4800" dirty="0">
              <a:solidFill>
                <a:srgbClr val="FFFFFF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26658" name="任意多边形 167"/>
          <p:cNvSpPr/>
          <p:nvPr/>
        </p:nvSpPr>
        <p:spPr>
          <a:xfrm rot="-878033">
            <a:off x="3303588" y="2192338"/>
            <a:ext cx="2008187" cy="674687"/>
          </a:xfrm>
          <a:custGeom>
            <a:avLst/>
            <a:gdLst>
              <a:gd name="txL" fmla="*/ 0 w 2008511"/>
              <a:gd name="txT" fmla="*/ 0 h 748757"/>
              <a:gd name="txR" fmla="*/ 2008511 w 2008511"/>
              <a:gd name="txB" fmla="*/ 748757 h 748757"/>
            </a:gdLst>
            <a:ahLst/>
            <a:cxnLst>
              <a:cxn ang="0">
                <a:pos x="2008187" y="0"/>
              </a:cxn>
              <a:cxn ang="0">
                <a:pos x="1832607" y="634320"/>
              </a:cxn>
              <a:cxn ang="0">
                <a:pos x="0" y="674687"/>
              </a:cxn>
              <a:cxn ang="0">
                <a:pos x="173644" y="41390"/>
              </a:cxn>
              <a:cxn ang="0">
                <a:pos x="2008187" y="0"/>
              </a:cxn>
            </a:cxnLst>
            <a:rect l="txL" t="txT" r="txR" b="txB"/>
            <a:pathLst>
              <a:path w="2008511" h="748757">
                <a:moveTo>
                  <a:pt x="2008511" y="0"/>
                </a:moveTo>
                <a:lnTo>
                  <a:pt x="1832903" y="703958"/>
                </a:lnTo>
                <a:lnTo>
                  <a:pt x="0" y="748757"/>
                </a:lnTo>
                <a:lnTo>
                  <a:pt x="173672" y="45934"/>
                </a:lnTo>
                <a:lnTo>
                  <a:pt x="2008511" y="0"/>
                </a:lnTo>
                <a:close/>
              </a:path>
            </a:pathLst>
          </a:custGeom>
          <a:solidFill>
            <a:srgbClr val="00BC55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6659" name="任意多边形 171"/>
          <p:cNvSpPr/>
          <p:nvPr/>
        </p:nvSpPr>
        <p:spPr>
          <a:xfrm rot="-750403">
            <a:off x="3330575" y="3949700"/>
            <a:ext cx="1979613" cy="739775"/>
          </a:xfrm>
          <a:custGeom>
            <a:avLst/>
            <a:gdLst>
              <a:gd name="txL" fmla="*/ 0 w 1979334"/>
              <a:gd name="txT" fmla="*/ 0 h 822792"/>
              <a:gd name="txR" fmla="*/ 1979334 w 1979334"/>
              <a:gd name="txB" fmla="*/ 822792 h 822792"/>
            </a:gdLst>
            <a:ahLst/>
            <a:cxnLst>
              <a:cxn ang="0">
                <a:pos x="1979613" y="0"/>
              </a:cxn>
              <a:cxn ang="0">
                <a:pos x="1830234" y="638355"/>
              </a:cxn>
              <a:cxn ang="0">
                <a:pos x="0" y="739775"/>
              </a:cxn>
              <a:cxn ang="0">
                <a:pos x="147486" y="102504"/>
              </a:cxn>
              <a:cxn ang="0">
                <a:pos x="1979613" y="0"/>
              </a:cxn>
            </a:cxnLst>
            <a:rect l="txL" t="txT" r="txR" b="txB"/>
            <a:pathLst>
              <a:path w="1979334" h="822792">
                <a:moveTo>
                  <a:pt x="1979334" y="0"/>
                </a:moveTo>
                <a:lnTo>
                  <a:pt x="1829976" y="709991"/>
                </a:lnTo>
                <a:lnTo>
                  <a:pt x="0" y="822792"/>
                </a:lnTo>
                <a:lnTo>
                  <a:pt x="147465" y="114007"/>
                </a:lnTo>
                <a:lnTo>
                  <a:pt x="1979334" y="0"/>
                </a:lnTo>
                <a:close/>
              </a:path>
            </a:pathLst>
          </a:custGeom>
          <a:solidFill>
            <a:srgbClr val="00BC55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同侧圆角矩形 6"/>
          <p:cNvSpPr/>
          <p:nvPr/>
        </p:nvSpPr>
        <p:spPr>
          <a:xfrm>
            <a:off x="539750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复习导入</a:t>
            </a:r>
            <a:endParaRPr lang="" altLang="en-US" sz="3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9" name="直线连接符 21"/>
          <p:cNvCxnSpPr/>
          <p:nvPr/>
        </p:nvCxnSpPr>
        <p:spPr>
          <a:xfrm flipV="1">
            <a:off x="468313" y="1565275"/>
            <a:ext cx="2071688" cy="4763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 Box 3"/>
          <p:cNvSpPr txBox="1"/>
          <p:nvPr/>
        </p:nvSpPr>
        <p:spPr>
          <a:xfrm>
            <a:off x="2124075" y="2708275"/>
            <a:ext cx="5832475" cy="3382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5400" b="1" dirty="0">
                <a:solidFill>
                  <a:srgbClr val="33CC33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小小马儿跑不停，</a:t>
            </a:r>
            <a:r>
              <a:rPr lang="zh-CN" altLang="en-US" sz="5400" b="1" dirty="0">
                <a:solidFill>
                  <a:srgbClr val="FF66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日日夜夜不休息，</a:t>
            </a:r>
            <a:r>
              <a:rPr lang="zh-CN" altLang="en-US" sz="5400" b="1" dirty="0">
                <a:solidFill>
                  <a:srgbClr val="0099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嘀哒嘀哒响不停，</a:t>
            </a:r>
            <a:r>
              <a:rPr lang="zh-CN" altLang="en-US" sz="5400" b="1" dirty="0">
                <a:solidFill>
                  <a:srgbClr val="FF3399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叫我上学早早起。</a:t>
            </a:r>
            <a:endParaRPr lang="zh-CN" altLang="en-US" sz="6000" b="1" dirty="0">
              <a:solidFill>
                <a:srgbClr val="FF3399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173" name="WordArt 4"/>
          <p:cNvSpPr>
            <a:spLocks noTextEdit="1"/>
          </p:cNvSpPr>
          <p:nvPr/>
        </p:nvSpPr>
        <p:spPr>
          <a:xfrm rot="-487830">
            <a:off x="1263650" y="1758950"/>
            <a:ext cx="2952750" cy="996950"/>
          </a:xfrm>
          <a:prstGeom prst="rect">
            <a:avLst/>
          </a:prstGeom>
        </p:spPr>
        <p:txBody>
          <a:bodyPr wrap="none" fromWordArt="1">
            <a:prstTxWarp prst="textChevron">
              <a:avLst>
                <a:gd name="adj" fmla="val 37315"/>
              </a:avLst>
            </a:prstTxWarp>
            <a:normAutofit/>
          </a:bodyPr>
          <a:p>
            <a:pPr algn="ctr" eaLnBrk="0" hangingPunct="0"/>
            <a:r>
              <a:rPr lang="zh-CN" altLang="en-US" sz="4400" b="1" spc="-44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猜一猜</a:t>
            </a:r>
            <a:endParaRPr lang="zh-CN" altLang="en-US" sz="4400" b="1" spc="-440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33CC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74" name="WordArt 5"/>
          <p:cNvSpPr>
            <a:spLocks noTextEdit="1"/>
          </p:cNvSpPr>
          <p:nvPr/>
        </p:nvSpPr>
        <p:spPr>
          <a:xfrm>
            <a:off x="6804025" y="1341438"/>
            <a:ext cx="914400" cy="700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solidFill>
                  <a:srgbClr val="00808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闹钟</a:t>
            </a:r>
            <a:endParaRPr lang="zh-CN" altLang="en-US" sz="3600" b="1">
              <a:solidFill>
                <a:srgbClr val="00808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同侧圆角矩形 6"/>
          <p:cNvSpPr/>
          <p:nvPr/>
        </p:nvSpPr>
        <p:spPr>
          <a:xfrm>
            <a:off x="463550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情景导入</a:t>
            </a:r>
            <a:endParaRPr lang="" altLang="en-US" sz="3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9" name="直线连接符 21"/>
          <p:cNvCxnSpPr/>
          <p:nvPr/>
        </p:nvCxnSpPr>
        <p:spPr>
          <a:xfrm flipV="1">
            <a:off x="468313" y="1565275"/>
            <a:ext cx="2071688" cy="4763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196" name="Picture 4" descr="F:\七彩课堂插图板式封面\排版用图标、页眉页脚\标题jpg\读读背背.jpg"/>
          <p:cNvPicPr>
            <a:picLocks noChangeAspect="1"/>
          </p:cNvPicPr>
          <p:nvPr/>
        </p:nvPicPr>
        <p:blipFill>
          <a:blip r:embed="rId1"/>
          <a:srcRect l="20396" b="4167"/>
          <a:stretch>
            <a:fillRect/>
          </a:stretch>
        </p:blipFill>
        <p:spPr>
          <a:xfrm>
            <a:off x="6659563" y="836613"/>
            <a:ext cx="1968500" cy="1655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7" name="Text Box 11"/>
          <p:cNvSpPr txBox="1"/>
          <p:nvPr/>
        </p:nvSpPr>
        <p:spPr>
          <a:xfrm>
            <a:off x="611188" y="1700213"/>
            <a:ext cx="6121400" cy="107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       小朋友房间的墙上挂着一面钟</a:t>
            </a:r>
            <a:r>
              <a:rPr lang="en-US" altLang="en-US" sz="3200" dirty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床头柜上有一个电子表。</a:t>
            </a:r>
            <a:endParaRPr lang="zh-CN" altLang="en-US" sz="3200" dirty="0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8198" name="p84.jpg" descr="id:214751236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484438" y="2708275"/>
            <a:ext cx="3816350" cy="2709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 Box 11"/>
          <p:cNvSpPr txBox="1"/>
          <p:nvPr/>
        </p:nvSpPr>
        <p:spPr>
          <a:xfrm>
            <a:off x="3676650" y="5300663"/>
            <a:ext cx="4103688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观察图中钟面上有什么</a:t>
            </a:r>
            <a:r>
              <a:rPr lang="en-US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?</a:t>
            </a:r>
            <a:endParaRPr lang="en-US" altLang="en-US" sz="28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pPr lvl="0" eaLnBrk="1" hangingPunct="1"/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图中显示的时间是多少</a:t>
            </a:r>
            <a:r>
              <a:rPr lang="en-US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?</a:t>
            </a:r>
            <a:endParaRPr lang="zh-CN" altLang="en-US" sz="28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218" name="组合 5"/>
          <p:cNvGrpSpPr/>
          <p:nvPr/>
        </p:nvGrpSpPr>
        <p:grpSpPr>
          <a:xfrm>
            <a:off x="468313" y="920750"/>
            <a:ext cx="2071687" cy="661988"/>
            <a:chOff x="571127" y="1769573"/>
            <a:chExt cx="2071702" cy="661806"/>
          </a:xfrm>
        </p:grpSpPr>
        <p:cxnSp>
          <p:nvCxnSpPr>
            <p:cNvPr id="11" name="直线连接符 21"/>
            <p:cNvCxnSpPr/>
            <p:nvPr/>
          </p:nvCxnSpPr>
          <p:spPr>
            <a:xfrm flipV="1">
              <a:off x="571127" y="2425031"/>
              <a:ext cx="2071702" cy="6348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" name="同侧圆角矩形 11"/>
            <p:cNvSpPr/>
            <p:nvPr/>
          </p:nvSpPr>
          <p:spPr>
            <a:xfrm>
              <a:off x="571127" y="1769573"/>
              <a:ext cx="2000264" cy="515796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0030101010101" pitchFamily="49" charset="-122"/>
              </a:endParaRPr>
            </a:p>
          </p:txBody>
        </p:sp>
      </p:grpSp>
      <p:sp>
        <p:nvSpPr>
          <p:cNvPr id="13" name="同侧圆角矩形 12"/>
          <p:cNvSpPr/>
          <p:nvPr/>
        </p:nvSpPr>
        <p:spPr>
          <a:xfrm>
            <a:off x="444500" y="895350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探索新知</a:t>
            </a:r>
            <a:endParaRPr lang="" altLang="en-US" sz="3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9220" name="Picture 2" descr="P084-例-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501775"/>
            <a:ext cx="4343400" cy="4222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 Box 3"/>
          <p:cNvSpPr txBox="1"/>
          <p:nvPr/>
        </p:nvSpPr>
        <p:spPr>
          <a:xfrm>
            <a:off x="3122613" y="2030413"/>
            <a:ext cx="503237" cy="579437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 Box 4"/>
          <p:cNvSpPr txBox="1"/>
          <p:nvPr/>
        </p:nvSpPr>
        <p:spPr>
          <a:xfrm>
            <a:off x="3679825" y="2566988"/>
            <a:ext cx="409575" cy="579437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Text Box 5"/>
          <p:cNvSpPr txBox="1"/>
          <p:nvPr/>
        </p:nvSpPr>
        <p:spPr>
          <a:xfrm>
            <a:off x="3894138" y="3308350"/>
            <a:ext cx="454025" cy="579438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Text Box 6"/>
          <p:cNvSpPr txBox="1"/>
          <p:nvPr/>
        </p:nvSpPr>
        <p:spPr>
          <a:xfrm>
            <a:off x="3703638" y="4079875"/>
            <a:ext cx="409575" cy="579438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Text Box 7"/>
          <p:cNvSpPr txBox="1"/>
          <p:nvPr/>
        </p:nvSpPr>
        <p:spPr>
          <a:xfrm>
            <a:off x="3136900" y="4637088"/>
            <a:ext cx="409575" cy="579437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Text Box 8"/>
          <p:cNvSpPr txBox="1"/>
          <p:nvPr/>
        </p:nvSpPr>
        <p:spPr>
          <a:xfrm>
            <a:off x="2357438" y="4827588"/>
            <a:ext cx="409575" cy="579437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6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Text Box 9"/>
          <p:cNvSpPr txBox="1"/>
          <p:nvPr/>
        </p:nvSpPr>
        <p:spPr>
          <a:xfrm>
            <a:off x="1555750" y="4637088"/>
            <a:ext cx="409575" cy="579437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Text Box 10"/>
          <p:cNvSpPr txBox="1"/>
          <p:nvPr/>
        </p:nvSpPr>
        <p:spPr>
          <a:xfrm>
            <a:off x="1033463" y="4117975"/>
            <a:ext cx="409575" cy="579438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8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Text Box 11"/>
          <p:cNvSpPr txBox="1"/>
          <p:nvPr/>
        </p:nvSpPr>
        <p:spPr>
          <a:xfrm>
            <a:off x="784225" y="3351213"/>
            <a:ext cx="409575" cy="579437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9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Text Box 12"/>
          <p:cNvSpPr txBox="1"/>
          <p:nvPr/>
        </p:nvSpPr>
        <p:spPr>
          <a:xfrm>
            <a:off x="919163" y="2598738"/>
            <a:ext cx="635000" cy="579437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10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Text Box 13"/>
          <p:cNvSpPr txBox="1"/>
          <p:nvPr/>
        </p:nvSpPr>
        <p:spPr>
          <a:xfrm>
            <a:off x="1503363" y="2017713"/>
            <a:ext cx="749300" cy="579437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11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Text Box 14"/>
          <p:cNvSpPr txBox="1"/>
          <p:nvPr/>
        </p:nvSpPr>
        <p:spPr>
          <a:xfrm>
            <a:off x="2195513" y="1770063"/>
            <a:ext cx="838200" cy="579437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12</a:t>
            </a:r>
            <a:endParaRPr lang="en-US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233" name="Picture 15" descr="007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1775" y="5116513"/>
            <a:ext cx="952500" cy="1143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Group 16"/>
          <p:cNvGrpSpPr/>
          <p:nvPr/>
        </p:nvGrpSpPr>
        <p:grpSpPr>
          <a:xfrm>
            <a:off x="2506663" y="2509838"/>
            <a:ext cx="4346575" cy="762000"/>
            <a:chOff x="2784" y="1536"/>
            <a:chExt cx="2976" cy="480"/>
          </a:xfrm>
        </p:grpSpPr>
        <p:sp>
          <p:nvSpPr>
            <p:cNvPr id="9244" name="Line 17"/>
            <p:cNvSpPr/>
            <p:nvPr/>
          </p:nvSpPr>
          <p:spPr>
            <a:xfrm>
              <a:off x="2784" y="1776"/>
              <a:ext cx="2112" cy="0"/>
            </a:xfrm>
            <a:prstGeom prst="line">
              <a:avLst/>
            </a:prstGeom>
            <a:ln w="76200" cap="flat" cmpd="sng">
              <a:solidFill>
                <a:srgbClr val="FF0066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9245" name="Text Box 18"/>
            <p:cNvSpPr txBox="1"/>
            <p:nvPr/>
          </p:nvSpPr>
          <p:spPr>
            <a:xfrm>
              <a:off x="4848" y="1536"/>
              <a:ext cx="912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4400" b="1" dirty="0">
                  <a:solidFill>
                    <a:srgbClr val="FF66FF"/>
                  </a:solidFill>
                  <a:latin typeface="Calibri" pitchFamily="34" charset="0"/>
                  <a:ea typeface="华文楷体" pitchFamily="2" charset="-122"/>
                </a:rPr>
                <a:t>分针</a:t>
              </a:r>
              <a:endParaRPr lang="zh-CN" altLang="en-US" sz="4400" b="1" dirty="0">
                <a:solidFill>
                  <a:srgbClr val="FF66FF"/>
                </a:solidFill>
                <a:latin typeface="Calibri" pitchFamily="34" charset="0"/>
                <a:ea typeface="华文楷体" pitchFamily="2" charset="-122"/>
              </a:endParaRPr>
            </a:p>
          </p:txBody>
        </p:sp>
      </p:grpSp>
      <p:grpSp>
        <p:nvGrpSpPr>
          <p:cNvPr id="4" name="Group 19"/>
          <p:cNvGrpSpPr/>
          <p:nvPr/>
        </p:nvGrpSpPr>
        <p:grpSpPr>
          <a:xfrm>
            <a:off x="2668588" y="1768475"/>
            <a:ext cx="5880100" cy="1651000"/>
            <a:chOff x="1776" y="336"/>
            <a:chExt cx="3984" cy="1536"/>
          </a:xfrm>
        </p:grpSpPr>
        <p:grpSp>
          <p:nvGrpSpPr>
            <p:cNvPr id="9240" name="Group 20"/>
            <p:cNvGrpSpPr/>
            <p:nvPr/>
          </p:nvGrpSpPr>
          <p:grpSpPr>
            <a:xfrm>
              <a:off x="1776" y="528"/>
              <a:ext cx="3024" cy="1344"/>
              <a:chOff x="1776" y="864"/>
              <a:chExt cx="3024" cy="1008"/>
            </a:xfrm>
          </p:grpSpPr>
          <p:sp>
            <p:nvSpPr>
              <p:cNvPr id="9242" name="Line 21"/>
              <p:cNvSpPr/>
              <p:nvPr/>
            </p:nvSpPr>
            <p:spPr>
              <a:xfrm flipV="1">
                <a:off x="1776" y="864"/>
                <a:ext cx="1008" cy="1008"/>
              </a:xfrm>
              <a:prstGeom prst="line">
                <a:avLst/>
              </a:prstGeom>
              <a:ln w="76200" cap="flat" cmpd="sng">
                <a:solidFill>
                  <a:srgbClr val="FF0066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9243" name="Line 22"/>
              <p:cNvSpPr/>
              <p:nvPr/>
            </p:nvSpPr>
            <p:spPr>
              <a:xfrm>
                <a:off x="2784" y="864"/>
                <a:ext cx="2016" cy="0"/>
              </a:xfrm>
              <a:prstGeom prst="line">
                <a:avLst/>
              </a:prstGeom>
              <a:ln w="76200" cap="flat" cmpd="sng">
                <a:solidFill>
                  <a:srgbClr val="FF0066"/>
                </a:solidFill>
                <a:prstDash val="solid"/>
                <a:headEnd type="none" w="med" len="med"/>
                <a:tailEnd type="triangle" w="med" len="med"/>
              </a:ln>
            </p:spPr>
          </p:sp>
        </p:grpSp>
        <p:sp>
          <p:nvSpPr>
            <p:cNvPr id="9241" name="Text Box 23"/>
            <p:cNvSpPr txBox="1"/>
            <p:nvPr/>
          </p:nvSpPr>
          <p:spPr>
            <a:xfrm>
              <a:off x="4799" y="336"/>
              <a:ext cx="961" cy="70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50000"/>
                </a:spcBef>
              </a:pPr>
              <a:r>
                <a:rPr lang="zh-CN" altLang="en-US" sz="4400" b="1" dirty="0">
                  <a:solidFill>
                    <a:srgbClr val="FF66FF"/>
                  </a:solidFill>
                  <a:latin typeface="Calibri" pitchFamily="34" charset="0"/>
                  <a:ea typeface="华文楷体" pitchFamily="2" charset="-122"/>
                </a:rPr>
                <a:t>时针</a:t>
              </a:r>
              <a:endParaRPr lang="zh-CN" altLang="en-US" sz="4400" b="1" dirty="0">
                <a:solidFill>
                  <a:srgbClr val="FF66FF"/>
                </a:solidFill>
                <a:latin typeface="Calibri" pitchFamily="34" charset="0"/>
                <a:ea typeface="华文楷体" pitchFamily="2" charset="-122"/>
              </a:endParaRPr>
            </a:p>
          </p:txBody>
        </p:sp>
      </p:grpSp>
      <p:sp>
        <p:nvSpPr>
          <p:cNvPr id="34" name="AutoShape 24"/>
          <p:cNvSpPr/>
          <p:nvPr/>
        </p:nvSpPr>
        <p:spPr>
          <a:xfrm>
            <a:off x="4833938" y="3606800"/>
            <a:ext cx="3179762" cy="2105025"/>
          </a:xfrm>
          <a:prstGeom prst="cloudCallout">
            <a:avLst>
              <a:gd name="adj1" fmla="val 49449"/>
              <a:gd name="adj2" fmla="val 60782"/>
            </a:avLst>
          </a:prstGeom>
          <a:noFill/>
          <a:ln w="952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lvl="0" eaLnBrk="0" hangingPunct="0">
              <a:spcBef>
                <a:spcPct val="50000"/>
              </a:spcBef>
            </a:pPr>
            <a:endParaRPr lang="zh-CN" altLang="zh-CN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" name="Text Box 25"/>
          <p:cNvSpPr txBox="1"/>
          <p:nvPr/>
        </p:nvSpPr>
        <p:spPr>
          <a:xfrm>
            <a:off x="5148263" y="3913188"/>
            <a:ext cx="2974975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分针指着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12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，时针指着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，是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时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37" name="直线连接符 21"/>
          <p:cNvCxnSpPr/>
          <p:nvPr/>
        </p:nvCxnSpPr>
        <p:spPr>
          <a:xfrm flipV="1">
            <a:off x="455613" y="15017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分针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时针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4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6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50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54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58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2" dur="indefinit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6" dur="indefinite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1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4" grpId="0"/>
      <p:bldP spid="15" grpId="0"/>
      <p:bldP spid="16" grpId="0"/>
      <p:bldP spid="17" grpId="0"/>
      <p:bldP spid="18" grpId="0"/>
      <p:bldP spid="20" grpId="0"/>
      <p:bldP spid="21" grpId="0"/>
      <p:bldP spid="22" grpId="0"/>
      <p:bldP spid="23" grpId="0"/>
      <p:bldP spid="24" grpId="0"/>
      <p:bldP spid="34" grpId="0" animBg="1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4" descr="F:\七彩课堂插图板式封面\排版用图标、页眉页脚\标题jpg\读读背背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0788" y="765175"/>
            <a:ext cx="2470150" cy="1727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43" name="组合 5"/>
          <p:cNvGrpSpPr/>
          <p:nvPr/>
        </p:nvGrpSpPr>
        <p:grpSpPr>
          <a:xfrm>
            <a:off x="468313" y="920750"/>
            <a:ext cx="2071687" cy="661988"/>
            <a:chOff x="571127" y="1769573"/>
            <a:chExt cx="2071702" cy="661806"/>
          </a:xfrm>
        </p:grpSpPr>
        <p:cxnSp>
          <p:nvCxnSpPr>
            <p:cNvPr id="11" name="直线连接符 21"/>
            <p:cNvCxnSpPr/>
            <p:nvPr/>
          </p:nvCxnSpPr>
          <p:spPr>
            <a:xfrm flipV="1">
              <a:off x="571127" y="2425031"/>
              <a:ext cx="2071702" cy="6348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" name="同侧圆角矩形 11"/>
            <p:cNvSpPr/>
            <p:nvPr/>
          </p:nvSpPr>
          <p:spPr>
            <a:xfrm>
              <a:off x="571127" y="1769573"/>
              <a:ext cx="2000264" cy="515796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0030101010101" pitchFamily="49" charset="-122"/>
              </a:endParaRPr>
            </a:p>
          </p:txBody>
        </p:sp>
      </p:grpSp>
      <p:sp>
        <p:nvSpPr>
          <p:cNvPr id="13" name="同侧圆角矩形 12"/>
          <p:cNvSpPr/>
          <p:nvPr/>
        </p:nvSpPr>
        <p:spPr>
          <a:xfrm>
            <a:off x="444500" y="90805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探索新知</a:t>
            </a:r>
            <a:endParaRPr lang="" altLang="en-US" sz="3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10245" name="Picture 2" descr="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4525" r="1648" b="4269"/>
          <a:stretch>
            <a:fillRect/>
          </a:stretch>
        </p:blipFill>
        <p:spPr>
          <a:xfrm>
            <a:off x="5076825" y="4652963"/>
            <a:ext cx="2982913" cy="15843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46" name="Group 3"/>
          <p:cNvGrpSpPr>
            <a:grpSpLocks noChangeAspect="1"/>
          </p:cNvGrpSpPr>
          <p:nvPr/>
        </p:nvGrpSpPr>
        <p:grpSpPr>
          <a:xfrm>
            <a:off x="900113" y="1557338"/>
            <a:ext cx="3900487" cy="3887787"/>
            <a:chOff x="774" y="653"/>
            <a:chExt cx="7682" cy="7657"/>
          </a:xfrm>
        </p:grpSpPr>
        <p:grpSp>
          <p:nvGrpSpPr>
            <p:cNvPr id="10250" name="Group 4"/>
            <p:cNvGrpSpPr>
              <a:grpSpLocks noChangeAspect="1"/>
            </p:cNvGrpSpPr>
            <p:nvPr/>
          </p:nvGrpSpPr>
          <p:grpSpPr>
            <a:xfrm>
              <a:off x="774" y="653"/>
              <a:ext cx="7682" cy="7657"/>
              <a:chOff x="1409" y="1440"/>
              <a:chExt cx="7682" cy="7657"/>
            </a:xfrm>
          </p:grpSpPr>
          <p:sp>
            <p:nvSpPr>
              <p:cNvPr id="10253" name="AutoShape 5"/>
              <p:cNvSpPr>
                <a:spLocks noChangeAspect="1"/>
              </p:cNvSpPr>
              <p:nvPr/>
            </p:nvSpPr>
            <p:spPr>
              <a:xfrm>
                <a:off x="2730" y="1814"/>
                <a:ext cx="2041" cy="2041"/>
              </a:xfrm>
              <a:prstGeom prst="flowChartConnector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Calibri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54" name="AutoShape 6"/>
              <p:cNvSpPr>
                <a:spLocks noChangeAspect="1"/>
              </p:cNvSpPr>
              <p:nvPr/>
            </p:nvSpPr>
            <p:spPr>
              <a:xfrm>
                <a:off x="6042" y="2145"/>
                <a:ext cx="2041" cy="2041"/>
              </a:xfrm>
              <a:prstGeom prst="flowChartConnector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Calibri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55" name="AutoShape 7"/>
              <p:cNvSpPr>
                <a:spLocks noChangeAspect="1"/>
              </p:cNvSpPr>
              <p:nvPr/>
            </p:nvSpPr>
            <p:spPr>
              <a:xfrm>
                <a:off x="6906" y="5434"/>
                <a:ext cx="2041" cy="2041"/>
              </a:xfrm>
              <a:prstGeom prst="flowChartConnector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Calibri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56" name="AutoShape 8"/>
              <p:cNvSpPr>
                <a:spLocks noChangeAspect="1"/>
              </p:cNvSpPr>
              <p:nvPr/>
            </p:nvSpPr>
            <p:spPr>
              <a:xfrm>
                <a:off x="5729" y="6763"/>
                <a:ext cx="2041" cy="2040"/>
              </a:xfrm>
              <a:prstGeom prst="flowChartConnector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Calibri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57" name="AutoShape 9"/>
              <p:cNvSpPr>
                <a:spLocks noChangeAspect="1"/>
              </p:cNvSpPr>
              <p:nvPr/>
            </p:nvSpPr>
            <p:spPr>
              <a:xfrm>
                <a:off x="2273" y="6307"/>
                <a:ext cx="2041" cy="2041"/>
              </a:xfrm>
              <a:prstGeom prst="flowChartConnector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Calibri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58" name="AutoShape 10"/>
              <p:cNvSpPr>
                <a:spLocks noChangeAspect="1"/>
              </p:cNvSpPr>
              <p:nvPr/>
            </p:nvSpPr>
            <p:spPr>
              <a:xfrm>
                <a:off x="1409" y="4766"/>
                <a:ext cx="2041" cy="2041"/>
              </a:xfrm>
              <a:prstGeom prst="flowChartConnector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Calibri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59" name="AutoShape 11"/>
              <p:cNvSpPr>
                <a:spLocks noChangeAspect="1"/>
              </p:cNvSpPr>
              <p:nvPr/>
            </p:nvSpPr>
            <p:spPr>
              <a:xfrm>
                <a:off x="4433" y="1440"/>
                <a:ext cx="2041" cy="2041"/>
              </a:xfrm>
              <a:prstGeom prst="flowChartConnector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Calibri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60" name="AutoShape 12"/>
              <p:cNvSpPr>
                <a:spLocks noChangeAspect="1"/>
              </p:cNvSpPr>
              <p:nvPr/>
            </p:nvSpPr>
            <p:spPr>
              <a:xfrm>
                <a:off x="3882" y="7056"/>
                <a:ext cx="2041" cy="2041"/>
              </a:xfrm>
              <a:prstGeom prst="flowChartConnector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Calibri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61" name="AutoShape 13"/>
              <p:cNvSpPr>
                <a:spLocks noChangeAspect="1"/>
              </p:cNvSpPr>
              <p:nvPr/>
            </p:nvSpPr>
            <p:spPr>
              <a:xfrm>
                <a:off x="7050" y="3642"/>
                <a:ext cx="2041" cy="2041"/>
              </a:xfrm>
              <a:prstGeom prst="flowChartConnector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Calibri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62" name="AutoShape 14"/>
              <p:cNvSpPr>
                <a:spLocks noChangeAspect="1"/>
              </p:cNvSpPr>
              <p:nvPr/>
            </p:nvSpPr>
            <p:spPr>
              <a:xfrm>
                <a:off x="1578" y="2938"/>
                <a:ext cx="2041" cy="2040"/>
              </a:xfrm>
              <a:prstGeom prst="flowChartConnector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Calibri" pitchFamily="34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10263" name="Group 15"/>
              <p:cNvGrpSpPr>
                <a:grpSpLocks noChangeAspect="1"/>
              </p:cNvGrpSpPr>
              <p:nvPr/>
            </p:nvGrpSpPr>
            <p:grpSpPr>
              <a:xfrm>
                <a:off x="2178" y="2189"/>
                <a:ext cx="6168" cy="6168"/>
                <a:chOff x="2178" y="2189"/>
                <a:chExt cx="6168" cy="6168"/>
              </a:xfrm>
            </p:grpSpPr>
            <p:sp>
              <p:nvSpPr>
                <p:cNvPr id="10264" name="Oval 16"/>
                <p:cNvSpPr>
                  <a:spLocks noChangeAspect="1"/>
                </p:cNvSpPr>
                <p:nvPr/>
              </p:nvSpPr>
              <p:spPr>
                <a:xfrm>
                  <a:off x="2178" y="2189"/>
                  <a:ext cx="6168" cy="6168"/>
                </a:xfrm>
                <a:prstGeom prst="ellipse">
                  <a:avLst/>
                </a:prstGeom>
                <a:solidFill>
                  <a:srgbClr val="FFFFFF"/>
                </a:solidFill>
                <a:ln w="463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pPr lvl="0" eaLnBrk="1" hangingPunct="1"/>
                  <a:endParaRPr lang="zh-CN" altLang="en-US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265" name="Freeform 17"/>
                <p:cNvSpPr>
                  <a:spLocks noChangeAspect="1"/>
                </p:cNvSpPr>
                <p:nvPr/>
              </p:nvSpPr>
              <p:spPr>
                <a:xfrm>
                  <a:off x="3625" y="2925"/>
                  <a:ext cx="239" cy="282"/>
                </a:xfrm>
                <a:custGeom>
                  <a:avLst/>
                  <a:gdLst>
                    <a:gd name="txL" fmla="*/ 0 w 241"/>
                    <a:gd name="txT" fmla="*/ 0 h 233"/>
                    <a:gd name="txR" fmla="*/ 241 w 241"/>
                    <a:gd name="txB" fmla="*/ 233 h 233"/>
                  </a:gdLst>
                  <a:ahLst/>
                  <a:cxnLst>
                    <a:cxn ang="0">
                      <a:pos x="81" y="0"/>
                    </a:cxn>
                    <a:cxn ang="0">
                      <a:pos x="0" y="54"/>
                    </a:cxn>
                    <a:cxn ang="0">
                      <a:pos x="159" y="282"/>
                    </a:cxn>
                    <a:cxn ang="0">
                      <a:pos x="239" y="228"/>
                    </a:cxn>
                    <a:cxn ang="0">
                      <a:pos x="81" y="0"/>
                    </a:cxn>
                  </a:cxnLst>
                  <a:rect l="txL" t="txT" r="txR" b="txB"/>
                  <a:pathLst>
                    <a:path w="241" h="233">
                      <a:moveTo>
                        <a:pt x="82" y="0"/>
                      </a:moveTo>
                      <a:lnTo>
                        <a:pt x="0" y="45"/>
                      </a:lnTo>
                      <a:lnTo>
                        <a:pt x="160" y="233"/>
                      </a:lnTo>
                      <a:lnTo>
                        <a:pt x="241" y="188"/>
                      </a:lnTo>
                      <a:lnTo>
                        <a:pt x="82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266" name="Rectangle 18"/>
                <p:cNvSpPr>
                  <a:spLocks noChangeAspect="1"/>
                </p:cNvSpPr>
                <p:nvPr/>
              </p:nvSpPr>
              <p:spPr>
                <a:xfrm>
                  <a:off x="5178" y="7822"/>
                  <a:ext cx="98" cy="303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pPr lvl="0" eaLnBrk="1" hangingPunct="1"/>
                  <a:endParaRPr lang="zh-CN" altLang="en-US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267" name="Rectangle 19"/>
                <p:cNvSpPr>
                  <a:spLocks noChangeAspect="1"/>
                </p:cNvSpPr>
                <p:nvPr/>
              </p:nvSpPr>
              <p:spPr>
                <a:xfrm>
                  <a:off x="5190" y="2416"/>
                  <a:ext cx="74" cy="307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pPr lvl="0" eaLnBrk="1" hangingPunct="1"/>
                  <a:endParaRPr lang="zh-CN" altLang="en-US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268" name="Line 20"/>
                <p:cNvSpPr>
                  <a:spLocks noChangeAspect="1"/>
                </p:cNvSpPr>
                <p:nvPr/>
              </p:nvSpPr>
              <p:spPr>
                <a:xfrm>
                  <a:off x="7490" y="3863"/>
                  <a:ext cx="1" cy="1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269" name="Line 21"/>
                <p:cNvSpPr>
                  <a:spLocks noChangeAspect="1"/>
                </p:cNvSpPr>
                <p:nvPr/>
              </p:nvSpPr>
              <p:spPr>
                <a:xfrm>
                  <a:off x="7568" y="3631"/>
                  <a:ext cx="0" cy="2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270" name="Line 22"/>
                <p:cNvSpPr>
                  <a:spLocks noChangeAspect="1"/>
                </p:cNvSpPr>
                <p:nvPr/>
              </p:nvSpPr>
              <p:spPr>
                <a:xfrm>
                  <a:off x="7568" y="3787"/>
                  <a:ext cx="0" cy="1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271" name="Freeform 23"/>
                <p:cNvSpPr>
                  <a:spLocks noChangeAspect="1"/>
                </p:cNvSpPr>
                <p:nvPr/>
              </p:nvSpPr>
              <p:spPr>
                <a:xfrm>
                  <a:off x="6509" y="2777"/>
                  <a:ext cx="243" cy="346"/>
                </a:xfrm>
                <a:custGeom>
                  <a:avLst/>
                  <a:gdLst>
                    <a:gd name="txL" fmla="*/ 0 w 245"/>
                    <a:gd name="txT" fmla="*/ 0 h 286"/>
                    <a:gd name="txR" fmla="*/ 245 w 245"/>
                    <a:gd name="txB" fmla="*/ 286 h 286"/>
                  </a:gdLst>
                  <a:ahLst/>
                  <a:cxnLst>
                    <a:cxn ang="0">
                      <a:pos x="243" y="42"/>
                    </a:cxn>
                    <a:cxn ang="0">
                      <a:pos x="158" y="0"/>
                    </a:cxn>
                    <a:cxn ang="0">
                      <a:pos x="0" y="304"/>
                    </a:cxn>
                    <a:cxn ang="0">
                      <a:pos x="85" y="346"/>
                    </a:cxn>
                    <a:cxn ang="0">
                      <a:pos x="243" y="42"/>
                    </a:cxn>
                  </a:cxnLst>
                  <a:rect l="txL" t="txT" r="txR" b="txB"/>
                  <a:pathLst>
                    <a:path w="245" h="286">
                      <a:moveTo>
                        <a:pt x="245" y="35"/>
                      </a:moveTo>
                      <a:lnTo>
                        <a:pt x="159" y="0"/>
                      </a:lnTo>
                      <a:lnTo>
                        <a:pt x="0" y="251"/>
                      </a:lnTo>
                      <a:lnTo>
                        <a:pt x="86" y="286"/>
                      </a:lnTo>
                      <a:lnTo>
                        <a:pt x="245" y="35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272" name="Freeform 24"/>
                <p:cNvSpPr>
                  <a:spLocks noChangeAspect="1"/>
                </p:cNvSpPr>
                <p:nvPr/>
              </p:nvSpPr>
              <p:spPr>
                <a:xfrm>
                  <a:off x="6540" y="7392"/>
                  <a:ext cx="264" cy="321"/>
                </a:xfrm>
                <a:custGeom>
                  <a:avLst/>
                  <a:gdLst>
                    <a:gd name="txL" fmla="*/ 0 w 267"/>
                    <a:gd name="txT" fmla="*/ 0 h 265"/>
                    <a:gd name="txR" fmla="*/ 267 w 267"/>
                    <a:gd name="txB" fmla="*/ 265 h 265"/>
                  </a:gdLst>
                  <a:ahLst/>
                  <a:cxnLst>
                    <a:cxn ang="0">
                      <a:pos x="81" y="0"/>
                    </a:cxn>
                    <a:cxn ang="0">
                      <a:pos x="0" y="51"/>
                    </a:cxn>
                    <a:cxn ang="0">
                      <a:pos x="183" y="321"/>
                    </a:cxn>
                    <a:cxn ang="0">
                      <a:pos x="264" y="270"/>
                    </a:cxn>
                    <a:cxn ang="0">
                      <a:pos x="81" y="0"/>
                    </a:cxn>
                  </a:cxnLst>
                  <a:rect l="txL" t="txT" r="txR" b="txB"/>
                  <a:pathLst>
                    <a:path w="267" h="265">
                      <a:moveTo>
                        <a:pt x="82" y="0"/>
                      </a:moveTo>
                      <a:lnTo>
                        <a:pt x="0" y="42"/>
                      </a:lnTo>
                      <a:lnTo>
                        <a:pt x="185" y="265"/>
                      </a:lnTo>
                      <a:lnTo>
                        <a:pt x="267" y="223"/>
                      </a:lnTo>
                      <a:lnTo>
                        <a:pt x="82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273" name="Freeform 25"/>
                <p:cNvSpPr>
                  <a:spLocks noChangeAspect="1"/>
                </p:cNvSpPr>
                <p:nvPr/>
              </p:nvSpPr>
              <p:spPr>
                <a:xfrm>
                  <a:off x="3800" y="7381"/>
                  <a:ext cx="247" cy="323"/>
                </a:xfrm>
                <a:custGeom>
                  <a:avLst/>
                  <a:gdLst>
                    <a:gd name="txL" fmla="*/ 0 w 249"/>
                    <a:gd name="txT" fmla="*/ 0 h 268"/>
                    <a:gd name="txR" fmla="*/ 249 w 249"/>
                    <a:gd name="txB" fmla="*/ 268 h 268"/>
                  </a:gdLst>
                  <a:ahLst/>
                  <a:cxnLst>
                    <a:cxn ang="0">
                      <a:pos x="247" y="49"/>
                    </a:cxn>
                    <a:cxn ang="0">
                      <a:pos x="167" y="0"/>
                    </a:cxn>
                    <a:cxn ang="0">
                      <a:pos x="0" y="272"/>
                    </a:cxn>
                    <a:cxn ang="0">
                      <a:pos x="81" y="323"/>
                    </a:cxn>
                    <a:cxn ang="0">
                      <a:pos x="247" y="49"/>
                    </a:cxn>
                  </a:cxnLst>
                  <a:rect l="txL" t="txT" r="txR" b="txB"/>
                  <a:pathLst>
                    <a:path w="249" h="268">
                      <a:moveTo>
                        <a:pt x="249" y="41"/>
                      </a:moveTo>
                      <a:lnTo>
                        <a:pt x="168" y="0"/>
                      </a:lnTo>
                      <a:lnTo>
                        <a:pt x="0" y="226"/>
                      </a:lnTo>
                      <a:lnTo>
                        <a:pt x="82" y="268"/>
                      </a:lnTo>
                      <a:lnTo>
                        <a:pt x="249" y="41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274" name="Rectangle 26"/>
                <p:cNvSpPr>
                  <a:spLocks noChangeAspect="1"/>
                </p:cNvSpPr>
                <p:nvPr/>
              </p:nvSpPr>
              <p:spPr>
                <a:xfrm>
                  <a:off x="7801" y="5264"/>
                  <a:ext cx="311" cy="96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pPr lvl="0" eaLnBrk="1" hangingPunct="1"/>
                  <a:endParaRPr lang="zh-CN" altLang="en-US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275" name="Freeform 27"/>
                <p:cNvSpPr>
                  <a:spLocks noChangeAspect="1"/>
                </p:cNvSpPr>
                <p:nvPr/>
              </p:nvSpPr>
              <p:spPr>
                <a:xfrm>
                  <a:off x="7443" y="3847"/>
                  <a:ext cx="328" cy="264"/>
                </a:xfrm>
                <a:custGeom>
                  <a:avLst/>
                  <a:gdLst>
                    <a:gd name="txL" fmla="*/ 0 w 331"/>
                    <a:gd name="txT" fmla="*/ 0 h 219"/>
                    <a:gd name="txR" fmla="*/ 331 w 331"/>
                    <a:gd name="txB" fmla="*/ 219 h 219"/>
                  </a:gdLst>
                  <a:ahLst/>
                  <a:cxnLst>
                    <a:cxn ang="0">
                      <a:pos x="0" y="184"/>
                    </a:cxn>
                    <a:cxn ang="0">
                      <a:pos x="55" y="264"/>
                    </a:cxn>
                    <a:cxn ang="0">
                      <a:pos x="328" y="80"/>
                    </a:cxn>
                    <a:cxn ang="0">
                      <a:pos x="273" y="0"/>
                    </a:cxn>
                    <a:cxn ang="0">
                      <a:pos x="0" y="184"/>
                    </a:cxn>
                  </a:cxnLst>
                  <a:rect l="txL" t="txT" r="txR" b="txB"/>
                  <a:pathLst>
                    <a:path w="331" h="219">
                      <a:moveTo>
                        <a:pt x="0" y="153"/>
                      </a:moveTo>
                      <a:lnTo>
                        <a:pt x="56" y="219"/>
                      </a:lnTo>
                      <a:lnTo>
                        <a:pt x="331" y="66"/>
                      </a:lnTo>
                      <a:lnTo>
                        <a:pt x="275" y="0"/>
                      </a:lnTo>
                      <a:lnTo>
                        <a:pt x="0" y="153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276" name="Freeform 28"/>
                <p:cNvSpPr>
                  <a:spLocks noChangeAspect="1"/>
                </p:cNvSpPr>
                <p:nvPr/>
              </p:nvSpPr>
              <p:spPr>
                <a:xfrm>
                  <a:off x="7443" y="6439"/>
                  <a:ext cx="337" cy="239"/>
                </a:xfrm>
                <a:custGeom>
                  <a:avLst/>
                  <a:gdLst>
                    <a:gd name="txL" fmla="*/ 0 w 340"/>
                    <a:gd name="txT" fmla="*/ 0 h 198"/>
                    <a:gd name="txR" fmla="*/ 340 w 340"/>
                    <a:gd name="txB" fmla="*/ 198 h 198"/>
                  </a:gdLst>
                  <a:ahLst/>
                  <a:cxnLst>
                    <a:cxn ang="0">
                      <a:pos x="47" y="0"/>
                    </a:cxn>
                    <a:cxn ang="0">
                      <a:pos x="0" y="83"/>
                    </a:cxn>
                    <a:cxn ang="0">
                      <a:pos x="289" y="239"/>
                    </a:cxn>
                    <a:cxn ang="0">
                      <a:pos x="337" y="156"/>
                    </a:cxn>
                    <a:cxn ang="0">
                      <a:pos x="47" y="0"/>
                    </a:cxn>
                  </a:cxnLst>
                  <a:rect l="txL" t="txT" r="txR" b="txB"/>
                  <a:pathLst>
                    <a:path w="340" h="198">
                      <a:moveTo>
                        <a:pt x="47" y="0"/>
                      </a:moveTo>
                      <a:lnTo>
                        <a:pt x="0" y="69"/>
                      </a:lnTo>
                      <a:lnTo>
                        <a:pt x="292" y="198"/>
                      </a:lnTo>
                      <a:lnTo>
                        <a:pt x="340" y="129"/>
                      </a:lnTo>
                      <a:lnTo>
                        <a:pt x="47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277" name="Rectangle 29"/>
                <p:cNvSpPr>
                  <a:spLocks noChangeAspect="1"/>
                </p:cNvSpPr>
                <p:nvPr/>
              </p:nvSpPr>
              <p:spPr>
                <a:xfrm>
                  <a:off x="2414" y="5264"/>
                  <a:ext cx="312" cy="96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pPr lvl="0" eaLnBrk="1" hangingPunct="1"/>
                  <a:endParaRPr lang="zh-CN" altLang="en-US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278" name="Freeform 30"/>
                <p:cNvSpPr>
                  <a:spLocks noChangeAspect="1"/>
                </p:cNvSpPr>
                <p:nvPr/>
              </p:nvSpPr>
              <p:spPr>
                <a:xfrm>
                  <a:off x="2837" y="6510"/>
                  <a:ext cx="328" cy="264"/>
                </a:xfrm>
                <a:custGeom>
                  <a:avLst/>
                  <a:gdLst>
                    <a:gd name="txL" fmla="*/ 0 w 331"/>
                    <a:gd name="txT" fmla="*/ 0 h 219"/>
                    <a:gd name="txR" fmla="*/ 331 w 331"/>
                    <a:gd name="txB" fmla="*/ 219 h 219"/>
                  </a:gdLst>
                  <a:ahLst/>
                  <a:cxnLst>
                    <a:cxn ang="0">
                      <a:pos x="328" y="80"/>
                    </a:cxn>
                    <a:cxn ang="0">
                      <a:pos x="273" y="0"/>
                    </a:cxn>
                    <a:cxn ang="0">
                      <a:pos x="0" y="184"/>
                    </a:cxn>
                    <a:cxn ang="0">
                      <a:pos x="55" y="264"/>
                    </a:cxn>
                    <a:cxn ang="0">
                      <a:pos x="328" y="80"/>
                    </a:cxn>
                  </a:cxnLst>
                  <a:rect l="txL" t="txT" r="txR" b="txB"/>
                  <a:pathLst>
                    <a:path w="331" h="219">
                      <a:moveTo>
                        <a:pt x="331" y="66"/>
                      </a:moveTo>
                      <a:lnTo>
                        <a:pt x="275" y="0"/>
                      </a:lnTo>
                      <a:lnTo>
                        <a:pt x="0" y="153"/>
                      </a:lnTo>
                      <a:lnTo>
                        <a:pt x="55" y="219"/>
                      </a:lnTo>
                      <a:lnTo>
                        <a:pt x="331" y="66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279" name="Freeform 31"/>
                <p:cNvSpPr>
                  <a:spLocks noChangeAspect="1"/>
                </p:cNvSpPr>
                <p:nvPr/>
              </p:nvSpPr>
              <p:spPr>
                <a:xfrm>
                  <a:off x="2683" y="4006"/>
                  <a:ext cx="337" cy="241"/>
                </a:xfrm>
                <a:custGeom>
                  <a:avLst/>
                  <a:gdLst>
                    <a:gd name="txL" fmla="*/ 0 w 340"/>
                    <a:gd name="txT" fmla="*/ 0 h 199"/>
                    <a:gd name="txR" fmla="*/ 340 w 340"/>
                    <a:gd name="txB" fmla="*/ 199 h 199"/>
                  </a:gdLst>
                  <a:ahLst/>
                  <a:cxnLst>
                    <a:cxn ang="0">
                      <a:pos x="289" y="241"/>
                    </a:cxn>
                    <a:cxn ang="0">
                      <a:pos x="337" y="156"/>
                    </a:cxn>
                    <a:cxn ang="0">
                      <a:pos x="47" y="0"/>
                    </a:cxn>
                    <a:cxn ang="0">
                      <a:pos x="0" y="85"/>
                    </a:cxn>
                    <a:cxn ang="0">
                      <a:pos x="289" y="241"/>
                    </a:cxn>
                  </a:cxnLst>
                  <a:rect l="txL" t="txT" r="txR" b="txB"/>
                  <a:pathLst>
                    <a:path w="340" h="199">
                      <a:moveTo>
                        <a:pt x="292" y="199"/>
                      </a:moveTo>
                      <a:lnTo>
                        <a:pt x="340" y="129"/>
                      </a:lnTo>
                      <a:lnTo>
                        <a:pt x="47" y="0"/>
                      </a:lnTo>
                      <a:lnTo>
                        <a:pt x="0" y="70"/>
                      </a:lnTo>
                      <a:lnTo>
                        <a:pt x="292" y="199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0280" name="Line 32"/>
                <p:cNvSpPr>
                  <a:spLocks noChangeAspect="1"/>
                </p:cNvSpPr>
                <p:nvPr/>
              </p:nvSpPr>
              <p:spPr>
                <a:xfrm>
                  <a:off x="5528" y="7974"/>
                  <a:ext cx="16" cy="148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281" name="Line 33"/>
                <p:cNvSpPr>
                  <a:spLocks noChangeAspect="1"/>
                </p:cNvSpPr>
                <p:nvPr/>
              </p:nvSpPr>
              <p:spPr>
                <a:xfrm>
                  <a:off x="5832" y="7910"/>
                  <a:ext cx="42" cy="122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282" name="Line 34"/>
                <p:cNvSpPr>
                  <a:spLocks noChangeAspect="1"/>
                </p:cNvSpPr>
                <p:nvPr/>
              </p:nvSpPr>
              <p:spPr>
                <a:xfrm>
                  <a:off x="6083" y="7822"/>
                  <a:ext cx="80" cy="147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283" name="Line 35"/>
                <p:cNvSpPr>
                  <a:spLocks noChangeAspect="1"/>
                </p:cNvSpPr>
                <p:nvPr/>
              </p:nvSpPr>
              <p:spPr>
                <a:xfrm>
                  <a:off x="6360" y="7713"/>
                  <a:ext cx="72" cy="122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284" name="Line 36"/>
                <p:cNvSpPr>
                  <a:spLocks noChangeAspect="1"/>
                </p:cNvSpPr>
                <p:nvPr/>
              </p:nvSpPr>
              <p:spPr>
                <a:xfrm>
                  <a:off x="6893" y="7455"/>
                  <a:ext cx="98" cy="114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285" name="Line 37"/>
                <p:cNvSpPr>
                  <a:spLocks noChangeAspect="1"/>
                </p:cNvSpPr>
                <p:nvPr/>
              </p:nvSpPr>
              <p:spPr>
                <a:xfrm flipH="1" flipV="1">
                  <a:off x="7119" y="7255"/>
                  <a:ext cx="76" cy="92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286" name="Line 38"/>
                <p:cNvSpPr>
                  <a:spLocks noChangeAspect="1"/>
                </p:cNvSpPr>
                <p:nvPr/>
              </p:nvSpPr>
              <p:spPr>
                <a:xfrm>
                  <a:off x="7294" y="7069"/>
                  <a:ext cx="72" cy="68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287" name="Line 39"/>
                <p:cNvSpPr>
                  <a:spLocks noChangeAspect="1"/>
                </p:cNvSpPr>
                <p:nvPr/>
              </p:nvSpPr>
              <p:spPr>
                <a:xfrm flipH="1" flipV="1">
                  <a:off x="7413" y="6839"/>
                  <a:ext cx="180" cy="65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288" name="Line 40"/>
                <p:cNvSpPr>
                  <a:spLocks noChangeAspect="1"/>
                </p:cNvSpPr>
                <p:nvPr/>
              </p:nvSpPr>
              <p:spPr>
                <a:xfrm>
                  <a:off x="7737" y="6413"/>
                  <a:ext cx="141" cy="59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289" name="Line 41"/>
                <p:cNvSpPr>
                  <a:spLocks noChangeAspect="1"/>
                </p:cNvSpPr>
                <p:nvPr/>
              </p:nvSpPr>
              <p:spPr>
                <a:xfrm>
                  <a:off x="7810" y="6123"/>
                  <a:ext cx="132" cy="24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290" name="Line 42"/>
                <p:cNvSpPr>
                  <a:spLocks noChangeAspect="1"/>
                </p:cNvSpPr>
                <p:nvPr/>
              </p:nvSpPr>
              <p:spPr>
                <a:xfrm>
                  <a:off x="7844" y="5862"/>
                  <a:ext cx="175" cy="9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291" name="Line 43"/>
                <p:cNvSpPr>
                  <a:spLocks noChangeAspect="1"/>
                </p:cNvSpPr>
                <p:nvPr/>
              </p:nvSpPr>
              <p:spPr>
                <a:xfrm>
                  <a:off x="7878" y="5567"/>
                  <a:ext cx="132" cy="2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292" name="Line 44"/>
                <p:cNvSpPr>
                  <a:spLocks noChangeAspect="1"/>
                </p:cNvSpPr>
                <p:nvPr/>
              </p:nvSpPr>
              <p:spPr>
                <a:xfrm flipV="1">
                  <a:off x="7928" y="4995"/>
                  <a:ext cx="151" cy="8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293" name="Line 45"/>
                <p:cNvSpPr>
                  <a:spLocks noChangeAspect="1"/>
                </p:cNvSpPr>
                <p:nvPr/>
              </p:nvSpPr>
              <p:spPr>
                <a:xfrm flipV="1">
                  <a:off x="7878" y="4675"/>
                  <a:ext cx="129" cy="34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294" name="Line 46"/>
                <p:cNvSpPr>
                  <a:spLocks noChangeAspect="1"/>
                </p:cNvSpPr>
                <p:nvPr/>
              </p:nvSpPr>
              <p:spPr>
                <a:xfrm flipV="1">
                  <a:off x="7801" y="4384"/>
                  <a:ext cx="158" cy="73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295" name="Line 47"/>
                <p:cNvSpPr>
                  <a:spLocks noChangeAspect="1"/>
                </p:cNvSpPr>
                <p:nvPr/>
              </p:nvSpPr>
              <p:spPr>
                <a:xfrm flipV="1">
                  <a:off x="7703" y="4116"/>
                  <a:ext cx="128" cy="67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296" name="Line 48"/>
                <p:cNvSpPr>
                  <a:spLocks noChangeAspect="1"/>
                </p:cNvSpPr>
                <p:nvPr/>
              </p:nvSpPr>
              <p:spPr>
                <a:xfrm flipV="1">
                  <a:off x="7421" y="3648"/>
                  <a:ext cx="128" cy="76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297" name="Line 49"/>
                <p:cNvSpPr>
                  <a:spLocks noChangeAspect="1"/>
                </p:cNvSpPr>
                <p:nvPr/>
              </p:nvSpPr>
              <p:spPr>
                <a:xfrm flipV="1">
                  <a:off x="7251" y="3400"/>
                  <a:ext cx="98" cy="89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298" name="Line 50"/>
                <p:cNvSpPr>
                  <a:spLocks noChangeAspect="1"/>
                </p:cNvSpPr>
                <p:nvPr/>
              </p:nvSpPr>
              <p:spPr>
                <a:xfrm flipV="1">
                  <a:off x="7072" y="3169"/>
                  <a:ext cx="111" cy="130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299" name="Line 51"/>
                <p:cNvSpPr>
                  <a:spLocks noChangeAspect="1"/>
                </p:cNvSpPr>
                <p:nvPr/>
              </p:nvSpPr>
              <p:spPr>
                <a:xfrm flipV="1">
                  <a:off x="6876" y="2984"/>
                  <a:ext cx="80" cy="117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300" name="Line 52"/>
                <p:cNvSpPr>
                  <a:spLocks noChangeAspect="1"/>
                </p:cNvSpPr>
                <p:nvPr/>
              </p:nvSpPr>
              <p:spPr>
                <a:xfrm flipV="1">
                  <a:off x="6339" y="2690"/>
                  <a:ext cx="64" cy="137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301" name="Line 53"/>
                <p:cNvSpPr>
                  <a:spLocks noChangeAspect="1"/>
                </p:cNvSpPr>
                <p:nvPr/>
              </p:nvSpPr>
              <p:spPr>
                <a:xfrm flipV="1">
                  <a:off x="6048" y="2592"/>
                  <a:ext cx="35" cy="127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302" name="Line 54"/>
                <p:cNvSpPr>
                  <a:spLocks noChangeAspect="1"/>
                </p:cNvSpPr>
                <p:nvPr/>
              </p:nvSpPr>
              <p:spPr>
                <a:xfrm flipV="1">
                  <a:off x="5788" y="2483"/>
                  <a:ext cx="8" cy="168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303" name="Line 55"/>
                <p:cNvSpPr>
                  <a:spLocks noChangeAspect="1"/>
                </p:cNvSpPr>
                <p:nvPr/>
              </p:nvSpPr>
              <p:spPr>
                <a:xfrm flipH="1" flipV="1">
                  <a:off x="5498" y="2446"/>
                  <a:ext cx="9" cy="152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304" name="Line 56"/>
                <p:cNvSpPr>
                  <a:spLocks noChangeAspect="1"/>
                </p:cNvSpPr>
                <p:nvPr/>
              </p:nvSpPr>
              <p:spPr>
                <a:xfrm flipH="1" flipV="1">
                  <a:off x="4884" y="2471"/>
                  <a:ext cx="25" cy="147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305" name="Line 57"/>
                <p:cNvSpPr>
                  <a:spLocks noChangeAspect="1"/>
                </p:cNvSpPr>
                <p:nvPr/>
              </p:nvSpPr>
              <p:spPr>
                <a:xfrm flipH="1" flipV="1">
                  <a:off x="4564" y="2576"/>
                  <a:ext cx="43" cy="122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306" name="Line 58"/>
                <p:cNvSpPr>
                  <a:spLocks noChangeAspect="1"/>
                </p:cNvSpPr>
                <p:nvPr/>
              </p:nvSpPr>
              <p:spPr>
                <a:xfrm flipH="1" flipV="1">
                  <a:off x="4273" y="2651"/>
                  <a:ext cx="86" cy="148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307" name="Line 59"/>
                <p:cNvSpPr>
                  <a:spLocks noChangeAspect="1"/>
                </p:cNvSpPr>
                <p:nvPr/>
              </p:nvSpPr>
              <p:spPr>
                <a:xfrm flipH="1" flipV="1">
                  <a:off x="4010" y="2799"/>
                  <a:ext cx="80" cy="117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308" name="Line 60"/>
                <p:cNvSpPr>
                  <a:spLocks noChangeAspect="1"/>
                </p:cNvSpPr>
                <p:nvPr/>
              </p:nvSpPr>
              <p:spPr>
                <a:xfrm flipH="1" flipV="1">
                  <a:off x="3472" y="3093"/>
                  <a:ext cx="93" cy="114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309" name="Line 61"/>
                <p:cNvSpPr>
                  <a:spLocks noChangeAspect="1"/>
                </p:cNvSpPr>
                <p:nvPr/>
              </p:nvSpPr>
              <p:spPr>
                <a:xfrm flipH="1" flipV="1">
                  <a:off x="3254" y="3359"/>
                  <a:ext cx="94" cy="80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310" name="Line 62"/>
                <p:cNvSpPr>
                  <a:spLocks noChangeAspect="1"/>
                </p:cNvSpPr>
                <p:nvPr/>
              </p:nvSpPr>
              <p:spPr>
                <a:xfrm flipH="1" flipV="1">
                  <a:off x="3032" y="3577"/>
                  <a:ext cx="150" cy="89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311" name="Line 63"/>
                <p:cNvSpPr>
                  <a:spLocks noChangeAspect="1"/>
                </p:cNvSpPr>
                <p:nvPr/>
              </p:nvSpPr>
              <p:spPr>
                <a:xfrm flipH="1" flipV="1">
                  <a:off x="2874" y="3851"/>
                  <a:ext cx="134" cy="59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312" name="Line 64"/>
                <p:cNvSpPr>
                  <a:spLocks noChangeAspect="1"/>
                </p:cNvSpPr>
                <p:nvPr/>
              </p:nvSpPr>
              <p:spPr>
                <a:xfrm flipH="1" flipV="1">
                  <a:off x="2654" y="4293"/>
                  <a:ext cx="140" cy="54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313" name="Line 65"/>
                <p:cNvSpPr>
                  <a:spLocks noChangeAspect="1"/>
                </p:cNvSpPr>
                <p:nvPr/>
              </p:nvSpPr>
              <p:spPr>
                <a:xfrm flipH="1" flipV="1">
                  <a:off x="2576" y="4537"/>
                  <a:ext cx="133" cy="26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314" name="Line 66"/>
                <p:cNvSpPr>
                  <a:spLocks noChangeAspect="1"/>
                </p:cNvSpPr>
                <p:nvPr/>
              </p:nvSpPr>
              <p:spPr>
                <a:xfrm flipH="1" flipV="1">
                  <a:off x="2439" y="4742"/>
                  <a:ext cx="222" cy="25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315" name="Line 67"/>
                <p:cNvSpPr>
                  <a:spLocks noChangeAspect="1"/>
                </p:cNvSpPr>
                <p:nvPr/>
              </p:nvSpPr>
              <p:spPr>
                <a:xfrm flipH="1" flipV="1">
                  <a:off x="2406" y="5003"/>
                  <a:ext cx="213" cy="34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316" name="Line 68"/>
                <p:cNvSpPr>
                  <a:spLocks noChangeAspect="1"/>
                </p:cNvSpPr>
                <p:nvPr/>
              </p:nvSpPr>
              <p:spPr>
                <a:xfrm flipH="1">
                  <a:off x="2422" y="5639"/>
                  <a:ext cx="150" cy="16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317" name="Line 69"/>
                <p:cNvSpPr>
                  <a:spLocks noChangeAspect="1"/>
                </p:cNvSpPr>
                <p:nvPr/>
              </p:nvSpPr>
              <p:spPr>
                <a:xfrm flipH="1">
                  <a:off x="2504" y="5896"/>
                  <a:ext cx="128" cy="41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318" name="Line 70"/>
                <p:cNvSpPr>
                  <a:spLocks noChangeAspect="1"/>
                </p:cNvSpPr>
                <p:nvPr/>
              </p:nvSpPr>
              <p:spPr>
                <a:xfrm flipH="1">
                  <a:off x="2568" y="6143"/>
                  <a:ext cx="152" cy="77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319" name="Line 71"/>
                <p:cNvSpPr>
                  <a:spLocks noChangeAspect="1"/>
                </p:cNvSpPr>
                <p:nvPr/>
              </p:nvSpPr>
              <p:spPr>
                <a:xfrm flipH="1">
                  <a:off x="2709" y="6413"/>
                  <a:ext cx="119" cy="71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320" name="Line 72"/>
                <p:cNvSpPr>
                  <a:spLocks noChangeAspect="1"/>
                </p:cNvSpPr>
                <p:nvPr/>
              </p:nvSpPr>
              <p:spPr>
                <a:xfrm flipH="1">
                  <a:off x="2978" y="6863"/>
                  <a:ext cx="122" cy="89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321" name="Line 73"/>
                <p:cNvSpPr>
                  <a:spLocks noChangeAspect="1"/>
                </p:cNvSpPr>
                <p:nvPr/>
              </p:nvSpPr>
              <p:spPr>
                <a:xfrm flipH="1">
                  <a:off x="3161" y="7048"/>
                  <a:ext cx="90" cy="98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322" name="Line 74"/>
                <p:cNvSpPr>
                  <a:spLocks noChangeAspect="1"/>
                </p:cNvSpPr>
                <p:nvPr/>
              </p:nvSpPr>
              <p:spPr>
                <a:xfrm flipH="1">
                  <a:off x="3352" y="7220"/>
                  <a:ext cx="98" cy="144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323" name="Line 75"/>
                <p:cNvSpPr>
                  <a:spLocks noChangeAspect="1"/>
                </p:cNvSpPr>
                <p:nvPr/>
              </p:nvSpPr>
              <p:spPr>
                <a:xfrm flipH="1">
                  <a:off x="3604" y="7410"/>
                  <a:ext cx="72" cy="121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324" name="Line 76"/>
                <p:cNvSpPr>
                  <a:spLocks noChangeAspect="1"/>
                </p:cNvSpPr>
                <p:nvPr/>
              </p:nvSpPr>
              <p:spPr>
                <a:xfrm flipH="1">
                  <a:off x="4043" y="7666"/>
                  <a:ext cx="73" cy="131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325" name="Line 77"/>
                <p:cNvSpPr>
                  <a:spLocks noChangeAspect="1"/>
                </p:cNvSpPr>
                <p:nvPr/>
              </p:nvSpPr>
              <p:spPr>
                <a:xfrm flipH="1">
                  <a:off x="4355" y="7801"/>
                  <a:ext cx="42" cy="126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326" name="Line 78"/>
                <p:cNvSpPr>
                  <a:spLocks noChangeAspect="1"/>
                </p:cNvSpPr>
                <p:nvPr/>
              </p:nvSpPr>
              <p:spPr>
                <a:xfrm flipH="1">
                  <a:off x="4628" y="7886"/>
                  <a:ext cx="21" cy="171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0327" name="Line 79"/>
                <p:cNvSpPr>
                  <a:spLocks noChangeAspect="1"/>
                </p:cNvSpPr>
                <p:nvPr/>
              </p:nvSpPr>
              <p:spPr>
                <a:xfrm>
                  <a:off x="4927" y="7969"/>
                  <a:ext cx="1" cy="148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grpSp>
              <p:nvGrpSpPr>
                <p:cNvPr id="10328" name="Group 80"/>
                <p:cNvGrpSpPr>
                  <a:grpSpLocks noChangeAspect="1"/>
                </p:cNvGrpSpPr>
                <p:nvPr/>
              </p:nvGrpSpPr>
              <p:grpSpPr>
                <a:xfrm>
                  <a:off x="5148" y="5311"/>
                  <a:ext cx="163" cy="154"/>
                  <a:chOff x="5303" y="4327"/>
                  <a:chExt cx="164" cy="128"/>
                </a:xfrm>
              </p:grpSpPr>
              <p:grpSp>
                <p:nvGrpSpPr>
                  <p:cNvPr id="10341" name="Group 81"/>
                  <p:cNvGrpSpPr>
                    <a:grpSpLocks noChangeAspect="1"/>
                  </p:cNvGrpSpPr>
                  <p:nvPr/>
                </p:nvGrpSpPr>
                <p:grpSpPr>
                  <a:xfrm>
                    <a:off x="5303" y="4327"/>
                    <a:ext cx="164" cy="128"/>
                    <a:chOff x="5303" y="4327"/>
                    <a:chExt cx="164" cy="128"/>
                  </a:xfrm>
                </p:grpSpPr>
                <p:sp>
                  <p:nvSpPr>
                    <p:cNvPr id="10343" name="Rectangle 82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27"/>
                      <a:ext cx="164" cy="3"/>
                    </a:xfrm>
                    <a:prstGeom prst="rect">
                      <a:avLst/>
                    </a:prstGeom>
                    <a:solidFill>
                      <a:srgbClr val="FEFEFE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44" name="Rectangle 83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30"/>
                      <a:ext cx="164" cy="3"/>
                    </a:xfrm>
                    <a:prstGeom prst="rect">
                      <a:avLst/>
                    </a:prstGeom>
                    <a:solidFill>
                      <a:srgbClr val="FBFBFB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45" name="Rectangle 84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33"/>
                      <a:ext cx="164" cy="4"/>
                    </a:xfrm>
                    <a:prstGeom prst="rect">
                      <a:avLst/>
                    </a:prstGeom>
                    <a:solidFill>
                      <a:srgbClr val="F8F8F8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46" name="Rectangle 85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37"/>
                      <a:ext cx="164" cy="3"/>
                    </a:xfrm>
                    <a:prstGeom prst="rect">
                      <a:avLst/>
                    </a:prstGeom>
                    <a:solidFill>
                      <a:srgbClr val="F3F3F3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47" name="Rectangle 86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40"/>
                      <a:ext cx="164" cy="4"/>
                    </a:xfrm>
                    <a:prstGeom prst="rect">
                      <a:avLst/>
                    </a:prstGeom>
                    <a:solidFill>
                      <a:srgbClr val="EDEDED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48" name="Rectangle 87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44"/>
                      <a:ext cx="164" cy="3"/>
                    </a:xfrm>
                    <a:prstGeom prst="rect">
                      <a:avLst/>
                    </a:prstGeom>
                    <a:solidFill>
                      <a:srgbClr val="E4E4E4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49" name="Rectangle 88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47"/>
                      <a:ext cx="164" cy="4"/>
                    </a:xfrm>
                    <a:prstGeom prst="rect">
                      <a:avLst/>
                    </a:prstGeom>
                    <a:solidFill>
                      <a:srgbClr val="DBDBDB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50" name="Rectangle 89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51"/>
                      <a:ext cx="164" cy="3"/>
                    </a:xfrm>
                    <a:prstGeom prst="rect">
                      <a:avLst/>
                    </a:prstGeom>
                    <a:solidFill>
                      <a:srgbClr val="CECECE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51" name="Rectangle 90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54"/>
                      <a:ext cx="164" cy="4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52" name="Rectangle 91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58"/>
                      <a:ext cx="164" cy="3"/>
                    </a:xfrm>
                    <a:prstGeom prst="rect">
                      <a:avLst/>
                    </a:prstGeom>
                    <a:solidFill>
                      <a:srgbClr val="B0B0B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53" name="Rectangle 92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61"/>
                      <a:ext cx="164" cy="4"/>
                    </a:xfrm>
                    <a:prstGeom prst="rect">
                      <a:avLst/>
                    </a:prstGeom>
                    <a:solidFill>
                      <a:srgbClr val="9E9E9E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54" name="Rectangle 93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65"/>
                      <a:ext cx="164" cy="3"/>
                    </a:xfrm>
                    <a:prstGeom prst="rect">
                      <a:avLst/>
                    </a:prstGeom>
                    <a:solidFill>
                      <a:srgbClr val="8C8C8C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55" name="Rectangle 94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68"/>
                      <a:ext cx="164" cy="4"/>
                    </a:xfrm>
                    <a:prstGeom prst="rect">
                      <a:avLst/>
                    </a:prstGeom>
                    <a:solidFill>
                      <a:srgbClr val="7A7A7A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56" name="Rectangle 95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72"/>
                      <a:ext cx="164" cy="3"/>
                    </a:xfrm>
                    <a:prstGeom prst="rect">
                      <a:avLst/>
                    </a:prstGeom>
                    <a:solidFill>
                      <a:srgbClr val="676767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57" name="Rectangle 96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75"/>
                      <a:ext cx="164" cy="4"/>
                    </a:xfrm>
                    <a:prstGeom prst="rect">
                      <a:avLst/>
                    </a:prstGeom>
                    <a:solidFill>
                      <a:srgbClr val="545454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58" name="Rectangle 97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79"/>
                      <a:ext cx="164" cy="3"/>
                    </a:xfrm>
                    <a:prstGeom prst="rect">
                      <a:avLst/>
                    </a:prstGeom>
                    <a:solidFill>
                      <a:srgbClr val="424242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59" name="Rectangle 98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82"/>
                      <a:ext cx="164" cy="4"/>
                    </a:xfrm>
                    <a:prstGeom prst="rect">
                      <a:avLst/>
                    </a:prstGeom>
                    <a:solidFill>
                      <a:srgbClr val="30303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60" name="Rectangle 99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86"/>
                      <a:ext cx="164" cy="3"/>
                    </a:xfrm>
                    <a:prstGeom prst="rect">
                      <a:avLst/>
                    </a:prstGeom>
                    <a:solidFill>
                      <a:srgbClr val="1E1E1E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61" name="Rectangle 100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89"/>
                      <a:ext cx="164" cy="4"/>
                    </a:xfrm>
                    <a:prstGeom prst="rect">
                      <a:avLst/>
                    </a:prstGeom>
                    <a:solidFill>
                      <a:srgbClr val="00000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62" name="Rectangle 101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93"/>
                      <a:ext cx="164" cy="3"/>
                    </a:xfrm>
                    <a:prstGeom prst="rect">
                      <a:avLst/>
                    </a:prstGeom>
                    <a:solidFill>
                      <a:srgbClr val="00000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63" name="Rectangle 102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96"/>
                      <a:ext cx="164" cy="4"/>
                    </a:xfrm>
                    <a:prstGeom prst="rect">
                      <a:avLst/>
                    </a:prstGeom>
                    <a:solidFill>
                      <a:srgbClr val="30303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64" name="Rectangle 103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00"/>
                      <a:ext cx="164" cy="3"/>
                    </a:xfrm>
                    <a:prstGeom prst="rect">
                      <a:avLst/>
                    </a:prstGeom>
                    <a:solidFill>
                      <a:srgbClr val="424242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65" name="Rectangle 104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03"/>
                      <a:ext cx="164" cy="4"/>
                    </a:xfrm>
                    <a:prstGeom prst="rect">
                      <a:avLst/>
                    </a:prstGeom>
                    <a:solidFill>
                      <a:srgbClr val="545454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66" name="Rectangle 105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07"/>
                      <a:ext cx="164" cy="3"/>
                    </a:xfrm>
                    <a:prstGeom prst="rect">
                      <a:avLst/>
                    </a:prstGeom>
                    <a:solidFill>
                      <a:srgbClr val="676767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67" name="Rectangle 106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10"/>
                      <a:ext cx="164" cy="4"/>
                    </a:xfrm>
                    <a:prstGeom prst="rect">
                      <a:avLst/>
                    </a:prstGeom>
                    <a:solidFill>
                      <a:srgbClr val="7A7A7A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68" name="Rectangle 107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14"/>
                      <a:ext cx="164" cy="3"/>
                    </a:xfrm>
                    <a:prstGeom prst="rect">
                      <a:avLst/>
                    </a:prstGeom>
                    <a:solidFill>
                      <a:srgbClr val="8C8C8C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69" name="Rectangle 108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17"/>
                      <a:ext cx="164" cy="4"/>
                    </a:xfrm>
                    <a:prstGeom prst="rect">
                      <a:avLst/>
                    </a:prstGeom>
                    <a:solidFill>
                      <a:srgbClr val="9E9E9E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70" name="Rectangle 109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21"/>
                      <a:ext cx="164" cy="3"/>
                    </a:xfrm>
                    <a:prstGeom prst="rect">
                      <a:avLst/>
                    </a:prstGeom>
                    <a:solidFill>
                      <a:srgbClr val="B0B0B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71" name="Rectangle 110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24"/>
                      <a:ext cx="164" cy="3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72" name="Rectangle 111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27"/>
                      <a:ext cx="164" cy="4"/>
                    </a:xfrm>
                    <a:prstGeom prst="rect">
                      <a:avLst/>
                    </a:prstGeom>
                    <a:solidFill>
                      <a:srgbClr val="CECECE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73" name="Rectangle 112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31"/>
                      <a:ext cx="164" cy="3"/>
                    </a:xfrm>
                    <a:prstGeom prst="rect">
                      <a:avLst/>
                    </a:prstGeom>
                    <a:solidFill>
                      <a:srgbClr val="DBDBDB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74" name="Rectangle 113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34"/>
                      <a:ext cx="164" cy="4"/>
                    </a:xfrm>
                    <a:prstGeom prst="rect">
                      <a:avLst/>
                    </a:prstGeom>
                    <a:solidFill>
                      <a:srgbClr val="E4E4E4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75" name="Rectangle 114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38"/>
                      <a:ext cx="164" cy="3"/>
                    </a:xfrm>
                    <a:prstGeom prst="rect">
                      <a:avLst/>
                    </a:prstGeom>
                    <a:solidFill>
                      <a:srgbClr val="EDEDED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76" name="Rectangle 115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41"/>
                      <a:ext cx="164" cy="4"/>
                    </a:xfrm>
                    <a:prstGeom prst="rect">
                      <a:avLst/>
                    </a:prstGeom>
                    <a:solidFill>
                      <a:srgbClr val="F3F3F3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77" name="Rectangle 116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45"/>
                      <a:ext cx="164" cy="3"/>
                    </a:xfrm>
                    <a:prstGeom prst="rect">
                      <a:avLst/>
                    </a:prstGeom>
                    <a:solidFill>
                      <a:srgbClr val="F8F8F8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78" name="Rectangle 117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48"/>
                      <a:ext cx="164" cy="4"/>
                    </a:xfrm>
                    <a:prstGeom prst="rect">
                      <a:avLst/>
                    </a:prstGeom>
                    <a:solidFill>
                      <a:srgbClr val="FBFBFB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79" name="Rectangle 118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52"/>
                      <a:ext cx="164" cy="3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80" name="Freeform 119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27"/>
                      <a:ext cx="155" cy="121"/>
                    </a:xfrm>
                    <a:custGeom>
                      <a:avLst/>
                      <a:gdLst>
                        <a:gd name="txL" fmla="*/ 0 w 155"/>
                        <a:gd name="txT" fmla="*/ 0 h 121"/>
                        <a:gd name="txR" fmla="*/ 155 w 155"/>
                        <a:gd name="txB" fmla="*/ 121 h 121"/>
                      </a:gdLst>
                      <a:ahLst/>
                      <a:cxnLst>
                        <a:cxn ang="0">
                          <a:pos x="78" y="0"/>
                        </a:cxn>
                        <a:cxn ang="0">
                          <a:pos x="48" y="3"/>
                        </a:cxn>
                        <a:cxn ang="0">
                          <a:pos x="22" y="17"/>
                        </a:cxn>
                        <a:cxn ang="0">
                          <a:pos x="5" y="38"/>
                        </a:cxn>
                        <a:cxn ang="0">
                          <a:pos x="0" y="62"/>
                        </a:cxn>
                        <a:cxn ang="0">
                          <a:pos x="5" y="83"/>
                        </a:cxn>
                        <a:cxn ang="0">
                          <a:pos x="22" y="104"/>
                        </a:cxn>
                        <a:cxn ang="0">
                          <a:pos x="48" y="118"/>
                        </a:cxn>
                        <a:cxn ang="0">
                          <a:pos x="78" y="121"/>
                        </a:cxn>
                        <a:cxn ang="0">
                          <a:pos x="108" y="118"/>
                        </a:cxn>
                        <a:cxn ang="0">
                          <a:pos x="134" y="104"/>
                        </a:cxn>
                        <a:cxn ang="0">
                          <a:pos x="151" y="83"/>
                        </a:cxn>
                        <a:cxn ang="0">
                          <a:pos x="155" y="62"/>
                        </a:cxn>
                        <a:cxn ang="0">
                          <a:pos x="151" y="38"/>
                        </a:cxn>
                        <a:cxn ang="0">
                          <a:pos x="134" y="17"/>
                        </a:cxn>
                        <a:cxn ang="0">
                          <a:pos x="108" y="3"/>
                        </a:cxn>
                        <a:cxn ang="0">
                          <a:pos x="78" y="0"/>
                        </a:cxn>
                      </a:cxnLst>
                      <a:rect l="txL" t="txT" r="txR" b="txB"/>
                      <a:pathLst>
                        <a:path w="155" h="121">
                          <a:moveTo>
                            <a:pt x="78" y="0"/>
                          </a:moveTo>
                          <a:lnTo>
                            <a:pt x="48" y="3"/>
                          </a:lnTo>
                          <a:lnTo>
                            <a:pt x="22" y="17"/>
                          </a:lnTo>
                          <a:lnTo>
                            <a:pt x="5" y="38"/>
                          </a:lnTo>
                          <a:lnTo>
                            <a:pt x="0" y="62"/>
                          </a:lnTo>
                          <a:lnTo>
                            <a:pt x="5" y="83"/>
                          </a:lnTo>
                          <a:lnTo>
                            <a:pt x="22" y="104"/>
                          </a:lnTo>
                          <a:lnTo>
                            <a:pt x="48" y="118"/>
                          </a:lnTo>
                          <a:lnTo>
                            <a:pt x="78" y="121"/>
                          </a:lnTo>
                          <a:lnTo>
                            <a:pt x="108" y="118"/>
                          </a:lnTo>
                          <a:lnTo>
                            <a:pt x="134" y="104"/>
                          </a:lnTo>
                          <a:lnTo>
                            <a:pt x="151" y="83"/>
                          </a:lnTo>
                          <a:lnTo>
                            <a:pt x="155" y="62"/>
                          </a:lnTo>
                          <a:lnTo>
                            <a:pt x="151" y="38"/>
                          </a:lnTo>
                          <a:lnTo>
                            <a:pt x="134" y="17"/>
                          </a:lnTo>
                          <a:lnTo>
                            <a:pt x="108" y="3"/>
                          </a:lnTo>
                          <a:lnTo>
                            <a:pt x="78" y="0"/>
                          </a:lnTo>
                          <a:close/>
                        </a:path>
                      </a:pathLst>
                    </a:custGeom>
                    <a:solidFill>
                      <a:srgbClr val="FFFFFF">
                        <a:alpha val="100000"/>
                      </a:srgbClr>
                    </a:solidFill>
                    <a:ln w="0" cap="flat" cmpd="sng">
                      <a:solidFill>
                        <a:srgbClr val="FFFFFF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0381" name="Oval 120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27"/>
                      <a:ext cx="160" cy="125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82" name="Rectangle 121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27"/>
                      <a:ext cx="164" cy="3"/>
                    </a:xfrm>
                    <a:prstGeom prst="rect">
                      <a:avLst/>
                    </a:prstGeom>
                    <a:solidFill>
                      <a:srgbClr val="FEFEFE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83" name="Rectangle 122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30"/>
                      <a:ext cx="164" cy="3"/>
                    </a:xfrm>
                    <a:prstGeom prst="rect">
                      <a:avLst/>
                    </a:prstGeom>
                    <a:solidFill>
                      <a:srgbClr val="FBFBFB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84" name="Rectangle 123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33"/>
                      <a:ext cx="164" cy="4"/>
                    </a:xfrm>
                    <a:prstGeom prst="rect">
                      <a:avLst/>
                    </a:prstGeom>
                    <a:solidFill>
                      <a:srgbClr val="F8F8F8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85" name="Rectangle 124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37"/>
                      <a:ext cx="164" cy="3"/>
                    </a:xfrm>
                    <a:prstGeom prst="rect">
                      <a:avLst/>
                    </a:prstGeom>
                    <a:solidFill>
                      <a:srgbClr val="F3F3F3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86" name="Rectangle 125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40"/>
                      <a:ext cx="164" cy="4"/>
                    </a:xfrm>
                    <a:prstGeom prst="rect">
                      <a:avLst/>
                    </a:prstGeom>
                    <a:solidFill>
                      <a:srgbClr val="EDEDED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87" name="Rectangle 126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44"/>
                      <a:ext cx="164" cy="3"/>
                    </a:xfrm>
                    <a:prstGeom prst="rect">
                      <a:avLst/>
                    </a:prstGeom>
                    <a:solidFill>
                      <a:srgbClr val="E4E4E4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88" name="Rectangle 127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47"/>
                      <a:ext cx="164" cy="4"/>
                    </a:xfrm>
                    <a:prstGeom prst="rect">
                      <a:avLst/>
                    </a:prstGeom>
                    <a:solidFill>
                      <a:srgbClr val="DBDBDB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89" name="Rectangle 128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51"/>
                      <a:ext cx="164" cy="3"/>
                    </a:xfrm>
                    <a:prstGeom prst="rect">
                      <a:avLst/>
                    </a:prstGeom>
                    <a:solidFill>
                      <a:srgbClr val="CECECE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90" name="Rectangle 129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54"/>
                      <a:ext cx="164" cy="4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91" name="Rectangle 130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58"/>
                      <a:ext cx="164" cy="3"/>
                    </a:xfrm>
                    <a:prstGeom prst="rect">
                      <a:avLst/>
                    </a:prstGeom>
                    <a:solidFill>
                      <a:srgbClr val="B0B0B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92" name="Rectangle 131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61"/>
                      <a:ext cx="164" cy="4"/>
                    </a:xfrm>
                    <a:prstGeom prst="rect">
                      <a:avLst/>
                    </a:prstGeom>
                    <a:solidFill>
                      <a:srgbClr val="9E9E9E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93" name="Rectangle 132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65"/>
                      <a:ext cx="164" cy="3"/>
                    </a:xfrm>
                    <a:prstGeom prst="rect">
                      <a:avLst/>
                    </a:prstGeom>
                    <a:solidFill>
                      <a:srgbClr val="8C8C8C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94" name="Rectangle 133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68"/>
                      <a:ext cx="164" cy="4"/>
                    </a:xfrm>
                    <a:prstGeom prst="rect">
                      <a:avLst/>
                    </a:prstGeom>
                    <a:solidFill>
                      <a:srgbClr val="7A7A7A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95" name="Rectangle 134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72"/>
                      <a:ext cx="164" cy="3"/>
                    </a:xfrm>
                    <a:prstGeom prst="rect">
                      <a:avLst/>
                    </a:prstGeom>
                    <a:solidFill>
                      <a:srgbClr val="676767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96" name="Rectangle 135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75"/>
                      <a:ext cx="164" cy="4"/>
                    </a:xfrm>
                    <a:prstGeom prst="rect">
                      <a:avLst/>
                    </a:prstGeom>
                    <a:solidFill>
                      <a:srgbClr val="545454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97" name="Rectangle 136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79"/>
                      <a:ext cx="164" cy="3"/>
                    </a:xfrm>
                    <a:prstGeom prst="rect">
                      <a:avLst/>
                    </a:prstGeom>
                    <a:solidFill>
                      <a:srgbClr val="424242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98" name="Rectangle 137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82"/>
                      <a:ext cx="164" cy="4"/>
                    </a:xfrm>
                    <a:prstGeom prst="rect">
                      <a:avLst/>
                    </a:prstGeom>
                    <a:solidFill>
                      <a:srgbClr val="30303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399" name="Rectangle 138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86"/>
                      <a:ext cx="164" cy="3"/>
                    </a:xfrm>
                    <a:prstGeom prst="rect">
                      <a:avLst/>
                    </a:prstGeom>
                    <a:solidFill>
                      <a:srgbClr val="1E1E1E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400" name="Rectangle 139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89"/>
                      <a:ext cx="164" cy="4"/>
                    </a:xfrm>
                    <a:prstGeom prst="rect">
                      <a:avLst/>
                    </a:prstGeom>
                    <a:solidFill>
                      <a:srgbClr val="00000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401" name="Rectangle 140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93"/>
                      <a:ext cx="164" cy="3"/>
                    </a:xfrm>
                    <a:prstGeom prst="rect">
                      <a:avLst/>
                    </a:prstGeom>
                    <a:solidFill>
                      <a:srgbClr val="00000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402" name="Rectangle 141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96"/>
                      <a:ext cx="164" cy="4"/>
                    </a:xfrm>
                    <a:prstGeom prst="rect">
                      <a:avLst/>
                    </a:prstGeom>
                    <a:solidFill>
                      <a:srgbClr val="30303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403" name="Rectangle 142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00"/>
                      <a:ext cx="164" cy="3"/>
                    </a:xfrm>
                    <a:prstGeom prst="rect">
                      <a:avLst/>
                    </a:prstGeom>
                    <a:solidFill>
                      <a:srgbClr val="424242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404" name="Rectangle 143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03"/>
                      <a:ext cx="164" cy="4"/>
                    </a:xfrm>
                    <a:prstGeom prst="rect">
                      <a:avLst/>
                    </a:prstGeom>
                    <a:solidFill>
                      <a:srgbClr val="545454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405" name="Rectangle 144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07"/>
                      <a:ext cx="164" cy="3"/>
                    </a:xfrm>
                    <a:prstGeom prst="rect">
                      <a:avLst/>
                    </a:prstGeom>
                    <a:solidFill>
                      <a:srgbClr val="676767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406" name="Rectangle 145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10"/>
                      <a:ext cx="164" cy="4"/>
                    </a:xfrm>
                    <a:prstGeom prst="rect">
                      <a:avLst/>
                    </a:prstGeom>
                    <a:solidFill>
                      <a:srgbClr val="7A7A7A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407" name="Rectangle 146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14"/>
                      <a:ext cx="164" cy="3"/>
                    </a:xfrm>
                    <a:prstGeom prst="rect">
                      <a:avLst/>
                    </a:prstGeom>
                    <a:solidFill>
                      <a:srgbClr val="8C8C8C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408" name="Rectangle 147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17"/>
                      <a:ext cx="164" cy="4"/>
                    </a:xfrm>
                    <a:prstGeom prst="rect">
                      <a:avLst/>
                    </a:prstGeom>
                    <a:solidFill>
                      <a:srgbClr val="9E9E9E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409" name="Rectangle 148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21"/>
                      <a:ext cx="164" cy="3"/>
                    </a:xfrm>
                    <a:prstGeom prst="rect">
                      <a:avLst/>
                    </a:prstGeom>
                    <a:solidFill>
                      <a:srgbClr val="B0B0B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410" name="Rectangle 149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24"/>
                      <a:ext cx="164" cy="3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411" name="Rectangle 150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27"/>
                      <a:ext cx="164" cy="4"/>
                    </a:xfrm>
                    <a:prstGeom prst="rect">
                      <a:avLst/>
                    </a:prstGeom>
                    <a:solidFill>
                      <a:srgbClr val="CECECE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412" name="Rectangle 151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31"/>
                      <a:ext cx="164" cy="3"/>
                    </a:xfrm>
                    <a:prstGeom prst="rect">
                      <a:avLst/>
                    </a:prstGeom>
                    <a:solidFill>
                      <a:srgbClr val="DBDBDB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413" name="Rectangle 152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34"/>
                      <a:ext cx="164" cy="4"/>
                    </a:xfrm>
                    <a:prstGeom prst="rect">
                      <a:avLst/>
                    </a:prstGeom>
                    <a:solidFill>
                      <a:srgbClr val="E4E4E4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414" name="Rectangle 153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38"/>
                      <a:ext cx="164" cy="3"/>
                    </a:xfrm>
                    <a:prstGeom prst="rect">
                      <a:avLst/>
                    </a:prstGeom>
                    <a:solidFill>
                      <a:srgbClr val="EDEDED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415" name="Rectangle 154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41"/>
                      <a:ext cx="164" cy="4"/>
                    </a:xfrm>
                    <a:prstGeom prst="rect">
                      <a:avLst/>
                    </a:prstGeom>
                    <a:solidFill>
                      <a:srgbClr val="F3F3F3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416" name="Rectangle 155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45"/>
                      <a:ext cx="164" cy="3"/>
                    </a:xfrm>
                    <a:prstGeom prst="rect">
                      <a:avLst/>
                    </a:prstGeom>
                    <a:solidFill>
                      <a:srgbClr val="F8F8F8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417" name="Rectangle 156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48"/>
                      <a:ext cx="164" cy="4"/>
                    </a:xfrm>
                    <a:prstGeom prst="rect">
                      <a:avLst/>
                    </a:prstGeom>
                    <a:solidFill>
                      <a:srgbClr val="FBFBFB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0418" name="Rectangle 157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52"/>
                      <a:ext cx="164" cy="3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</p:grpSp>
              <p:sp>
                <p:nvSpPr>
                  <p:cNvPr id="10342" name="Oval 158"/>
                  <p:cNvSpPr>
                    <a:spLocks noChangeAspect="1"/>
                  </p:cNvSpPr>
                  <p:nvPr/>
                </p:nvSpPr>
                <p:spPr>
                  <a:xfrm>
                    <a:off x="5303" y="4327"/>
                    <a:ext cx="160" cy="125"/>
                  </a:xfrm>
                  <a:prstGeom prst="ellipse">
                    <a:avLst/>
                  </a:prstGeom>
                  <a:noFill/>
                  <a:ln w="825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10329" name="Text Box 159"/>
                <p:cNvSpPr txBox="1">
                  <a:spLocks noChangeAspect="1"/>
                </p:cNvSpPr>
                <p:nvPr/>
              </p:nvSpPr>
              <p:spPr>
                <a:xfrm>
                  <a:off x="4836" y="2620"/>
                  <a:ext cx="700" cy="8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lvl="0" algn="ctr" eaLnBrk="0" hangingPunct="0">
                    <a:lnSpc>
                      <a:spcPct val="80000"/>
                    </a:lnSpc>
                  </a:pPr>
                  <a:r>
                    <a:rPr lang="en-US" altLang="zh-CN" b="1">
                      <a:solidFill>
                        <a:srgbClr val="000000"/>
                      </a:solidFill>
                      <a:latin typeface="方正舒体" pitchFamily="2" charset="-122"/>
                      <a:ea typeface="宋体" panose="02010600030101010101" pitchFamily="2" charset="-122"/>
                    </a:rPr>
                    <a:t>12</a:t>
                  </a:r>
                  <a:endParaRPr lang="en-US" altLang="zh-CN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330" name="Text Box 160"/>
                <p:cNvSpPr txBox="1">
                  <a:spLocks noChangeAspect="1"/>
                </p:cNvSpPr>
                <p:nvPr/>
              </p:nvSpPr>
              <p:spPr>
                <a:xfrm>
                  <a:off x="3780" y="6744"/>
                  <a:ext cx="700" cy="8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lvl="0" algn="ctr" eaLnBrk="0" hangingPunct="0">
                    <a:lnSpc>
                      <a:spcPct val="80000"/>
                    </a:lnSpc>
                  </a:pPr>
                  <a:r>
                    <a:rPr lang="en-US" altLang="zh-CN" b="1">
                      <a:solidFill>
                        <a:srgbClr val="000000"/>
                      </a:solidFill>
                      <a:latin typeface="方正舒体" pitchFamily="2" charset="-122"/>
                      <a:ea typeface="宋体" panose="02010600030101010101" pitchFamily="2" charset="-122"/>
                    </a:rPr>
                    <a:t>7</a:t>
                  </a:r>
                  <a:endParaRPr lang="en-US" altLang="zh-CN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331" name="Text Box 161"/>
                <p:cNvSpPr txBox="1">
                  <a:spLocks noChangeAspect="1"/>
                </p:cNvSpPr>
                <p:nvPr/>
              </p:nvSpPr>
              <p:spPr>
                <a:xfrm>
                  <a:off x="3081" y="6051"/>
                  <a:ext cx="699" cy="8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lvl="0" algn="ctr" eaLnBrk="0" hangingPunct="0">
                    <a:lnSpc>
                      <a:spcPct val="80000"/>
                    </a:lnSpc>
                  </a:pPr>
                  <a:r>
                    <a:rPr lang="en-US" altLang="zh-CN" b="1">
                      <a:solidFill>
                        <a:srgbClr val="000000"/>
                      </a:solidFill>
                      <a:latin typeface="方正舒体" pitchFamily="2" charset="-122"/>
                      <a:ea typeface="宋体" panose="02010600030101010101" pitchFamily="2" charset="-122"/>
                    </a:rPr>
                    <a:t>8</a:t>
                  </a:r>
                  <a:endParaRPr lang="en-US" altLang="zh-CN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332" name="Text Box 162"/>
                <p:cNvSpPr txBox="1">
                  <a:spLocks noChangeAspect="1"/>
                </p:cNvSpPr>
                <p:nvPr/>
              </p:nvSpPr>
              <p:spPr>
                <a:xfrm>
                  <a:off x="2721" y="4872"/>
                  <a:ext cx="699" cy="8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lvl="0" algn="ctr" eaLnBrk="0" hangingPunct="0">
                    <a:lnSpc>
                      <a:spcPct val="80000"/>
                    </a:lnSpc>
                  </a:pPr>
                  <a:r>
                    <a:rPr lang="en-US" altLang="zh-CN" b="1">
                      <a:solidFill>
                        <a:srgbClr val="000000"/>
                      </a:solidFill>
                      <a:latin typeface="方正舒体" pitchFamily="2" charset="-122"/>
                      <a:ea typeface="宋体" panose="02010600030101010101" pitchFamily="2" charset="-122"/>
                    </a:rPr>
                    <a:t>9</a:t>
                  </a:r>
                  <a:endParaRPr lang="en-US" altLang="zh-CN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333" name="Text Box 163"/>
                <p:cNvSpPr txBox="1">
                  <a:spLocks noChangeAspect="1"/>
                </p:cNvSpPr>
                <p:nvPr/>
              </p:nvSpPr>
              <p:spPr>
                <a:xfrm>
                  <a:off x="3080" y="3936"/>
                  <a:ext cx="700" cy="8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lvl="0" algn="ctr" eaLnBrk="0" hangingPunct="0">
                    <a:lnSpc>
                      <a:spcPct val="80000"/>
                    </a:lnSpc>
                  </a:pPr>
                  <a:r>
                    <a:rPr lang="en-US" altLang="zh-CN" b="1">
                      <a:solidFill>
                        <a:srgbClr val="000000"/>
                      </a:solidFill>
                      <a:latin typeface="方正舒体" pitchFamily="2" charset="-122"/>
                      <a:ea typeface="宋体" panose="02010600030101010101" pitchFamily="2" charset="-122"/>
                    </a:rPr>
                    <a:t>10</a:t>
                  </a:r>
                  <a:endParaRPr lang="en-US" altLang="zh-CN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334" name="Text Box 164"/>
                <p:cNvSpPr txBox="1">
                  <a:spLocks noChangeAspect="1"/>
                </p:cNvSpPr>
                <p:nvPr/>
              </p:nvSpPr>
              <p:spPr>
                <a:xfrm>
                  <a:off x="3801" y="3087"/>
                  <a:ext cx="699" cy="8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lvl="0" algn="ctr" eaLnBrk="0" hangingPunct="0">
                    <a:lnSpc>
                      <a:spcPct val="80000"/>
                    </a:lnSpc>
                  </a:pPr>
                  <a:r>
                    <a:rPr lang="en-US" altLang="zh-CN" b="1">
                      <a:solidFill>
                        <a:srgbClr val="000000"/>
                      </a:solidFill>
                      <a:latin typeface="方正舒体" pitchFamily="2" charset="-122"/>
                      <a:ea typeface="宋体" panose="02010600030101010101" pitchFamily="2" charset="-122"/>
                    </a:rPr>
                    <a:t>11</a:t>
                  </a:r>
                  <a:endParaRPr lang="en-US" altLang="zh-CN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335" name="Text Box 165"/>
                <p:cNvSpPr txBox="1">
                  <a:spLocks noChangeAspect="1"/>
                </p:cNvSpPr>
                <p:nvPr/>
              </p:nvSpPr>
              <p:spPr>
                <a:xfrm>
                  <a:off x="6141" y="3087"/>
                  <a:ext cx="699" cy="8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lvl="0" algn="ctr" eaLnBrk="0" hangingPunct="0">
                    <a:lnSpc>
                      <a:spcPct val="80000"/>
                    </a:lnSpc>
                  </a:pPr>
                  <a:r>
                    <a:rPr lang="en-US" altLang="zh-CN" b="1">
                      <a:solidFill>
                        <a:srgbClr val="000000"/>
                      </a:solidFill>
                      <a:latin typeface="方正舒体" pitchFamily="2" charset="-122"/>
                      <a:ea typeface="宋体" panose="02010600030101010101" pitchFamily="2" charset="-122"/>
                    </a:rPr>
                    <a:t>1</a:t>
                  </a:r>
                  <a:endParaRPr lang="en-US" altLang="zh-CN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336" name="Text Box 166"/>
                <p:cNvSpPr txBox="1">
                  <a:spLocks noChangeAspect="1"/>
                </p:cNvSpPr>
                <p:nvPr/>
              </p:nvSpPr>
              <p:spPr>
                <a:xfrm>
                  <a:off x="6840" y="3867"/>
                  <a:ext cx="699" cy="8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lvl="0" algn="ctr" eaLnBrk="0" hangingPunct="0">
                    <a:lnSpc>
                      <a:spcPct val="80000"/>
                    </a:lnSpc>
                  </a:pPr>
                  <a:r>
                    <a:rPr lang="en-US" altLang="zh-CN" b="1">
                      <a:solidFill>
                        <a:srgbClr val="000000"/>
                      </a:solidFill>
                      <a:latin typeface="方正舒体" pitchFamily="2" charset="-122"/>
                      <a:ea typeface="宋体" panose="02010600030101010101" pitchFamily="2" charset="-122"/>
                    </a:rPr>
                    <a:t>2</a:t>
                  </a:r>
                  <a:endParaRPr lang="en-US" altLang="zh-CN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337" name="Text Box 167"/>
                <p:cNvSpPr txBox="1">
                  <a:spLocks noChangeAspect="1"/>
                </p:cNvSpPr>
                <p:nvPr/>
              </p:nvSpPr>
              <p:spPr>
                <a:xfrm>
                  <a:off x="7214" y="4872"/>
                  <a:ext cx="699" cy="8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lvl="0" algn="ctr" eaLnBrk="0" hangingPunct="0">
                    <a:lnSpc>
                      <a:spcPct val="80000"/>
                    </a:lnSpc>
                  </a:pPr>
                  <a:r>
                    <a:rPr lang="en-US" altLang="zh-CN" b="1">
                      <a:solidFill>
                        <a:srgbClr val="000000"/>
                      </a:solidFill>
                      <a:latin typeface="方正舒体" pitchFamily="2" charset="-122"/>
                      <a:ea typeface="宋体" panose="02010600030101010101" pitchFamily="2" charset="-122"/>
                    </a:rPr>
                    <a:t>3</a:t>
                  </a:r>
                  <a:endParaRPr lang="en-US" altLang="zh-CN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338" name="Text Box 168"/>
                <p:cNvSpPr txBox="1">
                  <a:spLocks noChangeAspect="1"/>
                </p:cNvSpPr>
                <p:nvPr/>
              </p:nvSpPr>
              <p:spPr>
                <a:xfrm>
                  <a:off x="6840" y="5964"/>
                  <a:ext cx="699" cy="8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lvl="0" algn="ctr" eaLnBrk="0" hangingPunct="0">
                    <a:lnSpc>
                      <a:spcPct val="80000"/>
                    </a:lnSpc>
                  </a:pPr>
                  <a:r>
                    <a:rPr lang="en-US" altLang="zh-CN" b="1">
                      <a:solidFill>
                        <a:srgbClr val="000000"/>
                      </a:solidFill>
                      <a:latin typeface="方正舒体" pitchFamily="2" charset="-122"/>
                      <a:ea typeface="宋体" panose="02010600030101010101" pitchFamily="2" charset="-122"/>
                    </a:rPr>
                    <a:t>4</a:t>
                  </a:r>
                  <a:endParaRPr lang="en-US" altLang="zh-CN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339" name="Text Box 169"/>
                <p:cNvSpPr txBox="1">
                  <a:spLocks noChangeAspect="1"/>
                </p:cNvSpPr>
                <p:nvPr/>
              </p:nvSpPr>
              <p:spPr>
                <a:xfrm>
                  <a:off x="6141" y="6744"/>
                  <a:ext cx="699" cy="8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lvl="0" algn="ctr" eaLnBrk="0" hangingPunct="0">
                    <a:lnSpc>
                      <a:spcPct val="80000"/>
                    </a:lnSpc>
                  </a:pPr>
                  <a:r>
                    <a:rPr lang="en-US" altLang="zh-CN" b="1">
                      <a:solidFill>
                        <a:srgbClr val="000000"/>
                      </a:solidFill>
                      <a:latin typeface="方正舒体" pitchFamily="2" charset="-122"/>
                      <a:ea typeface="宋体" panose="02010600030101010101" pitchFamily="2" charset="-122"/>
                    </a:rPr>
                    <a:t>5</a:t>
                  </a:r>
                  <a:endParaRPr lang="en-US" altLang="zh-CN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340" name="Text Box 170"/>
                <p:cNvSpPr txBox="1">
                  <a:spLocks noChangeAspect="1"/>
                </p:cNvSpPr>
                <p:nvPr/>
              </p:nvSpPr>
              <p:spPr>
                <a:xfrm>
                  <a:off x="4880" y="7056"/>
                  <a:ext cx="700" cy="8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lvl="0" algn="ctr" eaLnBrk="0" hangingPunct="0">
                    <a:lnSpc>
                      <a:spcPct val="80000"/>
                    </a:lnSpc>
                  </a:pPr>
                  <a:r>
                    <a:rPr lang="en-US" altLang="zh-CN" b="1">
                      <a:solidFill>
                        <a:srgbClr val="000000"/>
                      </a:solidFill>
                      <a:latin typeface="方正舒体" pitchFamily="2" charset="-122"/>
                      <a:ea typeface="宋体" panose="02010600030101010101" pitchFamily="2" charset="-122"/>
                    </a:rPr>
                    <a:t>6</a:t>
                  </a:r>
                  <a:endParaRPr lang="en-US" altLang="zh-CN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10251" name="Line 171"/>
            <p:cNvSpPr>
              <a:spLocks noChangeAspect="1"/>
            </p:cNvSpPr>
            <p:nvPr/>
          </p:nvSpPr>
          <p:spPr>
            <a:xfrm flipV="1">
              <a:off x="4600" y="2213"/>
              <a:ext cx="0" cy="2438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52" name="Line 172"/>
            <p:cNvSpPr>
              <a:spLocks noChangeAspect="1"/>
            </p:cNvSpPr>
            <p:nvPr/>
          </p:nvSpPr>
          <p:spPr>
            <a:xfrm rot="5400000" flipH="1">
              <a:off x="3976" y="5232"/>
              <a:ext cx="1260" cy="0"/>
            </a:xfrm>
            <a:prstGeom prst="line">
              <a:avLst/>
            </a:prstGeom>
            <a:ln w="76200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91" name="Text Box 173"/>
          <p:cNvSpPr txBox="1"/>
          <p:nvPr/>
        </p:nvSpPr>
        <p:spPr>
          <a:xfrm>
            <a:off x="5437188" y="2249488"/>
            <a:ext cx="20574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en-US" altLang="zh-CN" sz="6000" b="1">
                <a:solidFill>
                  <a:srgbClr val="008000"/>
                </a:solidFill>
                <a:latin typeface="Calibri" pitchFamily="34" charset="0"/>
                <a:ea typeface="楷体_GB2312" panose="02010609030101010101" pitchFamily="49" charset="-122"/>
              </a:rPr>
              <a:t>6 :00</a:t>
            </a:r>
            <a:endParaRPr lang="en-US" altLang="zh-CN" sz="6000" b="1">
              <a:solidFill>
                <a:srgbClr val="008000"/>
              </a:solidFill>
              <a:latin typeface="Calibri" pitchFamily="34" charset="0"/>
              <a:ea typeface="楷体_GB2312" panose="02010609030101010101" pitchFamily="49" charset="-122"/>
            </a:endParaRPr>
          </a:p>
        </p:txBody>
      </p:sp>
      <p:sp>
        <p:nvSpPr>
          <p:cNvPr id="192" name="Text Box 176"/>
          <p:cNvSpPr txBox="1"/>
          <p:nvPr/>
        </p:nvSpPr>
        <p:spPr>
          <a:xfrm>
            <a:off x="5364163" y="3284538"/>
            <a:ext cx="20574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en-US" altLang="zh-CN" sz="6000" b="1">
                <a:solidFill>
                  <a:srgbClr val="008000"/>
                </a:solidFill>
                <a:latin typeface="Calibri" pitchFamily="34" charset="0"/>
                <a:ea typeface="楷体_GB2312" panose="02010609030101010101" pitchFamily="49" charset="-122"/>
              </a:rPr>
              <a:t>6 </a:t>
            </a:r>
            <a:r>
              <a:rPr lang="zh-CN" altLang="en-US" sz="6000" b="1" dirty="0">
                <a:solidFill>
                  <a:srgbClr val="008000"/>
                </a:solidFill>
                <a:latin typeface="Calibri" pitchFamily="34" charset="0"/>
                <a:ea typeface="楷体_GB2312" panose="02010609030101010101" pitchFamily="49" charset="-122"/>
              </a:rPr>
              <a:t>时</a:t>
            </a:r>
            <a:endParaRPr lang="zh-CN" altLang="en-US" sz="6000" b="1" dirty="0">
              <a:solidFill>
                <a:srgbClr val="008000"/>
              </a:solidFill>
              <a:latin typeface="Calibri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" grpId="0"/>
      <p:bldP spid="19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3" descr="F:\七彩课堂插图板式封面\排版用图标、页眉页脚\标题图（终-排版用）共29个\资料宝袋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7563" y="4868863"/>
            <a:ext cx="1843087" cy="14319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267" name="组合 5"/>
          <p:cNvGrpSpPr/>
          <p:nvPr/>
        </p:nvGrpSpPr>
        <p:grpSpPr>
          <a:xfrm>
            <a:off x="468313" y="920750"/>
            <a:ext cx="2071687" cy="661988"/>
            <a:chOff x="571127" y="1769573"/>
            <a:chExt cx="2071702" cy="661806"/>
          </a:xfrm>
        </p:grpSpPr>
        <p:cxnSp>
          <p:nvCxnSpPr>
            <p:cNvPr id="11" name="直线连接符 21"/>
            <p:cNvCxnSpPr/>
            <p:nvPr/>
          </p:nvCxnSpPr>
          <p:spPr>
            <a:xfrm flipV="1">
              <a:off x="571127" y="2425031"/>
              <a:ext cx="2071702" cy="6348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" name="同侧圆角矩形 11"/>
            <p:cNvSpPr/>
            <p:nvPr/>
          </p:nvSpPr>
          <p:spPr>
            <a:xfrm>
              <a:off x="571127" y="1769573"/>
              <a:ext cx="2000264" cy="515796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0030101010101" pitchFamily="49" charset="-122"/>
              </a:endParaRPr>
            </a:p>
          </p:txBody>
        </p:sp>
      </p:grpSp>
      <p:sp>
        <p:nvSpPr>
          <p:cNvPr id="13" name="同侧圆角矩形 12"/>
          <p:cNvSpPr/>
          <p:nvPr/>
        </p:nvSpPr>
        <p:spPr>
          <a:xfrm>
            <a:off x="444500" y="90805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探索新知</a:t>
            </a:r>
            <a:endParaRPr lang="" altLang="en-US" sz="3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grpSp>
        <p:nvGrpSpPr>
          <p:cNvPr id="11269" name="Group 3"/>
          <p:cNvGrpSpPr>
            <a:grpSpLocks noChangeAspect="1"/>
          </p:cNvGrpSpPr>
          <p:nvPr/>
        </p:nvGrpSpPr>
        <p:grpSpPr>
          <a:xfrm>
            <a:off x="1116013" y="1484313"/>
            <a:ext cx="3905250" cy="3892550"/>
            <a:chOff x="8212" y="3305"/>
            <a:chExt cx="7682" cy="7657"/>
          </a:xfrm>
        </p:grpSpPr>
        <p:grpSp>
          <p:nvGrpSpPr>
            <p:cNvPr id="11275" name="Group 4"/>
            <p:cNvGrpSpPr>
              <a:grpSpLocks noChangeAspect="1"/>
            </p:cNvGrpSpPr>
            <p:nvPr/>
          </p:nvGrpSpPr>
          <p:grpSpPr>
            <a:xfrm>
              <a:off x="8212" y="3305"/>
              <a:ext cx="7682" cy="7657"/>
              <a:chOff x="8212" y="3305"/>
              <a:chExt cx="7682" cy="7657"/>
            </a:xfrm>
          </p:grpSpPr>
          <p:grpSp>
            <p:nvGrpSpPr>
              <p:cNvPr id="11278" name="Group 5"/>
              <p:cNvGrpSpPr>
                <a:grpSpLocks noChangeAspect="1"/>
              </p:cNvGrpSpPr>
              <p:nvPr/>
            </p:nvGrpSpPr>
            <p:grpSpPr>
              <a:xfrm>
                <a:off x="8212" y="3305"/>
                <a:ext cx="7682" cy="7657"/>
                <a:chOff x="8212" y="3162"/>
                <a:chExt cx="7682" cy="7657"/>
              </a:xfrm>
            </p:grpSpPr>
            <p:sp>
              <p:nvSpPr>
                <p:cNvPr id="11435" name="AutoShape 6"/>
                <p:cNvSpPr>
                  <a:spLocks noChangeAspect="1"/>
                </p:cNvSpPr>
                <p:nvPr/>
              </p:nvSpPr>
              <p:spPr>
                <a:xfrm>
                  <a:off x="9533" y="3536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/>
                <a:p>
                  <a:pPr lvl="0" eaLnBrk="1" hangingPunct="1"/>
                  <a:endParaRPr lang="zh-CN" altLang="en-US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436" name="AutoShape 7"/>
                <p:cNvSpPr>
                  <a:spLocks noChangeAspect="1"/>
                </p:cNvSpPr>
                <p:nvPr/>
              </p:nvSpPr>
              <p:spPr>
                <a:xfrm>
                  <a:off x="12845" y="3867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/>
                <a:p>
                  <a:pPr lvl="0" eaLnBrk="1" hangingPunct="1"/>
                  <a:endParaRPr lang="zh-CN" altLang="en-US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437" name="AutoShape 8"/>
                <p:cNvSpPr>
                  <a:spLocks noChangeAspect="1"/>
                </p:cNvSpPr>
                <p:nvPr/>
              </p:nvSpPr>
              <p:spPr>
                <a:xfrm>
                  <a:off x="13709" y="7156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/>
                <a:p>
                  <a:pPr lvl="0" eaLnBrk="1" hangingPunct="1"/>
                  <a:endParaRPr lang="zh-CN" altLang="en-US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438" name="AutoShape 9"/>
                <p:cNvSpPr>
                  <a:spLocks noChangeAspect="1"/>
                </p:cNvSpPr>
                <p:nvPr/>
              </p:nvSpPr>
              <p:spPr>
                <a:xfrm>
                  <a:off x="12532" y="8485"/>
                  <a:ext cx="2041" cy="2040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/>
                <a:p>
                  <a:pPr lvl="0" eaLnBrk="1" hangingPunct="1"/>
                  <a:endParaRPr lang="zh-CN" altLang="en-US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439" name="AutoShape 10"/>
                <p:cNvSpPr>
                  <a:spLocks noChangeAspect="1"/>
                </p:cNvSpPr>
                <p:nvPr/>
              </p:nvSpPr>
              <p:spPr>
                <a:xfrm>
                  <a:off x="9076" y="8029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/>
                <a:p>
                  <a:pPr lvl="0" eaLnBrk="1" hangingPunct="1"/>
                  <a:endParaRPr lang="zh-CN" altLang="en-US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440" name="AutoShape 11"/>
                <p:cNvSpPr>
                  <a:spLocks noChangeAspect="1"/>
                </p:cNvSpPr>
                <p:nvPr/>
              </p:nvSpPr>
              <p:spPr>
                <a:xfrm>
                  <a:off x="8212" y="6488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/>
                <a:p>
                  <a:pPr lvl="0" eaLnBrk="1" hangingPunct="1"/>
                  <a:endParaRPr lang="zh-CN" altLang="en-US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441" name="AutoShape 12"/>
                <p:cNvSpPr>
                  <a:spLocks noChangeAspect="1"/>
                </p:cNvSpPr>
                <p:nvPr/>
              </p:nvSpPr>
              <p:spPr>
                <a:xfrm>
                  <a:off x="11236" y="3162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/>
                <a:p>
                  <a:pPr lvl="0" eaLnBrk="1" hangingPunct="1"/>
                  <a:endParaRPr lang="zh-CN" altLang="en-US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442" name="AutoShape 13"/>
                <p:cNvSpPr>
                  <a:spLocks noChangeAspect="1"/>
                </p:cNvSpPr>
                <p:nvPr/>
              </p:nvSpPr>
              <p:spPr>
                <a:xfrm>
                  <a:off x="10685" y="8778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/>
                <a:p>
                  <a:pPr lvl="0" eaLnBrk="1" hangingPunct="1"/>
                  <a:endParaRPr lang="zh-CN" altLang="en-US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443" name="AutoShape 14"/>
                <p:cNvSpPr>
                  <a:spLocks noChangeAspect="1"/>
                </p:cNvSpPr>
                <p:nvPr/>
              </p:nvSpPr>
              <p:spPr>
                <a:xfrm>
                  <a:off x="13853" y="5364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/>
                <a:p>
                  <a:pPr lvl="0" eaLnBrk="1" hangingPunct="1"/>
                  <a:endParaRPr lang="zh-CN" altLang="en-US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444" name="AutoShape 15"/>
                <p:cNvSpPr>
                  <a:spLocks noChangeAspect="1"/>
                </p:cNvSpPr>
                <p:nvPr/>
              </p:nvSpPr>
              <p:spPr>
                <a:xfrm>
                  <a:off x="8381" y="4660"/>
                  <a:ext cx="2041" cy="2040"/>
                </a:xfrm>
                <a:prstGeom prst="flowChartConnector">
                  <a:avLst/>
                </a:prstGeom>
                <a:solidFill>
                  <a:srgbClr val="FF0000"/>
                </a:solidFill>
                <a:ln w="9525">
                  <a:noFill/>
                </a:ln>
              </p:spPr>
              <p:txBody>
                <a:bodyPr/>
                <a:p>
                  <a:pPr lvl="0" eaLnBrk="1" hangingPunct="1"/>
                  <a:endParaRPr lang="zh-CN" altLang="en-US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1279" name="Group 16"/>
              <p:cNvGrpSpPr>
                <a:grpSpLocks noChangeAspect="1"/>
              </p:cNvGrpSpPr>
              <p:nvPr/>
            </p:nvGrpSpPr>
            <p:grpSpPr>
              <a:xfrm>
                <a:off x="8981" y="4054"/>
                <a:ext cx="6168" cy="6168"/>
                <a:chOff x="2178" y="2189"/>
                <a:chExt cx="6168" cy="6168"/>
              </a:xfrm>
            </p:grpSpPr>
            <p:sp>
              <p:nvSpPr>
                <p:cNvPr id="11280" name="Oval 17"/>
                <p:cNvSpPr>
                  <a:spLocks noChangeAspect="1"/>
                </p:cNvSpPr>
                <p:nvPr/>
              </p:nvSpPr>
              <p:spPr>
                <a:xfrm>
                  <a:off x="2178" y="2189"/>
                  <a:ext cx="6168" cy="6168"/>
                </a:xfrm>
                <a:prstGeom prst="ellipse">
                  <a:avLst/>
                </a:prstGeom>
                <a:solidFill>
                  <a:srgbClr val="FFFFFF"/>
                </a:solidFill>
                <a:ln w="463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pPr lvl="0" eaLnBrk="1" hangingPunct="1"/>
                  <a:endParaRPr lang="zh-CN" altLang="en-US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281" name="Freeform 18"/>
                <p:cNvSpPr>
                  <a:spLocks noChangeAspect="1"/>
                </p:cNvSpPr>
                <p:nvPr/>
              </p:nvSpPr>
              <p:spPr>
                <a:xfrm>
                  <a:off x="3625" y="2925"/>
                  <a:ext cx="239" cy="282"/>
                </a:xfrm>
                <a:custGeom>
                  <a:avLst/>
                  <a:gdLst>
                    <a:gd name="txL" fmla="*/ 0 w 241"/>
                    <a:gd name="txT" fmla="*/ 0 h 233"/>
                    <a:gd name="txR" fmla="*/ 241 w 241"/>
                    <a:gd name="txB" fmla="*/ 233 h 233"/>
                  </a:gdLst>
                  <a:ahLst/>
                  <a:cxnLst>
                    <a:cxn ang="0">
                      <a:pos x="81" y="0"/>
                    </a:cxn>
                    <a:cxn ang="0">
                      <a:pos x="0" y="54"/>
                    </a:cxn>
                    <a:cxn ang="0">
                      <a:pos x="159" y="282"/>
                    </a:cxn>
                    <a:cxn ang="0">
                      <a:pos x="239" y="228"/>
                    </a:cxn>
                    <a:cxn ang="0">
                      <a:pos x="81" y="0"/>
                    </a:cxn>
                  </a:cxnLst>
                  <a:rect l="txL" t="txT" r="txR" b="txB"/>
                  <a:pathLst>
                    <a:path w="241" h="233">
                      <a:moveTo>
                        <a:pt x="82" y="0"/>
                      </a:moveTo>
                      <a:lnTo>
                        <a:pt x="0" y="45"/>
                      </a:lnTo>
                      <a:lnTo>
                        <a:pt x="160" y="233"/>
                      </a:lnTo>
                      <a:lnTo>
                        <a:pt x="241" y="188"/>
                      </a:lnTo>
                      <a:lnTo>
                        <a:pt x="82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282" name="Rectangle 19"/>
                <p:cNvSpPr>
                  <a:spLocks noChangeAspect="1"/>
                </p:cNvSpPr>
                <p:nvPr/>
              </p:nvSpPr>
              <p:spPr>
                <a:xfrm>
                  <a:off x="5178" y="7822"/>
                  <a:ext cx="98" cy="303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pPr lvl="0" eaLnBrk="1" hangingPunct="1"/>
                  <a:endParaRPr lang="zh-CN" altLang="en-US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283" name="Rectangle 20"/>
                <p:cNvSpPr>
                  <a:spLocks noChangeAspect="1"/>
                </p:cNvSpPr>
                <p:nvPr/>
              </p:nvSpPr>
              <p:spPr>
                <a:xfrm>
                  <a:off x="5190" y="2416"/>
                  <a:ext cx="74" cy="307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pPr lvl="0" eaLnBrk="1" hangingPunct="1"/>
                  <a:endParaRPr lang="zh-CN" altLang="en-US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284" name="Line 21"/>
                <p:cNvSpPr>
                  <a:spLocks noChangeAspect="1"/>
                </p:cNvSpPr>
                <p:nvPr/>
              </p:nvSpPr>
              <p:spPr>
                <a:xfrm>
                  <a:off x="7490" y="3863"/>
                  <a:ext cx="1" cy="1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285" name="Line 22"/>
                <p:cNvSpPr>
                  <a:spLocks noChangeAspect="1"/>
                </p:cNvSpPr>
                <p:nvPr/>
              </p:nvSpPr>
              <p:spPr>
                <a:xfrm>
                  <a:off x="7568" y="3631"/>
                  <a:ext cx="0" cy="2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286" name="Line 23"/>
                <p:cNvSpPr>
                  <a:spLocks noChangeAspect="1"/>
                </p:cNvSpPr>
                <p:nvPr/>
              </p:nvSpPr>
              <p:spPr>
                <a:xfrm>
                  <a:off x="7568" y="3787"/>
                  <a:ext cx="0" cy="1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287" name="Freeform 24"/>
                <p:cNvSpPr>
                  <a:spLocks noChangeAspect="1"/>
                </p:cNvSpPr>
                <p:nvPr/>
              </p:nvSpPr>
              <p:spPr>
                <a:xfrm>
                  <a:off x="6509" y="2777"/>
                  <a:ext cx="243" cy="346"/>
                </a:xfrm>
                <a:custGeom>
                  <a:avLst/>
                  <a:gdLst>
                    <a:gd name="txL" fmla="*/ 0 w 245"/>
                    <a:gd name="txT" fmla="*/ 0 h 286"/>
                    <a:gd name="txR" fmla="*/ 245 w 245"/>
                    <a:gd name="txB" fmla="*/ 286 h 286"/>
                  </a:gdLst>
                  <a:ahLst/>
                  <a:cxnLst>
                    <a:cxn ang="0">
                      <a:pos x="243" y="42"/>
                    </a:cxn>
                    <a:cxn ang="0">
                      <a:pos x="158" y="0"/>
                    </a:cxn>
                    <a:cxn ang="0">
                      <a:pos x="0" y="304"/>
                    </a:cxn>
                    <a:cxn ang="0">
                      <a:pos x="85" y="346"/>
                    </a:cxn>
                    <a:cxn ang="0">
                      <a:pos x="243" y="42"/>
                    </a:cxn>
                  </a:cxnLst>
                  <a:rect l="txL" t="txT" r="txR" b="txB"/>
                  <a:pathLst>
                    <a:path w="245" h="286">
                      <a:moveTo>
                        <a:pt x="245" y="35"/>
                      </a:moveTo>
                      <a:lnTo>
                        <a:pt x="159" y="0"/>
                      </a:lnTo>
                      <a:lnTo>
                        <a:pt x="0" y="251"/>
                      </a:lnTo>
                      <a:lnTo>
                        <a:pt x="86" y="286"/>
                      </a:lnTo>
                      <a:lnTo>
                        <a:pt x="245" y="35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288" name="Freeform 25"/>
                <p:cNvSpPr>
                  <a:spLocks noChangeAspect="1"/>
                </p:cNvSpPr>
                <p:nvPr/>
              </p:nvSpPr>
              <p:spPr>
                <a:xfrm>
                  <a:off x="6540" y="7392"/>
                  <a:ext cx="264" cy="321"/>
                </a:xfrm>
                <a:custGeom>
                  <a:avLst/>
                  <a:gdLst>
                    <a:gd name="txL" fmla="*/ 0 w 267"/>
                    <a:gd name="txT" fmla="*/ 0 h 265"/>
                    <a:gd name="txR" fmla="*/ 267 w 267"/>
                    <a:gd name="txB" fmla="*/ 265 h 265"/>
                  </a:gdLst>
                  <a:ahLst/>
                  <a:cxnLst>
                    <a:cxn ang="0">
                      <a:pos x="81" y="0"/>
                    </a:cxn>
                    <a:cxn ang="0">
                      <a:pos x="0" y="51"/>
                    </a:cxn>
                    <a:cxn ang="0">
                      <a:pos x="183" y="321"/>
                    </a:cxn>
                    <a:cxn ang="0">
                      <a:pos x="264" y="270"/>
                    </a:cxn>
                    <a:cxn ang="0">
                      <a:pos x="81" y="0"/>
                    </a:cxn>
                  </a:cxnLst>
                  <a:rect l="txL" t="txT" r="txR" b="txB"/>
                  <a:pathLst>
                    <a:path w="267" h="265">
                      <a:moveTo>
                        <a:pt x="82" y="0"/>
                      </a:moveTo>
                      <a:lnTo>
                        <a:pt x="0" y="42"/>
                      </a:lnTo>
                      <a:lnTo>
                        <a:pt x="185" y="265"/>
                      </a:lnTo>
                      <a:lnTo>
                        <a:pt x="267" y="223"/>
                      </a:lnTo>
                      <a:lnTo>
                        <a:pt x="82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289" name="Freeform 26"/>
                <p:cNvSpPr>
                  <a:spLocks noChangeAspect="1"/>
                </p:cNvSpPr>
                <p:nvPr/>
              </p:nvSpPr>
              <p:spPr>
                <a:xfrm>
                  <a:off x="3800" y="7381"/>
                  <a:ext cx="247" cy="323"/>
                </a:xfrm>
                <a:custGeom>
                  <a:avLst/>
                  <a:gdLst>
                    <a:gd name="txL" fmla="*/ 0 w 249"/>
                    <a:gd name="txT" fmla="*/ 0 h 268"/>
                    <a:gd name="txR" fmla="*/ 249 w 249"/>
                    <a:gd name="txB" fmla="*/ 268 h 268"/>
                  </a:gdLst>
                  <a:ahLst/>
                  <a:cxnLst>
                    <a:cxn ang="0">
                      <a:pos x="247" y="49"/>
                    </a:cxn>
                    <a:cxn ang="0">
                      <a:pos x="167" y="0"/>
                    </a:cxn>
                    <a:cxn ang="0">
                      <a:pos x="0" y="272"/>
                    </a:cxn>
                    <a:cxn ang="0">
                      <a:pos x="81" y="323"/>
                    </a:cxn>
                    <a:cxn ang="0">
                      <a:pos x="247" y="49"/>
                    </a:cxn>
                  </a:cxnLst>
                  <a:rect l="txL" t="txT" r="txR" b="txB"/>
                  <a:pathLst>
                    <a:path w="249" h="268">
                      <a:moveTo>
                        <a:pt x="249" y="41"/>
                      </a:moveTo>
                      <a:lnTo>
                        <a:pt x="168" y="0"/>
                      </a:lnTo>
                      <a:lnTo>
                        <a:pt x="0" y="226"/>
                      </a:lnTo>
                      <a:lnTo>
                        <a:pt x="82" y="268"/>
                      </a:lnTo>
                      <a:lnTo>
                        <a:pt x="249" y="41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290" name="Rectangle 27"/>
                <p:cNvSpPr>
                  <a:spLocks noChangeAspect="1"/>
                </p:cNvSpPr>
                <p:nvPr/>
              </p:nvSpPr>
              <p:spPr>
                <a:xfrm>
                  <a:off x="7801" y="5264"/>
                  <a:ext cx="311" cy="96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pPr lvl="0" eaLnBrk="1" hangingPunct="1"/>
                  <a:endParaRPr lang="zh-CN" altLang="en-US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291" name="Freeform 28"/>
                <p:cNvSpPr>
                  <a:spLocks noChangeAspect="1"/>
                </p:cNvSpPr>
                <p:nvPr/>
              </p:nvSpPr>
              <p:spPr>
                <a:xfrm>
                  <a:off x="7443" y="3847"/>
                  <a:ext cx="328" cy="264"/>
                </a:xfrm>
                <a:custGeom>
                  <a:avLst/>
                  <a:gdLst>
                    <a:gd name="txL" fmla="*/ 0 w 331"/>
                    <a:gd name="txT" fmla="*/ 0 h 219"/>
                    <a:gd name="txR" fmla="*/ 331 w 331"/>
                    <a:gd name="txB" fmla="*/ 219 h 219"/>
                  </a:gdLst>
                  <a:ahLst/>
                  <a:cxnLst>
                    <a:cxn ang="0">
                      <a:pos x="0" y="184"/>
                    </a:cxn>
                    <a:cxn ang="0">
                      <a:pos x="55" y="264"/>
                    </a:cxn>
                    <a:cxn ang="0">
                      <a:pos x="328" y="80"/>
                    </a:cxn>
                    <a:cxn ang="0">
                      <a:pos x="273" y="0"/>
                    </a:cxn>
                    <a:cxn ang="0">
                      <a:pos x="0" y="184"/>
                    </a:cxn>
                  </a:cxnLst>
                  <a:rect l="txL" t="txT" r="txR" b="txB"/>
                  <a:pathLst>
                    <a:path w="331" h="219">
                      <a:moveTo>
                        <a:pt x="0" y="153"/>
                      </a:moveTo>
                      <a:lnTo>
                        <a:pt x="56" y="219"/>
                      </a:lnTo>
                      <a:lnTo>
                        <a:pt x="331" y="66"/>
                      </a:lnTo>
                      <a:lnTo>
                        <a:pt x="275" y="0"/>
                      </a:lnTo>
                      <a:lnTo>
                        <a:pt x="0" y="153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292" name="Freeform 29"/>
                <p:cNvSpPr>
                  <a:spLocks noChangeAspect="1"/>
                </p:cNvSpPr>
                <p:nvPr/>
              </p:nvSpPr>
              <p:spPr>
                <a:xfrm>
                  <a:off x="7443" y="6439"/>
                  <a:ext cx="337" cy="239"/>
                </a:xfrm>
                <a:custGeom>
                  <a:avLst/>
                  <a:gdLst>
                    <a:gd name="txL" fmla="*/ 0 w 340"/>
                    <a:gd name="txT" fmla="*/ 0 h 198"/>
                    <a:gd name="txR" fmla="*/ 340 w 340"/>
                    <a:gd name="txB" fmla="*/ 198 h 198"/>
                  </a:gdLst>
                  <a:ahLst/>
                  <a:cxnLst>
                    <a:cxn ang="0">
                      <a:pos x="47" y="0"/>
                    </a:cxn>
                    <a:cxn ang="0">
                      <a:pos x="0" y="83"/>
                    </a:cxn>
                    <a:cxn ang="0">
                      <a:pos x="289" y="239"/>
                    </a:cxn>
                    <a:cxn ang="0">
                      <a:pos x="337" y="156"/>
                    </a:cxn>
                    <a:cxn ang="0">
                      <a:pos x="47" y="0"/>
                    </a:cxn>
                  </a:cxnLst>
                  <a:rect l="txL" t="txT" r="txR" b="txB"/>
                  <a:pathLst>
                    <a:path w="340" h="198">
                      <a:moveTo>
                        <a:pt x="47" y="0"/>
                      </a:moveTo>
                      <a:lnTo>
                        <a:pt x="0" y="69"/>
                      </a:lnTo>
                      <a:lnTo>
                        <a:pt x="292" y="198"/>
                      </a:lnTo>
                      <a:lnTo>
                        <a:pt x="340" y="129"/>
                      </a:lnTo>
                      <a:lnTo>
                        <a:pt x="47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293" name="Rectangle 30"/>
                <p:cNvSpPr>
                  <a:spLocks noChangeAspect="1"/>
                </p:cNvSpPr>
                <p:nvPr/>
              </p:nvSpPr>
              <p:spPr>
                <a:xfrm>
                  <a:off x="2414" y="5264"/>
                  <a:ext cx="312" cy="96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pPr lvl="0" eaLnBrk="1" hangingPunct="1"/>
                  <a:endParaRPr lang="zh-CN" altLang="en-US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294" name="Freeform 31"/>
                <p:cNvSpPr>
                  <a:spLocks noChangeAspect="1"/>
                </p:cNvSpPr>
                <p:nvPr/>
              </p:nvSpPr>
              <p:spPr>
                <a:xfrm>
                  <a:off x="2837" y="6510"/>
                  <a:ext cx="328" cy="264"/>
                </a:xfrm>
                <a:custGeom>
                  <a:avLst/>
                  <a:gdLst>
                    <a:gd name="txL" fmla="*/ 0 w 331"/>
                    <a:gd name="txT" fmla="*/ 0 h 219"/>
                    <a:gd name="txR" fmla="*/ 331 w 331"/>
                    <a:gd name="txB" fmla="*/ 219 h 219"/>
                  </a:gdLst>
                  <a:ahLst/>
                  <a:cxnLst>
                    <a:cxn ang="0">
                      <a:pos x="328" y="80"/>
                    </a:cxn>
                    <a:cxn ang="0">
                      <a:pos x="273" y="0"/>
                    </a:cxn>
                    <a:cxn ang="0">
                      <a:pos x="0" y="184"/>
                    </a:cxn>
                    <a:cxn ang="0">
                      <a:pos x="55" y="264"/>
                    </a:cxn>
                    <a:cxn ang="0">
                      <a:pos x="328" y="80"/>
                    </a:cxn>
                  </a:cxnLst>
                  <a:rect l="txL" t="txT" r="txR" b="txB"/>
                  <a:pathLst>
                    <a:path w="331" h="219">
                      <a:moveTo>
                        <a:pt x="331" y="66"/>
                      </a:moveTo>
                      <a:lnTo>
                        <a:pt x="275" y="0"/>
                      </a:lnTo>
                      <a:lnTo>
                        <a:pt x="0" y="153"/>
                      </a:lnTo>
                      <a:lnTo>
                        <a:pt x="55" y="219"/>
                      </a:lnTo>
                      <a:lnTo>
                        <a:pt x="331" y="66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295" name="Freeform 32"/>
                <p:cNvSpPr>
                  <a:spLocks noChangeAspect="1"/>
                </p:cNvSpPr>
                <p:nvPr/>
              </p:nvSpPr>
              <p:spPr>
                <a:xfrm>
                  <a:off x="2683" y="4006"/>
                  <a:ext cx="337" cy="241"/>
                </a:xfrm>
                <a:custGeom>
                  <a:avLst/>
                  <a:gdLst>
                    <a:gd name="txL" fmla="*/ 0 w 340"/>
                    <a:gd name="txT" fmla="*/ 0 h 199"/>
                    <a:gd name="txR" fmla="*/ 340 w 340"/>
                    <a:gd name="txB" fmla="*/ 199 h 199"/>
                  </a:gdLst>
                  <a:ahLst/>
                  <a:cxnLst>
                    <a:cxn ang="0">
                      <a:pos x="289" y="241"/>
                    </a:cxn>
                    <a:cxn ang="0">
                      <a:pos x="337" y="156"/>
                    </a:cxn>
                    <a:cxn ang="0">
                      <a:pos x="47" y="0"/>
                    </a:cxn>
                    <a:cxn ang="0">
                      <a:pos x="0" y="85"/>
                    </a:cxn>
                    <a:cxn ang="0">
                      <a:pos x="289" y="241"/>
                    </a:cxn>
                  </a:cxnLst>
                  <a:rect l="txL" t="txT" r="txR" b="txB"/>
                  <a:pathLst>
                    <a:path w="340" h="199">
                      <a:moveTo>
                        <a:pt x="292" y="199"/>
                      </a:moveTo>
                      <a:lnTo>
                        <a:pt x="340" y="129"/>
                      </a:lnTo>
                      <a:lnTo>
                        <a:pt x="47" y="0"/>
                      </a:lnTo>
                      <a:lnTo>
                        <a:pt x="0" y="70"/>
                      </a:lnTo>
                      <a:lnTo>
                        <a:pt x="292" y="199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1296" name="Line 33"/>
                <p:cNvSpPr>
                  <a:spLocks noChangeAspect="1"/>
                </p:cNvSpPr>
                <p:nvPr/>
              </p:nvSpPr>
              <p:spPr>
                <a:xfrm>
                  <a:off x="5528" y="7974"/>
                  <a:ext cx="16" cy="148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297" name="Line 34"/>
                <p:cNvSpPr>
                  <a:spLocks noChangeAspect="1"/>
                </p:cNvSpPr>
                <p:nvPr/>
              </p:nvSpPr>
              <p:spPr>
                <a:xfrm>
                  <a:off x="5832" y="7910"/>
                  <a:ext cx="42" cy="122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298" name="Line 35"/>
                <p:cNvSpPr>
                  <a:spLocks noChangeAspect="1"/>
                </p:cNvSpPr>
                <p:nvPr/>
              </p:nvSpPr>
              <p:spPr>
                <a:xfrm>
                  <a:off x="6083" y="7822"/>
                  <a:ext cx="80" cy="147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299" name="Line 36"/>
                <p:cNvSpPr>
                  <a:spLocks noChangeAspect="1"/>
                </p:cNvSpPr>
                <p:nvPr/>
              </p:nvSpPr>
              <p:spPr>
                <a:xfrm>
                  <a:off x="6360" y="7713"/>
                  <a:ext cx="72" cy="122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00" name="Line 37"/>
                <p:cNvSpPr>
                  <a:spLocks noChangeAspect="1"/>
                </p:cNvSpPr>
                <p:nvPr/>
              </p:nvSpPr>
              <p:spPr>
                <a:xfrm>
                  <a:off x="6893" y="7455"/>
                  <a:ext cx="98" cy="114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01" name="Line 38"/>
                <p:cNvSpPr>
                  <a:spLocks noChangeAspect="1"/>
                </p:cNvSpPr>
                <p:nvPr/>
              </p:nvSpPr>
              <p:spPr>
                <a:xfrm flipH="1" flipV="1">
                  <a:off x="7119" y="7255"/>
                  <a:ext cx="76" cy="92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02" name="Line 39"/>
                <p:cNvSpPr>
                  <a:spLocks noChangeAspect="1"/>
                </p:cNvSpPr>
                <p:nvPr/>
              </p:nvSpPr>
              <p:spPr>
                <a:xfrm>
                  <a:off x="7294" y="7069"/>
                  <a:ext cx="72" cy="68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03" name="Line 40"/>
                <p:cNvSpPr>
                  <a:spLocks noChangeAspect="1"/>
                </p:cNvSpPr>
                <p:nvPr/>
              </p:nvSpPr>
              <p:spPr>
                <a:xfrm flipH="1" flipV="1">
                  <a:off x="7413" y="6839"/>
                  <a:ext cx="180" cy="65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04" name="Line 41"/>
                <p:cNvSpPr>
                  <a:spLocks noChangeAspect="1"/>
                </p:cNvSpPr>
                <p:nvPr/>
              </p:nvSpPr>
              <p:spPr>
                <a:xfrm>
                  <a:off x="7737" y="6413"/>
                  <a:ext cx="141" cy="59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05" name="Line 42"/>
                <p:cNvSpPr>
                  <a:spLocks noChangeAspect="1"/>
                </p:cNvSpPr>
                <p:nvPr/>
              </p:nvSpPr>
              <p:spPr>
                <a:xfrm>
                  <a:off x="7810" y="6123"/>
                  <a:ext cx="132" cy="24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06" name="Line 43"/>
                <p:cNvSpPr>
                  <a:spLocks noChangeAspect="1"/>
                </p:cNvSpPr>
                <p:nvPr/>
              </p:nvSpPr>
              <p:spPr>
                <a:xfrm>
                  <a:off x="7844" y="5862"/>
                  <a:ext cx="175" cy="9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07" name="Line 44"/>
                <p:cNvSpPr>
                  <a:spLocks noChangeAspect="1"/>
                </p:cNvSpPr>
                <p:nvPr/>
              </p:nvSpPr>
              <p:spPr>
                <a:xfrm>
                  <a:off x="7878" y="5567"/>
                  <a:ext cx="132" cy="2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08" name="Line 45"/>
                <p:cNvSpPr>
                  <a:spLocks noChangeAspect="1"/>
                </p:cNvSpPr>
                <p:nvPr/>
              </p:nvSpPr>
              <p:spPr>
                <a:xfrm flipV="1">
                  <a:off x="7928" y="4995"/>
                  <a:ext cx="151" cy="8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09" name="Line 46"/>
                <p:cNvSpPr>
                  <a:spLocks noChangeAspect="1"/>
                </p:cNvSpPr>
                <p:nvPr/>
              </p:nvSpPr>
              <p:spPr>
                <a:xfrm flipV="1">
                  <a:off x="7878" y="4675"/>
                  <a:ext cx="129" cy="34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10" name="Line 47"/>
                <p:cNvSpPr>
                  <a:spLocks noChangeAspect="1"/>
                </p:cNvSpPr>
                <p:nvPr/>
              </p:nvSpPr>
              <p:spPr>
                <a:xfrm flipV="1">
                  <a:off x="7801" y="4384"/>
                  <a:ext cx="158" cy="73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11" name="Line 48"/>
                <p:cNvSpPr>
                  <a:spLocks noChangeAspect="1"/>
                </p:cNvSpPr>
                <p:nvPr/>
              </p:nvSpPr>
              <p:spPr>
                <a:xfrm flipV="1">
                  <a:off x="7703" y="4116"/>
                  <a:ext cx="128" cy="67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12" name="Line 49"/>
                <p:cNvSpPr>
                  <a:spLocks noChangeAspect="1"/>
                </p:cNvSpPr>
                <p:nvPr/>
              </p:nvSpPr>
              <p:spPr>
                <a:xfrm flipV="1">
                  <a:off x="7421" y="3648"/>
                  <a:ext cx="128" cy="76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13" name="Line 50"/>
                <p:cNvSpPr>
                  <a:spLocks noChangeAspect="1"/>
                </p:cNvSpPr>
                <p:nvPr/>
              </p:nvSpPr>
              <p:spPr>
                <a:xfrm flipV="1">
                  <a:off x="7251" y="3400"/>
                  <a:ext cx="98" cy="89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14" name="Line 51"/>
                <p:cNvSpPr>
                  <a:spLocks noChangeAspect="1"/>
                </p:cNvSpPr>
                <p:nvPr/>
              </p:nvSpPr>
              <p:spPr>
                <a:xfrm flipV="1">
                  <a:off x="7072" y="3169"/>
                  <a:ext cx="111" cy="130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15" name="Line 52"/>
                <p:cNvSpPr>
                  <a:spLocks noChangeAspect="1"/>
                </p:cNvSpPr>
                <p:nvPr/>
              </p:nvSpPr>
              <p:spPr>
                <a:xfrm flipV="1">
                  <a:off x="6876" y="2984"/>
                  <a:ext cx="80" cy="117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16" name="Line 53"/>
                <p:cNvSpPr>
                  <a:spLocks noChangeAspect="1"/>
                </p:cNvSpPr>
                <p:nvPr/>
              </p:nvSpPr>
              <p:spPr>
                <a:xfrm flipV="1">
                  <a:off x="6339" y="2690"/>
                  <a:ext cx="64" cy="137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17" name="Line 54"/>
                <p:cNvSpPr>
                  <a:spLocks noChangeAspect="1"/>
                </p:cNvSpPr>
                <p:nvPr/>
              </p:nvSpPr>
              <p:spPr>
                <a:xfrm flipV="1">
                  <a:off x="6048" y="2592"/>
                  <a:ext cx="35" cy="127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18" name="Line 55"/>
                <p:cNvSpPr>
                  <a:spLocks noChangeAspect="1"/>
                </p:cNvSpPr>
                <p:nvPr/>
              </p:nvSpPr>
              <p:spPr>
                <a:xfrm flipV="1">
                  <a:off x="5788" y="2483"/>
                  <a:ext cx="8" cy="168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19" name="Line 56"/>
                <p:cNvSpPr>
                  <a:spLocks noChangeAspect="1"/>
                </p:cNvSpPr>
                <p:nvPr/>
              </p:nvSpPr>
              <p:spPr>
                <a:xfrm flipH="1" flipV="1">
                  <a:off x="5498" y="2446"/>
                  <a:ext cx="9" cy="152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20" name="Line 57"/>
                <p:cNvSpPr>
                  <a:spLocks noChangeAspect="1"/>
                </p:cNvSpPr>
                <p:nvPr/>
              </p:nvSpPr>
              <p:spPr>
                <a:xfrm flipH="1" flipV="1">
                  <a:off x="4884" y="2471"/>
                  <a:ext cx="25" cy="147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21" name="Line 58"/>
                <p:cNvSpPr>
                  <a:spLocks noChangeAspect="1"/>
                </p:cNvSpPr>
                <p:nvPr/>
              </p:nvSpPr>
              <p:spPr>
                <a:xfrm flipH="1" flipV="1">
                  <a:off x="4564" y="2576"/>
                  <a:ext cx="43" cy="122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22" name="Line 59"/>
                <p:cNvSpPr>
                  <a:spLocks noChangeAspect="1"/>
                </p:cNvSpPr>
                <p:nvPr/>
              </p:nvSpPr>
              <p:spPr>
                <a:xfrm flipH="1" flipV="1">
                  <a:off x="4273" y="2651"/>
                  <a:ext cx="86" cy="148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23" name="Line 60"/>
                <p:cNvSpPr>
                  <a:spLocks noChangeAspect="1"/>
                </p:cNvSpPr>
                <p:nvPr/>
              </p:nvSpPr>
              <p:spPr>
                <a:xfrm flipH="1" flipV="1">
                  <a:off x="4010" y="2799"/>
                  <a:ext cx="80" cy="117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24" name="Line 61"/>
                <p:cNvSpPr>
                  <a:spLocks noChangeAspect="1"/>
                </p:cNvSpPr>
                <p:nvPr/>
              </p:nvSpPr>
              <p:spPr>
                <a:xfrm flipH="1" flipV="1">
                  <a:off x="3472" y="3093"/>
                  <a:ext cx="93" cy="114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25" name="Line 62"/>
                <p:cNvSpPr>
                  <a:spLocks noChangeAspect="1"/>
                </p:cNvSpPr>
                <p:nvPr/>
              </p:nvSpPr>
              <p:spPr>
                <a:xfrm flipH="1" flipV="1">
                  <a:off x="3254" y="3359"/>
                  <a:ext cx="94" cy="80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26" name="Line 63"/>
                <p:cNvSpPr>
                  <a:spLocks noChangeAspect="1"/>
                </p:cNvSpPr>
                <p:nvPr/>
              </p:nvSpPr>
              <p:spPr>
                <a:xfrm flipH="1" flipV="1">
                  <a:off x="3032" y="3577"/>
                  <a:ext cx="150" cy="89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27" name="Line 64"/>
                <p:cNvSpPr>
                  <a:spLocks noChangeAspect="1"/>
                </p:cNvSpPr>
                <p:nvPr/>
              </p:nvSpPr>
              <p:spPr>
                <a:xfrm flipH="1" flipV="1">
                  <a:off x="2874" y="3851"/>
                  <a:ext cx="134" cy="59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28" name="Line 65"/>
                <p:cNvSpPr>
                  <a:spLocks noChangeAspect="1"/>
                </p:cNvSpPr>
                <p:nvPr/>
              </p:nvSpPr>
              <p:spPr>
                <a:xfrm flipH="1" flipV="1">
                  <a:off x="2654" y="4293"/>
                  <a:ext cx="140" cy="54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29" name="Line 66"/>
                <p:cNvSpPr>
                  <a:spLocks noChangeAspect="1"/>
                </p:cNvSpPr>
                <p:nvPr/>
              </p:nvSpPr>
              <p:spPr>
                <a:xfrm flipH="1" flipV="1">
                  <a:off x="2576" y="4537"/>
                  <a:ext cx="133" cy="26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30" name="Line 67"/>
                <p:cNvSpPr>
                  <a:spLocks noChangeAspect="1"/>
                </p:cNvSpPr>
                <p:nvPr/>
              </p:nvSpPr>
              <p:spPr>
                <a:xfrm flipH="1" flipV="1">
                  <a:off x="2439" y="4742"/>
                  <a:ext cx="222" cy="25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31" name="Line 68"/>
                <p:cNvSpPr>
                  <a:spLocks noChangeAspect="1"/>
                </p:cNvSpPr>
                <p:nvPr/>
              </p:nvSpPr>
              <p:spPr>
                <a:xfrm flipH="1" flipV="1">
                  <a:off x="2406" y="5003"/>
                  <a:ext cx="213" cy="34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32" name="Line 69"/>
                <p:cNvSpPr>
                  <a:spLocks noChangeAspect="1"/>
                </p:cNvSpPr>
                <p:nvPr/>
              </p:nvSpPr>
              <p:spPr>
                <a:xfrm flipH="1">
                  <a:off x="2422" y="5639"/>
                  <a:ext cx="150" cy="16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33" name="Line 70"/>
                <p:cNvSpPr>
                  <a:spLocks noChangeAspect="1"/>
                </p:cNvSpPr>
                <p:nvPr/>
              </p:nvSpPr>
              <p:spPr>
                <a:xfrm flipH="1">
                  <a:off x="2504" y="5896"/>
                  <a:ext cx="128" cy="41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34" name="Line 71"/>
                <p:cNvSpPr>
                  <a:spLocks noChangeAspect="1"/>
                </p:cNvSpPr>
                <p:nvPr/>
              </p:nvSpPr>
              <p:spPr>
                <a:xfrm flipH="1">
                  <a:off x="2568" y="6143"/>
                  <a:ext cx="152" cy="77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35" name="Line 72"/>
                <p:cNvSpPr>
                  <a:spLocks noChangeAspect="1"/>
                </p:cNvSpPr>
                <p:nvPr/>
              </p:nvSpPr>
              <p:spPr>
                <a:xfrm flipH="1">
                  <a:off x="2709" y="6413"/>
                  <a:ext cx="119" cy="71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36" name="Line 73"/>
                <p:cNvSpPr>
                  <a:spLocks noChangeAspect="1"/>
                </p:cNvSpPr>
                <p:nvPr/>
              </p:nvSpPr>
              <p:spPr>
                <a:xfrm flipH="1">
                  <a:off x="2978" y="6863"/>
                  <a:ext cx="122" cy="89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37" name="Line 74"/>
                <p:cNvSpPr>
                  <a:spLocks noChangeAspect="1"/>
                </p:cNvSpPr>
                <p:nvPr/>
              </p:nvSpPr>
              <p:spPr>
                <a:xfrm flipH="1">
                  <a:off x="3161" y="7048"/>
                  <a:ext cx="90" cy="98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38" name="Line 75"/>
                <p:cNvSpPr>
                  <a:spLocks noChangeAspect="1"/>
                </p:cNvSpPr>
                <p:nvPr/>
              </p:nvSpPr>
              <p:spPr>
                <a:xfrm flipH="1">
                  <a:off x="3352" y="7220"/>
                  <a:ext cx="98" cy="144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39" name="Line 76"/>
                <p:cNvSpPr>
                  <a:spLocks noChangeAspect="1"/>
                </p:cNvSpPr>
                <p:nvPr/>
              </p:nvSpPr>
              <p:spPr>
                <a:xfrm flipH="1">
                  <a:off x="3604" y="7410"/>
                  <a:ext cx="72" cy="121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40" name="Line 77"/>
                <p:cNvSpPr>
                  <a:spLocks noChangeAspect="1"/>
                </p:cNvSpPr>
                <p:nvPr/>
              </p:nvSpPr>
              <p:spPr>
                <a:xfrm flipH="1">
                  <a:off x="4043" y="7666"/>
                  <a:ext cx="73" cy="131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41" name="Line 78"/>
                <p:cNvSpPr>
                  <a:spLocks noChangeAspect="1"/>
                </p:cNvSpPr>
                <p:nvPr/>
              </p:nvSpPr>
              <p:spPr>
                <a:xfrm flipH="1">
                  <a:off x="4355" y="7801"/>
                  <a:ext cx="42" cy="126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42" name="Line 79"/>
                <p:cNvSpPr>
                  <a:spLocks noChangeAspect="1"/>
                </p:cNvSpPr>
                <p:nvPr/>
              </p:nvSpPr>
              <p:spPr>
                <a:xfrm flipH="1">
                  <a:off x="4628" y="7886"/>
                  <a:ext cx="21" cy="171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343" name="Line 80"/>
                <p:cNvSpPr>
                  <a:spLocks noChangeAspect="1"/>
                </p:cNvSpPr>
                <p:nvPr/>
              </p:nvSpPr>
              <p:spPr>
                <a:xfrm>
                  <a:off x="4927" y="7969"/>
                  <a:ext cx="1" cy="148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grpSp>
              <p:nvGrpSpPr>
                <p:cNvPr id="11344" name="Group 81"/>
                <p:cNvGrpSpPr>
                  <a:grpSpLocks noChangeAspect="1"/>
                </p:cNvGrpSpPr>
                <p:nvPr/>
              </p:nvGrpSpPr>
              <p:grpSpPr>
                <a:xfrm>
                  <a:off x="5148" y="5311"/>
                  <a:ext cx="163" cy="154"/>
                  <a:chOff x="5303" y="4327"/>
                  <a:chExt cx="164" cy="128"/>
                </a:xfrm>
              </p:grpSpPr>
              <p:grpSp>
                <p:nvGrpSpPr>
                  <p:cNvPr id="11357" name="Group 82"/>
                  <p:cNvGrpSpPr>
                    <a:grpSpLocks noChangeAspect="1"/>
                  </p:cNvGrpSpPr>
                  <p:nvPr/>
                </p:nvGrpSpPr>
                <p:grpSpPr>
                  <a:xfrm>
                    <a:off x="5303" y="4327"/>
                    <a:ext cx="164" cy="128"/>
                    <a:chOff x="5303" y="4327"/>
                    <a:chExt cx="164" cy="128"/>
                  </a:xfrm>
                </p:grpSpPr>
                <p:sp>
                  <p:nvSpPr>
                    <p:cNvPr id="11359" name="Rectangle 83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27"/>
                      <a:ext cx="164" cy="3"/>
                    </a:xfrm>
                    <a:prstGeom prst="rect">
                      <a:avLst/>
                    </a:prstGeom>
                    <a:solidFill>
                      <a:srgbClr val="FEFEFE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360" name="Rectangle 84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30"/>
                      <a:ext cx="164" cy="3"/>
                    </a:xfrm>
                    <a:prstGeom prst="rect">
                      <a:avLst/>
                    </a:prstGeom>
                    <a:solidFill>
                      <a:srgbClr val="FBFBFB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361" name="Rectangle 85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33"/>
                      <a:ext cx="164" cy="4"/>
                    </a:xfrm>
                    <a:prstGeom prst="rect">
                      <a:avLst/>
                    </a:prstGeom>
                    <a:solidFill>
                      <a:srgbClr val="F8F8F8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362" name="Rectangle 86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37"/>
                      <a:ext cx="164" cy="3"/>
                    </a:xfrm>
                    <a:prstGeom prst="rect">
                      <a:avLst/>
                    </a:prstGeom>
                    <a:solidFill>
                      <a:srgbClr val="F3F3F3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363" name="Rectangle 87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40"/>
                      <a:ext cx="164" cy="4"/>
                    </a:xfrm>
                    <a:prstGeom prst="rect">
                      <a:avLst/>
                    </a:prstGeom>
                    <a:solidFill>
                      <a:srgbClr val="EDEDED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364" name="Rectangle 88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44"/>
                      <a:ext cx="164" cy="3"/>
                    </a:xfrm>
                    <a:prstGeom prst="rect">
                      <a:avLst/>
                    </a:prstGeom>
                    <a:solidFill>
                      <a:srgbClr val="E4E4E4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365" name="Rectangle 89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47"/>
                      <a:ext cx="164" cy="4"/>
                    </a:xfrm>
                    <a:prstGeom prst="rect">
                      <a:avLst/>
                    </a:prstGeom>
                    <a:solidFill>
                      <a:srgbClr val="DBDBDB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366" name="Rectangle 90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51"/>
                      <a:ext cx="164" cy="3"/>
                    </a:xfrm>
                    <a:prstGeom prst="rect">
                      <a:avLst/>
                    </a:prstGeom>
                    <a:solidFill>
                      <a:srgbClr val="CECECE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367" name="Rectangle 91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54"/>
                      <a:ext cx="164" cy="4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368" name="Rectangle 92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58"/>
                      <a:ext cx="164" cy="3"/>
                    </a:xfrm>
                    <a:prstGeom prst="rect">
                      <a:avLst/>
                    </a:prstGeom>
                    <a:solidFill>
                      <a:srgbClr val="B0B0B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369" name="Rectangle 93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61"/>
                      <a:ext cx="164" cy="4"/>
                    </a:xfrm>
                    <a:prstGeom prst="rect">
                      <a:avLst/>
                    </a:prstGeom>
                    <a:solidFill>
                      <a:srgbClr val="9E9E9E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370" name="Rectangle 94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65"/>
                      <a:ext cx="164" cy="3"/>
                    </a:xfrm>
                    <a:prstGeom prst="rect">
                      <a:avLst/>
                    </a:prstGeom>
                    <a:solidFill>
                      <a:srgbClr val="8C8C8C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371" name="Rectangle 95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68"/>
                      <a:ext cx="164" cy="4"/>
                    </a:xfrm>
                    <a:prstGeom prst="rect">
                      <a:avLst/>
                    </a:prstGeom>
                    <a:solidFill>
                      <a:srgbClr val="7A7A7A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372" name="Rectangle 96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72"/>
                      <a:ext cx="164" cy="3"/>
                    </a:xfrm>
                    <a:prstGeom prst="rect">
                      <a:avLst/>
                    </a:prstGeom>
                    <a:solidFill>
                      <a:srgbClr val="676767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373" name="Rectangle 97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75"/>
                      <a:ext cx="164" cy="4"/>
                    </a:xfrm>
                    <a:prstGeom prst="rect">
                      <a:avLst/>
                    </a:prstGeom>
                    <a:solidFill>
                      <a:srgbClr val="545454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374" name="Rectangle 98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79"/>
                      <a:ext cx="164" cy="3"/>
                    </a:xfrm>
                    <a:prstGeom prst="rect">
                      <a:avLst/>
                    </a:prstGeom>
                    <a:solidFill>
                      <a:srgbClr val="424242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375" name="Rectangle 99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82"/>
                      <a:ext cx="164" cy="4"/>
                    </a:xfrm>
                    <a:prstGeom prst="rect">
                      <a:avLst/>
                    </a:prstGeom>
                    <a:solidFill>
                      <a:srgbClr val="30303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376" name="Rectangle 100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86"/>
                      <a:ext cx="164" cy="3"/>
                    </a:xfrm>
                    <a:prstGeom prst="rect">
                      <a:avLst/>
                    </a:prstGeom>
                    <a:solidFill>
                      <a:srgbClr val="1E1E1E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377" name="Rectangle 101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89"/>
                      <a:ext cx="164" cy="4"/>
                    </a:xfrm>
                    <a:prstGeom prst="rect">
                      <a:avLst/>
                    </a:prstGeom>
                    <a:solidFill>
                      <a:srgbClr val="00000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378" name="Rectangle 102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93"/>
                      <a:ext cx="164" cy="3"/>
                    </a:xfrm>
                    <a:prstGeom prst="rect">
                      <a:avLst/>
                    </a:prstGeom>
                    <a:solidFill>
                      <a:srgbClr val="00000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379" name="Rectangle 103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96"/>
                      <a:ext cx="164" cy="4"/>
                    </a:xfrm>
                    <a:prstGeom prst="rect">
                      <a:avLst/>
                    </a:prstGeom>
                    <a:solidFill>
                      <a:srgbClr val="30303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380" name="Rectangle 104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00"/>
                      <a:ext cx="164" cy="3"/>
                    </a:xfrm>
                    <a:prstGeom prst="rect">
                      <a:avLst/>
                    </a:prstGeom>
                    <a:solidFill>
                      <a:srgbClr val="424242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381" name="Rectangle 105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03"/>
                      <a:ext cx="164" cy="4"/>
                    </a:xfrm>
                    <a:prstGeom prst="rect">
                      <a:avLst/>
                    </a:prstGeom>
                    <a:solidFill>
                      <a:srgbClr val="545454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382" name="Rectangle 106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07"/>
                      <a:ext cx="164" cy="3"/>
                    </a:xfrm>
                    <a:prstGeom prst="rect">
                      <a:avLst/>
                    </a:prstGeom>
                    <a:solidFill>
                      <a:srgbClr val="676767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383" name="Rectangle 107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10"/>
                      <a:ext cx="164" cy="4"/>
                    </a:xfrm>
                    <a:prstGeom prst="rect">
                      <a:avLst/>
                    </a:prstGeom>
                    <a:solidFill>
                      <a:srgbClr val="7A7A7A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384" name="Rectangle 108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14"/>
                      <a:ext cx="164" cy="3"/>
                    </a:xfrm>
                    <a:prstGeom prst="rect">
                      <a:avLst/>
                    </a:prstGeom>
                    <a:solidFill>
                      <a:srgbClr val="8C8C8C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385" name="Rectangle 109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17"/>
                      <a:ext cx="164" cy="4"/>
                    </a:xfrm>
                    <a:prstGeom prst="rect">
                      <a:avLst/>
                    </a:prstGeom>
                    <a:solidFill>
                      <a:srgbClr val="9E9E9E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386" name="Rectangle 110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21"/>
                      <a:ext cx="164" cy="3"/>
                    </a:xfrm>
                    <a:prstGeom prst="rect">
                      <a:avLst/>
                    </a:prstGeom>
                    <a:solidFill>
                      <a:srgbClr val="B0B0B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387" name="Rectangle 111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24"/>
                      <a:ext cx="164" cy="3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388" name="Rectangle 112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27"/>
                      <a:ext cx="164" cy="4"/>
                    </a:xfrm>
                    <a:prstGeom prst="rect">
                      <a:avLst/>
                    </a:prstGeom>
                    <a:solidFill>
                      <a:srgbClr val="CECECE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389" name="Rectangle 113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31"/>
                      <a:ext cx="164" cy="3"/>
                    </a:xfrm>
                    <a:prstGeom prst="rect">
                      <a:avLst/>
                    </a:prstGeom>
                    <a:solidFill>
                      <a:srgbClr val="DBDBDB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390" name="Rectangle 114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34"/>
                      <a:ext cx="164" cy="4"/>
                    </a:xfrm>
                    <a:prstGeom prst="rect">
                      <a:avLst/>
                    </a:prstGeom>
                    <a:solidFill>
                      <a:srgbClr val="E4E4E4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391" name="Rectangle 115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38"/>
                      <a:ext cx="164" cy="3"/>
                    </a:xfrm>
                    <a:prstGeom prst="rect">
                      <a:avLst/>
                    </a:prstGeom>
                    <a:solidFill>
                      <a:srgbClr val="EDEDED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392" name="Rectangle 116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41"/>
                      <a:ext cx="164" cy="4"/>
                    </a:xfrm>
                    <a:prstGeom prst="rect">
                      <a:avLst/>
                    </a:prstGeom>
                    <a:solidFill>
                      <a:srgbClr val="F3F3F3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393" name="Rectangle 117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45"/>
                      <a:ext cx="164" cy="3"/>
                    </a:xfrm>
                    <a:prstGeom prst="rect">
                      <a:avLst/>
                    </a:prstGeom>
                    <a:solidFill>
                      <a:srgbClr val="F8F8F8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394" name="Rectangle 118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48"/>
                      <a:ext cx="164" cy="4"/>
                    </a:xfrm>
                    <a:prstGeom prst="rect">
                      <a:avLst/>
                    </a:prstGeom>
                    <a:solidFill>
                      <a:srgbClr val="FBFBFB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395" name="Rectangle 119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52"/>
                      <a:ext cx="164" cy="3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396" name="Freeform 120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27"/>
                      <a:ext cx="155" cy="121"/>
                    </a:xfrm>
                    <a:custGeom>
                      <a:avLst/>
                      <a:gdLst>
                        <a:gd name="txL" fmla="*/ 0 w 155"/>
                        <a:gd name="txT" fmla="*/ 0 h 121"/>
                        <a:gd name="txR" fmla="*/ 155 w 155"/>
                        <a:gd name="txB" fmla="*/ 121 h 121"/>
                      </a:gdLst>
                      <a:ahLst/>
                      <a:cxnLst>
                        <a:cxn ang="0">
                          <a:pos x="78" y="0"/>
                        </a:cxn>
                        <a:cxn ang="0">
                          <a:pos x="48" y="3"/>
                        </a:cxn>
                        <a:cxn ang="0">
                          <a:pos x="22" y="17"/>
                        </a:cxn>
                        <a:cxn ang="0">
                          <a:pos x="5" y="38"/>
                        </a:cxn>
                        <a:cxn ang="0">
                          <a:pos x="0" y="62"/>
                        </a:cxn>
                        <a:cxn ang="0">
                          <a:pos x="5" y="83"/>
                        </a:cxn>
                        <a:cxn ang="0">
                          <a:pos x="22" y="104"/>
                        </a:cxn>
                        <a:cxn ang="0">
                          <a:pos x="48" y="118"/>
                        </a:cxn>
                        <a:cxn ang="0">
                          <a:pos x="78" y="121"/>
                        </a:cxn>
                        <a:cxn ang="0">
                          <a:pos x="108" y="118"/>
                        </a:cxn>
                        <a:cxn ang="0">
                          <a:pos x="134" y="104"/>
                        </a:cxn>
                        <a:cxn ang="0">
                          <a:pos x="151" y="83"/>
                        </a:cxn>
                        <a:cxn ang="0">
                          <a:pos x="155" y="62"/>
                        </a:cxn>
                        <a:cxn ang="0">
                          <a:pos x="151" y="38"/>
                        </a:cxn>
                        <a:cxn ang="0">
                          <a:pos x="134" y="17"/>
                        </a:cxn>
                        <a:cxn ang="0">
                          <a:pos x="108" y="3"/>
                        </a:cxn>
                        <a:cxn ang="0">
                          <a:pos x="78" y="0"/>
                        </a:cxn>
                      </a:cxnLst>
                      <a:rect l="txL" t="txT" r="txR" b="txB"/>
                      <a:pathLst>
                        <a:path w="155" h="121">
                          <a:moveTo>
                            <a:pt x="78" y="0"/>
                          </a:moveTo>
                          <a:lnTo>
                            <a:pt x="48" y="3"/>
                          </a:lnTo>
                          <a:lnTo>
                            <a:pt x="22" y="17"/>
                          </a:lnTo>
                          <a:lnTo>
                            <a:pt x="5" y="38"/>
                          </a:lnTo>
                          <a:lnTo>
                            <a:pt x="0" y="62"/>
                          </a:lnTo>
                          <a:lnTo>
                            <a:pt x="5" y="83"/>
                          </a:lnTo>
                          <a:lnTo>
                            <a:pt x="22" y="104"/>
                          </a:lnTo>
                          <a:lnTo>
                            <a:pt x="48" y="118"/>
                          </a:lnTo>
                          <a:lnTo>
                            <a:pt x="78" y="121"/>
                          </a:lnTo>
                          <a:lnTo>
                            <a:pt x="108" y="118"/>
                          </a:lnTo>
                          <a:lnTo>
                            <a:pt x="134" y="104"/>
                          </a:lnTo>
                          <a:lnTo>
                            <a:pt x="151" y="83"/>
                          </a:lnTo>
                          <a:lnTo>
                            <a:pt x="155" y="62"/>
                          </a:lnTo>
                          <a:lnTo>
                            <a:pt x="151" y="38"/>
                          </a:lnTo>
                          <a:lnTo>
                            <a:pt x="134" y="17"/>
                          </a:lnTo>
                          <a:lnTo>
                            <a:pt x="108" y="3"/>
                          </a:lnTo>
                          <a:lnTo>
                            <a:pt x="78" y="0"/>
                          </a:lnTo>
                          <a:close/>
                        </a:path>
                      </a:pathLst>
                    </a:custGeom>
                    <a:solidFill>
                      <a:srgbClr val="FFFFFF">
                        <a:alpha val="100000"/>
                      </a:srgbClr>
                    </a:solidFill>
                    <a:ln w="0" cap="flat" cmpd="sng">
                      <a:solidFill>
                        <a:srgbClr val="FFFFFF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1397" name="Oval 121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27"/>
                      <a:ext cx="160" cy="125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398" name="Rectangle 122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27"/>
                      <a:ext cx="164" cy="3"/>
                    </a:xfrm>
                    <a:prstGeom prst="rect">
                      <a:avLst/>
                    </a:prstGeom>
                    <a:solidFill>
                      <a:srgbClr val="FEFEFE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399" name="Rectangle 123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30"/>
                      <a:ext cx="164" cy="3"/>
                    </a:xfrm>
                    <a:prstGeom prst="rect">
                      <a:avLst/>
                    </a:prstGeom>
                    <a:solidFill>
                      <a:srgbClr val="FBFBFB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400" name="Rectangle 124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33"/>
                      <a:ext cx="164" cy="4"/>
                    </a:xfrm>
                    <a:prstGeom prst="rect">
                      <a:avLst/>
                    </a:prstGeom>
                    <a:solidFill>
                      <a:srgbClr val="F8F8F8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401" name="Rectangle 125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37"/>
                      <a:ext cx="164" cy="3"/>
                    </a:xfrm>
                    <a:prstGeom prst="rect">
                      <a:avLst/>
                    </a:prstGeom>
                    <a:solidFill>
                      <a:srgbClr val="F3F3F3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402" name="Rectangle 126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40"/>
                      <a:ext cx="164" cy="4"/>
                    </a:xfrm>
                    <a:prstGeom prst="rect">
                      <a:avLst/>
                    </a:prstGeom>
                    <a:solidFill>
                      <a:srgbClr val="EDEDED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403" name="Rectangle 127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44"/>
                      <a:ext cx="164" cy="3"/>
                    </a:xfrm>
                    <a:prstGeom prst="rect">
                      <a:avLst/>
                    </a:prstGeom>
                    <a:solidFill>
                      <a:srgbClr val="E4E4E4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404" name="Rectangle 128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47"/>
                      <a:ext cx="164" cy="4"/>
                    </a:xfrm>
                    <a:prstGeom prst="rect">
                      <a:avLst/>
                    </a:prstGeom>
                    <a:solidFill>
                      <a:srgbClr val="DBDBDB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405" name="Rectangle 129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51"/>
                      <a:ext cx="164" cy="3"/>
                    </a:xfrm>
                    <a:prstGeom prst="rect">
                      <a:avLst/>
                    </a:prstGeom>
                    <a:solidFill>
                      <a:srgbClr val="CECECE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406" name="Rectangle 130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54"/>
                      <a:ext cx="164" cy="4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407" name="Rectangle 131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58"/>
                      <a:ext cx="164" cy="3"/>
                    </a:xfrm>
                    <a:prstGeom prst="rect">
                      <a:avLst/>
                    </a:prstGeom>
                    <a:solidFill>
                      <a:srgbClr val="B0B0B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408" name="Rectangle 132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61"/>
                      <a:ext cx="164" cy="4"/>
                    </a:xfrm>
                    <a:prstGeom prst="rect">
                      <a:avLst/>
                    </a:prstGeom>
                    <a:solidFill>
                      <a:srgbClr val="9E9E9E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409" name="Rectangle 133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65"/>
                      <a:ext cx="164" cy="3"/>
                    </a:xfrm>
                    <a:prstGeom prst="rect">
                      <a:avLst/>
                    </a:prstGeom>
                    <a:solidFill>
                      <a:srgbClr val="8C8C8C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410" name="Rectangle 134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68"/>
                      <a:ext cx="164" cy="4"/>
                    </a:xfrm>
                    <a:prstGeom prst="rect">
                      <a:avLst/>
                    </a:prstGeom>
                    <a:solidFill>
                      <a:srgbClr val="7A7A7A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411" name="Rectangle 135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72"/>
                      <a:ext cx="164" cy="3"/>
                    </a:xfrm>
                    <a:prstGeom prst="rect">
                      <a:avLst/>
                    </a:prstGeom>
                    <a:solidFill>
                      <a:srgbClr val="676767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412" name="Rectangle 136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75"/>
                      <a:ext cx="164" cy="4"/>
                    </a:xfrm>
                    <a:prstGeom prst="rect">
                      <a:avLst/>
                    </a:prstGeom>
                    <a:solidFill>
                      <a:srgbClr val="545454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413" name="Rectangle 137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79"/>
                      <a:ext cx="164" cy="3"/>
                    </a:xfrm>
                    <a:prstGeom prst="rect">
                      <a:avLst/>
                    </a:prstGeom>
                    <a:solidFill>
                      <a:srgbClr val="424242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414" name="Rectangle 138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82"/>
                      <a:ext cx="164" cy="4"/>
                    </a:xfrm>
                    <a:prstGeom prst="rect">
                      <a:avLst/>
                    </a:prstGeom>
                    <a:solidFill>
                      <a:srgbClr val="30303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415" name="Rectangle 139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86"/>
                      <a:ext cx="164" cy="3"/>
                    </a:xfrm>
                    <a:prstGeom prst="rect">
                      <a:avLst/>
                    </a:prstGeom>
                    <a:solidFill>
                      <a:srgbClr val="1E1E1E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416" name="Rectangle 140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89"/>
                      <a:ext cx="164" cy="4"/>
                    </a:xfrm>
                    <a:prstGeom prst="rect">
                      <a:avLst/>
                    </a:prstGeom>
                    <a:solidFill>
                      <a:srgbClr val="00000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417" name="Rectangle 141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93"/>
                      <a:ext cx="164" cy="3"/>
                    </a:xfrm>
                    <a:prstGeom prst="rect">
                      <a:avLst/>
                    </a:prstGeom>
                    <a:solidFill>
                      <a:srgbClr val="00000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418" name="Rectangle 142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96"/>
                      <a:ext cx="164" cy="4"/>
                    </a:xfrm>
                    <a:prstGeom prst="rect">
                      <a:avLst/>
                    </a:prstGeom>
                    <a:solidFill>
                      <a:srgbClr val="30303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419" name="Rectangle 143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00"/>
                      <a:ext cx="164" cy="3"/>
                    </a:xfrm>
                    <a:prstGeom prst="rect">
                      <a:avLst/>
                    </a:prstGeom>
                    <a:solidFill>
                      <a:srgbClr val="424242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420" name="Rectangle 144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03"/>
                      <a:ext cx="164" cy="4"/>
                    </a:xfrm>
                    <a:prstGeom prst="rect">
                      <a:avLst/>
                    </a:prstGeom>
                    <a:solidFill>
                      <a:srgbClr val="545454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421" name="Rectangle 145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07"/>
                      <a:ext cx="164" cy="3"/>
                    </a:xfrm>
                    <a:prstGeom prst="rect">
                      <a:avLst/>
                    </a:prstGeom>
                    <a:solidFill>
                      <a:srgbClr val="676767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422" name="Rectangle 146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10"/>
                      <a:ext cx="164" cy="4"/>
                    </a:xfrm>
                    <a:prstGeom prst="rect">
                      <a:avLst/>
                    </a:prstGeom>
                    <a:solidFill>
                      <a:srgbClr val="7A7A7A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423" name="Rectangle 147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14"/>
                      <a:ext cx="164" cy="3"/>
                    </a:xfrm>
                    <a:prstGeom prst="rect">
                      <a:avLst/>
                    </a:prstGeom>
                    <a:solidFill>
                      <a:srgbClr val="8C8C8C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424" name="Rectangle 148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17"/>
                      <a:ext cx="164" cy="4"/>
                    </a:xfrm>
                    <a:prstGeom prst="rect">
                      <a:avLst/>
                    </a:prstGeom>
                    <a:solidFill>
                      <a:srgbClr val="9E9E9E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425" name="Rectangle 149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21"/>
                      <a:ext cx="164" cy="3"/>
                    </a:xfrm>
                    <a:prstGeom prst="rect">
                      <a:avLst/>
                    </a:prstGeom>
                    <a:solidFill>
                      <a:srgbClr val="B0B0B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426" name="Rectangle 150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24"/>
                      <a:ext cx="164" cy="3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427" name="Rectangle 151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27"/>
                      <a:ext cx="164" cy="4"/>
                    </a:xfrm>
                    <a:prstGeom prst="rect">
                      <a:avLst/>
                    </a:prstGeom>
                    <a:solidFill>
                      <a:srgbClr val="CECECE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428" name="Rectangle 152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31"/>
                      <a:ext cx="164" cy="3"/>
                    </a:xfrm>
                    <a:prstGeom prst="rect">
                      <a:avLst/>
                    </a:prstGeom>
                    <a:solidFill>
                      <a:srgbClr val="DBDBDB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429" name="Rectangle 153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34"/>
                      <a:ext cx="164" cy="4"/>
                    </a:xfrm>
                    <a:prstGeom prst="rect">
                      <a:avLst/>
                    </a:prstGeom>
                    <a:solidFill>
                      <a:srgbClr val="E4E4E4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430" name="Rectangle 154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38"/>
                      <a:ext cx="164" cy="3"/>
                    </a:xfrm>
                    <a:prstGeom prst="rect">
                      <a:avLst/>
                    </a:prstGeom>
                    <a:solidFill>
                      <a:srgbClr val="EDEDED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431" name="Rectangle 155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41"/>
                      <a:ext cx="164" cy="4"/>
                    </a:xfrm>
                    <a:prstGeom prst="rect">
                      <a:avLst/>
                    </a:prstGeom>
                    <a:solidFill>
                      <a:srgbClr val="F3F3F3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432" name="Rectangle 156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45"/>
                      <a:ext cx="164" cy="3"/>
                    </a:xfrm>
                    <a:prstGeom prst="rect">
                      <a:avLst/>
                    </a:prstGeom>
                    <a:solidFill>
                      <a:srgbClr val="F8F8F8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433" name="Rectangle 157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48"/>
                      <a:ext cx="164" cy="4"/>
                    </a:xfrm>
                    <a:prstGeom prst="rect">
                      <a:avLst/>
                    </a:prstGeom>
                    <a:solidFill>
                      <a:srgbClr val="FBFBFB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1434" name="Rectangle 158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52"/>
                      <a:ext cx="164" cy="3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</p:grpSp>
              <p:sp>
                <p:nvSpPr>
                  <p:cNvPr id="11358" name="Oval 159"/>
                  <p:cNvSpPr>
                    <a:spLocks noChangeAspect="1"/>
                  </p:cNvSpPr>
                  <p:nvPr/>
                </p:nvSpPr>
                <p:spPr>
                  <a:xfrm>
                    <a:off x="5303" y="4327"/>
                    <a:ext cx="160" cy="125"/>
                  </a:xfrm>
                  <a:prstGeom prst="ellipse">
                    <a:avLst/>
                  </a:prstGeom>
                  <a:noFill/>
                  <a:ln w="825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11345" name="Text Box 160"/>
                <p:cNvSpPr txBox="1">
                  <a:spLocks noChangeAspect="1"/>
                </p:cNvSpPr>
                <p:nvPr/>
              </p:nvSpPr>
              <p:spPr>
                <a:xfrm>
                  <a:off x="4836" y="2620"/>
                  <a:ext cx="700" cy="8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lvl="0" algn="ctr" eaLnBrk="0" hangingPunct="0">
                    <a:lnSpc>
                      <a:spcPct val="90000"/>
                    </a:lnSpc>
                  </a:pPr>
                  <a:r>
                    <a:rPr lang="en-US" altLang="zh-CN" b="1">
                      <a:solidFill>
                        <a:srgbClr val="000000"/>
                      </a:solidFill>
                      <a:latin typeface="方正舒体" pitchFamily="2" charset="-122"/>
                      <a:ea typeface="宋体" panose="02010600030101010101" pitchFamily="2" charset="-122"/>
                    </a:rPr>
                    <a:t>12</a:t>
                  </a:r>
                  <a:endParaRPr lang="en-US" altLang="zh-CN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346" name="Text Box 161"/>
                <p:cNvSpPr txBox="1">
                  <a:spLocks noChangeAspect="1"/>
                </p:cNvSpPr>
                <p:nvPr/>
              </p:nvSpPr>
              <p:spPr>
                <a:xfrm>
                  <a:off x="3780" y="6744"/>
                  <a:ext cx="700" cy="8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lvl="0" algn="ctr" eaLnBrk="0" hangingPunct="0">
                    <a:lnSpc>
                      <a:spcPct val="90000"/>
                    </a:lnSpc>
                  </a:pPr>
                  <a:r>
                    <a:rPr lang="en-US" altLang="zh-CN" b="1">
                      <a:solidFill>
                        <a:srgbClr val="000000"/>
                      </a:solidFill>
                      <a:latin typeface="方正舒体" pitchFamily="2" charset="-122"/>
                      <a:ea typeface="宋体" panose="02010600030101010101" pitchFamily="2" charset="-122"/>
                    </a:rPr>
                    <a:t>7</a:t>
                  </a:r>
                  <a:endParaRPr lang="en-US" altLang="zh-CN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347" name="Text Box 162"/>
                <p:cNvSpPr txBox="1">
                  <a:spLocks noChangeAspect="1"/>
                </p:cNvSpPr>
                <p:nvPr/>
              </p:nvSpPr>
              <p:spPr>
                <a:xfrm>
                  <a:off x="3081" y="6051"/>
                  <a:ext cx="699" cy="8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lvl="0" algn="ctr" eaLnBrk="0" hangingPunct="0">
                    <a:lnSpc>
                      <a:spcPct val="90000"/>
                    </a:lnSpc>
                  </a:pPr>
                  <a:r>
                    <a:rPr lang="en-US" altLang="zh-CN" b="1">
                      <a:solidFill>
                        <a:srgbClr val="000000"/>
                      </a:solidFill>
                      <a:latin typeface="方正舒体" pitchFamily="2" charset="-122"/>
                      <a:ea typeface="宋体" panose="02010600030101010101" pitchFamily="2" charset="-122"/>
                    </a:rPr>
                    <a:t>8</a:t>
                  </a:r>
                  <a:endParaRPr lang="en-US" altLang="zh-CN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348" name="Text Box 163"/>
                <p:cNvSpPr txBox="1">
                  <a:spLocks noChangeAspect="1"/>
                </p:cNvSpPr>
                <p:nvPr/>
              </p:nvSpPr>
              <p:spPr>
                <a:xfrm>
                  <a:off x="2721" y="4872"/>
                  <a:ext cx="699" cy="8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lvl="0" algn="ctr" eaLnBrk="0" hangingPunct="0">
                    <a:lnSpc>
                      <a:spcPct val="90000"/>
                    </a:lnSpc>
                  </a:pPr>
                  <a:r>
                    <a:rPr lang="en-US" altLang="zh-CN" b="1">
                      <a:solidFill>
                        <a:srgbClr val="000000"/>
                      </a:solidFill>
                      <a:latin typeface="方正舒体" pitchFamily="2" charset="-122"/>
                      <a:ea typeface="宋体" panose="02010600030101010101" pitchFamily="2" charset="-122"/>
                    </a:rPr>
                    <a:t>9</a:t>
                  </a:r>
                  <a:endParaRPr lang="en-US" altLang="zh-CN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349" name="Text Box 164"/>
                <p:cNvSpPr txBox="1">
                  <a:spLocks noChangeAspect="1"/>
                </p:cNvSpPr>
                <p:nvPr/>
              </p:nvSpPr>
              <p:spPr>
                <a:xfrm>
                  <a:off x="3080" y="3936"/>
                  <a:ext cx="700" cy="8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lvl="0" algn="ctr" eaLnBrk="0" hangingPunct="0">
                    <a:lnSpc>
                      <a:spcPct val="90000"/>
                    </a:lnSpc>
                  </a:pPr>
                  <a:r>
                    <a:rPr lang="en-US" altLang="zh-CN" b="1">
                      <a:solidFill>
                        <a:srgbClr val="000000"/>
                      </a:solidFill>
                      <a:latin typeface="方正舒体" pitchFamily="2" charset="-122"/>
                      <a:ea typeface="宋体" panose="02010600030101010101" pitchFamily="2" charset="-122"/>
                    </a:rPr>
                    <a:t>10</a:t>
                  </a:r>
                  <a:endParaRPr lang="en-US" altLang="zh-CN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350" name="Text Box 165"/>
                <p:cNvSpPr txBox="1">
                  <a:spLocks noChangeAspect="1"/>
                </p:cNvSpPr>
                <p:nvPr/>
              </p:nvSpPr>
              <p:spPr>
                <a:xfrm>
                  <a:off x="3801" y="3087"/>
                  <a:ext cx="699" cy="8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lvl="0" algn="ctr" eaLnBrk="0" hangingPunct="0">
                    <a:lnSpc>
                      <a:spcPct val="90000"/>
                    </a:lnSpc>
                  </a:pPr>
                  <a:r>
                    <a:rPr lang="en-US" altLang="zh-CN" b="1">
                      <a:solidFill>
                        <a:srgbClr val="000000"/>
                      </a:solidFill>
                      <a:latin typeface="方正舒体" pitchFamily="2" charset="-122"/>
                      <a:ea typeface="宋体" panose="02010600030101010101" pitchFamily="2" charset="-122"/>
                    </a:rPr>
                    <a:t>11</a:t>
                  </a:r>
                  <a:endParaRPr lang="en-US" altLang="zh-CN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351" name="Text Box 166"/>
                <p:cNvSpPr txBox="1">
                  <a:spLocks noChangeAspect="1"/>
                </p:cNvSpPr>
                <p:nvPr/>
              </p:nvSpPr>
              <p:spPr>
                <a:xfrm>
                  <a:off x="6141" y="3087"/>
                  <a:ext cx="699" cy="8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lvl="0" algn="ctr" eaLnBrk="0" hangingPunct="0">
                    <a:lnSpc>
                      <a:spcPct val="90000"/>
                    </a:lnSpc>
                  </a:pPr>
                  <a:r>
                    <a:rPr lang="en-US" altLang="zh-CN" b="1">
                      <a:solidFill>
                        <a:srgbClr val="000000"/>
                      </a:solidFill>
                      <a:latin typeface="方正舒体" pitchFamily="2" charset="-122"/>
                      <a:ea typeface="宋体" panose="02010600030101010101" pitchFamily="2" charset="-122"/>
                    </a:rPr>
                    <a:t>1</a:t>
                  </a:r>
                  <a:endParaRPr lang="en-US" altLang="zh-CN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352" name="Text Box 167"/>
                <p:cNvSpPr txBox="1">
                  <a:spLocks noChangeAspect="1"/>
                </p:cNvSpPr>
                <p:nvPr/>
              </p:nvSpPr>
              <p:spPr>
                <a:xfrm>
                  <a:off x="6840" y="3867"/>
                  <a:ext cx="699" cy="8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lvl="0" algn="ctr" eaLnBrk="0" hangingPunct="0">
                    <a:lnSpc>
                      <a:spcPct val="90000"/>
                    </a:lnSpc>
                  </a:pPr>
                  <a:r>
                    <a:rPr lang="en-US" altLang="zh-CN" b="1">
                      <a:solidFill>
                        <a:srgbClr val="000000"/>
                      </a:solidFill>
                      <a:latin typeface="方正舒体" pitchFamily="2" charset="-122"/>
                      <a:ea typeface="宋体" panose="02010600030101010101" pitchFamily="2" charset="-122"/>
                    </a:rPr>
                    <a:t>2</a:t>
                  </a:r>
                  <a:endParaRPr lang="en-US" altLang="zh-CN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353" name="Text Box 168"/>
                <p:cNvSpPr txBox="1">
                  <a:spLocks noChangeAspect="1"/>
                </p:cNvSpPr>
                <p:nvPr/>
              </p:nvSpPr>
              <p:spPr>
                <a:xfrm>
                  <a:off x="7214" y="4872"/>
                  <a:ext cx="699" cy="8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lvl="0" algn="ctr" eaLnBrk="0" hangingPunct="0">
                    <a:lnSpc>
                      <a:spcPct val="90000"/>
                    </a:lnSpc>
                  </a:pPr>
                  <a:r>
                    <a:rPr lang="en-US" altLang="zh-CN" b="1">
                      <a:solidFill>
                        <a:srgbClr val="000000"/>
                      </a:solidFill>
                      <a:latin typeface="方正舒体" pitchFamily="2" charset="-122"/>
                      <a:ea typeface="宋体" panose="02010600030101010101" pitchFamily="2" charset="-122"/>
                    </a:rPr>
                    <a:t>3</a:t>
                  </a:r>
                  <a:endParaRPr lang="en-US" altLang="zh-CN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354" name="Text Box 169"/>
                <p:cNvSpPr txBox="1">
                  <a:spLocks noChangeAspect="1"/>
                </p:cNvSpPr>
                <p:nvPr/>
              </p:nvSpPr>
              <p:spPr>
                <a:xfrm>
                  <a:off x="6840" y="5964"/>
                  <a:ext cx="699" cy="8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lvl="0" algn="ctr" eaLnBrk="0" hangingPunct="0">
                    <a:lnSpc>
                      <a:spcPct val="90000"/>
                    </a:lnSpc>
                  </a:pPr>
                  <a:r>
                    <a:rPr lang="en-US" altLang="zh-CN" b="1">
                      <a:solidFill>
                        <a:srgbClr val="000000"/>
                      </a:solidFill>
                      <a:latin typeface="方正舒体" pitchFamily="2" charset="-122"/>
                      <a:ea typeface="宋体" panose="02010600030101010101" pitchFamily="2" charset="-122"/>
                    </a:rPr>
                    <a:t>4</a:t>
                  </a:r>
                  <a:endParaRPr lang="en-US" altLang="zh-CN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355" name="Text Box 170"/>
                <p:cNvSpPr txBox="1">
                  <a:spLocks noChangeAspect="1"/>
                </p:cNvSpPr>
                <p:nvPr/>
              </p:nvSpPr>
              <p:spPr>
                <a:xfrm>
                  <a:off x="6141" y="6744"/>
                  <a:ext cx="699" cy="8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lvl="0" algn="ctr" eaLnBrk="0" hangingPunct="0">
                    <a:lnSpc>
                      <a:spcPct val="90000"/>
                    </a:lnSpc>
                  </a:pPr>
                  <a:r>
                    <a:rPr lang="en-US" altLang="zh-CN" b="1">
                      <a:solidFill>
                        <a:srgbClr val="000000"/>
                      </a:solidFill>
                      <a:latin typeface="方正舒体" pitchFamily="2" charset="-122"/>
                      <a:ea typeface="宋体" panose="02010600030101010101" pitchFamily="2" charset="-122"/>
                    </a:rPr>
                    <a:t>5</a:t>
                  </a:r>
                  <a:endParaRPr lang="en-US" altLang="zh-CN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356" name="Text Box 171"/>
                <p:cNvSpPr txBox="1">
                  <a:spLocks noChangeAspect="1"/>
                </p:cNvSpPr>
                <p:nvPr/>
              </p:nvSpPr>
              <p:spPr>
                <a:xfrm>
                  <a:off x="4880" y="7056"/>
                  <a:ext cx="700" cy="8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lvl="0" algn="ctr" eaLnBrk="0" hangingPunct="0">
                    <a:lnSpc>
                      <a:spcPct val="90000"/>
                    </a:lnSpc>
                  </a:pPr>
                  <a:r>
                    <a:rPr lang="en-US" altLang="zh-CN" b="1">
                      <a:solidFill>
                        <a:srgbClr val="000000"/>
                      </a:solidFill>
                      <a:latin typeface="方正舒体" pitchFamily="2" charset="-122"/>
                      <a:ea typeface="宋体" panose="02010600030101010101" pitchFamily="2" charset="-122"/>
                    </a:rPr>
                    <a:t>6</a:t>
                  </a:r>
                  <a:endParaRPr lang="en-US" altLang="zh-CN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11276" name="Line 172"/>
            <p:cNvSpPr>
              <a:spLocks noChangeAspect="1"/>
            </p:cNvSpPr>
            <p:nvPr/>
          </p:nvSpPr>
          <p:spPr>
            <a:xfrm flipV="1">
              <a:off x="12038" y="4865"/>
              <a:ext cx="0" cy="2438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277" name="Line 173"/>
            <p:cNvSpPr>
              <a:spLocks noChangeAspect="1"/>
            </p:cNvSpPr>
            <p:nvPr/>
          </p:nvSpPr>
          <p:spPr>
            <a:xfrm rot="8893169" flipH="1">
              <a:off x="10854" y="7572"/>
              <a:ext cx="1260" cy="1"/>
            </a:xfrm>
            <a:prstGeom prst="line">
              <a:avLst/>
            </a:prstGeom>
            <a:ln w="76200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</p:grpSp>
      <p:pic>
        <p:nvPicPr>
          <p:cNvPr id="11270" name="Picture 2" descr="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7794" t="31557"/>
          <a:stretch>
            <a:fillRect/>
          </a:stretch>
        </p:blipFill>
        <p:spPr>
          <a:xfrm>
            <a:off x="5651500" y="4076700"/>
            <a:ext cx="2157413" cy="2117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" name="Text Box 175"/>
          <p:cNvSpPr txBox="1"/>
          <p:nvPr/>
        </p:nvSpPr>
        <p:spPr>
          <a:xfrm>
            <a:off x="5795963" y="1196975"/>
            <a:ext cx="24384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en-US" altLang="zh-CN" sz="6000" b="1">
                <a:solidFill>
                  <a:srgbClr val="008000"/>
                </a:solidFill>
                <a:latin typeface="Calibri" pitchFamily="34" charset="0"/>
                <a:ea typeface="楷体_GB2312" panose="02010609030101010101" pitchFamily="49" charset="-122"/>
              </a:rPr>
              <a:t>8 :00</a:t>
            </a:r>
            <a:endParaRPr lang="en-US" altLang="zh-CN" sz="6000" b="1">
              <a:solidFill>
                <a:srgbClr val="008000"/>
              </a:solidFill>
              <a:latin typeface="Calibri" pitchFamily="34" charset="0"/>
              <a:ea typeface="楷体_GB2312" panose="02010609030101010101" pitchFamily="49" charset="-122"/>
            </a:endParaRPr>
          </a:p>
        </p:txBody>
      </p:sp>
      <p:pic>
        <p:nvPicPr>
          <p:cNvPr id="195" name="Picture 176">
            <a:hlinkClick r:id="" action="ppaction://media"/>
          </p:cNvPr>
          <p:cNvPicPr>
            <a:picLocks noRot="1" noChangeAspect="1"/>
          </p:cNvPicPr>
          <p:nvPr>
            <a:wavAudioFile r:embed="rId3" name="749.WAV"/>
          </p:nvPr>
        </p:nvPicPr>
        <p:blipFill>
          <a:blip r:embed="rId4"/>
          <a:stretch>
            <a:fillRect/>
          </a:stretch>
        </p:blipFill>
        <p:spPr>
          <a:xfrm>
            <a:off x="8101013" y="5876925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6" name="Text Box 177"/>
          <p:cNvSpPr txBox="1"/>
          <p:nvPr/>
        </p:nvSpPr>
        <p:spPr>
          <a:xfrm>
            <a:off x="5940425" y="2060575"/>
            <a:ext cx="20574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en-US" altLang="zh-CN" sz="6000" b="1">
                <a:solidFill>
                  <a:srgbClr val="008000"/>
                </a:solidFill>
                <a:latin typeface="Calibri" pitchFamily="34" charset="0"/>
                <a:ea typeface="楷体_GB2312" panose="02010609030101010101" pitchFamily="49" charset="-122"/>
              </a:rPr>
              <a:t>8 </a:t>
            </a:r>
            <a:r>
              <a:rPr lang="zh-CN" altLang="en-US" sz="6000" b="1" dirty="0">
                <a:solidFill>
                  <a:srgbClr val="008000"/>
                </a:solidFill>
                <a:latin typeface="Calibri" pitchFamily="34" charset="0"/>
                <a:ea typeface="楷体_GB2312" panose="02010609030101010101" pitchFamily="49" charset="-122"/>
              </a:rPr>
              <a:t>时</a:t>
            </a:r>
            <a:endParaRPr lang="zh-CN" altLang="en-US" sz="6000" b="1" dirty="0">
              <a:solidFill>
                <a:srgbClr val="008000"/>
              </a:solidFill>
              <a:latin typeface="Calibri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1" fill="hold"/>
                                        <p:tgtEl>
                                          <p:spTgt spid="1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5"/>
                </p:tgtEl>
              </p:cMediaNode>
            </p:audio>
          </p:childTnLst>
        </p:cTn>
      </p:par>
    </p:tnLst>
    <p:bldLst>
      <p:bldP spid="194" grpId="0"/>
      <p:bldP spid="19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290" name="组合 5"/>
          <p:cNvGrpSpPr/>
          <p:nvPr/>
        </p:nvGrpSpPr>
        <p:grpSpPr>
          <a:xfrm>
            <a:off x="468313" y="920750"/>
            <a:ext cx="2071687" cy="661988"/>
            <a:chOff x="571127" y="1769573"/>
            <a:chExt cx="2071702" cy="661806"/>
          </a:xfrm>
        </p:grpSpPr>
        <p:cxnSp>
          <p:nvCxnSpPr>
            <p:cNvPr id="11" name="直线连接符 21"/>
            <p:cNvCxnSpPr/>
            <p:nvPr/>
          </p:nvCxnSpPr>
          <p:spPr>
            <a:xfrm flipV="1">
              <a:off x="571127" y="2425031"/>
              <a:ext cx="2071702" cy="6348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" name="同侧圆角矩形 11"/>
            <p:cNvSpPr/>
            <p:nvPr/>
          </p:nvSpPr>
          <p:spPr>
            <a:xfrm>
              <a:off x="571127" y="1769573"/>
              <a:ext cx="2000264" cy="515796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0030101010101" pitchFamily="49" charset="-122"/>
              </a:endParaRPr>
            </a:p>
          </p:txBody>
        </p:sp>
      </p:grpSp>
      <p:sp>
        <p:nvSpPr>
          <p:cNvPr id="13" name="同侧圆角矩形 12"/>
          <p:cNvSpPr/>
          <p:nvPr/>
        </p:nvSpPr>
        <p:spPr>
          <a:xfrm>
            <a:off x="444500" y="90805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探索新知</a:t>
            </a:r>
            <a:endParaRPr lang="" altLang="en-US" sz="3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12292" name="Picture 3" descr="F:\七彩课堂插图板式封面\排版用图标、页眉页脚\标题图（终-排版用）共29个\资料宝袋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7563" y="4868863"/>
            <a:ext cx="1843087" cy="14319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293" name="Group 3"/>
          <p:cNvGrpSpPr>
            <a:grpSpLocks noChangeAspect="1"/>
          </p:cNvGrpSpPr>
          <p:nvPr/>
        </p:nvGrpSpPr>
        <p:grpSpPr>
          <a:xfrm>
            <a:off x="971550" y="1557338"/>
            <a:ext cx="3905250" cy="3892550"/>
            <a:chOff x="8212" y="3162"/>
            <a:chExt cx="7682" cy="7657"/>
          </a:xfrm>
        </p:grpSpPr>
        <p:grpSp>
          <p:nvGrpSpPr>
            <p:cNvPr id="12299" name="Group 4"/>
            <p:cNvGrpSpPr>
              <a:grpSpLocks noChangeAspect="1"/>
            </p:cNvGrpSpPr>
            <p:nvPr/>
          </p:nvGrpSpPr>
          <p:grpSpPr>
            <a:xfrm>
              <a:off x="8212" y="3162"/>
              <a:ext cx="7682" cy="7657"/>
              <a:chOff x="8212" y="3162"/>
              <a:chExt cx="7682" cy="7657"/>
            </a:xfrm>
          </p:grpSpPr>
          <p:grpSp>
            <p:nvGrpSpPr>
              <p:cNvPr id="12302" name="Group 5"/>
              <p:cNvGrpSpPr>
                <a:grpSpLocks noChangeAspect="1"/>
              </p:cNvGrpSpPr>
              <p:nvPr/>
            </p:nvGrpSpPr>
            <p:grpSpPr>
              <a:xfrm>
                <a:off x="8212" y="3162"/>
                <a:ext cx="7682" cy="7657"/>
                <a:chOff x="8212" y="3162"/>
                <a:chExt cx="7682" cy="7657"/>
              </a:xfrm>
            </p:grpSpPr>
            <p:sp>
              <p:nvSpPr>
                <p:cNvPr id="12459" name="AutoShape 6"/>
                <p:cNvSpPr>
                  <a:spLocks noChangeAspect="1"/>
                </p:cNvSpPr>
                <p:nvPr/>
              </p:nvSpPr>
              <p:spPr>
                <a:xfrm>
                  <a:off x="9533" y="3536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pPr lvl="0" eaLnBrk="1" hangingPunct="1"/>
                  <a:endParaRPr lang="zh-CN" altLang="en-US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60" name="AutoShape 7"/>
                <p:cNvSpPr>
                  <a:spLocks noChangeAspect="1"/>
                </p:cNvSpPr>
                <p:nvPr/>
              </p:nvSpPr>
              <p:spPr>
                <a:xfrm>
                  <a:off x="12845" y="3867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pPr lvl="0" eaLnBrk="1" hangingPunct="1"/>
                  <a:endParaRPr lang="zh-CN" altLang="en-US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61" name="AutoShape 8"/>
                <p:cNvSpPr>
                  <a:spLocks noChangeAspect="1"/>
                </p:cNvSpPr>
                <p:nvPr/>
              </p:nvSpPr>
              <p:spPr>
                <a:xfrm>
                  <a:off x="13709" y="7156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pPr lvl="0" eaLnBrk="1" hangingPunct="1"/>
                  <a:endParaRPr lang="zh-CN" altLang="en-US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62" name="AutoShape 9"/>
                <p:cNvSpPr>
                  <a:spLocks noChangeAspect="1"/>
                </p:cNvSpPr>
                <p:nvPr/>
              </p:nvSpPr>
              <p:spPr>
                <a:xfrm>
                  <a:off x="12532" y="8485"/>
                  <a:ext cx="2041" cy="2040"/>
                </a:xfrm>
                <a:prstGeom prst="flowChartConnector">
                  <a:avLst/>
                </a:prstGeom>
                <a:solidFill>
                  <a:srgbClr val="FF0000"/>
                </a:solidFill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pPr lvl="0" eaLnBrk="1" hangingPunct="1"/>
                  <a:endParaRPr lang="zh-CN" altLang="en-US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63" name="AutoShape 10"/>
                <p:cNvSpPr>
                  <a:spLocks noChangeAspect="1"/>
                </p:cNvSpPr>
                <p:nvPr/>
              </p:nvSpPr>
              <p:spPr>
                <a:xfrm>
                  <a:off x="9076" y="8029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pPr lvl="0" eaLnBrk="1" hangingPunct="1"/>
                  <a:endParaRPr lang="zh-CN" altLang="en-US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64" name="AutoShape 11"/>
                <p:cNvSpPr>
                  <a:spLocks noChangeAspect="1"/>
                </p:cNvSpPr>
                <p:nvPr/>
              </p:nvSpPr>
              <p:spPr>
                <a:xfrm>
                  <a:off x="8212" y="6488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pPr lvl="0" eaLnBrk="1" hangingPunct="1"/>
                  <a:endParaRPr lang="zh-CN" altLang="en-US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65" name="AutoShape 12"/>
                <p:cNvSpPr>
                  <a:spLocks noChangeAspect="1"/>
                </p:cNvSpPr>
                <p:nvPr/>
              </p:nvSpPr>
              <p:spPr>
                <a:xfrm>
                  <a:off x="11236" y="3162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pPr lvl="0" eaLnBrk="1" hangingPunct="1"/>
                  <a:endParaRPr lang="zh-CN" altLang="en-US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66" name="AutoShape 13"/>
                <p:cNvSpPr>
                  <a:spLocks noChangeAspect="1"/>
                </p:cNvSpPr>
                <p:nvPr/>
              </p:nvSpPr>
              <p:spPr>
                <a:xfrm>
                  <a:off x="10685" y="8778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pPr lvl="0" eaLnBrk="1" hangingPunct="1"/>
                  <a:endParaRPr lang="zh-CN" altLang="en-US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67" name="AutoShape 14"/>
                <p:cNvSpPr>
                  <a:spLocks noChangeAspect="1"/>
                </p:cNvSpPr>
                <p:nvPr/>
              </p:nvSpPr>
              <p:spPr>
                <a:xfrm>
                  <a:off x="13853" y="5364"/>
                  <a:ext cx="2041" cy="2041"/>
                </a:xfrm>
                <a:prstGeom prst="flowChartConnector">
                  <a:avLst/>
                </a:prstGeom>
                <a:solidFill>
                  <a:srgbClr val="FF0000"/>
                </a:solidFill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pPr lvl="0" eaLnBrk="1" hangingPunct="1"/>
                  <a:endParaRPr lang="zh-CN" altLang="en-US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468" name="AutoShape 15"/>
                <p:cNvSpPr>
                  <a:spLocks noChangeAspect="1"/>
                </p:cNvSpPr>
                <p:nvPr/>
              </p:nvSpPr>
              <p:spPr>
                <a:xfrm>
                  <a:off x="8381" y="4660"/>
                  <a:ext cx="2041" cy="2040"/>
                </a:xfrm>
                <a:prstGeom prst="flowChartConnector">
                  <a:avLst/>
                </a:prstGeom>
                <a:solidFill>
                  <a:srgbClr val="FF0000"/>
                </a:solidFill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pPr lvl="0" eaLnBrk="1" hangingPunct="1"/>
                  <a:endParaRPr lang="zh-CN" altLang="en-US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</p:grpSp>
          <p:grpSp>
            <p:nvGrpSpPr>
              <p:cNvPr id="12303" name="Group 16"/>
              <p:cNvGrpSpPr>
                <a:grpSpLocks noChangeAspect="1"/>
              </p:cNvGrpSpPr>
              <p:nvPr/>
            </p:nvGrpSpPr>
            <p:grpSpPr>
              <a:xfrm>
                <a:off x="8981" y="3911"/>
                <a:ext cx="6168" cy="6168"/>
                <a:chOff x="2178" y="2189"/>
                <a:chExt cx="6168" cy="6168"/>
              </a:xfrm>
            </p:grpSpPr>
            <p:sp>
              <p:nvSpPr>
                <p:cNvPr id="12304" name="Oval 17"/>
                <p:cNvSpPr>
                  <a:spLocks noChangeAspect="1"/>
                </p:cNvSpPr>
                <p:nvPr/>
              </p:nvSpPr>
              <p:spPr>
                <a:xfrm>
                  <a:off x="2178" y="2189"/>
                  <a:ext cx="6168" cy="6168"/>
                </a:xfrm>
                <a:prstGeom prst="ellipse">
                  <a:avLst/>
                </a:prstGeom>
                <a:solidFill>
                  <a:srgbClr val="FFFFFF"/>
                </a:solidFill>
                <a:ln w="463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pPr lvl="0" eaLnBrk="1" hangingPunct="1"/>
                  <a:endParaRPr lang="zh-CN" altLang="en-US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05" name="Freeform 18"/>
                <p:cNvSpPr>
                  <a:spLocks noChangeAspect="1"/>
                </p:cNvSpPr>
                <p:nvPr/>
              </p:nvSpPr>
              <p:spPr>
                <a:xfrm>
                  <a:off x="3625" y="2925"/>
                  <a:ext cx="239" cy="282"/>
                </a:xfrm>
                <a:custGeom>
                  <a:avLst/>
                  <a:gdLst>
                    <a:gd name="txL" fmla="*/ 0 w 241"/>
                    <a:gd name="txT" fmla="*/ 0 h 233"/>
                    <a:gd name="txR" fmla="*/ 241 w 241"/>
                    <a:gd name="txB" fmla="*/ 233 h 233"/>
                  </a:gdLst>
                  <a:ahLst/>
                  <a:cxnLst>
                    <a:cxn ang="0">
                      <a:pos x="81" y="0"/>
                    </a:cxn>
                    <a:cxn ang="0">
                      <a:pos x="0" y="54"/>
                    </a:cxn>
                    <a:cxn ang="0">
                      <a:pos x="159" y="282"/>
                    </a:cxn>
                    <a:cxn ang="0">
                      <a:pos x="239" y="228"/>
                    </a:cxn>
                    <a:cxn ang="0">
                      <a:pos x="81" y="0"/>
                    </a:cxn>
                  </a:cxnLst>
                  <a:rect l="txL" t="txT" r="txR" b="txB"/>
                  <a:pathLst>
                    <a:path w="241" h="233">
                      <a:moveTo>
                        <a:pt x="82" y="0"/>
                      </a:moveTo>
                      <a:lnTo>
                        <a:pt x="0" y="45"/>
                      </a:lnTo>
                      <a:lnTo>
                        <a:pt x="160" y="233"/>
                      </a:lnTo>
                      <a:lnTo>
                        <a:pt x="241" y="188"/>
                      </a:lnTo>
                      <a:lnTo>
                        <a:pt x="82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2306" name="Rectangle 19"/>
                <p:cNvSpPr>
                  <a:spLocks noChangeAspect="1"/>
                </p:cNvSpPr>
                <p:nvPr/>
              </p:nvSpPr>
              <p:spPr>
                <a:xfrm>
                  <a:off x="5178" y="7822"/>
                  <a:ext cx="98" cy="303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pPr lvl="0" eaLnBrk="1" hangingPunct="1"/>
                  <a:endParaRPr lang="zh-CN" altLang="en-US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07" name="Rectangle 20"/>
                <p:cNvSpPr>
                  <a:spLocks noChangeAspect="1"/>
                </p:cNvSpPr>
                <p:nvPr/>
              </p:nvSpPr>
              <p:spPr>
                <a:xfrm>
                  <a:off x="5190" y="2416"/>
                  <a:ext cx="74" cy="307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pPr lvl="0" eaLnBrk="1" hangingPunct="1"/>
                  <a:endParaRPr lang="zh-CN" altLang="en-US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08" name="Line 21"/>
                <p:cNvSpPr>
                  <a:spLocks noChangeAspect="1"/>
                </p:cNvSpPr>
                <p:nvPr/>
              </p:nvSpPr>
              <p:spPr>
                <a:xfrm>
                  <a:off x="7490" y="3863"/>
                  <a:ext cx="1" cy="1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09" name="Line 22"/>
                <p:cNvSpPr>
                  <a:spLocks noChangeAspect="1"/>
                </p:cNvSpPr>
                <p:nvPr/>
              </p:nvSpPr>
              <p:spPr>
                <a:xfrm>
                  <a:off x="7568" y="3631"/>
                  <a:ext cx="0" cy="2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10" name="Line 23"/>
                <p:cNvSpPr>
                  <a:spLocks noChangeAspect="1"/>
                </p:cNvSpPr>
                <p:nvPr/>
              </p:nvSpPr>
              <p:spPr>
                <a:xfrm>
                  <a:off x="7568" y="3787"/>
                  <a:ext cx="0" cy="1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11" name="Freeform 24"/>
                <p:cNvSpPr>
                  <a:spLocks noChangeAspect="1"/>
                </p:cNvSpPr>
                <p:nvPr/>
              </p:nvSpPr>
              <p:spPr>
                <a:xfrm>
                  <a:off x="6509" y="2777"/>
                  <a:ext cx="243" cy="346"/>
                </a:xfrm>
                <a:custGeom>
                  <a:avLst/>
                  <a:gdLst>
                    <a:gd name="txL" fmla="*/ 0 w 245"/>
                    <a:gd name="txT" fmla="*/ 0 h 286"/>
                    <a:gd name="txR" fmla="*/ 245 w 245"/>
                    <a:gd name="txB" fmla="*/ 286 h 286"/>
                  </a:gdLst>
                  <a:ahLst/>
                  <a:cxnLst>
                    <a:cxn ang="0">
                      <a:pos x="243" y="42"/>
                    </a:cxn>
                    <a:cxn ang="0">
                      <a:pos x="158" y="0"/>
                    </a:cxn>
                    <a:cxn ang="0">
                      <a:pos x="0" y="304"/>
                    </a:cxn>
                    <a:cxn ang="0">
                      <a:pos x="85" y="346"/>
                    </a:cxn>
                    <a:cxn ang="0">
                      <a:pos x="243" y="42"/>
                    </a:cxn>
                  </a:cxnLst>
                  <a:rect l="txL" t="txT" r="txR" b="txB"/>
                  <a:pathLst>
                    <a:path w="245" h="286">
                      <a:moveTo>
                        <a:pt x="245" y="35"/>
                      </a:moveTo>
                      <a:lnTo>
                        <a:pt x="159" y="0"/>
                      </a:lnTo>
                      <a:lnTo>
                        <a:pt x="0" y="251"/>
                      </a:lnTo>
                      <a:lnTo>
                        <a:pt x="86" y="286"/>
                      </a:lnTo>
                      <a:lnTo>
                        <a:pt x="245" y="35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2312" name="Freeform 25"/>
                <p:cNvSpPr>
                  <a:spLocks noChangeAspect="1"/>
                </p:cNvSpPr>
                <p:nvPr/>
              </p:nvSpPr>
              <p:spPr>
                <a:xfrm>
                  <a:off x="6540" y="7392"/>
                  <a:ext cx="264" cy="321"/>
                </a:xfrm>
                <a:custGeom>
                  <a:avLst/>
                  <a:gdLst>
                    <a:gd name="txL" fmla="*/ 0 w 267"/>
                    <a:gd name="txT" fmla="*/ 0 h 265"/>
                    <a:gd name="txR" fmla="*/ 267 w 267"/>
                    <a:gd name="txB" fmla="*/ 265 h 265"/>
                  </a:gdLst>
                  <a:ahLst/>
                  <a:cxnLst>
                    <a:cxn ang="0">
                      <a:pos x="81" y="0"/>
                    </a:cxn>
                    <a:cxn ang="0">
                      <a:pos x="0" y="51"/>
                    </a:cxn>
                    <a:cxn ang="0">
                      <a:pos x="183" y="321"/>
                    </a:cxn>
                    <a:cxn ang="0">
                      <a:pos x="264" y="270"/>
                    </a:cxn>
                    <a:cxn ang="0">
                      <a:pos x="81" y="0"/>
                    </a:cxn>
                  </a:cxnLst>
                  <a:rect l="txL" t="txT" r="txR" b="txB"/>
                  <a:pathLst>
                    <a:path w="267" h="265">
                      <a:moveTo>
                        <a:pt x="82" y="0"/>
                      </a:moveTo>
                      <a:lnTo>
                        <a:pt x="0" y="42"/>
                      </a:lnTo>
                      <a:lnTo>
                        <a:pt x="185" y="265"/>
                      </a:lnTo>
                      <a:lnTo>
                        <a:pt x="267" y="223"/>
                      </a:lnTo>
                      <a:lnTo>
                        <a:pt x="82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2313" name="Freeform 26"/>
                <p:cNvSpPr>
                  <a:spLocks noChangeAspect="1"/>
                </p:cNvSpPr>
                <p:nvPr/>
              </p:nvSpPr>
              <p:spPr>
                <a:xfrm>
                  <a:off x="3800" y="7381"/>
                  <a:ext cx="247" cy="323"/>
                </a:xfrm>
                <a:custGeom>
                  <a:avLst/>
                  <a:gdLst>
                    <a:gd name="txL" fmla="*/ 0 w 249"/>
                    <a:gd name="txT" fmla="*/ 0 h 268"/>
                    <a:gd name="txR" fmla="*/ 249 w 249"/>
                    <a:gd name="txB" fmla="*/ 268 h 268"/>
                  </a:gdLst>
                  <a:ahLst/>
                  <a:cxnLst>
                    <a:cxn ang="0">
                      <a:pos x="247" y="49"/>
                    </a:cxn>
                    <a:cxn ang="0">
                      <a:pos x="167" y="0"/>
                    </a:cxn>
                    <a:cxn ang="0">
                      <a:pos x="0" y="272"/>
                    </a:cxn>
                    <a:cxn ang="0">
                      <a:pos x="81" y="323"/>
                    </a:cxn>
                    <a:cxn ang="0">
                      <a:pos x="247" y="49"/>
                    </a:cxn>
                  </a:cxnLst>
                  <a:rect l="txL" t="txT" r="txR" b="txB"/>
                  <a:pathLst>
                    <a:path w="249" h="268">
                      <a:moveTo>
                        <a:pt x="249" y="41"/>
                      </a:moveTo>
                      <a:lnTo>
                        <a:pt x="168" y="0"/>
                      </a:lnTo>
                      <a:lnTo>
                        <a:pt x="0" y="226"/>
                      </a:lnTo>
                      <a:lnTo>
                        <a:pt x="82" y="268"/>
                      </a:lnTo>
                      <a:lnTo>
                        <a:pt x="249" y="41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2314" name="Rectangle 27"/>
                <p:cNvSpPr>
                  <a:spLocks noChangeAspect="1"/>
                </p:cNvSpPr>
                <p:nvPr/>
              </p:nvSpPr>
              <p:spPr>
                <a:xfrm>
                  <a:off x="7801" y="5264"/>
                  <a:ext cx="311" cy="96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pPr lvl="0" eaLnBrk="1" hangingPunct="1"/>
                  <a:endParaRPr lang="zh-CN" altLang="en-US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15" name="Freeform 28"/>
                <p:cNvSpPr>
                  <a:spLocks noChangeAspect="1"/>
                </p:cNvSpPr>
                <p:nvPr/>
              </p:nvSpPr>
              <p:spPr>
                <a:xfrm>
                  <a:off x="7443" y="3847"/>
                  <a:ext cx="328" cy="264"/>
                </a:xfrm>
                <a:custGeom>
                  <a:avLst/>
                  <a:gdLst>
                    <a:gd name="txL" fmla="*/ 0 w 331"/>
                    <a:gd name="txT" fmla="*/ 0 h 219"/>
                    <a:gd name="txR" fmla="*/ 331 w 331"/>
                    <a:gd name="txB" fmla="*/ 219 h 219"/>
                  </a:gdLst>
                  <a:ahLst/>
                  <a:cxnLst>
                    <a:cxn ang="0">
                      <a:pos x="0" y="184"/>
                    </a:cxn>
                    <a:cxn ang="0">
                      <a:pos x="55" y="264"/>
                    </a:cxn>
                    <a:cxn ang="0">
                      <a:pos x="328" y="80"/>
                    </a:cxn>
                    <a:cxn ang="0">
                      <a:pos x="273" y="0"/>
                    </a:cxn>
                    <a:cxn ang="0">
                      <a:pos x="0" y="184"/>
                    </a:cxn>
                  </a:cxnLst>
                  <a:rect l="txL" t="txT" r="txR" b="txB"/>
                  <a:pathLst>
                    <a:path w="331" h="219">
                      <a:moveTo>
                        <a:pt x="0" y="153"/>
                      </a:moveTo>
                      <a:lnTo>
                        <a:pt x="56" y="219"/>
                      </a:lnTo>
                      <a:lnTo>
                        <a:pt x="331" y="66"/>
                      </a:lnTo>
                      <a:lnTo>
                        <a:pt x="275" y="0"/>
                      </a:lnTo>
                      <a:lnTo>
                        <a:pt x="0" y="153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2316" name="Freeform 29"/>
                <p:cNvSpPr>
                  <a:spLocks noChangeAspect="1"/>
                </p:cNvSpPr>
                <p:nvPr/>
              </p:nvSpPr>
              <p:spPr>
                <a:xfrm>
                  <a:off x="7443" y="6439"/>
                  <a:ext cx="337" cy="239"/>
                </a:xfrm>
                <a:custGeom>
                  <a:avLst/>
                  <a:gdLst>
                    <a:gd name="txL" fmla="*/ 0 w 340"/>
                    <a:gd name="txT" fmla="*/ 0 h 198"/>
                    <a:gd name="txR" fmla="*/ 340 w 340"/>
                    <a:gd name="txB" fmla="*/ 198 h 198"/>
                  </a:gdLst>
                  <a:ahLst/>
                  <a:cxnLst>
                    <a:cxn ang="0">
                      <a:pos x="47" y="0"/>
                    </a:cxn>
                    <a:cxn ang="0">
                      <a:pos x="0" y="83"/>
                    </a:cxn>
                    <a:cxn ang="0">
                      <a:pos x="289" y="239"/>
                    </a:cxn>
                    <a:cxn ang="0">
                      <a:pos x="337" y="156"/>
                    </a:cxn>
                    <a:cxn ang="0">
                      <a:pos x="47" y="0"/>
                    </a:cxn>
                  </a:cxnLst>
                  <a:rect l="txL" t="txT" r="txR" b="txB"/>
                  <a:pathLst>
                    <a:path w="340" h="198">
                      <a:moveTo>
                        <a:pt x="47" y="0"/>
                      </a:moveTo>
                      <a:lnTo>
                        <a:pt x="0" y="69"/>
                      </a:lnTo>
                      <a:lnTo>
                        <a:pt x="292" y="198"/>
                      </a:lnTo>
                      <a:lnTo>
                        <a:pt x="340" y="129"/>
                      </a:lnTo>
                      <a:lnTo>
                        <a:pt x="47" y="0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2317" name="Rectangle 30"/>
                <p:cNvSpPr>
                  <a:spLocks noChangeAspect="1"/>
                </p:cNvSpPr>
                <p:nvPr/>
              </p:nvSpPr>
              <p:spPr>
                <a:xfrm>
                  <a:off x="2414" y="5264"/>
                  <a:ext cx="312" cy="96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</a:ln>
              </p:spPr>
              <p:txBody>
                <a:bodyPr/>
                <a:p>
                  <a:pPr lvl="0" eaLnBrk="1" hangingPunct="1"/>
                  <a:endParaRPr lang="zh-CN" altLang="en-US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18" name="Freeform 31"/>
                <p:cNvSpPr>
                  <a:spLocks noChangeAspect="1"/>
                </p:cNvSpPr>
                <p:nvPr/>
              </p:nvSpPr>
              <p:spPr>
                <a:xfrm>
                  <a:off x="2837" y="6510"/>
                  <a:ext cx="328" cy="264"/>
                </a:xfrm>
                <a:custGeom>
                  <a:avLst/>
                  <a:gdLst>
                    <a:gd name="txL" fmla="*/ 0 w 331"/>
                    <a:gd name="txT" fmla="*/ 0 h 219"/>
                    <a:gd name="txR" fmla="*/ 331 w 331"/>
                    <a:gd name="txB" fmla="*/ 219 h 219"/>
                  </a:gdLst>
                  <a:ahLst/>
                  <a:cxnLst>
                    <a:cxn ang="0">
                      <a:pos x="328" y="80"/>
                    </a:cxn>
                    <a:cxn ang="0">
                      <a:pos x="273" y="0"/>
                    </a:cxn>
                    <a:cxn ang="0">
                      <a:pos x="0" y="184"/>
                    </a:cxn>
                    <a:cxn ang="0">
                      <a:pos x="55" y="264"/>
                    </a:cxn>
                    <a:cxn ang="0">
                      <a:pos x="328" y="80"/>
                    </a:cxn>
                  </a:cxnLst>
                  <a:rect l="txL" t="txT" r="txR" b="txB"/>
                  <a:pathLst>
                    <a:path w="331" h="219">
                      <a:moveTo>
                        <a:pt x="331" y="66"/>
                      </a:moveTo>
                      <a:lnTo>
                        <a:pt x="275" y="0"/>
                      </a:lnTo>
                      <a:lnTo>
                        <a:pt x="0" y="153"/>
                      </a:lnTo>
                      <a:lnTo>
                        <a:pt x="55" y="219"/>
                      </a:lnTo>
                      <a:lnTo>
                        <a:pt x="331" y="66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2319" name="Freeform 32"/>
                <p:cNvSpPr>
                  <a:spLocks noChangeAspect="1"/>
                </p:cNvSpPr>
                <p:nvPr/>
              </p:nvSpPr>
              <p:spPr>
                <a:xfrm>
                  <a:off x="2683" y="4006"/>
                  <a:ext cx="337" cy="241"/>
                </a:xfrm>
                <a:custGeom>
                  <a:avLst/>
                  <a:gdLst>
                    <a:gd name="txL" fmla="*/ 0 w 340"/>
                    <a:gd name="txT" fmla="*/ 0 h 199"/>
                    <a:gd name="txR" fmla="*/ 340 w 340"/>
                    <a:gd name="txB" fmla="*/ 199 h 199"/>
                  </a:gdLst>
                  <a:ahLst/>
                  <a:cxnLst>
                    <a:cxn ang="0">
                      <a:pos x="289" y="241"/>
                    </a:cxn>
                    <a:cxn ang="0">
                      <a:pos x="337" y="156"/>
                    </a:cxn>
                    <a:cxn ang="0">
                      <a:pos x="47" y="0"/>
                    </a:cxn>
                    <a:cxn ang="0">
                      <a:pos x="0" y="85"/>
                    </a:cxn>
                    <a:cxn ang="0">
                      <a:pos x="289" y="241"/>
                    </a:cxn>
                  </a:cxnLst>
                  <a:rect l="txL" t="txT" r="txR" b="txB"/>
                  <a:pathLst>
                    <a:path w="340" h="199">
                      <a:moveTo>
                        <a:pt x="292" y="199"/>
                      </a:moveTo>
                      <a:lnTo>
                        <a:pt x="340" y="129"/>
                      </a:lnTo>
                      <a:lnTo>
                        <a:pt x="47" y="0"/>
                      </a:lnTo>
                      <a:lnTo>
                        <a:pt x="0" y="70"/>
                      </a:lnTo>
                      <a:lnTo>
                        <a:pt x="292" y="199"/>
                      </a:lnTo>
                      <a:close/>
                    </a:path>
                  </a:pathLst>
                </a:custGeom>
                <a:solidFill>
                  <a:srgbClr val="000000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2320" name="Line 33"/>
                <p:cNvSpPr>
                  <a:spLocks noChangeAspect="1"/>
                </p:cNvSpPr>
                <p:nvPr/>
              </p:nvSpPr>
              <p:spPr>
                <a:xfrm>
                  <a:off x="5528" y="7974"/>
                  <a:ext cx="16" cy="148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21" name="Line 34"/>
                <p:cNvSpPr>
                  <a:spLocks noChangeAspect="1"/>
                </p:cNvSpPr>
                <p:nvPr/>
              </p:nvSpPr>
              <p:spPr>
                <a:xfrm>
                  <a:off x="5832" y="7910"/>
                  <a:ext cx="42" cy="122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22" name="Line 35"/>
                <p:cNvSpPr>
                  <a:spLocks noChangeAspect="1"/>
                </p:cNvSpPr>
                <p:nvPr/>
              </p:nvSpPr>
              <p:spPr>
                <a:xfrm>
                  <a:off x="6083" y="7822"/>
                  <a:ext cx="80" cy="147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23" name="Line 36"/>
                <p:cNvSpPr>
                  <a:spLocks noChangeAspect="1"/>
                </p:cNvSpPr>
                <p:nvPr/>
              </p:nvSpPr>
              <p:spPr>
                <a:xfrm>
                  <a:off x="6360" y="7713"/>
                  <a:ext cx="72" cy="122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24" name="Line 37"/>
                <p:cNvSpPr>
                  <a:spLocks noChangeAspect="1"/>
                </p:cNvSpPr>
                <p:nvPr/>
              </p:nvSpPr>
              <p:spPr>
                <a:xfrm>
                  <a:off x="6893" y="7455"/>
                  <a:ext cx="98" cy="114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25" name="Line 38"/>
                <p:cNvSpPr>
                  <a:spLocks noChangeAspect="1"/>
                </p:cNvSpPr>
                <p:nvPr/>
              </p:nvSpPr>
              <p:spPr>
                <a:xfrm flipH="1" flipV="1">
                  <a:off x="7119" y="7255"/>
                  <a:ext cx="76" cy="92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26" name="Line 39"/>
                <p:cNvSpPr>
                  <a:spLocks noChangeAspect="1"/>
                </p:cNvSpPr>
                <p:nvPr/>
              </p:nvSpPr>
              <p:spPr>
                <a:xfrm>
                  <a:off x="7294" y="7069"/>
                  <a:ext cx="72" cy="68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27" name="Line 40"/>
                <p:cNvSpPr>
                  <a:spLocks noChangeAspect="1"/>
                </p:cNvSpPr>
                <p:nvPr/>
              </p:nvSpPr>
              <p:spPr>
                <a:xfrm flipH="1" flipV="1">
                  <a:off x="7413" y="6839"/>
                  <a:ext cx="180" cy="65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28" name="Line 41"/>
                <p:cNvSpPr>
                  <a:spLocks noChangeAspect="1"/>
                </p:cNvSpPr>
                <p:nvPr/>
              </p:nvSpPr>
              <p:spPr>
                <a:xfrm>
                  <a:off x="7737" y="6413"/>
                  <a:ext cx="141" cy="59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29" name="Line 42"/>
                <p:cNvSpPr>
                  <a:spLocks noChangeAspect="1"/>
                </p:cNvSpPr>
                <p:nvPr/>
              </p:nvSpPr>
              <p:spPr>
                <a:xfrm>
                  <a:off x="7810" y="6123"/>
                  <a:ext cx="132" cy="24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30" name="Line 43"/>
                <p:cNvSpPr>
                  <a:spLocks noChangeAspect="1"/>
                </p:cNvSpPr>
                <p:nvPr/>
              </p:nvSpPr>
              <p:spPr>
                <a:xfrm>
                  <a:off x="7844" y="5862"/>
                  <a:ext cx="175" cy="9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31" name="Line 44"/>
                <p:cNvSpPr>
                  <a:spLocks noChangeAspect="1"/>
                </p:cNvSpPr>
                <p:nvPr/>
              </p:nvSpPr>
              <p:spPr>
                <a:xfrm>
                  <a:off x="7878" y="5567"/>
                  <a:ext cx="132" cy="2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32" name="Line 45"/>
                <p:cNvSpPr>
                  <a:spLocks noChangeAspect="1"/>
                </p:cNvSpPr>
                <p:nvPr/>
              </p:nvSpPr>
              <p:spPr>
                <a:xfrm flipV="1">
                  <a:off x="7928" y="4995"/>
                  <a:ext cx="151" cy="8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33" name="Line 46"/>
                <p:cNvSpPr>
                  <a:spLocks noChangeAspect="1"/>
                </p:cNvSpPr>
                <p:nvPr/>
              </p:nvSpPr>
              <p:spPr>
                <a:xfrm flipV="1">
                  <a:off x="7878" y="4675"/>
                  <a:ext cx="129" cy="34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34" name="Line 47"/>
                <p:cNvSpPr>
                  <a:spLocks noChangeAspect="1"/>
                </p:cNvSpPr>
                <p:nvPr/>
              </p:nvSpPr>
              <p:spPr>
                <a:xfrm flipV="1">
                  <a:off x="7801" y="4384"/>
                  <a:ext cx="158" cy="73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35" name="Line 48"/>
                <p:cNvSpPr>
                  <a:spLocks noChangeAspect="1"/>
                </p:cNvSpPr>
                <p:nvPr/>
              </p:nvSpPr>
              <p:spPr>
                <a:xfrm flipV="1">
                  <a:off x="7703" y="4116"/>
                  <a:ext cx="128" cy="67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36" name="Line 49"/>
                <p:cNvSpPr>
                  <a:spLocks noChangeAspect="1"/>
                </p:cNvSpPr>
                <p:nvPr/>
              </p:nvSpPr>
              <p:spPr>
                <a:xfrm flipV="1">
                  <a:off x="7421" y="3648"/>
                  <a:ext cx="128" cy="76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37" name="Line 50"/>
                <p:cNvSpPr>
                  <a:spLocks noChangeAspect="1"/>
                </p:cNvSpPr>
                <p:nvPr/>
              </p:nvSpPr>
              <p:spPr>
                <a:xfrm flipV="1">
                  <a:off x="7251" y="3400"/>
                  <a:ext cx="98" cy="89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38" name="Line 51"/>
                <p:cNvSpPr>
                  <a:spLocks noChangeAspect="1"/>
                </p:cNvSpPr>
                <p:nvPr/>
              </p:nvSpPr>
              <p:spPr>
                <a:xfrm flipV="1">
                  <a:off x="7072" y="3169"/>
                  <a:ext cx="111" cy="130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39" name="Line 52"/>
                <p:cNvSpPr>
                  <a:spLocks noChangeAspect="1"/>
                </p:cNvSpPr>
                <p:nvPr/>
              </p:nvSpPr>
              <p:spPr>
                <a:xfrm flipV="1">
                  <a:off x="6876" y="2984"/>
                  <a:ext cx="80" cy="117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40" name="Line 53"/>
                <p:cNvSpPr>
                  <a:spLocks noChangeAspect="1"/>
                </p:cNvSpPr>
                <p:nvPr/>
              </p:nvSpPr>
              <p:spPr>
                <a:xfrm flipV="1">
                  <a:off x="6339" y="2690"/>
                  <a:ext cx="64" cy="137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41" name="Line 54"/>
                <p:cNvSpPr>
                  <a:spLocks noChangeAspect="1"/>
                </p:cNvSpPr>
                <p:nvPr/>
              </p:nvSpPr>
              <p:spPr>
                <a:xfrm flipV="1">
                  <a:off x="6048" y="2592"/>
                  <a:ext cx="35" cy="127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42" name="Line 55"/>
                <p:cNvSpPr>
                  <a:spLocks noChangeAspect="1"/>
                </p:cNvSpPr>
                <p:nvPr/>
              </p:nvSpPr>
              <p:spPr>
                <a:xfrm flipV="1">
                  <a:off x="5788" y="2483"/>
                  <a:ext cx="8" cy="168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43" name="Line 56"/>
                <p:cNvSpPr>
                  <a:spLocks noChangeAspect="1"/>
                </p:cNvSpPr>
                <p:nvPr/>
              </p:nvSpPr>
              <p:spPr>
                <a:xfrm flipH="1" flipV="1">
                  <a:off x="5498" y="2446"/>
                  <a:ext cx="9" cy="152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44" name="Line 57"/>
                <p:cNvSpPr>
                  <a:spLocks noChangeAspect="1"/>
                </p:cNvSpPr>
                <p:nvPr/>
              </p:nvSpPr>
              <p:spPr>
                <a:xfrm flipH="1" flipV="1">
                  <a:off x="4884" y="2471"/>
                  <a:ext cx="25" cy="147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45" name="Line 58"/>
                <p:cNvSpPr>
                  <a:spLocks noChangeAspect="1"/>
                </p:cNvSpPr>
                <p:nvPr/>
              </p:nvSpPr>
              <p:spPr>
                <a:xfrm flipH="1" flipV="1">
                  <a:off x="4564" y="2576"/>
                  <a:ext cx="43" cy="122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46" name="Line 59"/>
                <p:cNvSpPr>
                  <a:spLocks noChangeAspect="1"/>
                </p:cNvSpPr>
                <p:nvPr/>
              </p:nvSpPr>
              <p:spPr>
                <a:xfrm flipH="1" flipV="1">
                  <a:off x="4273" y="2651"/>
                  <a:ext cx="86" cy="148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47" name="Line 60"/>
                <p:cNvSpPr>
                  <a:spLocks noChangeAspect="1"/>
                </p:cNvSpPr>
                <p:nvPr/>
              </p:nvSpPr>
              <p:spPr>
                <a:xfrm flipH="1" flipV="1">
                  <a:off x="4010" y="2799"/>
                  <a:ext cx="80" cy="117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48" name="Line 61"/>
                <p:cNvSpPr>
                  <a:spLocks noChangeAspect="1"/>
                </p:cNvSpPr>
                <p:nvPr/>
              </p:nvSpPr>
              <p:spPr>
                <a:xfrm flipH="1" flipV="1">
                  <a:off x="3472" y="3093"/>
                  <a:ext cx="93" cy="114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49" name="Line 62"/>
                <p:cNvSpPr>
                  <a:spLocks noChangeAspect="1"/>
                </p:cNvSpPr>
                <p:nvPr/>
              </p:nvSpPr>
              <p:spPr>
                <a:xfrm flipH="1" flipV="1">
                  <a:off x="3254" y="3359"/>
                  <a:ext cx="94" cy="80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50" name="Line 63"/>
                <p:cNvSpPr>
                  <a:spLocks noChangeAspect="1"/>
                </p:cNvSpPr>
                <p:nvPr/>
              </p:nvSpPr>
              <p:spPr>
                <a:xfrm flipH="1" flipV="1">
                  <a:off x="3032" y="3577"/>
                  <a:ext cx="150" cy="89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51" name="Line 64"/>
                <p:cNvSpPr>
                  <a:spLocks noChangeAspect="1"/>
                </p:cNvSpPr>
                <p:nvPr/>
              </p:nvSpPr>
              <p:spPr>
                <a:xfrm flipH="1" flipV="1">
                  <a:off x="2874" y="3851"/>
                  <a:ext cx="134" cy="59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52" name="Line 65"/>
                <p:cNvSpPr>
                  <a:spLocks noChangeAspect="1"/>
                </p:cNvSpPr>
                <p:nvPr/>
              </p:nvSpPr>
              <p:spPr>
                <a:xfrm flipH="1" flipV="1">
                  <a:off x="2654" y="4293"/>
                  <a:ext cx="140" cy="54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53" name="Line 66"/>
                <p:cNvSpPr>
                  <a:spLocks noChangeAspect="1"/>
                </p:cNvSpPr>
                <p:nvPr/>
              </p:nvSpPr>
              <p:spPr>
                <a:xfrm flipH="1" flipV="1">
                  <a:off x="2576" y="4537"/>
                  <a:ext cx="133" cy="26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54" name="Line 67"/>
                <p:cNvSpPr>
                  <a:spLocks noChangeAspect="1"/>
                </p:cNvSpPr>
                <p:nvPr/>
              </p:nvSpPr>
              <p:spPr>
                <a:xfrm flipH="1" flipV="1">
                  <a:off x="2439" y="4742"/>
                  <a:ext cx="222" cy="25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55" name="Line 68"/>
                <p:cNvSpPr>
                  <a:spLocks noChangeAspect="1"/>
                </p:cNvSpPr>
                <p:nvPr/>
              </p:nvSpPr>
              <p:spPr>
                <a:xfrm flipH="1" flipV="1">
                  <a:off x="2406" y="5003"/>
                  <a:ext cx="213" cy="34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56" name="Line 69"/>
                <p:cNvSpPr>
                  <a:spLocks noChangeAspect="1"/>
                </p:cNvSpPr>
                <p:nvPr/>
              </p:nvSpPr>
              <p:spPr>
                <a:xfrm flipH="1">
                  <a:off x="2422" y="5639"/>
                  <a:ext cx="150" cy="16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57" name="Line 70"/>
                <p:cNvSpPr>
                  <a:spLocks noChangeAspect="1"/>
                </p:cNvSpPr>
                <p:nvPr/>
              </p:nvSpPr>
              <p:spPr>
                <a:xfrm flipH="1">
                  <a:off x="2504" y="5896"/>
                  <a:ext cx="128" cy="41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58" name="Line 71"/>
                <p:cNvSpPr>
                  <a:spLocks noChangeAspect="1"/>
                </p:cNvSpPr>
                <p:nvPr/>
              </p:nvSpPr>
              <p:spPr>
                <a:xfrm flipH="1">
                  <a:off x="2568" y="6143"/>
                  <a:ext cx="152" cy="77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59" name="Line 72"/>
                <p:cNvSpPr>
                  <a:spLocks noChangeAspect="1"/>
                </p:cNvSpPr>
                <p:nvPr/>
              </p:nvSpPr>
              <p:spPr>
                <a:xfrm flipH="1">
                  <a:off x="2709" y="6413"/>
                  <a:ext cx="119" cy="71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60" name="Line 73"/>
                <p:cNvSpPr>
                  <a:spLocks noChangeAspect="1"/>
                </p:cNvSpPr>
                <p:nvPr/>
              </p:nvSpPr>
              <p:spPr>
                <a:xfrm flipH="1">
                  <a:off x="2978" y="6863"/>
                  <a:ext cx="122" cy="89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61" name="Line 74"/>
                <p:cNvSpPr>
                  <a:spLocks noChangeAspect="1"/>
                </p:cNvSpPr>
                <p:nvPr/>
              </p:nvSpPr>
              <p:spPr>
                <a:xfrm flipH="1">
                  <a:off x="3161" y="7048"/>
                  <a:ext cx="90" cy="98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62" name="Line 75"/>
                <p:cNvSpPr>
                  <a:spLocks noChangeAspect="1"/>
                </p:cNvSpPr>
                <p:nvPr/>
              </p:nvSpPr>
              <p:spPr>
                <a:xfrm flipH="1">
                  <a:off x="3352" y="7220"/>
                  <a:ext cx="98" cy="144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63" name="Line 76"/>
                <p:cNvSpPr>
                  <a:spLocks noChangeAspect="1"/>
                </p:cNvSpPr>
                <p:nvPr/>
              </p:nvSpPr>
              <p:spPr>
                <a:xfrm flipH="1">
                  <a:off x="3604" y="7410"/>
                  <a:ext cx="72" cy="121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64" name="Line 77"/>
                <p:cNvSpPr>
                  <a:spLocks noChangeAspect="1"/>
                </p:cNvSpPr>
                <p:nvPr/>
              </p:nvSpPr>
              <p:spPr>
                <a:xfrm flipH="1">
                  <a:off x="4043" y="7666"/>
                  <a:ext cx="73" cy="131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65" name="Line 78"/>
                <p:cNvSpPr>
                  <a:spLocks noChangeAspect="1"/>
                </p:cNvSpPr>
                <p:nvPr/>
              </p:nvSpPr>
              <p:spPr>
                <a:xfrm flipH="1">
                  <a:off x="4355" y="7801"/>
                  <a:ext cx="42" cy="126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66" name="Line 79"/>
                <p:cNvSpPr>
                  <a:spLocks noChangeAspect="1"/>
                </p:cNvSpPr>
                <p:nvPr/>
              </p:nvSpPr>
              <p:spPr>
                <a:xfrm flipH="1">
                  <a:off x="4628" y="7886"/>
                  <a:ext cx="21" cy="171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2367" name="Line 80"/>
                <p:cNvSpPr>
                  <a:spLocks noChangeAspect="1"/>
                </p:cNvSpPr>
                <p:nvPr/>
              </p:nvSpPr>
              <p:spPr>
                <a:xfrm>
                  <a:off x="4927" y="7969"/>
                  <a:ext cx="1" cy="148"/>
                </a:xfrm>
                <a:prstGeom prst="line">
                  <a:avLst/>
                </a:prstGeom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grpSp>
              <p:nvGrpSpPr>
                <p:cNvPr id="12368" name="Group 81"/>
                <p:cNvGrpSpPr>
                  <a:grpSpLocks noChangeAspect="1"/>
                </p:cNvGrpSpPr>
                <p:nvPr/>
              </p:nvGrpSpPr>
              <p:grpSpPr>
                <a:xfrm>
                  <a:off x="5148" y="5311"/>
                  <a:ext cx="163" cy="154"/>
                  <a:chOff x="5303" y="4327"/>
                  <a:chExt cx="164" cy="128"/>
                </a:xfrm>
              </p:grpSpPr>
              <p:grpSp>
                <p:nvGrpSpPr>
                  <p:cNvPr id="12381" name="Group 82"/>
                  <p:cNvGrpSpPr>
                    <a:grpSpLocks noChangeAspect="1"/>
                  </p:cNvGrpSpPr>
                  <p:nvPr/>
                </p:nvGrpSpPr>
                <p:grpSpPr>
                  <a:xfrm>
                    <a:off x="5303" y="4327"/>
                    <a:ext cx="164" cy="128"/>
                    <a:chOff x="5303" y="4327"/>
                    <a:chExt cx="164" cy="128"/>
                  </a:xfrm>
                </p:grpSpPr>
                <p:sp>
                  <p:nvSpPr>
                    <p:cNvPr id="12383" name="Rectangle 83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27"/>
                      <a:ext cx="164" cy="3"/>
                    </a:xfrm>
                    <a:prstGeom prst="rect">
                      <a:avLst/>
                    </a:prstGeom>
                    <a:solidFill>
                      <a:srgbClr val="FEFEFE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384" name="Rectangle 84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30"/>
                      <a:ext cx="164" cy="3"/>
                    </a:xfrm>
                    <a:prstGeom prst="rect">
                      <a:avLst/>
                    </a:prstGeom>
                    <a:solidFill>
                      <a:srgbClr val="FBFBFB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385" name="Rectangle 85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33"/>
                      <a:ext cx="164" cy="4"/>
                    </a:xfrm>
                    <a:prstGeom prst="rect">
                      <a:avLst/>
                    </a:prstGeom>
                    <a:solidFill>
                      <a:srgbClr val="F8F8F8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386" name="Rectangle 86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37"/>
                      <a:ext cx="164" cy="3"/>
                    </a:xfrm>
                    <a:prstGeom prst="rect">
                      <a:avLst/>
                    </a:prstGeom>
                    <a:solidFill>
                      <a:srgbClr val="F3F3F3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387" name="Rectangle 87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40"/>
                      <a:ext cx="164" cy="4"/>
                    </a:xfrm>
                    <a:prstGeom prst="rect">
                      <a:avLst/>
                    </a:prstGeom>
                    <a:solidFill>
                      <a:srgbClr val="EDEDED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388" name="Rectangle 88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44"/>
                      <a:ext cx="164" cy="3"/>
                    </a:xfrm>
                    <a:prstGeom prst="rect">
                      <a:avLst/>
                    </a:prstGeom>
                    <a:solidFill>
                      <a:srgbClr val="E4E4E4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389" name="Rectangle 89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47"/>
                      <a:ext cx="164" cy="4"/>
                    </a:xfrm>
                    <a:prstGeom prst="rect">
                      <a:avLst/>
                    </a:prstGeom>
                    <a:solidFill>
                      <a:srgbClr val="DBDBDB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390" name="Rectangle 90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51"/>
                      <a:ext cx="164" cy="3"/>
                    </a:xfrm>
                    <a:prstGeom prst="rect">
                      <a:avLst/>
                    </a:prstGeom>
                    <a:solidFill>
                      <a:srgbClr val="CECECE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391" name="Rectangle 91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54"/>
                      <a:ext cx="164" cy="4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392" name="Rectangle 92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58"/>
                      <a:ext cx="164" cy="3"/>
                    </a:xfrm>
                    <a:prstGeom prst="rect">
                      <a:avLst/>
                    </a:prstGeom>
                    <a:solidFill>
                      <a:srgbClr val="B0B0B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393" name="Rectangle 93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61"/>
                      <a:ext cx="164" cy="4"/>
                    </a:xfrm>
                    <a:prstGeom prst="rect">
                      <a:avLst/>
                    </a:prstGeom>
                    <a:solidFill>
                      <a:srgbClr val="9E9E9E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394" name="Rectangle 94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65"/>
                      <a:ext cx="164" cy="3"/>
                    </a:xfrm>
                    <a:prstGeom prst="rect">
                      <a:avLst/>
                    </a:prstGeom>
                    <a:solidFill>
                      <a:srgbClr val="8C8C8C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395" name="Rectangle 95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68"/>
                      <a:ext cx="164" cy="4"/>
                    </a:xfrm>
                    <a:prstGeom prst="rect">
                      <a:avLst/>
                    </a:prstGeom>
                    <a:solidFill>
                      <a:srgbClr val="7A7A7A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396" name="Rectangle 96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72"/>
                      <a:ext cx="164" cy="3"/>
                    </a:xfrm>
                    <a:prstGeom prst="rect">
                      <a:avLst/>
                    </a:prstGeom>
                    <a:solidFill>
                      <a:srgbClr val="676767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397" name="Rectangle 97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75"/>
                      <a:ext cx="164" cy="4"/>
                    </a:xfrm>
                    <a:prstGeom prst="rect">
                      <a:avLst/>
                    </a:prstGeom>
                    <a:solidFill>
                      <a:srgbClr val="545454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398" name="Rectangle 98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79"/>
                      <a:ext cx="164" cy="3"/>
                    </a:xfrm>
                    <a:prstGeom prst="rect">
                      <a:avLst/>
                    </a:prstGeom>
                    <a:solidFill>
                      <a:srgbClr val="424242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399" name="Rectangle 99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82"/>
                      <a:ext cx="164" cy="4"/>
                    </a:xfrm>
                    <a:prstGeom prst="rect">
                      <a:avLst/>
                    </a:prstGeom>
                    <a:solidFill>
                      <a:srgbClr val="30303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00" name="Rectangle 100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86"/>
                      <a:ext cx="164" cy="3"/>
                    </a:xfrm>
                    <a:prstGeom prst="rect">
                      <a:avLst/>
                    </a:prstGeom>
                    <a:solidFill>
                      <a:srgbClr val="1E1E1E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01" name="Rectangle 101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89"/>
                      <a:ext cx="164" cy="4"/>
                    </a:xfrm>
                    <a:prstGeom prst="rect">
                      <a:avLst/>
                    </a:prstGeom>
                    <a:solidFill>
                      <a:srgbClr val="00000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02" name="Rectangle 102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93"/>
                      <a:ext cx="164" cy="3"/>
                    </a:xfrm>
                    <a:prstGeom prst="rect">
                      <a:avLst/>
                    </a:prstGeom>
                    <a:solidFill>
                      <a:srgbClr val="00000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03" name="Rectangle 103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96"/>
                      <a:ext cx="164" cy="4"/>
                    </a:xfrm>
                    <a:prstGeom prst="rect">
                      <a:avLst/>
                    </a:prstGeom>
                    <a:solidFill>
                      <a:srgbClr val="30303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04" name="Rectangle 104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00"/>
                      <a:ext cx="164" cy="3"/>
                    </a:xfrm>
                    <a:prstGeom prst="rect">
                      <a:avLst/>
                    </a:prstGeom>
                    <a:solidFill>
                      <a:srgbClr val="424242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05" name="Rectangle 105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03"/>
                      <a:ext cx="164" cy="4"/>
                    </a:xfrm>
                    <a:prstGeom prst="rect">
                      <a:avLst/>
                    </a:prstGeom>
                    <a:solidFill>
                      <a:srgbClr val="545454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06" name="Rectangle 106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07"/>
                      <a:ext cx="164" cy="3"/>
                    </a:xfrm>
                    <a:prstGeom prst="rect">
                      <a:avLst/>
                    </a:prstGeom>
                    <a:solidFill>
                      <a:srgbClr val="676767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07" name="Rectangle 107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10"/>
                      <a:ext cx="164" cy="4"/>
                    </a:xfrm>
                    <a:prstGeom prst="rect">
                      <a:avLst/>
                    </a:prstGeom>
                    <a:solidFill>
                      <a:srgbClr val="7A7A7A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08" name="Rectangle 108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14"/>
                      <a:ext cx="164" cy="3"/>
                    </a:xfrm>
                    <a:prstGeom prst="rect">
                      <a:avLst/>
                    </a:prstGeom>
                    <a:solidFill>
                      <a:srgbClr val="8C8C8C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09" name="Rectangle 109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17"/>
                      <a:ext cx="164" cy="4"/>
                    </a:xfrm>
                    <a:prstGeom prst="rect">
                      <a:avLst/>
                    </a:prstGeom>
                    <a:solidFill>
                      <a:srgbClr val="9E9E9E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10" name="Rectangle 110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21"/>
                      <a:ext cx="164" cy="3"/>
                    </a:xfrm>
                    <a:prstGeom prst="rect">
                      <a:avLst/>
                    </a:prstGeom>
                    <a:solidFill>
                      <a:srgbClr val="B0B0B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11" name="Rectangle 111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24"/>
                      <a:ext cx="164" cy="3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12" name="Rectangle 112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27"/>
                      <a:ext cx="164" cy="4"/>
                    </a:xfrm>
                    <a:prstGeom prst="rect">
                      <a:avLst/>
                    </a:prstGeom>
                    <a:solidFill>
                      <a:srgbClr val="CECECE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13" name="Rectangle 113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31"/>
                      <a:ext cx="164" cy="3"/>
                    </a:xfrm>
                    <a:prstGeom prst="rect">
                      <a:avLst/>
                    </a:prstGeom>
                    <a:solidFill>
                      <a:srgbClr val="DBDBDB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14" name="Rectangle 114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34"/>
                      <a:ext cx="164" cy="4"/>
                    </a:xfrm>
                    <a:prstGeom prst="rect">
                      <a:avLst/>
                    </a:prstGeom>
                    <a:solidFill>
                      <a:srgbClr val="E4E4E4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15" name="Rectangle 115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38"/>
                      <a:ext cx="164" cy="3"/>
                    </a:xfrm>
                    <a:prstGeom prst="rect">
                      <a:avLst/>
                    </a:prstGeom>
                    <a:solidFill>
                      <a:srgbClr val="EDEDED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16" name="Rectangle 116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41"/>
                      <a:ext cx="164" cy="4"/>
                    </a:xfrm>
                    <a:prstGeom prst="rect">
                      <a:avLst/>
                    </a:prstGeom>
                    <a:solidFill>
                      <a:srgbClr val="F3F3F3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17" name="Rectangle 117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45"/>
                      <a:ext cx="164" cy="3"/>
                    </a:xfrm>
                    <a:prstGeom prst="rect">
                      <a:avLst/>
                    </a:prstGeom>
                    <a:solidFill>
                      <a:srgbClr val="F8F8F8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18" name="Rectangle 118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48"/>
                      <a:ext cx="164" cy="4"/>
                    </a:xfrm>
                    <a:prstGeom prst="rect">
                      <a:avLst/>
                    </a:prstGeom>
                    <a:solidFill>
                      <a:srgbClr val="FBFBFB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19" name="Rectangle 119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52"/>
                      <a:ext cx="164" cy="3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20" name="Freeform 120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27"/>
                      <a:ext cx="155" cy="121"/>
                    </a:xfrm>
                    <a:custGeom>
                      <a:avLst/>
                      <a:gdLst>
                        <a:gd name="txL" fmla="*/ 0 w 155"/>
                        <a:gd name="txT" fmla="*/ 0 h 121"/>
                        <a:gd name="txR" fmla="*/ 155 w 155"/>
                        <a:gd name="txB" fmla="*/ 121 h 121"/>
                      </a:gdLst>
                      <a:ahLst/>
                      <a:cxnLst>
                        <a:cxn ang="0">
                          <a:pos x="78" y="0"/>
                        </a:cxn>
                        <a:cxn ang="0">
                          <a:pos x="48" y="3"/>
                        </a:cxn>
                        <a:cxn ang="0">
                          <a:pos x="22" y="17"/>
                        </a:cxn>
                        <a:cxn ang="0">
                          <a:pos x="5" y="38"/>
                        </a:cxn>
                        <a:cxn ang="0">
                          <a:pos x="0" y="62"/>
                        </a:cxn>
                        <a:cxn ang="0">
                          <a:pos x="5" y="83"/>
                        </a:cxn>
                        <a:cxn ang="0">
                          <a:pos x="22" y="104"/>
                        </a:cxn>
                        <a:cxn ang="0">
                          <a:pos x="48" y="118"/>
                        </a:cxn>
                        <a:cxn ang="0">
                          <a:pos x="78" y="121"/>
                        </a:cxn>
                        <a:cxn ang="0">
                          <a:pos x="108" y="118"/>
                        </a:cxn>
                        <a:cxn ang="0">
                          <a:pos x="134" y="104"/>
                        </a:cxn>
                        <a:cxn ang="0">
                          <a:pos x="151" y="83"/>
                        </a:cxn>
                        <a:cxn ang="0">
                          <a:pos x="155" y="62"/>
                        </a:cxn>
                        <a:cxn ang="0">
                          <a:pos x="151" y="38"/>
                        </a:cxn>
                        <a:cxn ang="0">
                          <a:pos x="134" y="17"/>
                        </a:cxn>
                        <a:cxn ang="0">
                          <a:pos x="108" y="3"/>
                        </a:cxn>
                        <a:cxn ang="0">
                          <a:pos x="78" y="0"/>
                        </a:cxn>
                      </a:cxnLst>
                      <a:rect l="txL" t="txT" r="txR" b="txB"/>
                      <a:pathLst>
                        <a:path w="155" h="121">
                          <a:moveTo>
                            <a:pt x="78" y="0"/>
                          </a:moveTo>
                          <a:lnTo>
                            <a:pt x="48" y="3"/>
                          </a:lnTo>
                          <a:lnTo>
                            <a:pt x="22" y="17"/>
                          </a:lnTo>
                          <a:lnTo>
                            <a:pt x="5" y="38"/>
                          </a:lnTo>
                          <a:lnTo>
                            <a:pt x="0" y="62"/>
                          </a:lnTo>
                          <a:lnTo>
                            <a:pt x="5" y="83"/>
                          </a:lnTo>
                          <a:lnTo>
                            <a:pt x="22" y="104"/>
                          </a:lnTo>
                          <a:lnTo>
                            <a:pt x="48" y="118"/>
                          </a:lnTo>
                          <a:lnTo>
                            <a:pt x="78" y="121"/>
                          </a:lnTo>
                          <a:lnTo>
                            <a:pt x="108" y="118"/>
                          </a:lnTo>
                          <a:lnTo>
                            <a:pt x="134" y="104"/>
                          </a:lnTo>
                          <a:lnTo>
                            <a:pt x="151" y="83"/>
                          </a:lnTo>
                          <a:lnTo>
                            <a:pt x="155" y="62"/>
                          </a:lnTo>
                          <a:lnTo>
                            <a:pt x="151" y="38"/>
                          </a:lnTo>
                          <a:lnTo>
                            <a:pt x="134" y="17"/>
                          </a:lnTo>
                          <a:lnTo>
                            <a:pt x="108" y="3"/>
                          </a:lnTo>
                          <a:lnTo>
                            <a:pt x="78" y="0"/>
                          </a:lnTo>
                          <a:close/>
                        </a:path>
                      </a:pathLst>
                    </a:custGeom>
                    <a:solidFill>
                      <a:srgbClr val="FFFFFF">
                        <a:alpha val="100000"/>
                      </a:srgbClr>
                    </a:solidFill>
                    <a:ln w="0" cap="flat" cmpd="sng">
                      <a:solidFill>
                        <a:srgbClr val="FFFFFF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2421" name="Oval 121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27"/>
                      <a:ext cx="160" cy="125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22" name="Rectangle 122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27"/>
                      <a:ext cx="164" cy="3"/>
                    </a:xfrm>
                    <a:prstGeom prst="rect">
                      <a:avLst/>
                    </a:prstGeom>
                    <a:solidFill>
                      <a:srgbClr val="FEFEFE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23" name="Rectangle 123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30"/>
                      <a:ext cx="164" cy="3"/>
                    </a:xfrm>
                    <a:prstGeom prst="rect">
                      <a:avLst/>
                    </a:prstGeom>
                    <a:solidFill>
                      <a:srgbClr val="FBFBFB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24" name="Rectangle 124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33"/>
                      <a:ext cx="164" cy="4"/>
                    </a:xfrm>
                    <a:prstGeom prst="rect">
                      <a:avLst/>
                    </a:prstGeom>
                    <a:solidFill>
                      <a:srgbClr val="F8F8F8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25" name="Rectangle 125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37"/>
                      <a:ext cx="164" cy="3"/>
                    </a:xfrm>
                    <a:prstGeom prst="rect">
                      <a:avLst/>
                    </a:prstGeom>
                    <a:solidFill>
                      <a:srgbClr val="F3F3F3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26" name="Rectangle 126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40"/>
                      <a:ext cx="164" cy="4"/>
                    </a:xfrm>
                    <a:prstGeom prst="rect">
                      <a:avLst/>
                    </a:prstGeom>
                    <a:solidFill>
                      <a:srgbClr val="EDEDED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27" name="Rectangle 127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44"/>
                      <a:ext cx="164" cy="3"/>
                    </a:xfrm>
                    <a:prstGeom prst="rect">
                      <a:avLst/>
                    </a:prstGeom>
                    <a:solidFill>
                      <a:srgbClr val="E4E4E4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28" name="Rectangle 128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47"/>
                      <a:ext cx="164" cy="4"/>
                    </a:xfrm>
                    <a:prstGeom prst="rect">
                      <a:avLst/>
                    </a:prstGeom>
                    <a:solidFill>
                      <a:srgbClr val="DBDBDB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29" name="Rectangle 129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51"/>
                      <a:ext cx="164" cy="3"/>
                    </a:xfrm>
                    <a:prstGeom prst="rect">
                      <a:avLst/>
                    </a:prstGeom>
                    <a:solidFill>
                      <a:srgbClr val="CECECE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30" name="Rectangle 130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54"/>
                      <a:ext cx="164" cy="4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31" name="Rectangle 131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58"/>
                      <a:ext cx="164" cy="3"/>
                    </a:xfrm>
                    <a:prstGeom prst="rect">
                      <a:avLst/>
                    </a:prstGeom>
                    <a:solidFill>
                      <a:srgbClr val="B0B0B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32" name="Rectangle 132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61"/>
                      <a:ext cx="164" cy="4"/>
                    </a:xfrm>
                    <a:prstGeom prst="rect">
                      <a:avLst/>
                    </a:prstGeom>
                    <a:solidFill>
                      <a:srgbClr val="9E9E9E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33" name="Rectangle 133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65"/>
                      <a:ext cx="164" cy="3"/>
                    </a:xfrm>
                    <a:prstGeom prst="rect">
                      <a:avLst/>
                    </a:prstGeom>
                    <a:solidFill>
                      <a:srgbClr val="8C8C8C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34" name="Rectangle 134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68"/>
                      <a:ext cx="164" cy="4"/>
                    </a:xfrm>
                    <a:prstGeom prst="rect">
                      <a:avLst/>
                    </a:prstGeom>
                    <a:solidFill>
                      <a:srgbClr val="7A7A7A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35" name="Rectangle 135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72"/>
                      <a:ext cx="164" cy="3"/>
                    </a:xfrm>
                    <a:prstGeom prst="rect">
                      <a:avLst/>
                    </a:prstGeom>
                    <a:solidFill>
                      <a:srgbClr val="676767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36" name="Rectangle 136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75"/>
                      <a:ext cx="164" cy="4"/>
                    </a:xfrm>
                    <a:prstGeom prst="rect">
                      <a:avLst/>
                    </a:prstGeom>
                    <a:solidFill>
                      <a:srgbClr val="545454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37" name="Rectangle 137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79"/>
                      <a:ext cx="164" cy="3"/>
                    </a:xfrm>
                    <a:prstGeom prst="rect">
                      <a:avLst/>
                    </a:prstGeom>
                    <a:solidFill>
                      <a:srgbClr val="424242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38" name="Rectangle 138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82"/>
                      <a:ext cx="164" cy="4"/>
                    </a:xfrm>
                    <a:prstGeom prst="rect">
                      <a:avLst/>
                    </a:prstGeom>
                    <a:solidFill>
                      <a:srgbClr val="30303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39" name="Rectangle 139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86"/>
                      <a:ext cx="164" cy="3"/>
                    </a:xfrm>
                    <a:prstGeom prst="rect">
                      <a:avLst/>
                    </a:prstGeom>
                    <a:solidFill>
                      <a:srgbClr val="1E1E1E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40" name="Rectangle 140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89"/>
                      <a:ext cx="164" cy="4"/>
                    </a:xfrm>
                    <a:prstGeom prst="rect">
                      <a:avLst/>
                    </a:prstGeom>
                    <a:solidFill>
                      <a:srgbClr val="00000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41" name="Rectangle 141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93"/>
                      <a:ext cx="164" cy="3"/>
                    </a:xfrm>
                    <a:prstGeom prst="rect">
                      <a:avLst/>
                    </a:prstGeom>
                    <a:solidFill>
                      <a:srgbClr val="00000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42" name="Rectangle 142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396"/>
                      <a:ext cx="164" cy="4"/>
                    </a:xfrm>
                    <a:prstGeom prst="rect">
                      <a:avLst/>
                    </a:prstGeom>
                    <a:solidFill>
                      <a:srgbClr val="30303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43" name="Rectangle 143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00"/>
                      <a:ext cx="164" cy="3"/>
                    </a:xfrm>
                    <a:prstGeom prst="rect">
                      <a:avLst/>
                    </a:prstGeom>
                    <a:solidFill>
                      <a:srgbClr val="424242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44" name="Rectangle 144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03"/>
                      <a:ext cx="164" cy="4"/>
                    </a:xfrm>
                    <a:prstGeom prst="rect">
                      <a:avLst/>
                    </a:prstGeom>
                    <a:solidFill>
                      <a:srgbClr val="545454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45" name="Rectangle 145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07"/>
                      <a:ext cx="164" cy="3"/>
                    </a:xfrm>
                    <a:prstGeom prst="rect">
                      <a:avLst/>
                    </a:prstGeom>
                    <a:solidFill>
                      <a:srgbClr val="676767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46" name="Rectangle 146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10"/>
                      <a:ext cx="164" cy="4"/>
                    </a:xfrm>
                    <a:prstGeom prst="rect">
                      <a:avLst/>
                    </a:prstGeom>
                    <a:solidFill>
                      <a:srgbClr val="7A7A7A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47" name="Rectangle 147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14"/>
                      <a:ext cx="164" cy="3"/>
                    </a:xfrm>
                    <a:prstGeom prst="rect">
                      <a:avLst/>
                    </a:prstGeom>
                    <a:solidFill>
                      <a:srgbClr val="8C8C8C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48" name="Rectangle 148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17"/>
                      <a:ext cx="164" cy="4"/>
                    </a:xfrm>
                    <a:prstGeom prst="rect">
                      <a:avLst/>
                    </a:prstGeom>
                    <a:solidFill>
                      <a:srgbClr val="9E9E9E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49" name="Rectangle 149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21"/>
                      <a:ext cx="164" cy="3"/>
                    </a:xfrm>
                    <a:prstGeom prst="rect">
                      <a:avLst/>
                    </a:prstGeom>
                    <a:solidFill>
                      <a:srgbClr val="B0B0B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50" name="Rectangle 150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24"/>
                      <a:ext cx="164" cy="3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51" name="Rectangle 151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27"/>
                      <a:ext cx="164" cy="4"/>
                    </a:xfrm>
                    <a:prstGeom prst="rect">
                      <a:avLst/>
                    </a:prstGeom>
                    <a:solidFill>
                      <a:srgbClr val="CECECE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52" name="Rectangle 152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31"/>
                      <a:ext cx="164" cy="3"/>
                    </a:xfrm>
                    <a:prstGeom prst="rect">
                      <a:avLst/>
                    </a:prstGeom>
                    <a:solidFill>
                      <a:srgbClr val="DBDBDB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53" name="Rectangle 153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34"/>
                      <a:ext cx="164" cy="4"/>
                    </a:xfrm>
                    <a:prstGeom prst="rect">
                      <a:avLst/>
                    </a:prstGeom>
                    <a:solidFill>
                      <a:srgbClr val="E4E4E4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54" name="Rectangle 154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38"/>
                      <a:ext cx="164" cy="3"/>
                    </a:xfrm>
                    <a:prstGeom prst="rect">
                      <a:avLst/>
                    </a:prstGeom>
                    <a:solidFill>
                      <a:srgbClr val="EDEDED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55" name="Rectangle 155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41"/>
                      <a:ext cx="164" cy="4"/>
                    </a:xfrm>
                    <a:prstGeom prst="rect">
                      <a:avLst/>
                    </a:prstGeom>
                    <a:solidFill>
                      <a:srgbClr val="F3F3F3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56" name="Rectangle 156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45"/>
                      <a:ext cx="164" cy="3"/>
                    </a:xfrm>
                    <a:prstGeom prst="rect">
                      <a:avLst/>
                    </a:prstGeom>
                    <a:solidFill>
                      <a:srgbClr val="F8F8F8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57" name="Rectangle 157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48"/>
                      <a:ext cx="164" cy="4"/>
                    </a:xfrm>
                    <a:prstGeom prst="rect">
                      <a:avLst/>
                    </a:prstGeom>
                    <a:solidFill>
                      <a:srgbClr val="FBFBFB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  <p:sp>
                  <p:nvSpPr>
                    <p:cNvPr id="12458" name="Rectangle 158"/>
                    <p:cNvSpPr>
                      <a:spLocks noChangeAspect="1"/>
                    </p:cNvSpPr>
                    <p:nvPr/>
                  </p:nvSpPr>
                  <p:spPr>
                    <a:xfrm>
                      <a:off x="5303" y="4452"/>
                      <a:ext cx="164" cy="3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>
                      <a:noFill/>
                    </a:ln>
                  </p:spPr>
                  <p:txBody>
                    <a:bodyPr/>
                    <a:p>
                      <a:pPr lvl="0" eaLnBrk="1" hangingPunct="1"/>
                      <a:endParaRPr lang="zh-CN" altLang="en-US" dirty="0">
                        <a:latin typeface="Calibri" pitchFamily="34" charset="0"/>
                        <a:ea typeface="宋体" panose="02010600030101010101" pitchFamily="2" charset="-122"/>
                      </a:endParaRPr>
                    </a:p>
                  </p:txBody>
                </p:sp>
              </p:grpSp>
              <p:sp>
                <p:nvSpPr>
                  <p:cNvPr id="12382" name="Oval 159"/>
                  <p:cNvSpPr>
                    <a:spLocks noChangeAspect="1"/>
                  </p:cNvSpPr>
                  <p:nvPr/>
                </p:nvSpPr>
                <p:spPr>
                  <a:xfrm>
                    <a:off x="5303" y="4327"/>
                    <a:ext cx="160" cy="125"/>
                  </a:xfrm>
                  <a:prstGeom prst="ellipse">
                    <a:avLst/>
                  </a:prstGeom>
                  <a:noFill/>
                  <a:ln w="8255" cap="flat" cmpd="sng">
                    <a:solidFill>
                      <a:srgbClr val="000000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12369" name="Text Box 160"/>
                <p:cNvSpPr txBox="1">
                  <a:spLocks noChangeAspect="1"/>
                </p:cNvSpPr>
                <p:nvPr/>
              </p:nvSpPr>
              <p:spPr>
                <a:xfrm>
                  <a:off x="4836" y="2620"/>
                  <a:ext cx="700" cy="8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lvl="0" algn="ctr" eaLnBrk="0" hangingPunct="0">
                    <a:lnSpc>
                      <a:spcPct val="90000"/>
                    </a:lnSpc>
                  </a:pPr>
                  <a:r>
                    <a:rPr lang="en-US" altLang="zh-CN" b="1">
                      <a:solidFill>
                        <a:srgbClr val="000000"/>
                      </a:solidFill>
                      <a:latin typeface="方正舒体" pitchFamily="2" charset="-122"/>
                      <a:ea typeface="宋体" panose="02010600030101010101" pitchFamily="2" charset="-122"/>
                    </a:rPr>
                    <a:t>12</a:t>
                  </a:r>
                  <a:endParaRPr lang="en-US" altLang="zh-CN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70" name="Text Box 161"/>
                <p:cNvSpPr txBox="1">
                  <a:spLocks noChangeAspect="1"/>
                </p:cNvSpPr>
                <p:nvPr/>
              </p:nvSpPr>
              <p:spPr>
                <a:xfrm>
                  <a:off x="3780" y="6744"/>
                  <a:ext cx="700" cy="8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lvl="0" algn="ctr" eaLnBrk="0" hangingPunct="0">
                    <a:lnSpc>
                      <a:spcPct val="90000"/>
                    </a:lnSpc>
                  </a:pPr>
                  <a:r>
                    <a:rPr lang="en-US" altLang="zh-CN" b="1">
                      <a:solidFill>
                        <a:srgbClr val="000000"/>
                      </a:solidFill>
                      <a:latin typeface="方正舒体" pitchFamily="2" charset="-122"/>
                      <a:ea typeface="宋体" panose="02010600030101010101" pitchFamily="2" charset="-122"/>
                    </a:rPr>
                    <a:t>7</a:t>
                  </a:r>
                  <a:endParaRPr lang="en-US" altLang="zh-CN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71" name="Text Box 162"/>
                <p:cNvSpPr txBox="1">
                  <a:spLocks noChangeAspect="1"/>
                </p:cNvSpPr>
                <p:nvPr/>
              </p:nvSpPr>
              <p:spPr>
                <a:xfrm>
                  <a:off x="3081" y="6051"/>
                  <a:ext cx="699" cy="8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lvl="0" algn="ctr" eaLnBrk="0" hangingPunct="0">
                    <a:lnSpc>
                      <a:spcPct val="90000"/>
                    </a:lnSpc>
                  </a:pPr>
                  <a:r>
                    <a:rPr lang="en-US" altLang="zh-CN" b="1">
                      <a:solidFill>
                        <a:srgbClr val="000000"/>
                      </a:solidFill>
                      <a:latin typeface="方正舒体" pitchFamily="2" charset="-122"/>
                      <a:ea typeface="宋体" panose="02010600030101010101" pitchFamily="2" charset="-122"/>
                    </a:rPr>
                    <a:t>8</a:t>
                  </a:r>
                  <a:endParaRPr lang="en-US" altLang="zh-CN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72" name="Text Box 163"/>
                <p:cNvSpPr txBox="1">
                  <a:spLocks noChangeAspect="1"/>
                </p:cNvSpPr>
                <p:nvPr/>
              </p:nvSpPr>
              <p:spPr>
                <a:xfrm>
                  <a:off x="2721" y="4872"/>
                  <a:ext cx="699" cy="8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lvl="0" algn="ctr" eaLnBrk="0" hangingPunct="0">
                    <a:lnSpc>
                      <a:spcPct val="90000"/>
                    </a:lnSpc>
                  </a:pPr>
                  <a:r>
                    <a:rPr lang="en-US" altLang="zh-CN" b="1">
                      <a:solidFill>
                        <a:srgbClr val="000000"/>
                      </a:solidFill>
                      <a:latin typeface="方正舒体" pitchFamily="2" charset="-122"/>
                      <a:ea typeface="宋体" panose="02010600030101010101" pitchFamily="2" charset="-122"/>
                    </a:rPr>
                    <a:t>9</a:t>
                  </a:r>
                  <a:endParaRPr lang="en-US" altLang="zh-CN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73" name="Text Box 164"/>
                <p:cNvSpPr txBox="1">
                  <a:spLocks noChangeAspect="1"/>
                </p:cNvSpPr>
                <p:nvPr/>
              </p:nvSpPr>
              <p:spPr>
                <a:xfrm>
                  <a:off x="3080" y="3936"/>
                  <a:ext cx="700" cy="8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lvl="0" algn="ctr" eaLnBrk="0" hangingPunct="0">
                    <a:lnSpc>
                      <a:spcPct val="90000"/>
                    </a:lnSpc>
                  </a:pPr>
                  <a:r>
                    <a:rPr lang="en-US" altLang="zh-CN" b="1">
                      <a:solidFill>
                        <a:srgbClr val="000000"/>
                      </a:solidFill>
                      <a:latin typeface="方正舒体" pitchFamily="2" charset="-122"/>
                      <a:ea typeface="宋体" panose="02010600030101010101" pitchFamily="2" charset="-122"/>
                    </a:rPr>
                    <a:t>10</a:t>
                  </a:r>
                  <a:endParaRPr lang="en-US" altLang="zh-CN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74" name="Text Box 165"/>
                <p:cNvSpPr txBox="1">
                  <a:spLocks noChangeAspect="1"/>
                </p:cNvSpPr>
                <p:nvPr/>
              </p:nvSpPr>
              <p:spPr>
                <a:xfrm>
                  <a:off x="3801" y="3087"/>
                  <a:ext cx="699" cy="8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lvl="0" algn="ctr" eaLnBrk="0" hangingPunct="0">
                    <a:lnSpc>
                      <a:spcPct val="90000"/>
                    </a:lnSpc>
                  </a:pPr>
                  <a:r>
                    <a:rPr lang="en-US" altLang="zh-CN" b="1">
                      <a:solidFill>
                        <a:srgbClr val="000000"/>
                      </a:solidFill>
                      <a:latin typeface="方正舒体" pitchFamily="2" charset="-122"/>
                      <a:ea typeface="宋体" panose="02010600030101010101" pitchFamily="2" charset="-122"/>
                    </a:rPr>
                    <a:t>11</a:t>
                  </a:r>
                  <a:endParaRPr lang="en-US" altLang="zh-CN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75" name="Text Box 166"/>
                <p:cNvSpPr txBox="1">
                  <a:spLocks noChangeAspect="1"/>
                </p:cNvSpPr>
                <p:nvPr/>
              </p:nvSpPr>
              <p:spPr>
                <a:xfrm>
                  <a:off x="6141" y="3087"/>
                  <a:ext cx="699" cy="8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lvl="0" algn="ctr" eaLnBrk="0" hangingPunct="0">
                    <a:lnSpc>
                      <a:spcPct val="90000"/>
                    </a:lnSpc>
                  </a:pPr>
                  <a:r>
                    <a:rPr lang="en-US" altLang="zh-CN" b="1">
                      <a:solidFill>
                        <a:srgbClr val="000000"/>
                      </a:solidFill>
                      <a:latin typeface="方正舒体" pitchFamily="2" charset="-122"/>
                      <a:ea typeface="宋体" panose="02010600030101010101" pitchFamily="2" charset="-122"/>
                    </a:rPr>
                    <a:t>1</a:t>
                  </a:r>
                  <a:endParaRPr lang="en-US" altLang="zh-CN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76" name="Text Box 167"/>
                <p:cNvSpPr txBox="1">
                  <a:spLocks noChangeAspect="1"/>
                </p:cNvSpPr>
                <p:nvPr/>
              </p:nvSpPr>
              <p:spPr>
                <a:xfrm>
                  <a:off x="6840" y="3867"/>
                  <a:ext cx="699" cy="8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lvl="0" algn="ctr" eaLnBrk="0" hangingPunct="0">
                    <a:lnSpc>
                      <a:spcPct val="90000"/>
                    </a:lnSpc>
                  </a:pPr>
                  <a:r>
                    <a:rPr lang="en-US" altLang="zh-CN" b="1">
                      <a:solidFill>
                        <a:srgbClr val="000000"/>
                      </a:solidFill>
                      <a:latin typeface="方正舒体" pitchFamily="2" charset="-122"/>
                      <a:ea typeface="宋体" panose="02010600030101010101" pitchFamily="2" charset="-122"/>
                    </a:rPr>
                    <a:t>2</a:t>
                  </a:r>
                  <a:endParaRPr lang="en-US" altLang="zh-CN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77" name="Text Box 168"/>
                <p:cNvSpPr txBox="1">
                  <a:spLocks noChangeAspect="1"/>
                </p:cNvSpPr>
                <p:nvPr/>
              </p:nvSpPr>
              <p:spPr>
                <a:xfrm>
                  <a:off x="7214" y="4872"/>
                  <a:ext cx="699" cy="8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lvl="0" algn="ctr" eaLnBrk="0" hangingPunct="0">
                    <a:lnSpc>
                      <a:spcPct val="90000"/>
                    </a:lnSpc>
                  </a:pPr>
                  <a:r>
                    <a:rPr lang="en-US" altLang="zh-CN" b="1">
                      <a:solidFill>
                        <a:srgbClr val="000000"/>
                      </a:solidFill>
                      <a:latin typeface="方正舒体" pitchFamily="2" charset="-122"/>
                      <a:ea typeface="宋体" panose="02010600030101010101" pitchFamily="2" charset="-122"/>
                    </a:rPr>
                    <a:t>3</a:t>
                  </a:r>
                  <a:endParaRPr lang="en-US" altLang="zh-CN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78" name="Text Box 169"/>
                <p:cNvSpPr txBox="1">
                  <a:spLocks noChangeAspect="1"/>
                </p:cNvSpPr>
                <p:nvPr/>
              </p:nvSpPr>
              <p:spPr>
                <a:xfrm>
                  <a:off x="6840" y="5964"/>
                  <a:ext cx="699" cy="8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lvl="0" algn="ctr" eaLnBrk="0" hangingPunct="0">
                    <a:lnSpc>
                      <a:spcPct val="90000"/>
                    </a:lnSpc>
                  </a:pPr>
                  <a:r>
                    <a:rPr lang="en-US" altLang="zh-CN" b="1">
                      <a:solidFill>
                        <a:srgbClr val="000000"/>
                      </a:solidFill>
                      <a:latin typeface="方正舒体" pitchFamily="2" charset="-122"/>
                      <a:ea typeface="宋体" panose="02010600030101010101" pitchFamily="2" charset="-122"/>
                    </a:rPr>
                    <a:t>4</a:t>
                  </a:r>
                  <a:endParaRPr lang="en-US" altLang="zh-CN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79" name="Text Box 170"/>
                <p:cNvSpPr txBox="1">
                  <a:spLocks noChangeAspect="1"/>
                </p:cNvSpPr>
                <p:nvPr/>
              </p:nvSpPr>
              <p:spPr>
                <a:xfrm>
                  <a:off x="6141" y="6744"/>
                  <a:ext cx="699" cy="8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lvl="0" algn="ctr" eaLnBrk="0" hangingPunct="0">
                    <a:lnSpc>
                      <a:spcPct val="90000"/>
                    </a:lnSpc>
                  </a:pPr>
                  <a:r>
                    <a:rPr lang="en-US" altLang="zh-CN" b="1">
                      <a:solidFill>
                        <a:srgbClr val="000000"/>
                      </a:solidFill>
                      <a:latin typeface="方正舒体" pitchFamily="2" charset="-122"/>
                      <a:ea typeface="宋体" panose="02010600030101010101" pitchFamily="2" charset="-122"/>
                    </a:rPr>
                    <a:t>5</a:t>
                  </a:r>
                  <a:endParaRPr lang="en-US" altLang="zh-CN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380" name="Text Box 171"/>
                <p:cNvSpPr txBox="1">
                  <a:spLocks noChangeAspect="1"/>
                </p:cNvSpPr>
                <p:nvPr/>
              </p:nvSpPr>
              <p:spPr>
                <a:xfrm>
                  <a:off x="4880" y="7056"/>
                  <a:ext cx="700" cy="84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lIns="0" tIns="0" rIns="0" bIns="0"/>
                <a:p>
                  <a:pPr lvl="0" algn="ctr" eaLnBrk="0" hangingPunct="0">
                    <a:lnSpc>
                      <a:spcPct val="90000"/>
                    </a:lnSpc>
                  </a:pPr>
                  <a:r>
                    <a:rPr lang="en-US" altLang="zh-CN" b="1">
                      <a:solidFill>
                        <a:srgbClr val="000000"/>
                      </a:solidFill>
                      <a:latin typeface="方正舒体" pitchFamily="2" charset="-122"/>
                      <a:ea typeface="宋体" panose="02010600030101010101" pitchFamily="2" charset="-122"/>
                    </a:rPr>
                    <a:t>6</a:t>
                  </a:r>
                  <a:endParaRPr lang="en-US" altLang="zh-CN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12300" name="Line 172"/>
            <p:cNvSpPr>
              <a:spLocks noChangeAspect="1"/>
            </p:cNvSpPr>
            <p:nvPr/>
          </p:nvSpPr>
          <p:spPr>
            <a:xfrm rot="-5345999" flipH="1">
              <a:off x="11396" y="6442"/>
              <a:ext cx="1260" cy="1"/>
            </a:xfrm>
            <a:prstGeom prst="line">
              <a:avLst/>
            </a:prstGeom>
            <a:ln w="76200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01" name="Line 173"/>
            <p:cNvSpPr>
              <a:spLocks noChangeAspect="1"/>
            </p:cNvSpPr>
            <p:nvPr/>
          </p:nvSpPr>
          <p:spPr>
            <a:xfrm flipV="1">
              <a:off x="12038" y="4722"/>
              <a:ext cx="0" cy="2438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</p:grpSp>
      <p:pic>
        <p:nvPicPr>
          <p:cNvPr id="12294" name="Picture 2" descr="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9089" r="8568"/>
          <a:stretch>
            <a:fillRect/>
          </a:stretch>
        </p:blipFill>
        <p:spPr>
          <a:xfrm>
            <a:off x="5435600" y="4221163"/>
            <a:ext cx="3030538" cy="21828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" name="Text Box 175"/>
          <p:cNvSpPr txBox="1"/>
          <p:nvPr/>
        </p:nvSpPr>
        <p:spPr>
          <a:xfrm>
            <a:off x="6156325" y="981075"/>
            <a:ext cx="2987675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en-US" altLang="zh-CN" sz="5400" b="1">
                <a:solidFill>
                  <a:srgbClr val="008000"/>
                </a:solidFill>
                <a:latin typeface="Calibri" pitchFamily="34" charset="0"/>
                <a:ea typeface="楷体_GB2312" panose="02010609030101010101" pitchFamily="49" charset="-122"/>
              </a:rPr>
              <a:t>12: 00</a:t>
            </a:r>
            <a:endParaRPr lang="en-US" altLang="zh-CN" sz="5400" b="1">
              <a:solidFill>
                <a:srgbClr val="008000"/>
              </a:solidFill>
              <a:latin typeface="Calibri" pitchFamily="34" charset="0"/>
              <a:ea typeface="楷体_GB2312" panose="02010609030101010101" pitchFamily="49" charset="-122"/>
            </a:endParaRPr>
          </a:p>
        </p:txBody>
      </p:sp>
      <p:pic>
        <p:nvPicPr>
          <p:cNvPr id="195" name="Picture 176">
            <a:hlinkClick r:id="" action="ppaction://media"/>
          </p:cNvPr>
          <p:cNvPicPr>
            <a:picLocks noRot="1" noChangeAspect="1"/>
          </p:cNvPicPr>
          <p:nvPr>
            <a:wavAudioFile r:embed="rId3" name="749.WAV"/>
          </p:nvPr>
        </p:nvPicPr>
        <p:blipFill>
          <a:blip r:embed="rId4"/>
          <a:stretch>
            <a:fillRect/>
          </a:stretch>
        </p:blipFill>
        <p:spPr>
          <a:xfrm>
            <a:off x="8686800" y="594995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6" name="Text Box 177"/>
          <p:cNvSpPr txBox="1"/>
          <p:nvPr/>
        </p:nvSpPr>
        <p:spPr>
          <a:xfrm>
            <a:off x="6516688" y="2349500"/>
            <a:ext cx="20574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en-US" altLang="zh-CN" sz="6000" b="1">
                <a:solidFill>
                  <a:srgbClr val="008000"/>
                </a:solidFill>
                <a:latin typeface="Calibri" pitchFamily="34" charset="0"/>
                <a:ea typeface="楷体_GB2312" panose="02010609030101010101" pitchFamily="49" charset="-122"/>
              </a:rPr>
              <a:t>12</a:t>
            </a:r>
            <a:r>
              <a:rPr lang="zh-CN" altLang="en-US" sz="6000" b="1" dirty="0">
                <a:solidFill>
                  <a:srgbClr val="008000"/>
                </a:solidFill>
                <a:latin typeface="Calibri" pitchFamily="34" charset="0"/>
                <a:ea typeface="楷体_GB2312" panose="02010609030101010101" pitchFamily="49" charset="-122"/>
              </a:rPr>
              <a:t>时</a:t>
            </a:r>
            <a:endParaRPr lang="zh-CN" altLang="en-US" sz="6000" b="1" dirty="0">
              <a:solidFill>
                <a:srgbClr val="008000"/>
              </a:solidFill>
              <a:latin typeface="Calibri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1" fill="hold"/>
                                        <p:tgtEl>
                                          <p:spTgt spid="1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5"/>
                </p:tgtEl>
              </p:cMediaNode>
            </p:audio>
          </p:childTnLst>
        </p:cTn>
      </p:par>
    </p:tnLst>
    <p:bldLst>
      <p:bldP spid="194" grpId="0"/>
      <p:bldP spid="19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314" name="组合 5"/>
          <p:cNvGrpSpPr/>
          <p:nvPr/>
        </p:nvGrpSpPr>
        <p:grpSpPr>
          <a:xfrm>
            <a:off x="468313" y="920750"/>
            <a:ext cx="2071687" cy="661988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031"/>
              <a:ext cx="2071702" cy="6348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264" cy="515796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黑体" panose="02010600030101010101" pitchFamily="49" charset="-122"/>
              </a:endParaRPr>
            </a:p>
          </p:txBody>
        </p:sp>
      </p:grpSp>
      <p:pic>
        <p:nvPicPr>
          <p:cNvPr id="13315" name="Picture 4" descr="F:\七彩课堂插图板式封面\排版用图标、页眉页脚\标题jpg\读读背背.jpg"/>
          <p:cNvPicPr>
            <a:picLocks noChangeAspect="1"/>
          </p:cNvPicPr>
          <p:nvPr/>
        </p:nvPicPr>
        <p:blipFill>
          <a:blip r:embed="rId1"/>
          <a:srcRect l="20396" b="4167"/>
          <a:stretch>
            <a:fillRect/>
          </a:stretch>
        </p:blipFill>
        <p:spPr>
          <a:xfrm>
            <a:off x="6659563" y="836613"/>
            <a:ext cx="1968500" cy="1655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同侧圆角矩形 17"/>
          <p:cNvSpPr/>
          <p:nvPr/>
        </p:nvSpPr>
        <p:spPr>
          <a:xfrm>
            <a:off x="468313" y="908050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/>
            <a:r>
              <a:rPr lang="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探索新知</a:t>
            </a:r>
            <a:endParaRPr lang="" altLang="en-US" sz="3000" b="1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13317" name="Picture 2" descr="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290" t="37717" r="1704"/>
          <a:stretch>
            <a:fillRect/>
          </a:stretch>
        </p:blipFill>
        <p:spPr>
          <a:xfrm>
            <a:off x="4932363" y="4365625"/>
            <a:ext cx="2700337" cy="1819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318" name="Group 3"/>
          <p:cNvGrpSpPr>
            <a:grpSpLocks noChangeAspect="1"/>
          </p:cNvGrpSpPr>
          <p:nvPr/>
        </p:nvGrpSpPr>
        <p:grpSpPr>
          <a:xfrm>
            <a:off x="420688" y="1849438"/>
            <a:ext cx="3900487" cy="3889375"/>
            <a:chOff x="774" y="510"/>
            <a:chExt cx="7682" cy="7657"/>
          </a:xfrm>
        </p:grpSpPr>
        <p:grpSp>
          <p:nvGrpSpPr>
            <p:cNvPr id="13323" name="Group 4"/>
            <p:cNvGrpSpPr>
              <a:grpSpLocks noChangeAspect="1"/>
            </p:cNvGrpSpPr>
            <p:nvPr/>
          </p:nvGrpSpPr>
          <p:grpSpPr>
            <a:xfrm>
              <a:off x="774" y="510"/>
              <a:ext cx="7682" cy="7657"/>
              <a:chOff x="774" y="510"/>
              <a:chExt cx="7682" cy="7657"/>
            </a:xfrm>
          </p:grpSpPr>
          <p:sp>
            <p:nvSpPr>
              <p:cNvPr id="13482" name="AutoShape 5"/>
              <p:cNvSpPr>
                <a:spLocks noChangeAspect="1"/>
              </p:cNvSpPr>
              <p:nvPr/>
            </p:nvSpPr>
            <p:spPr>
              <a:xfrm>
                <a:off x="2095" y="884"/>
                <a:ext cx="2041" cy="2041"/>
              </a:xfrm>
              <a:prstGeom prst="flowChartConnector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Calibri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483" name="AutoShape 6"/>
              <p:cNvSpPr>
                <a:spLocks noChangeAspect="1"/>
              </p:cNvSpPr>
              <p:nvPr/>
            </p:nvSpPr>
            <p:spPr>
              <a:xfrm>
                <a:off x="5407" y="1215"/>
                <a:ext cx="2041" cy="2041"/>
              </a:xfrm>
              <a:prstGeom prst="flowChartConnector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Calibri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484" name="AutoShape 7"/>
              <p:cNvSpPr>
                <a:spLocks noChangeAspect="1"/>
              </p:cNvSpPr>
              <p:nvPr/>
            </p:nvSpPr>
            <p:spPr>
              <a:xfrm>
                <a:off x="6271" y="4504"/>
                <a:ext cx="2041" cy="2041"/>
              </a:xfrm>
              <a:prstGeom prst="flowChartConnector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Calibri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485" name="AutoShape 8"/>
              <p:cNvSpPr>
                <a:spLocks noChangeAspect="1"/>
              </p:cNvSpPr>
              <p:nvPr/>
            </p:nvSpPr>
            <p:spPr>
              <a:xfrm>
                <a:off x="5094" y="5833"/>
                <a:ext cx="2041" cy="2040"/>
              </a:xfrm>
              <a:prstGeom prst="flowChartConnector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Calibri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486" name="AutoShape 9"/>
              <p:cNvSpPr>
                <a:spLocks noChangeAspect="1"/>
              </p:cNvSpPr>
              <p:nvPr/>
            </p:nvSpPr>
            <p:spPr>
              <a:xfrm>
                <a:off x="1638" y="5377"/>
                <a:ext cx="2041" cy="2041"/>
              </a:xfrm>
              <a:prstGeom prst="flowChartConnector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Calibri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487" name="AutoShape 10"/>
              <p:cNvSpPr>
                <a:spLocks noChangeAspect="1"/>
              </p:cNvSpPr>
              <p:nvPr/>
            </p:nvSpPr>
            <p:spPr>
              <a:xfrm>
                <a:off x="774" y="3836"/>
                <a:ext cx="2041" cy="2041"/>
              </a:xfrm>
              <a:prstGeom prst="flowChartConnector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Calibri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488" name="AutoShape 11"/>
              <p:cNvSpPr>
                <a:spLocks noChangeAspect="1"/>
              </p:cNvSpPr>
              <p:nvPr/>
            </p:nvSpPr>
            <p:spPr>
              <a:xfrm>
                <a:off x="3798" y="510"/>
                <a:ext cx="2041" cy="2041"/>
              </a:xfrm>
              <a:prstGeom prst="flowChartConnector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Calibri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489" name="AutoShape 12"/>
              <p:cNvSpPr>
                <a:spLocks noChangeAspect="1"/>
              </p:cNvSpPr>
              <p:nvPr/>
            </p:nvSpPr>
            <p:spPr>
              <a:xfrm>
                <a:off x="3247" y="6126"/>
                <a:ext cx="2041" cy="2041"/>
              </a:xfrm>
              <a:prstGeom prst="flowChartConnector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Calibri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490" name="AutoShape 13"/>
              <p:cNvSpPr>
                <a:spLocks noChangeAspect="1"/>
              </p:cNvSpPr>
              <p:nvPr/>
            </p:nvSpPr>
            <p:spPr>
              <a:xfrm>
                <a:off x="6415" y="2712"/>
                <a:ext cx="2041" cy="2041"/>
              </a:xfrm>
              <a:prstGeom prst="flowChartConnector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Calibri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491" name="AutoShape 14"/>
              <p:cNvSpPr>
                <a:spLocks noChangeAspect="1"/>
              </p:cNvSpPr>
              <p:nvPr/>
            </p:nvSpPr>
            <p:spPr>
              <a:xfrm>
                <a:off x="943" y="2008"/>
                <a:ext cx="2041" cy="2040"/>
              </a:xfrm>
              <a:prstGeom prst="flowChartConnector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Calibri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3324" name="Group 15"/>
            <p:cNvGrpSpPr>
              <a:grpSpLocks noChangeAspect="1"/>
            </p:cNvGrpSpPr>
            <p:nvPr/>
          </p:nvGrpSpPr>
          <p:grpSpPr>
            <a:xfrm>
              <a:off x="1543" y="1259"/>
              <a:ext cx="6168" cy="6168"/>
              <a:chOff x="2178" y="2189"/>
              <a:chExt cx="6168" cy="6168"/>
            </a:xfrm>
          </p:grpSpPr>
          <p:sp>
            <p:nvSpPr>
              <p:cNvPr id="13327" name="Oval 16"/>
              <p:cNvSpPr>
                <a:spLocks noChangeAspect="1"/>
              </p:cNvSpPr>
              <p:nvPr/>
            </p:nvSpPr>
            <p:spPr>
              <a:xfrm>
                <a:off x="2178" y="2189"/>
                <a:ext cx="6168" cy="6168"/>
              </a:xfrm>
              <a:prstGeom prst="ellipse">
                <a:avLst/>
              </a:prstGeom>
              <a:solidFill>
                <a:srgbClr val="FFFFFF"/>
              </a:solidFill>
              <a:ln w="463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Calibri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28" name="Freeform 17"/>
              <p:cNvSpPr>
                <a:spLocks noChangeAspect="1"/>
              </p:cNvSpPr>
              <p:nvPr/>
            </p:nvSpPr>
            <p:spPr>
              <a:xfrm>
                <a:off x="3625" y="2925"/>
                <a:ext cx="239" cy="282"/>
              </a:xfrm>
              <a:custGeom>
                <a:avLst/>
                <a:gdLst>
                  <a:gd name="txL" fmla="*/ 0 w 241"/>
                  <a:gd name="txT" fmla="*/ 0 h 233"/>
                  <a:gd name="txR" fmla="*/ 241 w 241"/>
                  <a:gd name="txB" fmla="*/ 233 h 233"/>
                </a:gdLst>
                <a:ahLst/>
                <a:cxnLst>
                  <a:cxn ang="0">
                    <a:pos x="81" y="0"/>
                  </a:cxn>
                  <a:cxn ang="0">
                    <a:pos x="0" y="54"/>
                  </a:cxn>
                  <a:cxn ang="0">
                    <a:pos x="159" y="282"/>
                  </a:cxn>
                  <a:cxn ang="0">
                    <a:pos x="239" y="228"/>
                  </a:cxn>
                  <a:cxn ang="0">
                    <a:pos x="81" y="0"/>
                  </a:cxn>
                </a:cxnLst>
                <a:rect l="txL" t="txT" r="txR" b="txB"/>
                <a:pathLst>
                  <a:path w="241" h="233">
                    <a:moveTo>
                      <a:pt x="82" y="0"/>
                    </a:moveTo>
                    <a:lnTo>
                      <a:pt x="0" y="45"/>
                    </a:lnTo>
                    <a:lnTo>
                      <a:pt x="160" y="233"/>
                    </a:lnTo>
                    <a:lnTo>
                      <a:pt x="241" y="188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29" name="Rectangle 18"/>
              <p:cNvSpPr>
                <a:spLocks noChangeAspect="1"/>
              </p:cNvSpPr>
              <p:nvPr/>
            </p:nvSpPr>
            <p:spPr>
              <a:xfrm>
                <a:off x="5178" y="7822"/>
                <a:ext cx="98" cy="303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Calibri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30" name="Rectangle 19"/>
              <p:cNvSpPr>
                <a:spLocks noChangeAspect="1"/>
              </p:cNvSpPr>
              <p:nvPr/>
            </p:nvSpPr>
            <p:spPr>
              <a:xfrm>
                <a:off x="5190" y="2416"/>
                <a:ext cx="74" cy="307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Calibri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31" name="Line 20"/>
              <p:cNvSpPr>
                <a:spLocks noChangeAspect="1"/>
              </p:cNvSpPr>
              <p:nvPr/>
            </p:nvSpPr>
            <p:spPr>
              <a:xfrm>
                <a:off x="7490" y="3863"/>
                <a:ext cx="1" cy="1"/>
              </a:xfrm>
              <a:prstGeom prst="line">
                <a:avLst/>
              </a:prstGeom>
              <a:ln w="82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32" name="Line 21"/>
              <p:cNvSpPr>
                <a:spLocks noChangeAspect="1"/>
              </p:cNvSpPr>
              <p:nvPr/>
            </p:nvSpPr>
            <p:spPr>
              <a:xfrm>
                <a:off x="7568" y="3631"/>
                <a:ext cx="0" cy="2"/>
              </a:xfrm>
              <a:prstGeom prst="line">
                <a:avLst/>
              </a:prstGeom>
              <a:ln w="82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33" name="Line 22"/>
              <p:cNvSpPr>
                <a:spLocks noChangeAspect="1"/>
              </p:cNvSpPr>
              <p:nvPr/>
            </p:nvSpPr>
            <p:spPr>
              <a:xfrm>
                <a:off x="7568" y="3787"/>
                <a:ext cx="0" cy="1"/>
              </a:xfrm>
              <a:prstGeom prst="line">
                <a:avLst/>
              </a:prstGeom>
              <a:ln w="82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34" name="Freeform 23"/>
              <p:cNvSpPr>
                <a:spLocks noChangeAspect="1"/>
              </p:cNvSpPr>
              <p:nvPr/>
            </p:nvSpPr>
            <p:spPr>
              <a:xfrm>
                <a:off x="6509" y="2777"/>
                <a:ext cx="243" cy="346"/>
              </a:xfrm>
              <a:custGeom>
                <a:avLst/>
                <a:gdLst>
                  <a:gd name="txL" fmla="*/ 0 w 245"/>
                  <a:gd name="txT" fmla="*/ 0 h 286"/>
                  <a:gd name="txR" fmla="*/ 245 w 245"/>
                  <a:gd name="txB" fmla="*/ 286 h 286"/>
                </a:gdLst>
                <a:ahLst/>
                <a:cxnLst>
                  <a:cxn ang="0">
                    <a:pos x="243" y="42"/>
                  </a:cxn>
                  <a:cxn ang="0">
                    <a:pos x="158" y="0"/>
                  </a:cxn>
                  <a:cxn ang="0">
                    <a:pos x="0" y="304"/>
                  </a:cxn>
                  <a:cxn ang="0">
                    <a:pos x="85" y="346"/>
                  </a:cxn>
                  <a:cxn ang="0">
                    <a:pos x="243" y="42"/>
                  </a:cxn>
                </a:cxnLst>
                <a:rect l="txL" t="txT" r="txR" b="txB"/>
                <a:pathLst>
                  <a:path w="245" h="286">
                    <a:moveTo>
                      <a:pt x="245" y="35"/>
                    </a:moveTo>
                    <a:lnTo>
                      <a:pt x="159" y="0"/>
                    </a:lnTo>
                    <a:lnTo>
                      <a:pt x="0" y="251"/>
                    </a:lnTo>
                    <a:lnTo>
                      <a:pt x="86" y="286"/>
                    </a:lnTo>
                    <a:lnTo>
                      <a:pt x="245" y="35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35" name="Freeform 24"/>
              <p:cNvSpPr>
                <a:spLocks noChangeAspect="1"/>
              </p:cNvSpPr>
              <p:nvPr/>
            </p:nvSpPr>
            <p:spPr>
              <a:xfrm>
                <a:off x="6540" y="7392"/>
                <a:ext cx="264" cy="321"/>
              </a:xfrm>
              <a:custGeom>
                <a:avLst/>
                <a:gdLst>
                  <a:gd name="txL" fmla="*/ 0 w 267"/>
                  <a:gd name="txT" fmla="*/ 0 h 265"/>
                  <a:gd name="txR" fmla="*/ 267 w 267"/>
                  <a:gd name="txB" fmla="*/ 265 h 265"/>
                </a:gdLst>
                <a:ahLst/>
                <a:cxnLst>
                  <a:cxn ang="0">
                    <a:pos x="81" y="0"/>
                  </a:cxn>
                  <a:cxn ang="0">
                    <a:pos x="0" y="51"/>
                  </a:cxn>
                  <a:cxn ang="0">
                    <a:pos x="183" y="321"/>
                  </a:cxn>
                  <a:cxn ang="0">
                    <a:pos x="264" y="270"/>
                  </a:cxn>
                  <a:cxn ang="0">
                    <a:pos x="81" y="0"/>
                  </a:cxn>
                </a:cxnLst>
                <a:rect l="txL" t="txT" r="txR" b="txB"/>
                <a:pathLst>
                  <a:path w="267" h="265">
                    <a:moveTo>
                      <a:pt x="82" y="0"/>
                    </a:moveTo>
                    <a:lnTo>
                      <a:pt x="0" y="42"/>
                    </a:lnTo>
                    <a:lnTo>
                      <a:pt x="185" y="265"/>
                    </a:lnTo>
                    <a:lnTo>
                      <a:pt x="267" y="223"/>
                    </a:lnTo>
                    <a:lnTo>
                      <a:pt x="82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36" name="Freeform 25"/>
              <p:cNvSpPr>
                <a:spLocks noChangeAspect="1"/>
              </p:cNvSpPr>
              <p:nvPr/>
            </p:nvSpPr>
            <p:spPr>
              <a:xfrm>
                <a:off x="3800" y="7381"/>
                <a:ext cx="247" cy="323"/>
              </a:xfrm>
              <a:custGeom>
                <a:avLst/>
                <a:gdLst>
                  <a:gd name="txL" fmla="*/ 0 w 249"/>
                  <a:gd name="txT" fmla="*/ 0 h 268"/>
                  <a:gd name="txR" fmla="*/ 249 w 249"/>
                  <a:gd name="txB" fmla="*/ 268 h 268"/>
                </a:gdLst>
                <a:ahLst/>
                <a:cxnLst>
                  <a:cxn ang="0">
                    <a:pos x="247" y="49"/>
                  </a:cxn>
                  <a:cxn ang="0">
                    <a:pos x="167" y="0"/>
                  </a:cxn>
                  <a:cxn ang="0">
                    <a:pos x="0" y="272"/>
                  </a:cxn>
                  <a:cxn ang="0">
                    <a:pos x="81" y="323"/>
                  </a:cxn>
                  <a:cxn ang="0">
                    <a:pos x="247" y="49"/>
                  </a:cxn>
                </a:cxnLst>
                <a:rect l="txL" t="txT" r="txR" b="txB"/>
                <a:pathLst>
                  <a:path w="249" h="268">
                    <a:moveTo>
                      <a:pt x="249" y="41"/>
                    </a:moveTo>
                    <a:lnTo>
                      <a:pt x="168" y="0"/>
                    </a:lnTo>
                    <a:lnTo>
                      <a:pt x="0" y="226"/>
                    </a:lnTo>
                    <a:lnTo>
                      <a:pt x="82" y="268"/>
                    </a:lnTo>
                    <a:lnTo>
                      <a:pt x="249" y="41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37" name="Rectangle 26"/>
              <p:cNvSpPr>
                <a:spLocks noChangeAspect="1"/>
              </p:cNvSpPr>
              <p:nvPr/>
            </p:nvSpPr>
            <p:spPr>
              <a:xfrm>
                <a:off x="7801" y="5264"/>
                <a:ext cx="311" cy="96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Calibri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38" name="Freeform 27"/>
              <p:cNvSpPr>
                <a:spLocks noChangeAspect="1"/>
              </p:cNvSpPr>
              <p:nvPr/>
            </p:nvSpPr>
            <p:spPr>
              <a:xfrm>
                <a:off x="7443" y="3847"/>
                <a:ext cx="328" cy="264"/>
              </a:xfrm>
              <a:custGeom>
                <a:avLst/>
                <a:gdLst>
                  <a:gd name="txL" fmla="*/ 0 w 331"/>
                  <a:gd name="txT" fmla="*/ 0 h 219"/>
                  <a:gd name="txR" fmla="*/ 331 w 331"/>
                  <a:gd name="txB" fmla="*/ 219 h 219"/>
                </a:gdLst>
                <a:ahLst/>
                <a:cxnLst>
                  <a:cxn ang="0">
                    <a:pos x="0" y="184"/>
                  </a:cxn>
                  <a:cxn ang="0">
                    <a:pos x="55" y="264"/>
                  </a:cxn>
                  <a:cxn ang="0">
                    <a:pos x="328" y="80"/>
                  </a:cxn>
                  <a:cxn ang="0">
                    <a:pos x="273" y="0"/>
                  </a:cxn>
                  <a:cxn ang="0">
                    <a:pos x="0" y="184"/>
                  </a:cxn>
                </a:cxnLst>
                <a:rect l="txL" t="txT" r="txR" b="txB"/>
                <a:pathLst>
                  <a:path w="331" h="219">
                    <a:moveTo>
                      <a:pt x="0" y="153"/>
                    </a:moveTo>
                    <a:lnTo>
                      <a:pt x="56" y="219"/>
                    </a:lnTo>
                    <a:lnTo>
                      <a:pt x="331" y="66"/>
                    </a:lnTo>
                    <a:lnTo>
                      <a:pt x="275" y="0"/>
                    </a:lnTo>
                    <a:lnTo>
                      <a:pt x="0" y="153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39" name="Freeform 28"/>
              <p:cNvSpPr>
                <a:spLocks noChangeAspect="1"/>
              </p:cNvSpPr>
              <p:nvPr/>
            </p:nvSpPr>
            <p:spPr>
              <a:xfrm>
                <a:off x="7443" y="6439"/>
                <a:ext cx="337" cy="239"/>
              </a:xfrm>
              <a:custGeom>
                <a:avLst/>
                <a:gdLst>
                  <a:gd name="txL" fmla="*/ 0 w 340"/>
                  <a:gd name="txT" fmla="*/ 0 h 198"/>
                  <a:gd name="txR" fmla="*/ 340 w 340"/>
                  <a:gd name="txB" fmla="*/ 198 h 198"/>
                </a:gdLst>
                <a:ahLst/>
                <a:cxnLst>
                  <a:cxn ang="0">
                    <a:pos x="47" y="0"/>
                  </a:cxn>
                  <a:cxn ang="0">
                    <a:pos x="0" y="83"/>
                  </a:cxn>
                  <a:cxn ang="0">
                    <a:pos x="289" y="239"/>
                  </a:cxn>
                  <a:cxn ang="0">
                    <a:pos x="337" y="156"/>
                  </a:cxn>
                  <a:cxn ang="0">
                    <a:pos x="47" y="0"/>
                  </a:cxn>
                </a:cxnLst>
                <a:rect l="txL" t="txT" r="txR" b="txB"/>
                <a:pathLst>
                  <a:path w="340" h="198">
                    <a:moveTo>
                      <a:pt x="47" y="0"/>
                    </a:moveTo>
                    <a:lnTo>
                      <a:pt x="0" y="69"/>
                    </a:lnTo>
                    <a:lnTo>
                      <a:pt x="292" y="198"/>
                    </a:lnTo>
                    <a:lnTo>
                      <a:pt x="340" y="129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40" name="Rectangle 29"/>
              <p:cNvSpPr>
                <a:spLocks noChangeAspect="1"/>
              </p:cNvSpPr>
              <p:nvPr/>
            </p:nvSpPr>
            <p:spPr>
              <a:xfrm>
                <a:off x="2414" y="5264"/>
                <a:ext cx="312" cy="96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</a:ln>
            </p:spPr>
            <p:txBody>
              <a:bodyPr/>
              <a:p>
                <a:pPr lvl="0" eaLnBrk="1" hangingPunct="1"/>
                <a:endParaRPr lang="zh-CN" altLang="en-US" dirty="0">
                  <a:latin typeface="Calibri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341" name="Freeform 30"/>
              <p:cNvSpPr>
                <a:spLocks noChangeAspect="1"/>
              </p:cNvSpPr>
              <p:nvPr/>
            </p:nvSpPr>
            <p:spPr>
              <a:xfrm>
                <a:off x="2837" y="6510"/>
                <a:ext cx="328" cy="264"/>
              </a:xfrm>
              <a:custGeom>
                <a:avLst/>
                <a:gdLst>
                  <a:gd name="txL" fmla="*/ 0 w 331"/>
                  <a:gd name="txT" fmla="*/ 0 h 219"/>
                  <a:gd name="txR" fmla="*/ 331 w 331"/>
                  <a:gd name="txB" fmla="*/ 219 h 219"/>
                </a:gdLst>
                <a:ahLst/>
                <a:cxnLst>
                  <a:cxn ang="0">
                    <a:pos x="328" y="80"/>
                  </a:cxn>
                  <a:cxn ang="0">
                    <a:pos x="273" y="0"/>
                  </a:cxn>
                  <a:cxn ang="0">
                    <a:pos x="0" y="184"/>
                  </a:cxn>
                  <a:cxn ang="0">
                    <a:pos x="55" y="264"/>
                  </a:cxn>
                  <a:cxn ang="0">
                    <a:pos x="328" y="80"/>
                  </a:cxn>
                </a:cxnLst>
                <a:rect l="txL" t="txT" r="txR" b="txB"/>
                <a:pathLst>
                  <a:path w="331" h="219">
                    <a:moveTo>
                      <a:pt x="331" y="66"/>
                    </a:moveTo>
                    <a:lnTo>
                      <a:pt x="275" y="0"/>
                    </a:lnTo>
                    <a:lnTo>
                      <a:pt x="0" y="153"/>
                    </a:lnTo>
                    <a:lnTo>
                      <a:pt x="55" y="219"/>
                    </a:lnTo>
                    <a:lnTo>
                      <a:pt x="331" y="66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42" name="Freeform 31"/>
              <p:cNvSpPr>
                <a:spLocks noChangeAspect="1"/>
              </p:cNvSpPr>
              <p:nvPr/>
            </p:nvSpPr>
            <p:spPr>
              <a:xfrm>
                <a:off x="2683" y="4006"/>
                <a:ext cx="337" cy="241"/>
              </a:xfrm>
              <a:custGeom>
                <a:avLst/>
                <a:gdLst>
                  <a:gd name="txL" fmla="*/ 0 w 340"/>
                  <a:gd name="txT" fmla="*/ 0 h 199"/>
                  <a:gd name="txR" fmla="*/ 340 w 340"/>
                  <a:gd name="txB" fmla="*/ 199 h 199"/>
                </a:gdLst>
                <a:ahLst/>
                <a:cxnLst>
                  <a:cxn ang="0">
                    <a:pos x="289" y="241"/>
                  </a:cxn>
                  <a:cxn ang="0">
                    <a:pos x="337" y="156"/>
                  </a:cxn>
                  <a:cxn ang="0">
                    <a:pos x="47" y="0"/>
                  </a:cxn>
                  <a:cxn ang="0">
                    <a:pos x="0" y="85"/>
                  </a:cxn>
                  <a:cxn ang="0">
                    <a:pos x="289" y="241"/>
                  </a:cxn>
                </a:cxnLst>
                <a:rect l="txL" t="txT" r="txR" b="txB"/>
                <a:pathLst>
                  <a:path w="340" h="199">
                    <a:moveTo>
                      <a:pt x="292" y="199"/>
                    </a:moveTo>
                    <a:lnTo>
                      <a:pt x="340" y="129"/>
                    </a:lnTo>
                    <a:lnTo>
                      <a:pt x="47" y="0"/>
                    </a:lnTo>
                    <a:lnTo>
                      <a:pt x="0" y="70"/>
                    </a:lnTo>
                    <a:lnTo>
                      <a:pt x="292" y="199"/>
                    </a:lnTo>
                    <a:close/>
                  </a:path>
                </a:pathLst>
              </a:custGeom>
              <a:solidFill>
                <a:srgbClr val="000000">
                  <a:alpha val="100000"/>
                </a:srgbClr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43" name="Line 32"/>
              <p:cNvSpPr>
                <a:spLocks noChangeAspect="1"/>
              </p:cNvSpPr>
              <p:nvPr/>
            </p:nvSpPr>
            <p:spPr>
              <a:xfrm>
                <a:off x="5528" y="7974"/>
                <a:ext cx="16" cy="148"/>
              </a:xfrm>
              <a:prstGeom prst="line">
                <a:avLst/>
              </a:prstGeom>
              <a:ln w="82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44" name="Line 33"/>
              <p:cNvSpPr>
                <a:spLocks noChangeAspect="1"/>
              </p:cNvSpPr>
              <p:nvPr/>
            </p:nvSpPr>
            <p:spPr>
              <a:xfrm>
                <a:off x="5832" y="7910"/>
                <a:ext cx="42" cy="122"/>
              </a:xfrm>
              <a:prstGeom prst="line">
                <a:avLst/>
              </a:prstGeom>
              <a:ln w="82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45" name="Line 34"/>
              <p:cNvSpPr>
                <a:spLocks noChangeAspect="1"/>
              </p:cNvSpPr>
              <p:nvPr/>
            </p:nvSpPr>
            <p:spPr>
              <a:xfrm>
                <a:off x="6083" y="7822"/>
                <a:ext cx="80" cy="147"/>
              </a:xfrm>
              <a:prstGeom prst="line">
                <a:avLst/>
              </a:prstGeom>
              <a:ln w="82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46" name="Line 35"/>
              <p:cNvSpPr>
                <a:spLocks noChangeAspect="1"/>
              </p:cNvSpPr>
              <p:nvPr/>
            </p:nvSpPr>
            <p:spPr>
              <a:xfrm>
                <a:off x="6360" y="7713"/>
                <a:ext cx="72" cy="122"/>
              </a:xfrm>
              <a:prstGeom prst="line">
                <a:avLst/>
              </a:prstGeom>
              <a:ln w="82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47" name="Line 36"/>
              <p:cNvSpPr>
                <a:spLocks noChangeAspect="1"/>
              </p:cNvSpPr>
              <p:nvPr/>
            </p:nvSpPr>
            <p:spPr>
              <a:xfrm>
                <a:off x="6893" y="7455"/>
                <a:ext cx="98" cy="114"/>
              </a:xfrm>
              <a:prstGeom prst="line">
                <a:avLst/>
              </a:prstGeom>
              <a:ln w="82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48" name="Line 37"/>
              <p:cNvSpPr>
                <a:spLocks noChangeAspect="1"/>
              </p:cNvSpPr>
              <p:nvPr/>
            </p:nvSpPr>
            <p:spPr>
              <a:xfrm flipH="1" flipV="1">
                <a:off x="7119" y="7255"/>
                <a:ext cx="76" cy="92"/>
              </a:xfrm>
              <a:prstGeom prst="line">
                <a:avLst/>
              </a:prstGeom>
              <a:ln w="82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49" name="Line 38"/>
              <p:cNvSpPr>
                <a:spLocks noChangeAspect="1"/>
              </p:cNvSpPr>
              <p:nvPr/>
            </p:nvSpPr>
            <p:spPr>
              <a:xfrm>
                <a:off x="7294" y="7069"/>
                <a:ext cx="72" cy="68"/>
              </a:xfrm>
              <a:prstGeom prst="line">
                <a:avLst/>
              </a:prstGeom>
              <a:ln w="82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50" name="Line 39"/>
              <p:cNvSpPr>
                <a:spLocks noChangeAspect="1"/>
              </p:cNvSpPr>
              <p:nvPr/>
            </p:nvSpPr>
            <p:spPr>
              <a:xfrm flipH="1" flipV="1">
                <a:off x="7413" y="6839"/>
                <a:ext cx="180" cy="65"/>
              </a:xfrm>
              <a:prstGeom prst="line">
                <a:avLst/>
              </a:prstGeom>
              <a:ln w="82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51" name="Line 40"/>
              <p:cNvSpPr>
                <a:spLocks noChangeAspect="1"/>
              </p:cNvSpPr>
              <p:nvPr/>
            </p:nvSpPr>
            <p:spPr>
              <a:xfrm>
                <a:off x="7737" y="6413"/>
                <a:ext cx="141" cy="59"/>
              </a:xfrm>
              <a:prstGeom prst="line">
                <a:avLst/>
              </a:prstGeom>
              <a:ln w="82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52" name="Line 41"/>
              <p:cNvSpPr>
                <a:spLocks noChangeAspect="1"/>
              </p:cNvSpPr>
              <p:nvPr/>
            </p:nvSpPr>
            <p:spPr>
              <a:xfrm>
                <a:off x="7810" y="6123"/>
                <a:ext cx="132" cy="24"/>
              </a:xfrm>
              <a:prstGeom prst="line">
                <a:avLst/>
              </a:prstGeom>
              <a:ln w="82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53" name="Line 42"/>
              <p:cNvSpPr>
                <a:spLocks noChangeAspect="1"/>
              </p:cNvSpPr>
              <p:nvPr/>
            </p:nvSpPr>
            <p:spPr>
              <a:xfrm>
                <a:off x="7844" y="5862"/>
                <a:ext cx="175" cy="9"/>
              </a:xfrm>
              <a:prstGeom prst="line">
                <a:avLst/>
              </a:prstGeom>
              <a:ln w="82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54" name="Line 43"/>
              <p:cNvSpPr>
                <a:spLocks noChangeAspect="1"/>
              </p:cNvSpPr>
              <p:nvPr/>
            </p:nvSpPr>
            <p:spPr>
              <a:xfrm>
                <a:off x="7878" y="5567"/>
                <a:ext cx="132" cy="2"/>
              </a:xfrm>
              <a:prstGeom prst="line">
                <a:avLst/>
              </a:prstGeom>
              <a:ln w="82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55" name="Line 44"/>
              <p:cNvSpPr>
                <a:spLocks noChangeAspect="1"/>
              </p:cNvSpPr>
              <p:nvPr/>
            </p:nvSpPr>
            <p:spPr>
              <a:xfrm flipV="1">
                <a:off x="7928" y="4995"/>
                <a:ext cx="151" cy="8"/>
              </a:xfrm>
              <a:prstGeom prst="line">
                <a:avLst/>
              </a:prstGeom>
              <a:ln w="82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56" name="Line 45"/>
              <p:cNvSpPr>
                <a:spLocks noChangeAspect="1"/>
              </p:cNvSpPr>
              <p:nvPr/>
            </p:nvSpPr>
            <p:spPr>
              <a:xfrm flipV="1">
                <a:off x="7878" y="4675"/>
                <a:ext cx="129" cy="34"/>
              </a:xfrm>
              <a:prstGeom prst="line">
                <a:avLst/>
              </a:prstGeom>
              <a:ln w="82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57" name="Line 46"/>
              <p:cNvSpPr>
                <a:spLocks noChangeAspect="1"/>
              </p:cNvSpPr>
              <p:nvPr/>
            </p:nvSpPr>
            <p:spPr>
              <a:xfrm flipV="1">
                <a:off x="7801" y="4384"/>
                <a:ext cx="158" cy="73"/>
              </a:xfrm>
              <a:prstGeom prst="line">
                <a:avLst/>
              </a:prstGeom>
              <a:ln w="82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58" name="Line 47"/>
              <p:cNvSpPr>
                <a:spLocks noChangeAspect="1"/>
              </p:cNvSpPr>
              <p:nvPr/>
            </p:nvSpPr>
            <p:spPr>
              <a:xfrm flipV="1">
                <a:off x="7703" y="4116"/>
                <a:ext cx="128" cy="67"/>
              </a:xfrm>
              <a:prstGeom prst="line">
                <a:avLst/>
              </a:prstGeom>
              <a:ln w="82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59" name="Line 48"/>
              <p:cNvSpPr>
                <a:spLocks noChangeAspect="1"/>
              </p:cNvSpPr>
              <p:nvPr/>
            </p:nvSpPr>
            <p:spPr>
              <a:xfrm flipV="1">
                <a:off x="7421" y="3648"/>
                <a:ext cx="128" cy="76"/>
              </a:xfrm>
              <a:prstGeom prst="line">
                <a:avLst/>
              </a:prstGeom>
              <a:ln w="82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60" name="Line 49"/>
              <p:cNvSpPr>
                <a:spLocks noChangeAspect="1"/>
              </p:cNvSpPr>
              <p:nvPr/>
            </p:nvSpPr>
            <p:spPr>
              <a:xfrm flipV="1">
                <a:off x="7251" y="3400"/>
                <a:ext cx="98" cy="89"/>
              </a:xfrm>
              <a:prstGeom prst="line">
                <a:avLst/>
              </a:prstGeom>
              <a:ln w="82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61" name="Line 50"/>
              <p:cNvSpPr>
                <a:spLocks noChangeAspect="1"/>
              </p:cNvSpPr>
              <p:nvPr/>
            </p:nvSpPr>
            <p:spPr>
              <a:xfrm flipV="1">
                <a:off x="7072" y="3169"/>
                <a:ext cx="111" cy="130"/>
              </a:xfrm>
              <a:prstGeom prst="line">
                <a:avLst/>
              </a:prstGeom>
              <a:ln w="82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62" name="Line 51"/>
              <p:cNvSpPr>
                <a:spLocks noChangeAspect="1"/>
              </p:cNvSpPr>
              <p:nvPr/>
            </p:nvSpPr>
            <p:spPr>
              <a:xfrm flipV="1">
                <a:off x="6876" y="2984"/>
                <a:ext cx="80" cy="117"/>
              </a:xfrm>
              <a:prstGeom prst="line">
                <a:avLst/>
              </a:prstGeom>
              <a:ln w="82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63" name="Line 52"/>
              <p:cNvSpPr>
                <a:spLocks noChangeAspect="1"/>
              </p:cNvSpPr>
              <p:nvPr/>
            </p:nvSpPr>
            <p:spPr>
              <a:xfrm flipV="1">
                <a:off x="6339" y="2690"/>
                <a:ext cx="64" cy="137"/>
              </a:xfrm>
              <a:prstGeom prst="line">
                <a:avLst/>
              </a:prstGeom>
              <a:ln w="82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64" name="Line 53"/>
              <p:cNvSpPr>
                <a:spLocks noChangeAspect="1"/>
              </p:cNvSpPr>
              <p:nvPr/>
            </p:nvSpPr>
            <p:spPr>
              <a:xfrm flipV="1">
                <a:off x="6048" y="2592"/>
                <a:ext cx="35" cy="127"/>
              </a:xfrm>
              <a:prstGeom prst="line">
                <a:avLst/>
              </a:prstGeom>
              <a:ln w="82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65" name="Line 54"/>
              <p:cNvSpPr>
                <a:spLocks noChangeAspect="1"/>
              </p:cNvSpPr>
              <p:nvPr/>
            </p:nvSpPr>
            <p:spPr>
              <a:xfrm flipV="1">
                <a:off x="5788" y="2483"/>
                <a:ext cx="8" cy="168"/>
              </a:xfrm>
              <a:prstGeom prst="line">
                <a:avLst/>
              </a:prstGeom>
              <a:ln w="82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66" name="Line 55"/>
              <p:cNvSpPr>
                <a:spLocks noChangeAspect="1"/>
              </p:cNvSpPr>
              <p:nvPr/>
            </p:nvSpPr>
            <p:spPr>
              <a:xfrm flipH="1" flipV="1">
                <a:off x="5498" y="2446"/>
                <a:ext cx="9" cy="152"/>
              </a:xfrm>
              <a:prstGeom prst="line">
                <a:avLst/>
              </a:prstGeom>
              <a:ln w="82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67" name="Line 56"/>
              <p:cNvSpPr>
                <a:spLocks noChangeAspect="1"/>
              </p:cNvSpPr>
              <p:nvPr/>
            </p:nvSpPr>
            <p:spPr>
              <a:xfrm flipH="1" flipV="1">
                <a:off x="4884" y="2471"/>
                <a:ext cx="25" cy="147"/>
              </a:xfrm>
              <a:prstGeom prst="line">
                <a:avLst/>
              </a:prstGeom>
              <a:ln w="82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68" name="Line 57"/>
              <p:cNvSpPr>
                <a:spLocks noChangeAspect="1"/>
              </p:cNvSpPr>
              <p:nvPr/>
            </p:nvSpPr>
            <p:spPr>
              <a:xfrm flipH="1" flipV="1">
                <a:off x="4564" y="2576"/>
                <a:ext cx="43" cy="122"/>
              </a:xfrm>
              <a:prstGeom prst="line">
                <a:avLst/>
              </a:prstGeom>
              <a:ln w="82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69" name="Line 58"/>
              <p:cNvSpPr>
                <a:spLocks noChangeAspect="1"/>
              </p:cNvSpPr>
              <p:nvPr/>
            </p:nvSpPr>
            <p:spPr>
              <a:xfrm flipH="1" flipV="1">
                <a:off x="4273" y="2651"/>
                <a:ext cx="86" cy="148"/>
              </a:xfrm>
              <a:prstGeom prst="line">
                <a:avLst/>
              </a:prstGeom>
              <a:ln w="82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70" name="Line 59"/>
              <p:cNvSpPr>
                <a:spLocks noChangeAspect="1"/>
              </p:cNvSpPr>
              <p:nvPr/>
            </p:nvSpPr>
            <p:spPr>
              <a:xfrm flipH="1" flipV="1">
                <a:off x="4010" y="2799"/>
                <a:ext cx="80" cy="117"/>
              </a:xfrm>
              <a:prstGeom prst="line">
                <a:avLst/>
              </a:prstGeom>
              <a:ln w="82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71" name="Line 60"/>
              <p:cNvSpPr>
                <a:spLocks noChangeAspect="1"/>
              </p:cNvSpPr>
              <p:nvPr/>
            </p:nvSpPr>
            <p:spPr>
              <a:xfrm flipH="1" flipV="1">
                <a:off x="3472" y="3093"/>
                <a:ext cx="93" cy="114"/>
              </a:xfrm>
              <a:prstGeom prst="line">
                <a:avLst/>
              </a:prstGeom>
              <a:ln w="82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72" name="Line 61"/>
              <p:cNvSpPr>
                <a:spLocks noChangeAspect="1"/>
              </p:cNvSpPr>
              <p:nvPr/>
            </p:nvSpPr>
            <p:spPr>
              <a:xfrm flipH="1" flipV="1">
                <a:off x="3254" y="3359"/>
                <a:ext cx="94" cy="80"/>
              </a:xfrm>
              <a:prstGeom prst="line">
                <a:avLst/>
              </a:prstGeom>
              <a:ln w="82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73" name="Line 62"/>
              <p:cNvSpPr>
                <a:spLocks noChangeAspect="1"/>
              </p:cNvSpPr>
              <p:nvPr/>
            </p:nvSpPr>
            <p:spPr>
              <a:xfrm flipH="1" flipV="1">
                <a:off x="3032" y="3577"/>
                <a:ext cx="150" cy="89"/>
              </a:xfrm>
              <a:prstGeom prst="line">
                <a:avLst/>
              </a:prstGeom>
              <a:ln w="82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74" name="Line 63"/>
              <p:cNvSpPr>
                <a:spLocks noChangeAspect="1"/>
              </p:cNvSpPr>
              <p:nvPr/>
            </p:nvSpPr>
            <p:spPr>
              <a:xfrm flipH="1" flipV="1">
                <a:off x="2874" y="3851"/>
                <a:ext cx="134" cy="59"/>
              </a:xfrm>
              <a:prstGeom prst="line">
                <a:avLst/>
              </a:prstGeom>
              <a:ln w="82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75" name="Line 64"/>
              <p:cNvSpPr>
                <a:spLocks noChangeAspect="1"/>
              </p:cNvSpPr>
              <p:nvPr/>
            </p:nvSpPr>
            <p:spPr>
              <a:xfrm flipH="1" flipV="1">
                <a:off x="2654" y="4293"/>
                <a:ext cx="140" cy="54"/>
              </a:xfrm>
              <a:prstGeom prst="line">
                <a:avLst/>
              </a:prstGeom>
              <a:ln w="82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76" name="Line 65"/>
              <p:cNvSpPr>
                <a:spLocks noChangeAspect="1"/>
              </p:cNvSpPr>
              <p:nvPr/>
            </p:nvSpPr>
            <p:spPr>
              <a:xfrm flipH="1" flipV="1">
                <a:off x="2576" y="4537"/>
                <a:ext cx="133" cy="26"/>
              </a:xfrm>
              <a:prstGeom prst="line">
                <a:avLst/>
              </a:prstGeom>
              <a:ln w="82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77" name="Line 66"/>
              <p:cNvSpPr>
                <a:spLocks noChangeAspect="1"/>
              </p:cNvSpPr>
              <p:nvPr/>
            </p:nvSpPr>
            <p:spPr>
              <a:xfrm flipH="1" flipV="1">
                <a:off x="2439" y="4742"/>
                <a:ext cx="222" cy="25"/>
              </a:xfrm>
              <a:prstGeom prst="line">
                <a:avLst/>
              </a:prstGeom>
              <a:ln w="82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78" name="Line 67"/>
              <p:cNvSpPr>
                <a:spLocks noChangeAspect="1"/>
              </p:cNvSpPr>
              <p:nvPr/>
            </p:nvSpPr>
            <p:spPr>
              <a:xfrm flipH="1" flipV="1">
                <a:off x="2406" y="5003"/>
                <a:ext cx="213" cy="34"/>
              </a:xfrm>
              <a:prstGeom prst="line">
                <a:avLst/>
              </a:prstGeom>
              <a:ln w="82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79" name="Line 68"/>
              <p:cNvSpPr>
                <a:spLocks noChangeAspect="1"/>
              </p:cNvSpPr>
              <p:nvPr/>
            </p:nvSpPr>
            <p:spPr>
              <a:xfrm flipH="1">
                <a:off x="2422" y="5639"/>
                <a:ext cx="150" cy="16"/>
              </a:xfrm>
              <a:prstGeom prst="line">
                <a:avLst/>
              </a:prstGeom>
              <a:ln w="82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80" name="Line 69"/>
              <p:cNvSpPr>
                <a:spLocks noChangeAspect="1"/>
              </p:cNvSpPr>
              <p:nvPr/>
            </p:nvSpPr>
            <p:spPr>
              <a:xfrm flipH="1">
                <a:off x="2504" y="5896"/>
                <a:ext cx="128" cy="41"/>
              </a:xfrm>
              <a:prstGeom prst="line">
                <a:avLst/>
              </a:prstGeom>
              <a:ln w="82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81" name="Line 70"/>
              <p:cNvSpPr>
                <a:spLocks noChangeAspect="1"/>
              </p:cNvSpPr>
              <p:nvPr/>
            </p:nvSpPr>
            <p:spPr>
              <a:xfrm flipH="1">
                <a:off x="2568" y="6143"/>
                <a:ext cx="152" cy="77"/>
              </a:xfrm>
              <a:prstGeom prst="line">
                <a:avLst/>
              </a:prstGeom>
              <a:ln w="82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82" name="Line 71"/>
              <p:cNvSpPr>
                <a:spLocks noChangeAspect="1"/>
              </p:cNvSpPr>
              <p:nvPr/>
            </p:nvSpPr>
            <p:spPr>
              <a:xfrm flipH="1">
                <a:off x="2709" y="6413"/>
                <a:ext cx="119" cy="71"/>
              </a:xfrm>
              <a:prstGeom prst="line">
                <a:avLst/>
              </a:prstGeom>
              <a:ln w="82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83" name="Line 72"/>
              <p:cNvSpPr>
                <a:spLocks noChangeAspect="1"/>
              </p:cNvSpPr>
              <p:nvPr/>
            </p:nvSpPr>
            <p:spPr>
              <a:xfrm flipH="1">
                <a:off x="2978" y="6863"/>
                <a:ext cx="122" cy="89"/>
              </a:xfrm>
              <a:prstGeom prst="line">
                <a:avLst/>
              </a:prstGeom>
              <a:ln w="82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84" name="Line 73"/>
              <p:cNvSpPr>
                <a:spLocks noChangeAspect="1"/>
              </p:cNvSpPr>
              <p:nvPr/>
            </p:nvSpPr>
            <p:spPr>
              <a:xfrm flipH="1">
                <a:off x="3161" y="7048"/>
                <a:ext cx="90" cy="98"/>
              </a:xfrm>
              <a:prstGeom prst="line">
                <a:avLst/>
              </a:prstGeom>
              <a:ln w="82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85" name="Line 74"/>
              <p:cNvSpPr>
                <a:spLocks noChangeAspect="1"/>
              </p:cNvSpPr>
              <p:nvPr/>
            </p:nvSpPr>
            <p:spPr>
              <a:xfrm flipH="1">
                <a:off x="3352" y="7220"/>
                <a:ext cx="98" cy="144"/>
              </a:xfrm>
              <a:prstGeom prst="line">
                <a:avLst/>
              </a:prstGeom>
              <a:ln w="82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86" name="Line 75"/>
              <p:cNvSpPr>
                <a:spLocks noChangeAspect="1"/>
              </p:cNvSpPr>
              <p:nvPr/>
            </p:nvSpPr>
            <p:spPr>
              <a:xfrm flipH="1">
                <a:off x="3604" y="7410"/>
                <a:ext cx="72" cy="121"/>
              </a:xfrm>
              <a:prstGeom prst="line">
                <a:avLst/>
              </a:prstGeom>
              <a:ln w="82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87" name="Line 76"/>
              <p:cNvSpPr>
                <a:spLocks noChangeAspect="1"/>
              </p:cNvSpPr>
              <p:nvPr/>
            </p:nvSpPr>
            <p:spPr>
              <a:xfrm flipH="1">
                <a:off x="4043" y="7666"/>
                <a:ext cx="73" cy="131"/>
              </a:xfrm>
              <a:prstGeom prst="line">
                <a:avLst/>
              </a:prstGeom>
              <a:ln w="82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88" name="Line 77"/>
              <p:cNvSpPr>
                <a:spLocks noChangeAspect="1"/>
              </p:cNvSpPr>
              <p:nvPr/>
            </p:nvSpPr>
            <p:spPr>
              <a:xfrm flipH="1">
                <a:off x="4355" y="7801"/>
                <a:ext cx="42" cy="126"/>
              </a:xfrm>
              <a:prstGeom prst="line">
                <a:avLst/>
              </a:prstGeom>
              <a:ln w="82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89" name="Line 78"/>
              <p:cNvSpPr>
                <a:spLocks noChangeAspect="1"/>
              </p:cNvSpPr>
              <p:nvPr/>
            </p:nvSpPr>
            <p:spPr>
              <a:xfrm flipH="1">
                <a:off x="4628" y="7886"/>
                <a:ext cx="21" cy="171"/>
              </a:xfrm>
              <a:prstGeom prst="line">
                <a:avLst/>
              </a:prstGeom>
              <a:ln w="82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3390" name="Line 79"/>
              <p:cNvSpPr>
                <a:spLocks noChangeAspect="1"/>
              </p:cNvSpPr>
              <p:nvPr/>
            </p:nvSpPr>
            <p:spPr>
              <a:xfrm>
                <a:off x="4927" y="7969"/>
                <a:ext cx="1" cy="148"/>
              </a:xfrm>
              <a:prstGeom prst="line">
                <a:avLst/>
              </a:prstGeom>
              <a:ln w="825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grpSp>
            <p:nvGrpSpPr>
              <p:cNvPr id="13391" name="Group 80"/>
              <p:cNvGrpSpPr>
                <a:grpSpLocks noChangeAspect="1"/>
              </p:cNvGrpSpPr>
              <p:nvPr/>
            </p:nvGrpSpPr>
            <p:grpSpPr>
              <a:xfrm>
                <a:off x="5148" y="5311"/>
                <a:ext cx="163" cy="154"/>
                <a:chOff x="5303" y="4327"/>
                <a:chExt cx="164" cy="128"/>
              </a:xfrm>
            </p:grpSpPr>
            <p:grpSp>
              <p:nvGrpSpPr>
                <p:cNvPr id="13404" name="Group 81"/>
                <p:cNvGrpSpPr>
                  <a:grpSpLocks noChangeAspect="1"/>
                </p:cNvGrpSpPr>
                <p:nvPr/>
              </p:nvGrpSpPr>
              <p:grpSpPr>
                <a:xfrm>
                  <a:off x="5303" y="4327"/>
                  <a:ext cx="164" cy="128"/>
                  <a:chOff x="5303" y="4327"/>
                  <a:chExt cx="164" cy="128"/>
                </a:xfrm>
              </p:grpSpPr>
              <p:sp>
                <p:nvSpPr>
                  <p:cNvPr id="13406" name="Rectangle 82"/>
                  <p:cNvSpPr>
                    <a:spLocks noChangeAspect="1"/>
                  </p:cNvSpPr>
                  <p:nvPr/>
                </p:nvSpPr>
                <p:spPr>
                  <a:xfrm>
                    <a:off x="5303" y="4327"/>
                    <a:ext cx="164" cy="3"/>
                  </a:xfrm>
                  <a:prstGeom prst="rect">
                    <a:avLst/>
                  </a:prstGeom>
                  <a:solidFill>
                    <a:srgbClr val="FEFEFE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07" name="Rectangle 83"/>
                  <p:cNvSpPr>
                    <a:spLocks noChangeAspect="1"/>
                  </p:cNvSpPr>
                  <p:nvPr/>
                </p:nvSpPr>
                <p:spPr>
                  <a:xfrm>
                    <a:off x="5303" y="4330"/>
                    <a:ext cx="164" cy="3"/>
                  </a:xfrm>
                  <a:prstGeom prst="rect">
                    <a:avLst/>
                  </a:prstGeom>
                  <a:solidFill>
                    <a:srgbClr val="FBFBFB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08" name="Rectangle 84"/>
                  <p:cNvSpPr>
                    <a:spLocks noChangeAspect="1"/>
                  </p:cNvSpPr>
                  <p:nvPr/>
                </p:nvSpPr>
                <p:spPr>
                  <a:xfrm>
                    <a:off x="5303" y="4333"/>
                    <a:ext cx="164" cy="4"/>
                  </a:xfrm>
                  <a:prstGeom prst="rect">
                    <a:avLst/>
                  </a:prstGeom>
                  <a:solidFill>
                    <a:srgbClr val="F8F8F8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09" name="Rectangle 85"/>
                  <p:cNvSpPr>
                    <a:spLocks noChangeAspect="1"/>
                  </p:cNvSpPr>
                  <p:nvPr/>
                </p:nvSpPr>
                <p:spPr>
                  <a:xfrm>
                    <a:off x="5303" y="4337"/>
                    <a:ext cx="164" cy="3"/>
                  </a:xfrm>
                  <a:prstGeom prst="rect">
                    <a:avLst/>
                  </a:prstGeom>
                  <a:solidFill>
                    <a:srgbClr val="F3F3F3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10" name="Rectangle 86"/>
                  <p:cNvSpPr>
                    <a:spLocks noChangeAspect="1"/>
                  </p:cNvSpPr>
                  <p:nvPr/>
                </p:nvSpPr>
                <p:spPr>
                  <a:xfrm>
                    <a:off x="5303" y="4340"/>
                    <a:ext cx="164" cy="4"/>
                  </a:xfrm>
                  <a:prstGeom prst="rect">
                    <a:avLst/>
                  </a:prstGeom>
                  <a:solidFill>
                    <a:srgbClr val="EDEDED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11" name="Rectangle 87"/>
                  <p:cNvSpPr>
                    <a:spLocks noChangeAspect="1"/>
                  </p:cNvSpPr>
                  <p:nvPr/>
                </p:nvSpPr>
                <p:spPr>
                  <a:xfrm>
                    <a:off x="5303" y="4344"/>
                    <a:ext cx="164" cy="3"/>
                  </a:xfrm>
                  <a:prstGeom prst="rect">
                    <a:avLst/>
                  </a:prstGeom>
                  <a:solidFill>
                    <a:srgbClr val="E4E4E4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12" name="Rectangle 88"/>
                  <p:cNvSpPr>
                    <a:spLocks noChangeAspect="1"/>
                  </p:cNvSpPr>
                  <p:nvPr/>
                </p:nvSpPr>
                <p:spPr>
                  <a:xfrm>
                    <a:off x="5303" y="4347"/>
                    <a:ext cx="164" cy="4"/>
                  </a:xfrm>
                  <a:prstGeom prst="rect">
                    <a:avLst/>
                  </a:prstGeom>
                  <a:solidFill>
                    <a:srgbClr val="DBDBDB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13" name="Rectangle 89"/>
                  <p:cNvSpPr>
                    <a:spLocks noChangeAspect="1"/>
                  </p:cNvSpPr>
                  <p:nvPr/>
                </p:nvSpPr>
                <p:spPr>
                  <a:xfrm>
                    <a:off x="5303" y="4351"/>
                    <a:ext cx="164" cy="3"/>
                  </a:xfrm>
                  <a:prstGeom prst="rect">
                    <a:avLst/>
                  </a:prstGeom>
                  <a:solidFill>
                    <a:srgbClr val="CECECE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14" name="Rectangle 90"/>
                  <p:cNvSpPr>
                    <a:spLocks noChangeAspect="1"/>
                  </p:cNvSpPr>
                  <p:nvPr/>
                </p:nvSpPr>
                <p:spPr>
                  <a:xfrm>
                    <a:off x="5303" y="4354"/>
                    <a:ext cx="164" cy="4"/>
                  </a:xfrm>
                  <a:prstGeom prst="rect">
                    <a:avLst/>
                  </a:prstGeom>
                  <a:solidFill>
                    <a:srgbClr val="C0C0C0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15" name="Rectangle 91"/>
                  <p:cNvSpPr>
                    <a:spLocks noChangeAspect="1"/>
                  </p:cNvSpPr>
                  <p:nvPr/>
                </p:nvSpPr>
                <p:spPr>
                  <a:xfrm>
                    <a:off x="5303" y="4358"/>
                    <a:ext cx="164" cy="3"/>
                  </a:xfrm>
                  <a:prstGeom prst="rect">
                    <a:avLst/>
                  </a:prstGeom>
                  <a:solidFill>
                    <a:srgbClr val="B0B0B0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16" name="Rectangle 92"/>
                  <p:cNvSpPr>
                    <a:spLocks noChangeAspect="1"/>
                  </p:cNvSpPr>
                  <p:nvPr/>
                </p:nvSpPr>
                <p:spPr>
                  <a:xfrm>
                    <a:off x="5303" y="4361"/>
                    <a:ext cx="164" cy="4"/>
                  </a:xfrm>
                  <a:prstGeom prst="rect">
                    <a:avLst/>
                  </a:prstGeom>
                  <a:solidFill>
                    <a:srgbClr val="9E9E9E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17" name="Rectangle 93"/>
                  <p:cNvSpPr>
                    <a:spLocks noChangeAspect="1"/>
                  </p:cNvSpPr>
                  <p:nvPr/>
                </p:nvSpPr>
                <p:spPr>
                  <a:xfrm>
                    <a:off x="5303" y="4365"/>
                    <a:ext cx="164" cy="3"/>
                  </a:xfrm>
                  <a:prstGeom prst="rect">
                    <a:avLst/>
                  </a:prstGeom>
                  <a:solidFill>
                    <a:srgbClr val="8C8C8C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18" name="Rectangle 94"/>
                  <p:cNvSpPr>
                    <a:spLocks noChangeAspect="1"/>
                  </p:cNvSpPr>
                  <p:nvPr/>
                </p:nvSpPr>
                <p:spPr>
                  <a:xfrm>
                    <a:off x="5303" y="4368"/>
                    <a:ext cx="164" cy="4"/>
                  </a:xfrm>
                  <a:prstGeom prst="rect">
                    <a:avLst/>
                  </a:prstGeom>
                  <a:solidFill>
                    <a:srgbClr val="7A7A7A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19" name="Rectangle 95"/>
                  <p:cNvSpPr>
                    <a:spLocks noChangeAspect="1"/>
                  </p:cNvSpPr>
                  <p:nvPr/>
                </p:nvSpPr>
                <p:spPr>
                  <a:xfrm>
                    <a:off x="5303" y="4372"/>
                    <a:ext cx="164" cy="3"/>
                  </a:xfrm>
                  <a:prstGeom prst="rect">
                    <a:avLst/>
                  </a:prstGeom>
                  <a:solidFill>
                    <a:srgbClr val="676767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20" name="Rectangle 96"/>
                  <p:cNvSpPr>
                    <a:spLocks noChangeAspect="1"/>
                  </p:cNvSpPr>
                  <p:nvPr/>
                </p:nvSpPr>
                <p:spPr>
                  <a:xfrm>
                    <a:off x="5303" y="4375"/>
                    <a:ext cx="164" cy="4"/>
                  </a:xfrm>
                  <a:prstGeom prst="rect">
                    <a:avLst/>
                  </a:prstGeom>
                  <a:solidFill>
                    <a:srgbClr val="545454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21" name="Rectangle 97"/>
                  <p:cNvSpPr>
                    <a:spLocks noChangeAspect="1"/>
                  </p:cNvSpPr>
                  <p:nvPr/>
                </p:nvSpPr>
                <p:spPr>
                  <a:xfrm>
                    <a:off x="5303" y="4379"/>
                    <a:ext cx="164" cy="3"/>
                  </a:xfrm>
                  <a:prstGeom prst="rect">
                    <a:avLst/>
                  </a:prstGeom>
                  <a:solidFill>
                    <a:srgbClr val="424242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22" name="Rectangle 98"/>
                  <p:cNvSpPr>
                    <a:spLocks noChangeAspect="1"/>
                  </p:cNvSpPr>
                  <p:nvPr/>
                </p:nvSpPr>
                <p:spPr>
                  <a:xfrm>
                    <a:off x="5303" y="4382"/>
                    <a:ext cx="164" cy="4"/>
                  </a:xfrm>
                  <a:prstGeom prst="rect">
                    <a:avLst/>
                  </a:prstGeom>
                  <a:solidFill>
                    <a:srgbClr val="303030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23" name="Rectangle 99"/>
                  <p:cNvSpPr>
                    <a:spLocks noChangeAspect="1"/>
                  </p:cNvSpPr>
                  <p:nvPr/>
                </p:nvSpPr>
                <p:spPr>
                  <a:xfrm>
                    <a:off x="5303" y="4386"/>
                    <a:ext cx="164" cy="3"/>
                  </a:xfrm>
                  <a:prstGeom prst="rect">
                    <a:avLst/>
                  </a:prstGeom>
                  <a:solidFill>
                    <a:srgbClr val="1E1E1E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24" name="Rectangle 100"/>
                  <p:cNvSpPr>
                    <a:spLocks noChangeAspect="1"/>
                  </p:cNvSpPr>
                  <p:nvPr/>
                </p:nvSpPr>
                <p:spPr>
                  <a:xfrm>
                    <a:off x="5303" y="4389"/>
                    <a:ext cx="164" cy="4"/>
                  </a:xfrm>
                  <a:prstGeom prst="rect">
                    <a:avLst/>
                  </a:prstGeom>
                  <a:solidFill>
                    <a:srgbClr val="000000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25" name="Rectangle 101"/>
                  <p:cNvSpPr>
                    <a:spLocks noChangeAspect="1"/>
                  </p:cNvSpPr>
                  <p:nvPr/>
                </p:nvSpPr>
                <p:spPr>
                  <a:xfrm>
                    <a:off x="5303" y="4393"/>
                    <a:ext cx="164" cy="3"/>
                  </a:xfrm>
                  <a:prstGeom prst="rect">
                    <a:avLst/>
                  </a:prstGeom>
                  <a:solidFill>
                    <a:srgbClr val="000000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26" name="Rectangle 102"/>
                  <p:cNvSpPr>
                    <a:spLocks noChangeAspect="1"/>
                  </p:cNvSpPr>
                  <p:nvPr/>
                </p:nvSpPr>
                <p:spPr>
                  <a:xfrm>
                    <a:off x="5303" y="4396"/>
                    <a:ext cx="164" cy="4"/>
                  </a:xfrm>
                  <a:prstGeom prst="rect">
                    <a:avLst/>
                  </a:prstGeom>
                  <a:solidFill>
                    <a:srgbClr val="303030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27" name="Rectangle 103"/>
                  <p:cNvSpPr>
                    <a:spLocks noChangeAspect="1"/>
                  </p:cNvSpPr>
                  <p:nvPr/>
                </p:nvSpPr>
                <p:spPr>
                  <a:xfrm>
                    <a:off x="5303" y="4400"/>
                    <a:ext cx="164" cy="3"/>
                  </a:xfrm>
                  <a:prstGeom prst="rect">
                    <a:avLst/>
                  </a:prstGeom>
                  <a:solidFill>
                    <a:srgbClr val="424242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28" name="Rectangle 104"/>
                  <p:cNvSpPr>
                    <a:spLocks noChangeAspect="1"/>
                  </p:cNvSpPr>
                  <p:nvPr/>
                </p:nvSpPr>
                <p:spPr>
                  <a:xfrm>
                    <a:off x="5303" y="4403"/>
                    <a:ext cx="164" cy="4"/>
                  </a:xfrm>
                  <a:prstGeom prst="rect">
                    <a:avLst/>
                  </a:prstGeom>
                  <a:solidFill>
                    <a:srgbClr val="545454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29" name="Rectangle 105"/>
                  <p:cNvSpPr>
                    <a:spLocks noChangeAspect="1"/>
                  </p:cNvSpPr>
                  <p:nvPr/>
                </p:nvSpPr>
                <p:spPr>
                  <a:xfrm>
                    <a:off x="5303" y="4407"/>
                    <a:ext cx="164" cy="3"/>
                  </a:xfrm>
                  <a:prstGeom prst="rect">
                    <a:avLst/>
                  </a:prstGeom>
                  <a:solidFill>
                    <a:srgbClr val="676767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30" name="Rectangle 106"/>
                  <p:cNvSpPr>
                    <a:spLocks noChangeAspect="1"/>
                  </p:cNvSpPr>
                  <p:nvPr/>
                </p:nvSpPr>
                <p:spPr>
                  <a:xfrm>
                    <a:off x="5303" y="4410"/>
                    <a:ext cx="164" cy="4"/>
                  </a:xfrm>
                  <a:prstGeom prst="rect">
                    <a:avLst/>
                  </a:prstGeom>
                  <a:solidFill>
                    <a:srgbClr val="7A7A7A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31" name="Rectangle 107"/>
                  <p:cNvSpPr>
                    <a:spLocks noChangeAspect="1"/>
                  </p:cNvSpPr>
                  <p:nvPr/>
                </p:nvSpPr>
                <p:spPr>
                  <a:xfrm>
                    <a:off x="5303" y="4414"/>
                    <a:ext cx="164" cy="3"/>
                  </a:xfrm>
                  <a:prstGeom prst="rect">
                    <a:avLst/>
                  </a:prstGeom>
                  <a:solidFill>
                    <a:srgbClr val="8C8C8C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32" name="Rectangle 108"/>
                  <p:cNvSpPr>
                    <a:spLocks noChangeAspect="1"/>
                  </p:cNvSpPr>
                  <p:nvPr/>
                </p:nvSpPr>
                <p:spPr>
                  <a:xfrm>
                    <a:off x="5303" y="4417"/>
                    <a:ext cx="164" cy="4"/>
                  </a:xfrm>
                  <a:prstGeom prst="rect">
                    <a:avLst/>
                  </a:prstGeom>
                  <a:solidFill>
                    <a:srgbClr val="9E9E9E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33" name="Rectangle 109"/>
                  <p:cNvSpPr>
                    <a:spLocks noChangeAspect="1"/>
                  </p:cNvSpPr>
                  <p:nvPr/>
                </p:nvSpPr>
                <p:spPr>
                  <a:xfrm>
                    <a:off x="5303" y="4421"/>
                    <a:ext cx="164" cy="3"/>
                  </a:xfrm>
                  <a:prstGeom prst="rect">
                    <a:avLst/>
                  </a:prstGeom>
                  <a:solidFill>
                    <a:srgbClr val="B0B0B0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34" name="Rectangle 110"/>
                  <p:cNvSpPr>
                    <a:spLocks noChangeAspect="1"/>
                  </p:cNvSpPr>
                  <p:nvPr/>
                </p:nvSpPr>
                <p:spPr>
                  <a:xfrm>
                    <a:off x="5303" y="4424"/>
                    <a:ext cx="164" cy="3"/>
                  </a:xfrm>
                  <a:prstGeom prst="rect">
                    <a:avLst/>
                  </a:prstGeom>
                  <a:solidFill>
                    <a:srgbClr val="C0C0C0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35" name="Rectangle 111"/>
                  <p:cNvSpPr>
                    <a:spLocks noChangeAspect="1"/>
                  </p:cNvSpPr>
                  <p:nvPr/>
                </p:nvSpPr>
                <p:spPr>
                  <a:xfrm>
                    <a:off x="5303" y="4427"/>
                    <a:ext cx="164" cy="4"/>
                  </a:xfrm>
                  <a:prstGeom prst="rect">
                    <a:avLst/>
                  </a:prstGeom>
                  <a:solidFill>
                    <a:srgbClr val="CECECE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36" name="Rectangle 112"/>
                  <p:cNvSpPr>
                    <a:spLocks noChangeAspect="1"/>
                  </p:cNvSpPr>
                  <p:nvPr/>
                </p:nvSpPr>
                <p:spPr>
                  <a:xfrm>
                    <a:off x="5303" y="4431"/>
                    <a:ext cx="164" cy="3"/>
                  </a:xfrm>
                  <a:prstGeom prst="rect">
                    <a:avLst/>
                  </a:prstGeom>
                  <a:solidFill>
                    <a:srgbClr val="DBDBDB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37" name="Rectangle 113"/>
                  <p:cNvSpPr>
                    <a:spLocks noChangeAspect="1"/>
                  </p:cNvSpPr>
                  <p:nvPr/>
                </p:nvSpPr>
                <p:spPr>
                  <a:xfrm>
                    <a:off x="5303" y="4434"/>
                    <a:ext cx="164" cy="4"/>
                  </a:xfrm>
                  <a:prstGeom prst="rect">
                    <a:avLst/>
                  </a:prstGeom>
                  <a:solidFill>
                    <a:srgbClr val="E4E4E4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38" name="Rectangle 114"/>
                  <p:cNvSpPr>
                    <a:spLocks noChangeAspect="1"/>
                  </p:cNvSpPr>
                  <p:nvPr/>
                </p:nvSpPr>
                <p:spPr>
                  <a:xfrm>
                    <a:off x="5303" y="4438"/>
                    <a:ext cx="164" cy="3"/>
                  </a:xfrm>
                  <a:prstGeom prst="rect">
                    <a:avLst/>
                  </a:prstGeom>
                  <a:solidFill>
                    <a:srgbClr val="EDEDED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39" name="Rectangle 115"/>
                  <p:cNvSpPr>
                    <a:spLocks noChangeAspect="1"/>
                  </p:cNvSpPr>
                  <p:nvPr/>
                </p:nvSpPr>
                <p:spPr>
                  <a:xfrm>
                    <a:off x="5303" y="4441"/>
                    <a:ext cx="164" cy="4"/>
                  </a:xfrm>
                  <a:prstGeom prst="rect">
                    <a:avLst/>
                  </a:prstGeom>
                  <a:solidFill>
                    <a:srgbClr val="F3F3F3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40" name="Rectangle 116"/>
                  <p:cNvSpPr>
                    <a:spLocks noChangeAspect="1"/>
                  </p:cNvSpPr>
                  <p:nvPr/>
                </p:nvSpPr>
                <p:spPr>
                  <a:xfrm>
                    <a:off x="5303" y="4445"/>
                    <a:ext cx="164" cy="3"/>
                  </a:xfrm>
                  <a:prstGeom prst="rect">
                    <a:avLst/>
                  </a:prstGeom>
                  <a:solidFill>
                    <a:srgbClr val="F8F8F8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41" name="Rectangle 117"/>
                  <p:cNvSpPr>
                    <a:spLocks noChangeAspect="1"/>
                  </p:cNvSpPr>
                  <p:nvPr/>
                </p:nvSpPr>
                <p:spPr>
                  <a:xfrm>
                    <a:off x="5303" y="4448"/>
                    <a:ext cx="164" cy="4"/>
                  </a:xfrm>
                  <a:prstGeom prst="rect">
                    <a:avLst/>
                  </a:prstGeom>
                  <a:solidFill>
                    <a:srgbClr val="FBFBFB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42" name="Rectangle 118"/>
                  <p:cNvSpPr>
                    <a:spLocks noChangeAspect="1"/>
                  </p:cNvSpPr>
                  <p:nvPr/>
                </p:nvSpPr>
                <p:spPr>
                  <a:xfrm>
                    <a:off x="5303" y="4452"/>
                    <a:ext cx="164" cy="3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43" name="Freeform 119"/>
                  <p:cNvSpPr>
                    <a:spLocks noChangeAspect="1"/>
                  </p:cNvSpPr>
                  <p:nvPr/>
                </p:nvSpPr>
                <p:spPr>
                  <a:xfrm>
                    <a:off x="5303" y="4327"/>
                    <a:ext cx="155" cy="121"/>
                  </a:xfrm>
                  <a:custGeom>
                    <a:avLst/>
                    <a:gdLst>
                      <a:gd name="txL" fmla="*/ 0 w 155"/>
                      <a:gd name="txT" fmla="*/ 0 h 121"/>
                      <a:gd name="txR" fmla="*/ 155 w 155"/>
                      <a:gd name="txB" fmla="*/ 121 h 121"/>
                    </a:gdLst>
                    <a:ahLst/>
                    <a:cxnLst>
                      <a:cxn ang="0">
                        <a:pos x="78" y="0"/>
                      </a:cxn>
                      <a:cxn ang="0">
                        <a:pos x="48" y="3"/>
                      </a:cxn>
                      <a:cxn ang="0">
                        <a:pos x="22" y="17"/>
                      </a:cxn>
                      <a:cxn ang="0">
                        <a:pos x="5" y="38"/>
                      </a:cxn>
                      <a:cxn ang="0">
                        <a:pos x="0" y="62"/>
                      </a:cxn>
                      <a:cxn ang="0">
                        <a:pos x="5" y="83"/>
                      </a:cxn>
                      <a:cxn ang="0">
                        <a:pos x="22" y="104"/>
                      </a:cxn>
                      <a:cxn ang="0">
                        <a:pos x="48" y="118"/>
                      </a:cxn>
                      <a:cxn ang="0">
                        <a:pos x="78" y="121"/>
                      </a:cxn>
                      <a:cxn ang="0">
                        <a:pos x="108" y="118"/>
                      </a:cxn>
                      <a:cxn ang="0">
                        <a:pos x="134" y="104"/>
                      </a:cxn>
                      <a:cxn ang="0">
                        <a:pos x="151" y="83"/>
                      </a:cxn>
                      <a:cxn ang="0">
                        <a:pos x="155" y="62"/>
                      </a:cxn>
                      <a:cxn ang="0">
                        <a:pos x="151" y="38"/>
                      </a:cxn>
                      <a:cxn ang="0">
                        <a:pos x="134" y="17"/>
                      </a:cxn>
                      <a:cxn ang="0">
                        <a:pos x="108" y="3"/>
                      </a:cxn>
                      <a:cxn ang="0">
                        <a:pos x="78" y="0"/>
                      </a:cxn>
                    </a:cxnLst>
                    <a:rect l="txL" t="txT" r="txR" b="txB"/>
                    <a:pathLst>
                      <a:path w="155" h="121">
                        <a:moveTo>
                          <a:pt x="78" y="0"/>
                        </a:moveTo>
                        <a:lnTo>
                          <a:pt x="48" y="3"/>
                        </a:lnTo>
                        <a:lnTo>
                          <a:pt x="22" y="17"/>
                        </a:lnTo>
                        <a:lnTo>
                          <a:pt x="5" y="38"/>
                        </a:lnTo>
                        <a:lnTo>
                          <a:pt x="0" y="62"/>
                        </a:lnTo>
                        <a:lnTo>
                          <a:pt x="5" y="83"/>
                        </a:lnTo>
                        <a:lnTo>
                          <a:pt x="22" y="104"/>
                        </a:lnTo>
                        <a:lnTo>
                          <a:pt x="48" y="118"/>
                        </a:lnTo>
                        <a:lnTo>
                          <a:pt x="78" y="121"/>
                        </a:lnTo>
                        <a:lnTo>
                          <a:pt x="108" y="118"/>
                        </a:lnTo>
                        <a:lnTo>
                          <a:pt x="134" y="104"/>
                        </a:lnTo>
                        <a:lnTo>
                          <a:pt x="151" y="83"/>
                        </a:lnTo>
                        <a:lnTo>
                          <a:pt x="155" y="62"/>
                        </a:lnTo>
                        <a:lnTo>
                          <a:pt x="151" y="38"/>
                        </a:lnTo>
                        <a:lnTo>
                          <a:pt x="134" y="17"/>
                        </a:lnTo>
                        <a:lnTo>
                          <a:pt x="108" y="3"/>
                        </a:lnTo>
                        <a:lnTo>
                          <a:pt x="78" y="0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100000"/>
                    </a:srgbClr>
                  </a:solidFill>
                  <a:ln w="0" cap="flat" cmpd="sng">
                    <a:solidFill>
                      <a:srgbClr val="FFFFFF">
                        <a:alpha val="100000"/>
                      </a:srgb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3444" name="Oval 120"/>
                  <p:cNvSpPr>
                    <a:spLocks noChangeAspect="1"/>
                  </p:cNvSpPr>
                  <p:nvPr/>
                </p:nvSpPr>
                <p:spPr>
                  <a:xfrm>
                    <a:off x="5303" y="4327"/>
                    <a:ext cx="160" cy="125"/>
                  </a:xfrm>
                  <a:prstGeom prst="ellipse">
                    <a:avLst/>
                  </a:prstGeom>
                  <a:solidFill>
                    <a:srgbClr val="000000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45" name="Rectangle 121"/>
                  <p:cNvSpPr>
                    <a:spLocks noChangeAspect="1"/>
                  </p:cNvSpPr>
                  <p:nvPr/>
                </p:nvSpPr>
                <p:spPr>
                  <a:xfrm>
                    <a:off x="5303" y="4327"/>
                    <a:ext cx="164" cy="3"/>
                  </a:xfrm>
                  <a:prstGeom prst="rect">
                    <a:avLst/>
                  </a:prstGeom>
                  <a:solidFill>
                    <a:srgbClr val="FEFEFE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46" name="Rectangle 122"/>
                  <p:cNvSpPr>
                    <a:spLocks noChangeAspect="1"/>
                  </p:cNvSpPr>
                  <p:nvPr/>
                </p:nvSpPr>
                <p:spPr>
                  <a:xfrm>
                    <a:off x="5303" y="4330"/>
                    <a:ext cx="164" cy="3"/>
                  </a:xfrm>
                  <a:prstGeom prst="rect">
                    <a:avLst/>
                  </a:prstGeom>
                  <a:solidFill>
                    <a:srgbClr val="FBFBFB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47" name="Rectangle 123"/>
                  <p:cNvSpPr>
                    <a:spLocks noChangeAspect="1"/>
                  </p:cNvSpPr>
                  <p:nvPr/>
                </p:nvSpPr>
                <p:spPr>
                  <a:xfrm>
                    <a:off x="5303" y="4333"/>
                    <a:ext cx="164" cy="4"/>
                  </a:xfrm>
                  <a:prstGeom prst="rect">
                    <a:avLst/>
                  </a:prstGeom>
                  <a:solidFill>
                    <a:srgbClr val="F8F8F8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48" name="Rectangle 124"/>
                  <p:cNvSpPr>
                    <a:spLocks noChangeAspect="1"/>
                  </p:cNvSpPr>
                  <p:nvPr/>
                </p:nvSpPr>
                <p:spPr>
                  <a:xfrm>
                    <a:off x="5303" y="4337"/>
                    <a:ext cx="164" cy="3"/>
                  </a:xfrm>
                  <a:prstGeom prst="rect">
                    <a:avLst/>
                  </a:prstGeom>
                  <a:solidFill>
                    <a:srgbClr val="F3F3F3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49" name="Rectangle 125"/>
                  <p:cNvSpPr>
                    <a:spLocks noChangeAspect="1"/>
                  </p:cNvSpPr>
                  <p:nvPr/>
                </p:nvSpPr>
                <p:spPr>
                  <a:xfrm>
                    <a:off x="5303" y="4340"/>
                    <a:ext cx="164" cy="4"/>
                  </a:xfrm>
                  <a:prstGeom prst="rect">
                    <a:avLst/>
                  </a:prstGeom>
                  <a:solidFill>
                    <a:srgbClr val="EDEDED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50" name="Rectangle 126"/>
                  <p:cNvSpPr>
                    <a:spLocks noChangeAspect="1"/>
                  </p:cNvSpPr>
                  <p:nvPr/>
                </p:nvSpPr>
                <p:spPr>
                  <a:xfrm>
                    <a:off x="5303" y="4344"/>
                    <a:ext cx="164" cy="3"/>
                  </a:xfrm>
                  <a:prstGeom prst="rect">
                    <a:avLst/>
                  </a:prstGeom>
                  <a:solidFill>
                    <a:srgbClr val="E4E4E4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51" name="Rectangle 127"/>
                  <p:cNvSpPr>
                    <a:spLocks noChangeAspect="1"/>
                  </p:cNvSpPr>
                  <p:nvPr/>
                </p:nvSpPr>
                <p:spPr>
                  <a:xfrm>
                    <a:off x="5303" y="4347"/>
                    <a:ext cx="164" cy="4"/>
                  </a:xfrm>
                  <a:prstGeom prst="rect">
                    <a:avLst/>
                  </a:prstGeom>
                  <a:solidFill>
                    <a:srgbClr val="DBDBDB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52" name="Rectangle 128"/>
                  <p:cNvSpPr>
                    <a:spLocks noChangeAspect="1"/>
                  </p:cNvSpPr>
                  <p:nvPr/>
                </p:nvSpPr>
                <p:spPr>
                  <a:xfrm>
                    <a:off x="5303" y="4351"/>
                    <a:ext cx="164" cy="3"/>
                  </a:xfrm>
                  <a:prstGeom prst="rect">
                    <a:avLst/>
                  </a:prstGeom>
                  <a:solidFill>
                    <a:srgbClr val="CECECE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53" name="Rectangle 129"/>
                  <p:cNvSpPr>
                    <a:spLocks noChangeAspect="1"/>
                  </p:cNvSpPr>
                  <p:nvPr/>
                </p:nvSpPr>
                <p:spPr>
                  <a:xfrm>
                    <a:off x="5303" y="4354"/>
                    <a:ext cx="164" cy="4"/>
                  </a:xfrm>
                  <a:prstGeom prst="rect">
                    <a:avLst/>
                  </a:prstGeom>
                  <a:solidFill>
                    <a:srgbClr val="C0C0C0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54" name="Rectangle 130"/>
                  <p:cNvSpPr>
                    <a:spLocks noChangeAspect="1"/>
                  </p:cNvSpPr>
                  <p:nvPr/>
                </p:nvSpPr>
                <p:spPr>
                  <a:xfrm>
                    <a:off x="5303" y="4358"/>
                    <a:ext cx="164" cy="3"/>
                  </a:xfrm>
                  <a:prstGeom prst="rect">
                    <a:avLst/>
                  </a:prstGeom>
                  <a:solidFill>
                    <a:srgbClr val="B0B0B0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55" name="Rectangle 131"/>
                  <p:cNvSpPr>
                    <a:spLocks noChangeAspect="1"/>
                  </p:cNvSpPr>
                  <p:nvPr/>
                </p:nvSpPr>
                <p:spPr>
                  <a:xfrm>
                    <a:off x="5303" y="4361"/>
                    <a:ext cx="164" cy="4"/>
                  </a:xfrm>
                  <a:prstGeom prst="rect">
                    <a:avLst/>
                  </a:prstGeom>
                  <a:solidFill>
                    <a:srgbClr val="9E9E9E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56" name="Rectangle 132"/>
                  <p:cNvSpPr>
                    <a:spLocks noChangeAspect="1"/>
                  </p:cNvSpPr>
                  <p:nvPr/>
                </p:nvSpPr>
                <p:spPr>
                  <a:xfrm>
                    <a:off x="5303" y="4365"/>
                    <a:ext cx="164" cy="3"/>
                  </a:xfrm>
                  <a:prstGeom prst="rect">
                    <a:avLst/>
                  </a:prstGeom>
                  <a:solidFill>
                    <a:srgbClr val="8C8C8C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57" name="Rectangle 133"/>
                  <p:cNvSpPr>
                    <a:spLocks noChangeAspect="1"/>
                  </p:cNvSpPr>
                  <p:nvPr/>
                </p:nvSpPr>
                <p:spPr>
                  <a:xfrm>
                    <a:off x="5303" y="4368"/>
                    <a:ext cx="164" cy="4"/>
                  </a:xfrm>
                  <a:prstGeom prst="rect">
                    <a:avLst/>
                  </a:prstGeom>
                  <a:solidFill>
                    <a:srgbClr val="7A7A7A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58" name="Rectangle 134"/>
                  <p:cNvSpPr>
                    <a:spLocks noChangeAspect="1"/>
                  </p:cNvSpPr>
                  <p:nvPr/>
                </p:nvSpPr>
                <p:spPr>
                  <a:xfrm>
                    <a:off x="5303" y="4372"/>
                    <a:ext cx="164" cy="3"/>
                  </a:xfrm>
                  <a:prstGeom prst="rect">
                    <a:avLst/>
                  </a:prstGeom>
                  <a:solidFill>
                    <a:srgbClr val="676767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59" name="Rectangle 135"/>
                  <p:cNvSpPr>
                    <a:spLocks noChangeAspect="1"/>
                  </p:cNvSpPr>
                  <p:nvPr/>
                </p:nvSpPr>
                <p:spPr>
                  <a:xfrm>
                    <a:off x="5303" y="4375"/>
                    <a:ext cx="164" cy="4"/>
                  </a:xfrm>
                  <a:prstGeom prst="rect">
                    <a:avLst/>
                  </a:prstGeom>
                  <a:solidFill>
                    <a:srgbClr val="545454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60" name="Rectangle 136"/>
                  <p:cNvSpPr>
                    <a:spLocks noChangeAspect="1"/>
                  </p:cNvSpPr>
                  <p:nvPr/>
                </p:nvSpPr>
                <p:spPr>
                  <a:xfrm>
                    <a:off x="5303" y="4379"/>
                    <a:ext cx="164" cy="3"/>
                  </a:xfrm>
                  <a:prstGeom prst="rect">
                    <a:avLst/>
                  </a:prstGeom>
                  <a:solidFill>
                    <a:srgbClr val="424242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61" name="Rectangle 137"/>
                  <p:cNvSpPr>
                    <a:spLocks noChangeAspect="1"/>
                  </p:cNvSpPr>
                  <p:nvPr/>
                </p:nvSpPr>
                <p:spPr>
                  <a:xfrm>
                    <a:off x="5303" y="4382"/>
                    <a:ext cx="164" cy="4"/>
                  </a:xfrm>
                  <a:prstGeom prst="rect">
                    <a:avLst/>
                  </a:prstGeom>
                  <a:solidFill>
                    <a:srgbClr val="303030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62" name="Rectangle 138"/>
                  <p:cNvSpPr>
                    <a:spLocks noChangeAspect="1"/>
                  </p:cNvSpPr>
                  <p:nvPr/>
                </p:nvSpPr>
                <p:spPr>
                  <a:xfrm>
                    <a:off x="5303" y="4386"/>
                    <a:ext cx="164" cy="3"/>
                  </a:xfrm>
                  <a:prstGeom prst="rect">
                    <a:avLst/>
                  </a:prstGeom>
                  <a:solidFill>
                    <a:srgbClr val="1E1E1E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63" name="Rectangle 139"/>
                  <p:cNvSpPr>
                    <a:spLocks noChangeAspect="1"/>
                  </p:cNvSpPr>
                  <p:nvPr/>
                </p:nvSpPr>
                <p:spPr>
                  <a:xfrm>
                    <a:off x="5303" y="4389"/>
                    <a:ext cx="164" cy="4"/>
                  </a:xfrm>
                  <a:prstGeom prst="rect">
                    <a:avLst/>
                  </a:prstGeom>
                  <a:solidFill>
                    <a:srgbClr val="000000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64" name="Rectangle 140"/>
                  <p:cNvSpPr>
                    <a:spLocks noChangeAspect="1"/>
                  </p:cNvSpPr>
                  <p:nvPr/>
                </p:nvSpPr>
                <p:spPr>
                  <a:xfrm>
                    <a:off x="5303" y="4393"/>
                    <a:ext cx="164" cy="3"/>
                  </a:xfrm>
                  <a:prstGeom prst="rect">
                    <a:avLst/>
                  </a:prstGeom>
                  <a:solidFill>
                    <a:srgbClr val="000000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65" name="Rectangle 141"/>
                  <p:cNvSpPr>
                    <a:spLocks noChangeAspect="1"/>
                  </p:cNvSpPr>
                  <p:nvPr/>
                </p:nvSpPr>
                <p:spPr>
                  <a:xfrm>
                    <a:off x="5303" y="4396"/>
                    <a:ext cx="164" cy="4"/>
                  </a:xfrm>
                  <a:prstGeom prst="rect">
                    <a:avLst/>
                  </a:prstGeom>
                  <a:solidFill>
                    <a:srgbClr val="303030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66" name="Rectangle 142"/>
                  <p:cNvSpPr>
                    <a:spLocks noChangeAspect="1"/>
                  </p:cNvSpPr>
                  <p:nvPr/>
                </p:nvSpPr>
                <p:spPr>
                  <a:xfrm>
                    <a:off x="5303" y="4400"/>
                    <a:ext cx="164" cy="3"/>
                  </a:xfrm>
                  <a:prstGeom prst="rect">
                    <a:avLst/>
                  </a:prstGeom>
                  <a:solidFill>
                    <a:srgbClr val="424242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67" name="Rectangle 143"/>
                  <p:cNvSpPr>
                    <a:spLocks noChangeAspect="1"/>
                  </p:cNvSpPr>
                  <p:nvPr/>
                </p:nvSpPr>
                <p:spPr>
                  <a:xfrm>
                    <a:off x="5303" y="4403"/>
                    <a:ext cx="164" cy="4"/>
                  </a:xfrm>
                  <a:prstGeom prst="rect">
                    <a:avLst/>
                  </a:prstGeom>
                  <a:solidFill>
                    <a:srgbClr val="545454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68" name="Rectangle 144"/>
                  <p:cNvSpPr>
                    <a:spLocks noChangeAspect="1"/>
                  </p:cNvSpPr>
                  <p:nvPr/>
                </p:nvSpPr>
                <p:spPr>
                  <a:xfrm>
                    <a:off x="5303" y="4407"/>
                    <a:ext cx="164" cy="3"/>
                  </a:xfrm>
                  <a:prstGeom prst="rect">
                    <a:avLst/>
                  </a:prstGeom>
                  <a:solidFill>
                    <a:srgbClr val="676767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69" name="Rectangle 145"/>
                  <p:cNvSpPr>
                    <a:spLocks noChangeAspect="1"/>
                  </p:cNvSpPr>
                  <p:nvPr/>
                </p:nvSpPr>
                <p:spPr>
                  <a:xfrm>
                    <a:off x="5303" y="4410"/>
                    <a:ext cx="164" cy="4"/>
                  </a:xfrm>
                  <a:prstGeom prst="rect">
                    <a:avLst/>
                  </a:prstGeom>
                  <a:solidFill>
                    <a:srgbClr val="7A7A7A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70" name="Rectangle 146"/>
                  <p:cNvSpPr>
                    <a:spLocks noChangeAspect="1"/>
                  </p:cNvSpPr>
                  <p:nvPr/>
                </p:nvSpPr>
                <p:spPr>
                  <a:xfrm>
                    <a:off x="5303" y="4414"/>
                    <a:ext cx="164" cy="3"/>
                  </a:xfrm>
                  <a:prstGeom prst="rect">
                    <a:avLst/>
                  </a:prstGeom>
                  <a:solidFill>
                    <a:srgbClr val="8C8C8C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71" name="Rectangle 147"/>
                  <p:cNvSpPr>
                    <a:spLocks noChangeAspect="1"/>
                  </p:cNvSpPr>
                  <p:nvPr/>
                </p:nvSpPr>
                <p:spPr>
                  <a:xfrm>
                    <a:off x="5303" y="4417"/>
                    <a:ext cx="164" cy="4"/>
                  </a:xfrm>
                  <a:prstGeom prst="rect">
                    <a:avLst/>
                  </a:prstGeom>
                  <a:solidFill>
                    <a:srgbClr val="9E9E9E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72" name="Rectangle 148"/>
                  <p:cNvSpPr>
                    <a:spLocks noChangeAspect="1"/>
                  </p:cNvSpPr>
                  <p:nvPr/>
                </p:nvSpPr>
                <p:spPr>
                  <a:xfrm>
                    <a:off x="5303" y="4421"/>
                    <a:ext cx="164" cy="3"/>
                  </a:xfrm>
                  <a:prstGeom prst="rect">
                    <a:avLst/>
                  </a:prstGeom>
                  <a:solidFill>
                    <a:srgbClr val="B0B0B0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73" name="Rectangle 149"/>
                  <p:cNvSpPr>
                    <a:spLocks noChangeAspect="1"/>
                  </p:cNvSpPr>
                  <p:nvPr/>
                </p:nvSpPr>
                <p:spPr>
                  <a:xfrm>
                    <a:off x="5303" y="4424"/>
                    <a:ext cx="164" cy="3"/>
                  </a:xfrm>
                  <a:prstGeom prst="rect">
                    <a:avLst/>
                  </a:prstGeom>
                  <a:solidFill>
                    <a:srgbClr val="C0C0C0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74" name="Rectangle 150"/>
                  <p:cNvSpPr>
                    <a:spLocks noChangeAspect="1"/>
                  </p:cNvSpPr>
                  <p:nvPr/>
                </p:nvSpPr>
                <p:spPr>
                  <a:xfrm>
                    <a:off x="5303" y="4427"/>
                    <a:ext cx="164" cy="4"/>
                  </a:xfrm>
                  <a:prstGeom prst="rect">
                    <a:avLst/>
                  </a:prstGeom>
                  <a:solidFill>
                    <a:srgbClr val="CECECE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75" name="Rectangle 151"/>
                  <p:cNvSpPr>
                    <a:spLocks noChangeAspect="1"/>
                  </p:cNvSpPr>
                  <p:nvPr/>
                </p:nvSpPr>
                <p:spPr>
                  <a:xfrm>
                    <a:off x="5303" y="4431"/>
                    <a:ext cx="164" cy="3"/>
                  </a:xfrm>
                  <a:prstGeom prst="rect">
                    <a:avLst/>
                  </a:prstGeom>
                  <a:solidFill>
                    <a:srgbClr val="DBDBDB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76" name="Rectangle 152"/>
                  <p:cNvSpPr>
                    <a:spLocks noChangeAspect="1"/>
                  </p:cNvSpPr>
                  <p:nvPr/>
                </p:nvSpPr>
                <p:spPr>
                  <a:xfrm>
                    <a:off x="5303" y="4434"/>
                    <a:ext cx="164" cy="4"/>
                  </a:xfrm>
                  <a:prstGeom prst="rect">
                    <a:avLst/>
                  </a:prstGeom>
                  <a:solidFill>
                    <a:srgbClr val="E4E4E4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77" name="Rectangle 153"/>
                  <p:cNvSpPr>
                    <a:spLocks noChangeAspect="1"/>
                  </p:cNvSpPr>
                  <p:nvPr/>
                </p:nvSpPr>
                <p:spPr>
                  <a:xfrm>
                    <a:off x="5303" y="4438"/>
                    <a:ext cx="164" cy="3"/>
                  </a:xfrm>
                  <a:prstGeom prst="rect">
                    <a:avLst/>
                  </a:prstGeom>
                  <a:solidFill>
                    <a:srgbClr val="EDEDED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78" name="Rectangle 154"/>
                  <p:cNvSpPr>
                    <a:spLocks noChangeAspect="1"/>
                  </p:cNvSpPr>
                  <p:nvPr/>
                </p:nvSpPr>
                <p:spPr>
                  <a:xfrm>
                    <a:off x="5303" y="4441"/>
                    <a:ext cx="164" cy="4"/>
                  </a:xfrm>
                  <a:prstGeom prst="rect">
                    <a:avLst/>
                  </a:prstGeom>
                  <a:solidFill>
                    <a:srgbClr val="F3F3F3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79" name="Rectangle 155"/>
                  <p:cNvSpPr>
                    <a:spLocks noChangeAspect="1"/>
                  </p:cNvSpPr>
                  <p:nvPr/>
                </p:nvSpPr>
                <p:spPr>
                  <a:xfrm>
                    <a:off x="5303" y="4445"/>
                    <a:ext cx="164" cy="3"/>
                  </a:xfrm>
                  <a:prstGeom prst="rect">
                    <a:avLst/>
                  </a:prstGeom>
                  <a:solidFill>
                    <a:srgbClr val="F8F8F8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80" name="Rectangle 156"/>
                  <p:cNvSpPr>
                    <a:spLocks noChangeAspect="1"/>
                  </p:cNvSpPr>
                  <p:nvPr/>
                </p:nvSpPr>
                <p:spPr>
                  <a:xfrm>
                    <a:off x="5303" y="4448"/>
                    <a:ext cx="164" cy="4"/>
                  </a:xfrm>
                  <a:prstGeom prst="rect">
                    <a:avLst/>
                  </a:prstGeom>
                  <a:solidFill>
                    <a:srgbClr val="FBFBFB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13481" name="Rectangle 157"/>
                  <p:cNvSpPr>
                    <a:spLocks noChangeAspect="1"/>
                  </p:cNvSpPr>
                  <p:nvPr/>
                </p:nvSpPr>
                <p:spPr>
                  <a:xfrm>
                    <a:off x="5303" y="4452"/>
                    <a:ext cx="164" cy="3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noFill/>
                  </a:ln>
                </p:spPr>
                <p:txBody>
                  <a:bodyPr/>
                  <a:p>
                    <a:pPr lvl="0" eaLnBrk="1" hangingPunct="1"/>
                    <a:endParaRPr lang="zh-CN" altLang="en-US" dirty="0">
                      <a:latin typeface="Calibri" pitchFamily="34" charset="0"/>
                      <a:ea typeface="宋体" panose="02010600030101010101" pitchFamily="2" charset="-122"/>
                    </a:endParaRPr>
                  </a:p>
                </p:txBody>
              </p:sp>
            </p:grpSp>
            <p:sp>
              <p:nvSpPr>
                <p:cNvPr id="13405" name="Oval 158"/>
                <p:cNvSpPr>
                  <a:spLocks noChangeAspect="1"/>
                </p:cNvSpPr>
                <p:nvPr/>
              </p:nvSpPr>
              <p:spPr>
                <a:xfrm>
                  <a:off x="5303" y="4327"/>
                  <a:ext cx="160" cy="125"/>
                </a:xfrm>
                <a:prstGeom prst="ellipse">
                  <a:avLst/>
                </a:prstGeom>
                <a:noFill/>
                <a:ln w="825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p>
                  <a:pPr lvl="0" eaLnBrk="1" hangingPunct="1"/>
                  <a:endParaRPr lang="zh-CN" altLang="en-US" dirty="0">
                    <a:latin typeface="Calibri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3392" name="Text Box 159"/>
              <p:cNvSpPr txBox="1">
                <a:spLocks noChangeAspect="1"/>
              </p:cNvSpPr>
              <p:nvPr/>
            </p:nvSpPr>
            <p:spPr>
              <a:xfrm>
                <a:off x="4836" y="2620"/>
                <a:ext cx="700" cy="84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/>
              <a:p>
                <a:pPr lvl="0" algn="ctr" eaLnBrk="0" hangingPunct="0">
                  <a:lnSpc>
                    <a:spcPct val="90000"/>
                  </a:lnSpc>
                </a:pPr>
                <a:r>
                  <a:rPr lang="en-US" altLang="zh-CN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rPr>
                  <a:t>12</a:t>
                </a:r>
                <a:endParaRPr lang="en-US" altLang="zh-CN" b="1">
                  <a:solidFill>
                    <a:srgbClr val="000000"/>
                  </a:solidFill>
                  <a:latin typeface="方正舒体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393" name="Text Box 160"/>
              <p:cNvSpPr txBox="1">
                <a:spLocks noChangeAspect="1"/>
              </p:cNvSpPr>
              <p:nvPr/>
            </p:nvSpPr>
            <p:spPr>
              <a:xfrm>
                <a:off x="3780" y="6744"/>
                <a:ext cx="700" cy="84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/>
              <a:p>
                <a:pPr lvl="0" algn="ctr" eaLnBrk="0" hangingPunct="0">
                  <a:lnSpc>
                    <a:spcPct val="90000"/>
                  </a:lnSpc>
                </a:pPr>
                <a:r>
                  <a:rPr lang="en-US" altLang="zh-CN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rPr>
                  <a:t>7</a:t>
                </a:r>
                <a:endParaRPr lang="en-US" altLang="zh-CN" b="1">
                  <a:solidFill>
                    <a:srgbClr val="000000"/>
                  </a:solidFill>
                  <a:latin typeface="方正舒体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394" name="Text Box 161"/>
              <p:cNvSpPr txBox="1">
                <a:spLocks noChangeAspect="1"/>
              </p:cNvSpPr>
              <p:nvPr/>
            </p:nvSpPr>
            <p:spPr>
              <a:xfrm>
                <a:off x="3081" y="6051"/>
                <a:ext cx="699" cy="84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/>
              <a:p>
                <a:pPr lvl="0" algn="ctr" eaLnBrk="0" hangingPunct="0">
                  <a:lnSpc>
                    <a:spcPct val="90000"/>
                  </a:lnSpc>
                </a:pPr>
                <a:r>
                  <a:rPr lang="en-US" altLang="zh-CN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rPr>
                  <a:t>8</a:t>
                </a:r>
                <a:endParaRPr lang="en-US" altLang="zh-CN" b="1">
                  <a:solidFill>
                    <a:srgbClr val="000000"/>
                  </a:solidFill>
                  <a:latin typeface="方正舒体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395" name="Text Box 162"/>
              <p:cNvSpPr txBox="1">
                <a:spLocks noChangeAspect="1"/>
              </p:cNvSpPr>
              <p:nvPr/>
            </p:nvSpPr>
            <p:spPr>
              <a:xfrm>
                <a:off x="2721" y="4872"/>
                <a:ext cx="699" cy="84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/>
              <a:p>
                <a:pPr lvl="0" algn="ctr" eaLnBrk="0" hangingPunct="0">
                  <a:lnSpc>
                    <a:spcPct val="90000"/>
                  </a:lnSpc>
                </a:pPr>
                <a:r>
                  <a:rPr lang="en-US" altLang="zh-CN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rPr>
                  <a:t>9</a:t>
                </a:r>
                <a:endParaRPr lang="en-US" altLang="zh-CN" b="1">
                  <a:solidFill>
                    <a:srgbClr val="000000"/>
                  </a:solidFill>
                  <a:latin typeface="方正舒体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396" name="Text Box 163"/>
              <p:cNvSpPr txBox="1">
                <a:spLocks noChangeAspect="1"/>
              </p:cNvSpPr>
              <p:nvPr/>
            </p:nvSpPr>
            <p:spPr>
              <a:xfrm>
                <a:off x="3080" y="3936"/>
                <a:ext cx="700" cy="84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/>
              <a:p>
                <a:pPr lvl="0" algn="ctr" eaLnBrk="0" hangingPunct="0">
                  <a:lnSpc>
                    <a:spcPct val="90000"/>
                  </a:lnSpc>
                </a:pPr>
                <a:r>
                  <a:rPr lang="en-US" altLang="zh-CN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rPr>
                  <a:t>10</a:t>
                </a:r>
                <a:endParaRPr lang="en-US" altLang="zh-CN" b="1">
                  <a:solidFill>
                    <a:srgbClr val="000000"/>
                  </a:solidFill>
                  <a:latin typeface="方正舒体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397" name="Text Box 164"/>
              <p:cNvSpPr txBox="1">
                <a:spLocks noChangeAspect="1"/>
              </p:cNvSpPr>
              <p:nvPr/>
            </p:nvSpPr>
            <p:spPr>
              <a:xfrm>
                <a:off x="3801" y="3087"/>
                <a:ext cx="699" cy="84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/>
              <a:p>
                <a:pPr lvl="0" algn="ctr" eaLnBrk="0" hangingPunct="0">
                  <a:lnSpc>
                    <a:spcPct val="90000"/>
                  </a:lnSpc>
                </a:pPr>
                <a:r>
                  <a:rPr lang="en-US" altLang="zh-CN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rPr>
                  <a:t>11</a:t>
                </a:r>
                <a:endParaRPr lang="en-US" altLang="zh-CN" b="1">
                  <a:solidFill>
                    <a:srgbClr val="000000"/>
                  </a:solidFill>
                  <a:latin typeface="方正舒体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398" name="Text Box 165"/>
              <p:cNvSpPr txBox="1">
                <a:spLocks noChangeAspect="1"/>
              </p:cNvSpPr>
              <p:nvPr/>
            </p:nvSpPr>
            <p:spPr>
              <a:xfrm>
                <a:off x="6141" y="3087"/>
                <a:ext cx="699" cy="84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/>
              <a:p>
                <a:pPr lvl="0" algn="ctr" eaLnBrk="0" hangingPunct="0">
                  <a:lnSpc>
                    <a:spcPct val="90000"/>
                  </a:lnSpc>
                </a:pPr>
                <a:r>
                  <a:rPr lang="en-US" altLang="zh-CN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rPr>
                  <a:t>1</a:t>
                </a:r>
                <a:endParaRPr lang="en-US" altLang="zh-CN" b="1">
                  <a:solidFill>
                    <a:srgbClr val="000000"/>
                  </a:solidFill>
                  <a:latin typeface="方正舒体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399" name="Text Box 166"/>
              <p:cNvSpPr txBox="1">
                <a:spLocks noChangeAspect="1"/>
              </p:cNvSpPr>
              <p:nvPr/>
            </p:nvSpPr>
            <p:spPr>
              <a:xfrm>
                <a:off x="6840" y="3867"/>
                <a:ext cx="699" cy="84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/>
              <a:p>
                <a:pPr lvl="0" algn="ctr" eaLnBrk="0" hangingPunct="0">
                  <a:lnSpc>
                    <a:spcPct val="90000"/>
                  </a:lnSpc>
                </a:pPr>
                <a:r>
                  <a:rPr lang="en-US" altLang="zh-CN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rPr>
                  <a:t>2</a:t>
                </a:r>
                <a:endParaRPr lang="en-US" altLang="zh-CN" b="1">
                  <a:solidFill>
                    <a:srgbClr val="000000"/>
                  </a:solidFill>
                  <a:latin typeface="方正舒体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400" name="Text Box 167"/>
              <p:cNvSpPr txBox="1">
                <a:spLocks noChangeAspect="1"/>
              </p:cNvSpPr>
              <p:nvPr/>
            </p:nvSpPr>
            <p:spPr>
              <a:xfrm>
                <a:off x="7214" y="4872"/>
                <a:ext cx="699" cy="84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/>
              <a:p>
                <a:pPr lvl="0" algn="ctr" eaLnBrk="0" hangingPunct="0">
                  <a:lnSpc>
                    <a:spcPct val="90000"/>
                  </a:lnSpc>
                </a:pPr>
                <a:r>
                  <a:rPr lang="en-US" altLang="zh-CN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rPr>
                  <a:t>3</a:t>
                </a:r>
                <a:endParaRPr lang="en-US" altLang="zh-CN" b="1">
                  <a:solidFill>
                    <a:srgbClr val="000000"/>
                  </a:solidFill>
                  <a:latin typeface="方正舒体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401" name="Text Box 168"/>
              <p:cNvSpPr txBox="1">
                <a:spLocks noChangeAspect="1"/>
              </p:cNvSpPr>
              <p:nvPr/>
            </p:nvSpPr>
            <p:spPr>
              <a:xfrm>
                <a:off x="6840" y="5964"/>
                <a:ext cx="699" cy="84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/>
              <a:p>
                <a:pPr lvl="0" algn="ctr" eaLnBrk="0" hangingPunct="0">
                  <a:lnSpc>
                    <a:spcPct val="90000"/>
                  </a:lnSpc>
                </a:pPr>
                <a:r>
                  <a:rPr lang="en-US" altLang="zh-CN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rPr>
                  <a:t>4</a:t>
                </a:r>
                <a:endParaRPr lang="en-US" altLang="zh-CN" b="1">
                  <a:solidFill>
                    <a:srgbClr val="000000"/>
                  </a:solidFill>
                  <a:latin typeface="方正舒体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402" name="Text Box 169"/>
              <p:cNvSpPr txBox="1">
                <a:spLocks noChangeAspect="1"/>
              </p:cNvSpPr>
              <p:nvPr/>
            </p:nvSpPr>
            <p:spPr>
              <a:xfrm>
                <a:off x="6141" y="6744"/>
                <a:ext cx="699" cy="84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/>
              <a:p>
                <a:pPr lvl="0" algn="ctr" eaLnBrk="0" hangingPunct="0">
                  <a:lnSpc>
                    <a:spcPct val="90000"/>
                  </a:lnSpc>
                </a:pPr>
                <a:r>
                  <a:rPr lang="en-US" altLang="zh-CN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rPr>
                  <a:t>5</a:t>
                </a:r>
                <a:endParaRPr lang="en-US" altLang="zh-CN" b="1">
                  <a:solidFill>
                    <a:srgbClr val="000000"/>
                  </a:solidFill>
                  <a:latin typeface="方正舒体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403" name="Text Box 170"/>
              <p:cNvSpPr txBox="1">
                <a:spLocks noChangeAspect="1"/>
              </p:cNvSpPr>
              <p:nvPr/>
            </p:nvSpPr>
            <p:spPr>
              <a:xfrm>
                <a:off x="4880" y="7056"/>
                <a:ext cx="700" cy="84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lIns="0" tIns="0" rIns="0" bIns="0"/>
              <a:p>
                <a:pPr lvl="0" algn="ctr" eaLnBrk="0" hangingPunct="0">
                  <a:lnSpc>
                    <a:spcPct val="90000"/>
                  </a:lnSpc>
                </a:pPr>
                <a:r>
                  <a:rPr lang="en-US" altLang="zh-CN" b="1">
                    <a:solidFill>
                      <a:srgbClr val="000000"/>
                    </a:solidFill>
                    <a:latin typeface="方正舒体" pitchFamily="2" charset="-122"/>
                    <a:ea typeface="宋体" panose="02010600030101010101" pitchFamily="2" charset="-122"/>
                  </a:rPr>
                  <a:t>6</a:t>
                </a:r>
                <a:endParaRPr lang="en-US" altLang="zh-CN" b="1">
                  <a:solidFill>
                    <a:srgbClr val="000000"/>
                  </a:solidFill>
                  <a:latin typeface="方正舒体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3325" name="Line 171"/>
            <p:cNvSpPr>
              <a:spLocks noChangeAspect="1"/>
            </p:cNvSpPr>
            <p:nvPr/>
          </p:nvSpPr>
          <p:spPr>
            <a:xfrm flipV="1">
              <a:off x="4600" y="2070"/>
              <a:ext cx="0" cy="2438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26" name="Line 172"/>
            <p:cNvSpPr>
              <a:spLocks noChangeAspect="1"/>
            </p:cNvSpPr>
            <p:nvPr/>
          </p:nvSpPr>
          <p:spPr>
            <a:xfrm rot="1584651" flipH="1">
              <a:off x="4554" y="4763"/>
              <a:ext cx="1260" cy="1"/>
            </a:xfrm>
            <a:prstGeom prst="line">
              <a:avLst/>
            </a:prstGeom>
            <a:ln w="76200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94" name="Text Box 174"/>
          <p:cNvSpPr txBox="1"/>
          <p:nvPr/>
        </p:nvSpPr>
        <p:spPr>
          <a:xfrm>
            <a:off x="4932363" y="1844675"/>
            <a:ext cx="24384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en-US" altLang="zh-CN" sz="6000" b="1">
                <a:solidFill>
                  <a:srgbClr val="008000"/>
                </a:solidFill>
                <a:latin typeface="Calibri" pitchFamily="34" charset="0"/>
                <a:ea typeface="楷体_GB2312" panose="02010609030101010101" pitchFamily="49" charset="-122"/>
              </a:rPr>
              <a:t>4 :00</a:t>
            </a:r>
            <a:endParaRPr lang="en-US" altLang="zh-CN" sz="6000" b="1">
              <a:solidFill>
                <a:srgbClr val="008000"/>
              </a:solidFill>
              <a:latin typeface="Calibri" pitchFamily="34" charset="0"/>
              <a:ea typeface="楷体_GB2312" panose="02010609030101010101" pitchFamily="49" charset="-122"/>
            </a:endParaRPr>
          </a:p>
        </p:txBody>
      </p:sp>
      <p:pic>
        <p:nvPicPr>
          <p:cNvPr id="195" name="Picture 175">
            <a:hlinkClick r:id="" action="ppaction://media"/>
          </p:cNvPr>
          <p:cNvPicPr>
            <a:picLocks noRot="1" noChangeAspect="1"/>
          </p:cNvPicPr>
          <p:nvPr>
            <a:wavAudioFile r:embed="rId3" name="749.WAV"/>
          </p:nvPr>
        </p:nvPicPr>
        <p:blipFill>
          <a:blip r:embed="rId4"/>
          <a:stretch>
            <a:fillRect/>
          </a:stretch>
        </p:blipFill>
        <p:spPr>
          <a:xfrm>
            <a:off x="8628063" y="5929313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6" name="Text Box 176"/>
          <p:cNvSpPr txBox="1"/>
          <p:nvPr/>
        </p:nvSpPr>
        <p:spPr>
          <a:xfrm>
            <a:off x="5003800" y="2636838"/>
            <a:ext cx="20574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>
              <a:spcBef>
                <a:spcPct val="50000"/>
              </a:spcBef>
            </a:pPr>
            <a:r>
              <a:rPr lang="en-US" altLang="zh-CN" sz="6000" b="1">
                <a:solidFill>
                  <a:srgbClr val="008000"/>
                </a:solidFill>
                <a:latin typeface="Calibri" pitchFamily="34" charset="0"/>
                <a:ea typeface="楷体_GB2312" panose="02010609030101010101" pitchFamily="49" charset="-122"/>
              </a:rPr>
              <a:t>4</a:t>
            </a:r>
            <a:r>
              <a:rPr lang="zh-CN" altLang="en-US" sz="6000" b="1" dirty="0">
                <a:solidFill>
                  <a:srgbClr val="008000"/>
                </a:solidFill>
                <a:latin typeface="Calibri" pitchFamily="34" charset="0"/>
                <a:ea typeface="楷体_GB2312" panose="02010609030101010101" pitchFamily="49" charset="-122"/>
              </a:rPr>
              <a:t>时</a:t>
            </a:r>
            <a:endParaRPr lang="zh-CN" altLang="en-US" sz="6000" b="1" dirty="0">
              <a:solidFill>
                <a:srgbClr val="008000"/>
              </a:solidFill>
              <a:latin typeface="Calibri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1" fill="hold"/>
                                        <p:tgtEl>
                                          <p:spTgt spid="1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5"/>
                </p:tgtEl>
              </p:cMediaNode>
            </p:audio>
          </p:childTnLst>
        </p:cTn>
      </p:par>
    </p:tnLst>
    <p:bldLst>
      <p:bldP spid="194" grpId="0"/>
      <p:bldP spid="196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1078</Words>
  <Application>WPS 演示</Application>
  <PresentationFormat>在屏幕上显示</PresentationFormat>
  <Paragraphs>332</Paragraphs>
  <Slides>25</Slides>
  <Notes>1</Notes>
  <HiddenSlides>0</HiddenSlides>
  <MMClips>3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43" baseType="lpstr">
      <vt:lpstr>Arial</vt:lpstr>
      <vt:lpstr>宋体</vt:lpstr>
      <vt:lpstr>Wingdings</vt:lpstr>
      <vt:lpstr>Calibri</vt:lpstr>
      <vt:lpstr>华文楷体</vt:lpstr>
      <vt:lpstr>黑体</vt:lpstr>
      <vt:lpstr>华文新魏</vt:lpstr>
      <vt:lpstr>Times New Roman</vt:lpstr>
      <vt:lpstr>楷体_GB2312</vt:lpstr>
      <vt:lpstr>Candara</vt:lpstr>
      <vt:lpstr>方正舒体</vt:lpstr>
      <vt:lpstr>华文行楷</vt:lpstr>
      <vt:lpstr>微软雅黑</vt:lpstr>
      <vt:lpstr>Courier New</vt:lpstr>
      <vt:lpstr>自定义设计方案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5</cp:revision>
  <dcterms:created xsi:type="dcterms:W3CDTF">2016-12-20T07:29:16Z</dcterms:created>
  <dcterms:modified xsi:type="dcterms:W3CDTF">2016-12-20T07:32:25Z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