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16"/>
  </p:notesMasterIdLst>
  <p:sldIdLst>
    <p:sldId id="257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5" r:id="rId12"/>
    <p:sldId id="268" r:id="rId13"/>
    <p:sldId id="271" r:id="rId14"/>
    <p:sldId id="270" r:id="rId1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3399"/>
    <a:srgbClr val="DC3D3D"/>
    <a:srgbClr val="FFFFFF"/>
    <a:srgbClr val="6AB2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.jpeg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8" Type="http://schemas.openxmlformats.org/officeDocument/2006/relationships/tags" Target="../tags/tag20.xml"/><Relationship Id="rId17" Type="http://schemas.openxmlformats.org/officeDocument/2006/relationships/tags" Target="../tags/tag19.xml"/><Relationship Id="rId16" Type="http://schemas.openxmlformats.org/officeDocument/2006/relationships/tags" Target="../tags/tag18.xml"/><Relationship Id="rId15" Type="http://schemas.openxmlformats.org/officeDocument/2006/relationships/tags" Target="../tags/tag17.xml"/><Relationship Id="rId14" Type="http://schemas.openxmlformats.org/officeDocument/2006/relationships/tags" Target="../tags/tag16.xml"/><Relationship Id="rId13" Type="http://schemas.openxmlformats.org/officeDocument/2006/relationships/tags" Target="../tags/tag15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4282236"/>
            <a:ext cx="9144000" cy="1107957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482269"/>
            <a:ext cx="9144000" cy="60147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7F329-667B-46ED-8305-7449FB03C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63977-A459-4F24-9AD8-8E6A2975D741}" type="slidenum">
              <a:rPr lang="zh-CN" altLang="en-US" smtClean="0"/>
            </a:fld>
            <a:endParaRPr lang="zh-CN" altLang="en-US"/>
          </a:p>
        </p:txBody>
      </p:sp>
      <p:sp>
        <p:nvSpPr>
          <p:cNvPr id="16" name="Freeform 48"/>
          <p:cNvSpPr/>
          <p:nvPr>
            <p:custDataLst>
              <p:tags r:id="rId2"/>
            </p:custDataLst>
          </p:nvPr>
        </p:nvSpPr>
        <p:spPr bwMode="auto">
          <a:xfrm>
            <a:off x="7299049" y="3626256"/>
            <a:ext cx="185255" cy="201901"/>
          </a:xfrm>
          <a:custGeom>
            <a:avLst/>
            <a:gdLst>
              <a:gd name="T0" fmla="*/ 2147483646 w 187"/>
              <a:gd name="T1" fmla="*/ 2147483646 h 203"/>
              <a:gd name="T2" fmla="*/ 2147483646 w 187"/>
              <a:gd name="T3" fmla="*/ 2147483646 h 203"/>
              <a:gd name="T4" fmla="*/ 2147483646 w 187"/>
              <a:gd name="T5" fmla="*/ 2147483646 h 203"/>
              <a:gd name="T6" fmla="*/ 2147483646 w 187"/>
              <a:gd name="T7" fmla="*/ 2147483646 h 203"/>
              <a:gd name="T8" fmla="*/ 2147483646 w 187"/>
              <a:gd name="T9" fmla="*/ 2147483646 h 203"/>
              <a:gd name="T10" fmla="*/ 2147483646 w 187"/>
              <a:gd name="T11" fmla="*/ 2147483646 h 203"/>
              <a:gd name="T12" fmla="*/ 2147483646 w 187"/>
              <a:gd name="T13" fmla="*/ 2147483646 h 203"/>
              <a:gd name="T14" fmla="*/ 2147483646 w 187"/>
              <a:gd name="T15" fmla="*/ 2147483646 h 203"/>
              <a:gd name="T16" fmla="*/ 2147483646 w 187"/>
              <a:gd name="T17" fmla="*/ 2147483646 h 203"/>
              <a:gd name="T18" fmla="*/ 2147483646 w 187"/>
              <a:gd name="T19" fmla="*/ 2147483646 h 203"/>
              <a:gd name="T20" fmla="*/ 2147483646 w 187"/>
              <a:gd name="T21" fmla="*/ 2147483646 h 203"/>
              <a:gd name="T22" fmla="*/ 2147483646 w 187"/>
              <a:gd name="T23" fmla="*/ 2147483646 h 203"/>
              <a:gd name="T24" fmla="*/ 2147483646 w 187"/>
              <a:gd name="T25" fmla="*/ 2147483646 h 203"/>
              <a:gd name="T26" fmla="*/ 2147483646 w 187"/>
              <a:gd name="T27" fmla="*/ 2147483646 h 203"/>
              <a:gd name="T28" fmla="*/ 2147483646 w 187"/>
              <a:gd name="T29" fmla="*/ 2147483646 h 203"/>
              <a:gd name="T30" fmla="*/ 2147483646 w 187"/>
              <a:gd name="T31" fmla="*/ 2147483646 h 203"/>
              <a:gd name="T32" fmla="*/ 2147483646 w 187"/>
              <a:gd name="T33" fmla="*/ 2147483646 h 203"/>
              <a:gd name="T34" fmla="*/ 2147483646 w 187"/>
              <a:gd name="T35" fmla="*/ 2147483646 h 203"/>
              <a:gd name="T36" fmla="*/ 2147483646 w 187"/>
              <a:gd name="T37" fmla="*/ 2147483646 h 203"/>
              <a:gd name="T38" fmla="*/ 2147483646 w 187"/>
              <a:gd name="T39" fmla="*/ 2147483646 h 20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87" h="203">
                <a:moveTo>
                  <a:pt x="74" y="97"/>
                </a:moveTo>
                <a:cubicBezTo>
                  <a:pt x="60" y="105"/>
                  <a:pt x="62" y="122"/>
                  <a:pt x="72" y="128"/>
                </a:cubicBezTo>
                <a:cubicBezTo>
                  <a:pt x="83" y="136"/>
                  <a:pt x="106" y="137"/>
                  <a:pt x="113" y="115"/>
                </a:cubicBezTo>
                <a:cubicBezTo>
                  <a:pt x="128" y="73"/>
                  <a:pt x="81" y="52"/>
                  <a:pt x="48" y="64"/>
                </a:cubicBezTo>
                <a:cubicBezTo>
                  <a:pt x="30" y="71"/>
                  <a:pt x="6" y="105"/>
                  <a:pt x="27" y="145"/>
                </a:cubicBezTo>
                <a:cubicBezTo>
                  <a:pt x="36" y="162"/>
                  <a:pt x="57" y="178"/>
                  <a:pt x="85" y="179"/>
                </a:cubicBezTo>
                <a:cubicBezTo>
                  <a:pt x="144" y="181"/>
                  <a:pt x="183" y="110"/>
                  <a:pt x="153" y="59"/>
                </a:cubicBezTo>
                <a:cubicBezTo>
                  <a:pt x="132" y="23"/>
                  <a:pt x="89" y="18"/>
                  <a:pt x="66" y="20"/>
                </a:cubicBezTo>
                <a:cubicBezTo>
                  <a:pt x="50" y="20"/>
                  <a:pt x="28" y="29"/>
                  <a:pt x="11" y="39"/>
                </a:cubicBezTo>
                <a:cubicBezTo>
                  <a:pt x="33" y="12"/>
                  <a:pt x="65" y="0"/>
                  <a:pt x="103" y="10"/>
                </a:cubicBezTo>
                <a:cubicBezTo>
                  <a:pt x="120" y="14"/>
                  <a:pt x="136" y="22"/>
                  <a:pt x="151" y="33"/>
                </a:cubicBezTo>
                <a:cubicBezTo>
                  <a:pt x="168" y="47"/>
                  <a:pt x="187" y="78"/>
                  <a:pt x="177" y="123"/>
                </a:cubicBezTo>
                <a:cubicBezTo>
                  <a:pt x="171" y="151"/>
                  <a:pt x="154" y="176"/>
                  <a:pt x="127" y="186"/>
                </a:cubicBezTo>
                <a:cubicBezTo>
                  <a:pt x="83" y="203"/>
                  <a:pt x="17" y="186"/>
                  <a:pt x="7" y="135"/>
                </a:cubicBezTo>
                <a:cubicBezTo>
                  <a:pt x="0" y="103"/>
                  <a:pt x="19" y="62"/>
                  <a:pt x="54" y="51"/>
                </a:cubicBezTo>
                <a:cubicBezTo>
                  <a:pt x="83" y="43"/>
                  <a:pt x="118" y="54"/>
                  <a:pt x="127" y="83"/>
                </a:cubicBezTo>
                <a:cubicBezTo>
                  <a:pt x="133" y="103"/>
                  <a:pt x="126" y="127"/>
                  <a:pt x="105" y="140"/>
                </a:cubicBezTo>
                <a:cubicBezTo>
                  <a:pt x="98" y="144"/>
                  <a:pt x="83" y="148"/>
                  <a:pt x="68" y="142"/>
                </a:cubicBezTo>
                <a:cubicBezTo>
                  <a:pt x="40" y="130"/>
                  <a:pt x="44" y="109"/>
                  <a:pt x="53" y="100"/>
                </a:cubicBezTo>
                <a:cubicBezTo>
                  <a:pt x="60" y="93"/>
                  <a:pt x="69" y="95"/>
                  <a:pt x="74" y="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1035"/>
          </a:p>
        </p:txBody>
      </p:sp>
      <p:sp>
        <p:nvSpPr>
          <p:cNvPr id="17" name="Freeform 52"/>
          <p:cNvSpPr/>
          <p:nvPr>
            <p:custDataLst>
              <p:tags r:id="rId3"/>
            </p:custDataLst>
          </p:nvPr>
        </p:nvSpPr>
        <p:spPr bwMode="auto">
          <a:xfrm>
            <a:off x="3724927" y="2568020"/>
            <a:ext cx="313673" cy="339963"/>
          </a:xfrm>
          <a:custGeom>
            <a:avLst/>
            <a:gdLst>
              <a:gd name="T0" fmla="*/ 2147483646 w 187"/>
              <a:gd name="T1" fmla="*/ 2147483646 h 203"/>
              <a:gd name="T2" fmla="*/ 2147483646 w 187"/>
              <a:gd name="T3" fmla="*/ 2147483646 h 203"/>
              <a:gd name="T4" fmla="*/ 2147483646 w 187"/>
              <a:gd name="T5" fmla="*/ 2147483646 h 203"/>
              <a:gd name="T6" fmla="*/ 2147483646 w 187"/>
              <a:gd name="T7" fmla="*/ 2147483646 h 203"/>
              <a:gd name="T8" fmla="*/ 2147483646 w 187"/>
              <a:gd name="T9" fmla="*/ 2147483646 h 203"/>
              <a:gd name="T10" fmla="*/ 2147483646 w 187"/>
              <a:gd name="T11" fmla="*/ 2147483646 h 203"/>
              <a:gd name="T12" fmla="*/ 2147483646 w 187"/>
              <a:gd name="T13" fmla="*/ 2147483646 h 203"/>
              <a:gd name="T14" fmla="*/ 2147483646 w 187"/>
              <a:gd name="T15" fmla="*/ 2147483646 h 203"/>
              <a:gd name="T16" fmla="*/ 2147483646 w 187"/>
              <a:gd name="T17" fmla="*/ 2147483646 h 203"/>
              <a:gd name="T18" fmla="*/ 2147483646 w 187"/>
              <a:gd name="T19" fmla="*/ 2147483646 h 203"/>
              <a:gd name="T20" fmla="*/ 2147483646 w 187"/>
              <a:gd name="T21" fmla="*/ 2147483646 h 203"/>
              <a:gd name="T22" fmla="*/ 2147483646 w 187"/>
              <a:gd name="T23" fmla="*/ 2147483646 h 203"/>
              <a:gd name="T24" fmla="*/ 2147483646 w 187"/>
              <a:gd name="T25" fmla="*/ 2147483646 h 203"/>
              <a:gd name="T26" fmla="*/ 2147483646 w 187"/>
              <a:gd name="T27" fmla="*/ 2147483646 h 203"/>
              <a:gd name="T28" fmla="*/ 2147483646 w 187"/>
              <a:gd name="T29" fmla="*/ 2147483646 h 203"/>
              <a:gd name="T30" fmla="*/ 2147483646 w 187"/>
              <a:gd name="T31" fmla="*/ 2147483646 h 203"/>
              <a:gd name="T32" fmla="*/ 2147483646 w 187"/>
              <a:gd name="T33" fmla="*/ 2147483646 h 203"/>
              <a:gd name="T34" fmla="*/ 2147483646 w 187"/>
              <a:gd name="T35" fmla="*/ 2147483646 h 203"/>
              <a:gd name="T36" fmla="*/ 2147483646 w 187"/>
              <a:gd name="T37" fmla="*/ 2147483646 h 203"/>
              <a:gd name="T38" fmla="*/ 2147483646 w 187"/>
              <a:gd name="T39" fmla="*/ 2147483646 h 20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87" h="203">
                <a:moveTo>
                  <a:pt x="74" y="97"/>
                </a:moveTo>
                <a:cubicBezTo>
                  <a:pt x="60" y="105"/>
                  <a:pt x="62" y="122"/>
                  <a:pt x="72" y="128"/>
                </a:cubicBezTo>
                <a:cubicBezTo>
                  <a:pt x="83" y="136"/>
                  <a:pt x="106" y="137"/>
                  <a:pt x="113" y="115"/>
                </a:cubicBezTo>
                <a:cubicBezTo>
                  <a:pt x="128" y="73"/>
                  <a:pt x="81" y="52"/>
                  <a:pt x="48" y="64"/>
                </a:cubicBezTo>
                <a:cubicBezTo>
                  <a:pt x="30" y="71"/>
                  <a:pt x="6" y="105"/>
                  <a:pt x="27" y="145"/>
                </a:cubicBezTo>
                <a:cubicBezTo>
                  <a:pt x="36" y="162"/>
                  <a:pt x="57" y="178"/>
                  <a:pt x="85" y="179"/>
                </a:cubicBezTo>
                <a:cubicBezTo>
                  <a:pt x="144" y="181"/>
                  <a:pt x="183" y="110"/>
                  <a:pt x="153" y="59"/>
                </a:cubicBezTo>
                <a:cubicBezTo>
                  <a:pt x="132" y="23"/>
                  <a:pt x="89" y="18"/>
                  <a:pt x="66" y="20"/>
                </a:cubicBezTo>
                <a:cubicBezTo>
                  <a:pt x="50" y="20"/>
                  <a:pt x="28" y="29"/>
                  <a:pt x="11" y="39"/>
                </a:cubicBezTo>
                <a:cubicBezTo>
                  <a:pt x="33" y="12"/>
                  <a:pt x="65" y="0"/>
                  <a:pt x="103" y="10"/>
                </a:cubicBezTo>
                <a:cubicBezTo>
                  <a:pt x="120" y="14"/>
                  <a:pt x="136" y="22"/>
                  <a:pt x="151" y="33"/>
                </a:cubicBezTo>
                <a:cubicBezTo>
                  <a:pt x="168" y="47"/>
                  <a:pt x="187" y="78"/>
                  <a:pt x="177" y="123"/>
                </a:cubicBezTo>
                <a:cubicBezTo>
                  <a:pt x="171" y="151"/>
                  <a:pt x="154" y="176"/>
                  <a:pt x="127" y="186"/>
                </a:cubicBezTo>
                <a:cubicBezTo>
                  <a:pt x="83" y="203"/>
                  <a:pt x="17" y="186"/>
                  <a:pt x="7" y="135"/>
                </a:cubicBezTo>
                <a:cubicBezTo>
                  <a:pt x="0" y="103"/>
                  <a:pt x="19" y="62"/>
                  <a:pt x="54" y="51"/>
                </a:cubicBezTo>
                <a:cubicBezTo>
                  <a:pt x="83" y="43"/>
                  <a:pt x="118" y="54"/>
                  <a:pt x="127" y="83"/>
                </a:cubicBezTo>
                <a:cubicBezTo>
                  <a:pt x="133" y="103"/>
                  <a:pt x="126" y="127"/>
                  <a:pt x="105" y="140"/>
                </a:cubicBezTo>
                <a:cubicBezTo>
                  <a:pt x="98" y="144"/>
                  <a:pt x="83" y="148"/>
                  <a:pt x="68" y="142"/>
                </a:cubicBezTo>
                <a:cubicBezTo>
                  <a:pt x="40" y="130"/>
                  <a:pt x="44" y="109"/>
                  <a:pt x="53" y="100"/>
                </a:cubicBezTo>
                <a:cubicBezTo>
                  <a:pt x="60" y="93"/>
                  <a:pt x="69" y="95"/>
                  <a:pt x="74" y="9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 sz="1035"/>
          </a:p>
        </p:txBody>
      </p:sp>
      <p:sp>
        <p:nvSpPr>
          <p:cNvPr id="18" name="Freeform 48"/>
          <p:cNvSpPr/>
          <p:nvPr>
            <p:custDataLst>
              <p:tags r:id="rId4"/>
            </p:custDataLst>
          </p:nvPr>
        </p:nvSpPr>
        <p:spPr bwMode="auto">
          <a:xfrm>
            <a:off x="8610600" y="3727207"/>
            <a:ext cx="435507" cy="474639"/>
          </a:xfrm>
          <a:custGeom>
            <a:avLst/>
            <a:gdLst>
              <a:gd name="T0" fmla="*/ 2147483646 w 187"/>
              <a:gd name="T1" fmla="*/ 2147483646 h 203"/>
              <a:gd name="T2" fmla="*/ 2147483646 w 187"/>
              <a:gd name="T3" fmla="*/ 2147483646 h 203"/>
              <a:gd name="T4" fmla="*/ 2147483646 w 187"/>
              <a:gd name="T5" fmla="*/ 2147483646 h 203"/>
              <a:gd name="T6" fmla="*/ 2147483646 w 187"/>
              <a:gd name="T7" fmla="*/ 2147483646 h 203"/>
              <a:gd name="T8" fmla="*/ 2147483646 w 187"/>
              <a:gd name="T9" fmla="*/ 2147483646 h 203"/>
              <a:gd name="T10" fmla="*/ 2147483646 w 187"/>
              <a:gd name="T11" fmla="*/ 2147483646 h 203"/>
              <a:gd name="T12" fmla="*/ 2147483646 w 187"/>
              <a:gd name="T13" fmla="*/ 2147483646 h 203"/>
              <a:gd name="T14" fmla="*/ 2147483646 w 187"/>
              <a:gd name="T15" fmla="*/ 2147483646 h 203"/>
              <a:gd name="T16" fmla="*/ 2147483646 w 187"/>
              <a:gd name="T17" fmla="*/ 2147483646 h 203"/>
              <a:gd name="T18" fmla="*/ 2147483646 w 187"/>
              <a:gd name="T19" fmla="*/ 2147483646 h 203"/>
              <a:gd name="T20" fmla="*/ 2147483646 w 187"/>
              <a:gd name="T21" fmla="*/ 2147483646 h 203"/>
              <a:gd name="T22" fmla="*/ 2147483646 w 187"/>
              <a:gd name="T23" fmla="*/ 2147483646 h 203"/>
              <a:gd name="T24" fmla="*/ 2147483646 w 187"/>
              <a:gd name="T25" fmla="*/ 2147483646 h 203"/>
              <a:gd name="T26" fmla="*/ 2147483646 w 187"/>
              <a:gd name="T27" fmla="*/ 2147483646 h 203"/>
              <a:gd name="T28" fmla="*/ 2147483646 w 187"/>
              <a:gd name="T29" fmla="*/ 2147483646 h 203"/>
              <a:gd name="T30" fmla="*/ 2147483646 w 187"/>
              <a:gd name="T31" fmla="*/ 2147483646 h 203"/>
              <a:gd name="T32" fmla="*/ 2147483646 w 187"/>
              <a:gd name="T33" fmla="*/ 2147483646 h 203"/>
              <a:gd name="T34" fmla="*/ 2147483646 w 187"/>
              <a:gd name="T35" fmla="*/ 2147483646 h 203"/>
              <a:gd name="T36" fmla="*/ 2147483646 w 187"/>
              <a:gd name="T37" fmla="*/ 2147483646 h 203"/>
              <a:gd name="T38" fmla="*/ 2147483646 w 187"/>
              <a:gd name="T39" fmla="*/ 2147483646 h 20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87" h="203">
                <a:moveTo>
                  <a:pt x="74" y="97"/>
                </a:moveTo>
                <a:cubicBezTo>
                  <a:pt x="60" y="105"/>
                  <a:pt x="62" y="122"/>
                  <a:pt x="72" y="128"/>
                </a:cubicBezTo>
                <a:cubicBezTo>
                  <a:pt x="83" y="136"/>
                  <a:pt x="106" y="137"/>
                  <a:pt x="113" y="115"/>
                </a:cubicBezTo>
                <a:cubicBezTo>
                  <a:pt x="128" y="73"/>
                  <a:pt x="81" y="52"/>
                  <a:pt x="48" y="64"/>
                </a:cubicBezTo>
                <a:cubicBezTo>
                  <a:pt x="30" y="71"/>
                  <a:pt x="6" y="105"/>
                  <a:pt x="27" y="145"/>
                </a:cubicBezTo>
                <a:cubicBezTo>
                  <a:pt x="36" y="162"/>
                  <a:pt x="57" y="178"/>
                  <a:pt x="85" y="179"/>
                </a:cubicBezTo>
                <a:cubicBezTo>
                  <a:pt x="144" y="181"/>
                  <a:pt x="183" y="110"/>
                  <a:pt x="153" y="59"/>
                </a:cubicBezTo>
                <a:cubicBezTo>
                  <a:pt x="132" y="23"/>
                  <a:pt x="89" y="18"/>
                  <a:pt x="66" y="20"/>
                </a:cubicBezTo>
                <a:cubicBezTo>
                  <a:pt x="50" y="20"/>
                  <a:pt x="28" y="29"/>
                  <a:pt x="11" y="39"/>
                </a:cubicBezTo>
                <a:cubicBezTo>
                  <a:pt x="33" y="12"/>
                  <a:pt x="65" y="0"/>
                  <a:pt x="103" y="10"/>
                </a:cubicBezTo>
                <a:cubicBezTo>
                  <a:pt x="120" y="14"/>
                  <a:pt x="136" y="22"/>
                  <a:pt x="151" y="33"/>
                </a:cubicBezTo>
                <a:cubicBezTo>
                  <a:pt x="168" y="47"/>
                  <a:pt x="187" y="78"/>
                  <a:pt x="177" y="123"/>
                </a:cubicBezTo>
                <a:cubicBezTo>
                  <a:pt x="171" y="151"/>
                  <a:pt x="154" y="176"/>
                  <a:pt x="127" y="186"/>
                </a:cubicBezTo>
                <a:cubicBezTo>
                  <a:pt x="83" y="203"/>
                  <a:pt x="17" y="186"/>
                  <a:pt x="7" y="135"/>
                </a:cubicBezTo>
                <a:cubicBezTo>
                  <a:pt x="0" y="103"/>
                  <a:pt x="19" y="62"/>
                  <a:pt x="54" y="51"/>
                </a:cubicBezTo>
                <a:cubicBezTo>
                  <a:pt x="83" y="43"/>
                  <a:pt x="118" y="54"/>
                  <a:pt x="127" y="83"/>
                </a:cubicBezTo>
                <a:cubicBezTo>
                  <a:pt x="133" y="103"/>
                  <a:pt x="126" y="127"/>
                  <a:pt x="105" y="140"/>
                </a:cubicBezTo>
                <a:cubicBezTo>
                  <a:pt x="98" y="144"/>
                  <a:pt x="83" y="148"/>
                  <a:pt x="68" y="142"/>
                </a:cubicBezTo>
                <a:cubicBezTo>
                  <a:pt x="40" y="130"/>
                  <a:pt x="44" y="109"/>
                  <a:pt x="53" y="100"/>
                </a:cubicBezTo>
                <a:cubicBezTo>
                  <a:pt x="60" y="93"/>
                  <a:pt x="69" y="95"/>
                  <a:pt x="74" y="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1035"/>
          </a:p>
        </p:txBody>
      </p:sp>
      <p:grpSp>
        <p:nvGrpSpPr>
          <p:cNvPr id="22" name="组合 21"/>
          <p:cNvGrpSpPr/>
          <p:nvPr/>
        </p:nvGrpSpPr>
        <p:grpSpPr>
          <a:xfrm>
            <a:off x="4485903" y="888247"/>
            <a:ext cx="3220194" cy="3220194"/>
            <a:chOff x="3886179" y="230511"/>
            <a:chExt cx="3851928" cy="3851928"/>
          </a:xfrm>
        </p:grpSpPr>
        <p:sp>
          <p:nvSpPr>
            <p:cNvPr id="19" name="椭圆 18"/>
            <p:cNvSpPr/>
            <p:nvPr/>
          </p:nvSpPr>
          <p:spPr>
            <a:xfrm>
              <a:off x="3956517" y="349771"/>
              <a:ext cx="3699527" cy="3615438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36124" t="-4536" r="-27859" b="-732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同心圆 19"/>
            <p:cNvSpPr/>
            <p:nvPr/>
          </p:nvSpPr>
          <p:spPr>
            <a:xfrm>
              <a:off x="3886179" y="230511"/>
              <a:ext cx="3851928" cy="3851928"/>
            </a:xfrm>
            <a:prstGeom prst="donut">
              <a:avLst>
                <a:gd name="adj" fmla="val 4639"/>
              </a:avLst>
            </a:prstGeom>
            <a:gradFill flip="none" rotWithShape="1">
              <a:gsLst>
                <a:gs pos="38000">
                  <a:srgbClr val="4CB5B9"/>
                </a:gs>
                <a:gs pos="0">
                  <a:srgbClr val="2ACED0"/>
                </a:gs>
                <a:gs pos="38000">
                  <a:srgbClr val="D24F5E"/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6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591098" y="5401226"/>
            <a:ext cx="9000000" cy="58616"/>
            <a:chOff x="984739" y="2919046"/>
            <a:chExt cx="3317630" cy="58616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984739" y="2919046"/>
              <a:ext cx="3317630" cy="0"/>
            </a:xfrm>
            <a:prstGeom prst="line">
              <a:avLst/>
            </a:prstGeom>
            <a:ln w="38100">
              <a:solidFill>
                <a:srgbClr val="524F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984739" y="2977662"/>
              <a:ext cx="3317630" cy="0"/>
            </a:xfrm>
            <a:prstGeom prst="line">
              <a:avLst/>
            </a:prstGeom>
            <a:ln w="38100">
              <a:solidFill>
                <a:srgbClr val="524F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61D3F-34E9-4F9D-84A2-72367D9F9A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4DC01-BD11-43BE-8FE9-19C0CFD26E47}" type="slidenum">
              <a:rPr lang="zh-CN" altLang="en-US" smtClean="0"/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839559" y="654018"/>
            <a:ext cx="10512884" cy="5639842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tx1"/>
                </a:solidFill>
              </a:defRPr>
            </a:lvl1pPr>
            <a:lvl2pPr marL="723900" indent="0">
              <a:buFontTx/>
              <a:buNone/>
              <a:defRPr sz="2000">
                <a:solidFill>
                  <a:schemeClr val="tx1"/>
                </a:solidFill>
              </a:defRPr>
            </a:lvl2pPr>
            <a:lvl3pPr marL="1428750" indent="0">
              <a:buFontTx/>
              <a:buNone/>
              <a:defRPr>
                <a:solidFill>
                  <a:schemeClr val="tx1"/>
                </a:solidFill>
              </a:defRPr>
            </a:lvl3pPr>
            <a:lvl4pPr marL="2152650" indent="0">
              <a:buFontTx/>
              <a:buNone/>
              <a:defRPr>
                <a:solidFill>
                  <a:schemeClr val="tx1"/>
                </a:solidFill>
              </a:defRPr>
            </a:lvl4pPr>
            <a:lvl5pPr marL="2876550" indent="0">
              <a:buFontTx/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7F329-667B-46ED-8305-7449FB03C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63977-A459-4F24-9AD8-8E6A2975D7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66415" y="2266950"/>
            <a:ext cx="6897386" cy="1103927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7F329-667B-46ED-8305-7449FB03C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63977-A459-4F24-9AD8-8E6A2975D741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038600" y="3558430"/>
            <a:ext cx="6869064" cy="804755"/>
            <a:chOff x="908278" y="5125661"/>
            <a:chExt cx="3979687" cy="466246"/>
          </a:xfrm>
        </p:grpSpPr>
        <p:sp>
          <p:nvSpPr>
            <p:cNvPr id="24" name="矩形 23"/>
            <p:cNvSpPr/>
            <p:nvPr>
              <p:custDataLst>
                <p:tags r:id="rId2"/>
              </p:custDataLst>
            </p:nvPr>
          </p:nvSpPr>
          <p:spPr>
            <a:xfrm rot="21021193">
              <a:off x="3460201" y="5258883"/>
              <a:ext cx="162812" cy="162812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525145">
                <a:defRPr/>
              </a:pPr>
              <a:endParaRPr lang="zh-CN" altLang="en-US" sz="1035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" name="矩形 24"/>
            <p:cNvSpPr/>
            <p:nvPr>
              <p:custDataLst>
                <p:tags r:id="rId3"/>
              </p:custDataLst>
            </p:nvPr>
          </p:nvSpPr>
          <p:spPr>
            <a:xfrm rot="900000">
              <a:off x="3963427" y="5346966"/>
              <a:ext cx="126567" cy="138003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525145">
                <a:defRPr/>
              </a:pPr>
              <a:endParaRPr lang="zh-CN" altLang="en-US" sz="1035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6" name="矩形 25"/>
            <p:cNvSpPr/>
            <p:nvPr>
              <p:custDataLst>
                <p:tags r:id="rId4"/>
              </p:custDataLst>
            </p:nvPr>
          </p:nvSpPr>
          <p:spPr>
            <a:xfrm rot="1632393">
              <a:off x="1125051" y="5403660"/>
              <a:ext cx="127080" cy="127080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525145">
                <a:defRPr/>
              </a:pPr>
              <a:endParaRPr lang="zh-CN" altLang="en-US" sz="1035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7" name="矩形 26"/>
            <p:cNvSpPr/>
            <p:nvPr>
              <p:custDataLst>
                <p:tags r:id="rId5"/>
              </p:custDataLst>
            </p:nvPr>
          </p:nvSpPr>
          <p:spPr>
            <a:xfrm rot="19632393">
              <a:off x="3076712" y="5291115"/>
              <a:ext cx="127225" cy="127225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525145">
                <a:defRPr/>
              </a:pPr>
              <a:endParaRPr lang="zh-CN" altLang="en-US" sz="1035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8" name="矩形 27"/>
            <p:cNvSpPr/>
            <p:nvPr>
              <p:custDataLst>
                <p:tags r:id="rId6"/>
              </p:custDataLst>
            </p:nvPr>
          </p:nvSpPr>
          <p:spPr>
            <a:xfrm>
              <a:off x="908278" y="5165999"/>
              <a:ext cx="70230" cy="70230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525145">
                <a:defRPr/>
              </a:pPr>
              <a:endParaRPr lang="zh-CN" altLang="en-US" sz="1035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9" name="矩形 28"/>
            <p:cNvSpPr/>
            <p:nvPr>
              <p:custDataLst>
                <p:tags r:id="rId7"/>
              </p:custDataLst>
            </p:nvPr>
          </p:nvSpPr>
          <p:spPr>
            <a:xfrm rot="20673998">
              <a:off x="4720904" y="5400858"/>
              <a:ext cx="167061" cy="167061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525145">
                <a:defRPr/>
              </a:pPr>
              <a:endParaRPr lang="zh-CN" altLang="en-US" sz="1035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0" name="矩形 29"/>
            <p:cNvSpPr/>
            <p:nvPr>
              <p:custDataLst>
                <p:tags r:id="rId8"/>
              </p:custDataLst>
            </p:nvPr>
          </p:nvSpPr>
          <p:spPr>
            <a:xfrm>
              <a:off x="3410787" y="5521675"/>
              <a:ext cx="70230" cy="70230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525145">
                <a:defRPr/>
              </a:pPr>
              <a:endParaRPr lang="zh-CN" altLang="en-US" sz="1035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1" name="矩形 30"/>
            <p:cNvSpPr/>
            <p:nvPr>
              <p:custDataLst>
                <p:tags r:id="rId9"/>
              </p:custDataLst>
            </p:nvPr>
          </p:nvSpPr>
          <p:spPr>
            <a:xfrm rot="762483">
              <a:off x="1652478" y="5389538"/>
              <a:ext cx="155325" cy="15532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525145">
                <a:defRPr/>
              </a:pPr>
              <a:endParaRPr lang="zh-CN" altLang="en-US" sz="1035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2" name="矩形 31"/>
            <p:cNvSpPr/>
            <p:nvPr>
              <p:custDataLst>
                <p:tags r:id="rId10"/>
              </p:custDataLst>
            </p:nvPr>
          </p:nvSpPr>
          <p:spPr>
            <a:xfrm rot="18900000">
              <a:off x="4353658" y="5206151"/>
              <a:ext cx="72860" cy="7944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525145">
                <a:defRPr/>
              </a:pPr>
              <a:endParaRPr lang="zh-CN" altLang="en-US" sz="1035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3" name="矩形 32"/>
            <p:cNvSpPr/>
            <p:nvPr>
              <p:custDataLst>
                <p:tags r:id="rId11"/>
              </p:custDataLst>
            </p:nvPr>
          </p:nvSpPr>
          <p:spPr>
            <a:xfrm rot="900000">
              <a:off x="2487225" y="5346440"/>
              <a:ext cx="100531" cy="109617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525145">
                <a:defRPr/>
              </a:pPr>
              <a:endParaRPr lang="zh-CN" altLang="en-US" sz="1035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4" name="矩形 33"/>
            <p:cNvSpPr/>
            <p:nvPr>
              <p:custDataLst>
                <p:tags r:id="rId12"/>
              </p:custDataLst>
            </p:nvPr>
          </p:nvSpPr>
          <p:spPr>
            <a:xfrm rot="1800000">
              <a:off x="1602182" y="5183718"/>
              <a:ext cx="70230" cy="70230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525145">
                <a:defRPr/>
              </a:pPr>
              <a:endParaRPr lang="zh-CN" altLang="en-US" sz="506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5" name="椭圆 34"/>
            <p:cNvSpPr/>
            <p:nvPr>
              <p:custDataLst>
                <p:tags r:id="rId13"/>
              </p:custDataLst>
            </p:nvPr>
          </p:nvSpPr>
          <p:spPr>
            <a:xfrm>
              <a:off x="2577585" y="5388189"/>
              <a:ext cx="179267" cy="170401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  <a:alpha val="70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35"/>
            </a:p>
          </p:txBody>
        </p:sp>
        <p:sp>
          <p:nvSpPr>
            <p:cNvPr id="36" name="椭圆 35"/>
            <p:cNvSpPr/>
            <p:nvPr>
              <p:custDataLst>
                <p:tags r:id="rId14"/>
              </p:custDataLst>
            </p:nvPr>
          </p:nvSpPr>
          <p:spPr>
            <a:xfrm>
              <a:off x="1802800" y="5367003"/>
              <a:ext cx="184922" cy="151307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70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35"/>
            </a:p>
          </p:txBody>
        </p:sp>
        <p:sp>
          <p:nvSpPr>
            <p:cNvPr id="37" name="椭圆 36"/>
            <p:cNvSpPr/>
            <p:nvPr>
              <p:custDataLst>
                <p:tags r:id="rId15"/>
              </p:custDataLst>
            </p:nvPr>
          </p:nvSpPr>
          <p:spPr>
            <a:xfrm>
              <a:off x="2875578" y="5125661"/>
              <a:ext cx="195401" cy="229067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  <a:alpha val="70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35"/>
            </a:p>
          </p:txBody>
        </p:sp>
        <p:sp>
          <p:nvSpPr>
            <p:cNvPr id="38" name="椭圆 37"/>
            <p:cNvSpPr/>
            <p:nvPr>
              <p:custDataLst>
                <p:tags r:id="rId16"/>
              </p:custDataLst>
            </p:nvPr>
          </p:nvSpPr>
          <p:spPr>
            <a:xfrm>
              <a:off x="3724751" y="5440600"/>
              <a:ext cx="136126" cy="151307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40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35"/>
            </a:p>
          </p:txBody>
        </p:sp>
        <p:sp>
          <p:nvSpPr>
            <p:cNvPr id="39" name="椭圆 38"/>
            <p:cNvSpPr/>
            <p:nvPr>
              <p:custDataLst>
                <p:tags r:id="rId17"/>
              </p:custDataLst>
            </p:nvPr>
          </p:nvSpPr>
          <p:spPr>
            <a:xfrm>
              <a:off x="2199662" y="5213790"/>
              <a:ext cx="183819" cy="2043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  <a:alpha val="70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35"/>
            </a:p>
          </p:txBody>
        </p:sp>
        <p:sp>
          <p:nvSpPr>
            <p:cNvPr id="40" name="椭圆 39"/>
            <p:cNvSpPr/>
            <p:nvPr>
              <p:custDataLst>
                <p:tags r:id="rId18"/>
              </p:custDataLst>
            </p:nvPr>
          </p:nvSpPr>
          <p:spPr>
            <a:xfrm>
              <a:off x="3721035" y="5201656"/>
              <a:ext cx="124723" cy="13863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  <a:alpha val="40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35"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7F329-667B-46ED-8305-7449FB03C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63977-A459-4F24-9AD8-8E6A2975D7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590550"/>
            <a:ext cx="10515600" cy="11001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7F329-667B-46ED-8305-7449FB03C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63977-A459-4F24-9AD8-8E6A2975D7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0" y="4115933"/>
            <a:ext cx="6096000" cy="1119188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accent5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7F329-667B-46ED-8305-7449FB03C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63977-A459-4F24-9AD8-8E6A2975D741}" type="slidenum">
              <a:rPr lang="zh-CN" altLang="en-US" smtClean="0"/>
            </a:fld>
            <a:endParaRPr lang="zh-CN" altLang="en-US"/>
          </a:p>
        </p:txBody>
      </p:sp>
      <p:cxnSp>
        <p:nvCxnSpPr>
          <p:cNvPr id="6" name="直接连接符 5"/>
          <p:cNvCxnSpPr/>
          <p:nvPr>
            <p:custDataLst>
              <p:tags r:id="rId2"/>
            </p:custDataLst>
          </p:nvPr>
        </p:nvCxnSpPr>
        <p:spPr>
          <a:xfrm rot="5400000">
            <a:off x="6096000" y="-168424"/>
            <a:ext cx="0" cy="811106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 rot="5400000">
            <a:off x="6096000" y="-74990"/>
            <a:ext cx="0" cy="811106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7F329-667B-46ED-8305-7449FB03C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63977-A459-4F24-9AD8-8E6A2975D7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685800"/>
            <a:ext cx="4113212" cy="1581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685801"/>
            <a:ext cx="6172200" cy="5175250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266950"/>
            <a:ext cx="4113212" cy="360203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7F329-667B-46ED-8305-7449FB03C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63977-A459-4F24-9AD8-8E6A2975D7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47699"/>
            <a:ext cx="2628900" cy="5529263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647699"/>
            <a:ext cx="7734300" cy="5529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7F329-667B-46ED-8305-7449FB03C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63977-A459-4F24-9AD8-8E6A2975D7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4.xml"/><Relationship Id="rId12" Type="http://schemas.openxmlformats.org/officeDocument/2006/relationships/tags" Target="../tags/tag23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571500"/>
            <a:ext cx="10515600" cy="1119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2420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A7F329-667B-46ED-8305-7449FB03C9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2420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2420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363977-A459-4F24-9AD8-8E6A2975D74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jpe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jpeg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jpe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1.jpeg"/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-107950" y="3256280"/>
            <a:ext cx="3733800" cy="1119505"/>
          </a:xfrm>
        </p:spPr>
        <p:txBody>
          <a:bodyPr/>
          <a:p>
            <a:r>
              <a:rPr lang="zh-CN" altLang="en-US" sz="6000" smtClean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《识字</a:t>
            </a:r>
            <a:r>
              <a:rPr lang="en-US" altLang="zh-CN" sz="6000" smtClean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6000" smtClean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endParaRPr lang="zh-CN" altLang="en-US" sz="6000" smtClean="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01310" y="1691005"/>
            <a:ext cx="1265555" cy="131064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4000"/>
              <a:t>qíng</a:t>
            </a:r>
            <a:endParaRPr lang="zh-CN" altLang="en-US" sz="4000"/>
          </a:p>
          <a:p>
            <a:r>
              <a:rPr lang="zh-CN" altLang="en-US" sz="4000"/>
              <a:t>  晴 </a:t>
            </a:r>
            <a:endParaRPr lang="zh-CN" altLang="en-US" sz="4000"/>
          </a:p>
        </p:txBody>
      </p:sp>
      <p:sp>
        <p:nvSpPr>
          <p:cNvPr id="10" name="文本框 9"/>
          <p:cNvSpPr txBox="1"/>
          <p:nvPr/>
        </p:nvSpPr>
        <p:spPr>
          <a:xfrm>
            <a:off x="4595495" y="3256280"/>
            <a:ext cx="1339215" cy="13106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4000"/>
              <a:t>qíng</a:t>
            </a:r>
            <a:endParaRPr lang="zh-CN" altLang="en-US" sz="4000"/>
          </a:p>
          <a:p>
            <a:r>
              <a:rPr lang="zh-CN" altLang="en-US" sz="4000"/>
              <a:t>  情</a:t>
            </a:r>
            <a:endParaRPr lang="zh-CN" altLang="en-US" sz="4000"/>
          </a:p>
        </p:txBody>
      </p:sp>
      <p:sp>
        <p:nvSpPr>
          <p:cNvPr id="11" name="文本框 10"/>
          <p:cNvSpPr txBox="1"/>
          <p:nvPr/>
        </p:nvSpPr>
        <p:spPr>
          <a:xfrm>
            <a:off x="8096885" y="1691005"/>
            <a:ext cx="1250950" cy="13106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4000"/>
              <a:t>jīng</a:t>
            </a:r>
            <a:endParaRPr lang="zh-CN" altLang="en-US" sz="4000"/>
          </a:p>
          <a:p>
            <a:r>
              <a:rPr lang="zh-CN" altLang="en-US" sz="4000"/>
              <a:t> 睛</a:t>
            </a:r>
            <a:endParaRPr lang="zh-CN" altLang="en-US" sz="4000"/>
          </a:p>
        </p:txBody>
      </p:sp>
      <p:sp>
        <p:nvSpPr>
          <p:cNvPr id="12" name="文本框 11"/>
          <p:cNvSpPr txBox="1"/>
          <p:nvPr/>
        </p:nvSpPr>
        <p:spPr>
          <a:xfrm>
            <a:off x="7304405" y="3256280"/>
            <a:ext cx="1251585" cy="13106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4000"/>
              <a:t>qǐng</a:t>
            </a:r>
            <a:endParaRPr lang="zh-CN" altLang="en-US" sz="4000"/>
          </a:p>
          <a:p>
            <a:r>
              <a:rPr lang="zh-CN" altLang="en-US" sz="4000"/>
              <a:t>  请</a:t>
            </a:r>
            <a:endParaRPr lang="zh-CN" altLang="en-US" sz="400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9" grpId="3" animBg="1"/>
      <p:bldP spid="9" grpId="4" animBg="1"/>
      <p:bldP spid="9" grpId="5" animBg="1"/>
      <p:bldP spid="9" grpId="6" animBg="1"/>
      <p:bldP spid="9" grpId="7" animBg="1"/>
      <p:bldP spid="9" grpId="8" animBg="1"/>
      <p:bldP spid="9" grpId="9" bldLvl="0" animBg="1"/>
      <p:bldP spid="11" grpId="0" bldLvl="0" animBg="1"/>
      <p:bldP spid="10" grpId="0" bldLvl="0" animBg="1"/>
      <p:bldP spid="12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1"/>
          <p:cNvPicPr>
            <a:picLocks noChangeAspect="1"/>
          </p:cNvPicPr>
          <p:nvPr/>
        </p:nvPicPr>
        <p:blipFill>
          <a:blip r:embed="rId2"/>
          <a:srcRect l="11751" t="18950" r="60070" b="17685"/>
          <a:stretch>
            <a:fillRect/>
          </a:stretch>
        </p:blipFill>
        <p:spPr>
          <a:xfrm>
            <a:off x="4683125" y="593090"/>
            <a:ext cx="4714240" cy="596011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组合 8"/>
          <p:cNvGrpSpPr/>
          <p:nvPr/>
        </p:nvGrpSpPr>
        <p:grpSpPr>
          <a:xfrm>
            <a:off x="1188720" y="1592580"/>
            <a:ext cx="2103120" cy="2865120"/>
            <a:chOff x="1872" y="2508"/>
            <a:chExt cx="3312" cy="4512"/>
          </a:xfrm>
        </p:grpSpPr>
        <p:sp>
          <p:nvSpPr>
            <p:cNvPr id="7" name="椭圆 6"/>
            <p:cNvSpPr/>
            <p:nvPr/>
          </p:nvSpPr>
          <p:spPr>
            <a:xfrm>
              <a:off x="1872" y="2508"/>
              <a:ext cx="3312" cy="451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760" y="2724"/>
              <a:ext cx="1584" cy="4272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p>
              <a:r>
                <a:rPr lang="zh-CN" altLang="en-US" sz="5400">
                  <a:latin typeface="楷体" panose="02010609060101010101" charset="-122"/>
                  <a:ea typeface="楷体" panose="02010609060101010101" charset="-122"/>
                </a:rPr>
                <a:t>小青蛙</a:t>
              </a:r>
              <a:endParaRPr lang="zh-CN" altLang="en-US" sz="54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10" name="图片 9" descr="13-15121R13ZbA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1590" y="3880485"/>
            <a:ext cx="2858770" cy="177292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7680960" y="1226820"/>
            <a:ext cx="487680" cy="50292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80960" y="2171700"/>
            <a:ext cx="487680" cy="47244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696200" y="3939540"/>
            <a:ext cx="472440" cy="51816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746115" y="4899660"/>
            <a:ext cx="471805" cy="47244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20151026095558494"/>
          <p:cNvPicPr>
            <a:picLocks noChangeAspect="1"/>
          </p:cNvPicPr>
          <p:nvPr>
            <p:ph idx="1"/>
          </p:nvPr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18260" r="15121"/>
          <a:stretch>
            <a:fillRect/>
          </a:stretch>
        </p:blipFill>
        <p:spPr>
          <a:xfrm>
            <a:off x="483235" y="1691005"/>
            <a:ext cx="3558540" cy="331216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914400" y="373380"/>
            <a:ext cx="4282440" cy="1143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6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做一做</a:t>
            </a:r>
            <a:endParaRPr lang="zh-CN" altLang="en-US" sz="60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 descr="13-15121R13ZbA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5885" y="2032635"/>
            <a:ext cx="4505325" cy="2794000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3445510" y="975995"/>
            <a:ext cx="5958205" cy="49066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、复习一下我们今天新学的四个生字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、找一找生活中还有那些和青青长得很像的汉字呢</a:t>
            </a:r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?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把它们都写下来吧！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4971415" y="1698625"/>
            <a:ext cx="4541520" cy="34594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8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谢谢</a:t>
            </a:r>
            <a:endParaRPr lang="zh-CN" altLang="en-US" sz="8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8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小朋友们！</a:t>
            </a:r>
            <a:endParaRPr lang="zh-CN" altLang="en-US" sz="8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 descr="deb1121c4fe3479eaced71254d0d1ec7_th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8850" y="-15875"/>
            <a:ext cx="3811905" cy="3494405"/>
          </a:xfrm>
          <a:prstGeom prst="rect">
            <a:avLst/>
          </a:prstGeom>
        </p:spPr>
      </p:pic>
      <p:pic>
        <p:nvPicPr>
          <p:cNvPr id="7" name="图片 6" descr="03214246479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4855"/>
          <a:stretch>
            <a:fillRect/>
          </a:stretch>
        </p:blipFill>
        <p:spPr>
          <a:xfrm>
            <a:off x="-152400" y="-187325"/>
            <a:ext cx="5943600" cy="62725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8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小青蛙青青的故事</a:t>
            </a:r>
            <a:endParaRPr lang="zh-CN" altLang="en-US" sz="48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内容占位符 3" descr="13-15121R13ZbA"/>
          <p:cNvPicPr>
            <a:picLocks noChangeAspect="1"/>
          </p:cNvPicPr>
          <p:nvPr>
            <p:ph idx="1"/>
          </p:nvPr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440" y="1879600"/>
            <a:ext cx="5843270" cy="3982720"/>
          </a:xfrm>
          <a:prstGeom prst="rect">
            <a:avLst/>
          </a:prstGeom>
        </p:spPr>
      </p:pic>
      <p:sp>
        <p:nvSpPr>
          <p:cNvPr id="7" name="椭圆形标注 6"/>
          <p:cNvSpPr/>
          <p:nvPr/>
        </p:nvSpPr>
        <p:spPr>
          <a:xfrm>
            <a:off x="6116955" y="662940"/>
            <a:ext cx="5514975" cy="4202430"/>
          </a:xfrm>
          <a:prstGeom prst="wedgeEllipseCallou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大家好！</a:t>
            </a:r>
            <a:endParaRPr lang="zh-CN" altLang="en-US" sz="2800">
              <a:solidFill>
                <a:schemeClr val="tx1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280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我是你们的好朋友青青春天来啦！</a:t>
            </a:r>
            <a:endParaRPr lang="zh-CN" altLang="en-US" sz="2800">
              <a:solidFill>
                <a:schemeClr val="tx1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280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小朋友们想不想听听我的故事呢？</a:t>
            </a:r>
            <a:endParaRPr lang="zh-CN" altLang="en-US" sz="2800">
              <a:solidFill>
                <a:schemeClr val="tx1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云形 7"/>
          <p:cNvSpPr/>
          <p:nvPr/>
        </p:nvSpPr>
        <p:spPr>
          <a:xfrm>
            <a:off x="5640705" y="399415"/>
            <a:ext cx="5574030" cy="2992120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今天是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晴（qíng）</a:t>
            </a:r>
            <a:r>
              <a:rPr lang="zh-CN" altLang="en-US" sz="320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朗的一天，天气暖洋洋的，青青舒服的晒着太阳。</a:t>
            </a:r>
            <a:endParaRPr lang="en-US" altLang="zh-CN" sz="3200">
              <a:solidFill>
                <a:schemeClr val="tx1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245475" y="3299460"/>
            <a:ext cx="974090" cy="85344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121275" y="3077845"/>
            <a:ext cx="5941695" cy="3697605"/>
            <a:chOff x="8017" y="4823"/>
            <a:chExt cx="9429" cy="5847"/>
          </a:xfrm>
        </p:grpSpPr>
        <p:sp>
          <p:nvSpPr>
            <p:cNvPr id="2" name="椭圆 1"/>
            <p:cNvSpPr/>
            <p:nvPr/>
          </p:nvSpPr>
          <p:spPr>
            <a:xfrm>
              <a:off x="11568" y="5196"/>
              <a:ext cx="1417" cy="1344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7" name="图片 6" descr="13-15121R13ZbA"/>
            <p:cNvPicPr preferRelativeResize="0">
              <a:picLocks noChangeAspect="1"/>
            </p:cNvPicPr>
            <p:nvPr/>
          </p:nvPicPr>
          <p:blipFill>
            <a:blip r:embed="rId2">
              <a:clrChange>
                <a:clrFrom>
                  <a:srgbClr val="FEFEFE">
                    <a:alpha val="100000"/>
                  </a:srgbClr>
                </a:clrFrom>
                <a:clrTo>
                  <a:srgbClr val="FEFEFE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17" y="4823"/>
              <a:ext cx="9429" cy="5847"/>
            </a:xfrm>
            <a:prstGeom prst="rect">
              <a:avLst/>
            </a:prstGeom>
            <a:noFill/>
            <a:ln>
              <a:solidFill>
                <a:srgbClr val="6AB2DA"/>
              </a:solidFill>
            </a:ln>
          </p:spPr>
        </p:pic>
      </p:grpSp>
      <p:pic>
        <p:nvPicPr>
          <p:cNvPr id="6" name="图片 5" descr="122300fz4uog3dmmnmt0m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2814" b="3717"/>
          <a:stretch>
            <a:fillRect/>
          </a:stretch>
        </p:blipFill>
        <p:spPr>
          <a:xfrm>
            <a:off x="168275" y="31115"/>
            <a:ext cx="5086350" cy="4802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" name="图片 4" descr="13-15121R13ZbA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r="10729"/>
          <a:stretch>
            <a:fillRect/>
          </a:stretch>
        </p:blipFill>
        <p:spPr>
          <a:xfrm>
            <a:off x="1180465" y="3455035"/>
            <a:ext cx="3555365" cy="2470150"/>
          </a:xfrm>
          <a:prstGeom prst="rect">
            <a:avLst/>
          </a:prstGeom>
        </p:spPr>
      </p:pic>
      <p:pic>
        <p:nvPicPr>
          <p:cNvPr id="4" name="图片 3" descr="13-15121R13ZbA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10621"/>
          <a:stretch>
            <a:fillRect/>
          </a:stretch>
        </p:blipFill>
        <p:spPr>
          <a:xfrm>
            <a:off x="7319010" y="3500120"/>
            <a:ext cx="3496310" cy="2425065"/>
          </a:xfrm>
          <a:prstGeom prst="rect">
            <a:avLst/>
          </a:prstGeom>
        </p:spPr>
      </p:pic>
      <p:sp>
        <p:nvSpPr>
          <p:cNvPr id="2" name="矩形标注 1"/>
          <p:cNvSpPr/>
          <p:nvPr/>
        </p:nvSpPr>
        <p:spPr>
          <a:xfrm>
            <a:off x="2304415" y="1198245"/>
            <a:ext cx="1308100" cy="2256790"/>
          </a:xfrm>
          <a:prstGeom prst="wedgeRectCallou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咦？我们长得好像哎！</a:t>
            </a:r>
            <a:endParaRPr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8016875" y="1198880"/>
            <a:ext cx="1292860" cy="2256155"/>
          </a:xfrm>
          <a:prstGeom prst="wedgeRectCallou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我叫贝贝，我们做好朋友吧！</a:t>
            </a:r>
            <a:endParaRPr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八角星 7"/>
          <p:cNvSpPr/>
          <p:nvPr/>
        </p:nvSpPr>
        <p:spPr>
          <a:xfrm>
            <a:off x="4045585" y="1198245"/>
            <a:ext cx="3721100" cy="3462020"/>
          </a:xfrm>
          <a:prstGeom prst="star8">
            <a:avLst/>
          </a:prstGeom>
          <a:pattFill prst="pct20">
            <a:fgClr>
              <a:srgbClr val="FFFF00"/>
            </a:fgClr>
            <a:bgClr>
              <a:schemeClr val="bg1"/>
            </a:bgClr>
          </a:patt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友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情（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qíng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3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云形 5"/>
          <p:cNvSpPr/>
          <p:nvPr/>
        </p:nvSpPr>
        <p:spPr>
          <a:xfrm>
            <a:off x="3863340" y="1866900"/>
            <a:ext cx="4465320" cy="2697480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突然</a:t>
            </a:r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青青瞪大了眼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睛（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jīng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4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xit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6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8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8" grpId="0" bldLvl="0" animBg="1"/>
      <p:bldP spid="6" grpId="0" animBg="1"/>
      <p:bldP spid="6" grpId="1" animBg="1"/>
      <p:bldP spid="6" grpId="2" animBg="1"/>
      <p:bldP spid="6" grpId="3" animBg="1"/>
      <p:bldP spid="6" grpId="4" animBg="1"/>
      <p:bldP spid="6" grpId="5" animBg="1"/>
      <p:bldP spid="6" grpId="6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云形标注 7"/>
          <p:cNvSpPr/>
          <p:nvPr/>
        </p:nvSpPr>
        <p:spPr>
          <a:xfrm>
            <a:off x="5582285" y="602615"/>
            <a:ext cx="5655310" cy="2762885"/>
          </a:xfrm>
          <a:prstGeom prst="cloudCallou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青青：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我邀（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yāo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请（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qǐng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你去我家玩。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贝贝：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好呀！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13-15121R13ZbA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17522" r="17218"/>
          <a:stretch>
            <a:fillRect/>
          </a:stretch>
        </p:blipFill>
        <p:spPr>
          <a:xfrm>
            <a:off x="6124575" y="3766185"/>
            <a:ext cx="2601595" cy="2472055"/>
          </a:xfrm>
          <a:prstGeom prst="rect">
            <a:avLst/>
          </a:prstGeom>
        </p:spPr>
      </p:pic>
      <p:pic>
        <p:nvPicPr>
          <p:cNvPr id="5" name="图片 4" descr="13-15121R13ZbA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16868" r="17734"/>
          <a:stretch>
            <a:fillRect/>
          </a:stretch>
        </p:blipFill>
        <p:spPr>
          <a:xfrm>
            <a:off x="8726170" y="3856990"/>
            <a:ext cx="2511425" cy="2381250"/>
          </a:xfrm>
          <a:prstGeom prst="rect">
            <a:avLst/>
          </a:prstGeom>
        </p:spPr>
      </p:pic>
      <p:pic>
        <p:nvPicPr>
          <p:cNvPr id="7" name="图片 6" descr="2413401_075550726494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295" y="513080"/>
            <a:ext cx="4349115" cy="5290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8" grpId="3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13360" y="922020"/>
            <a:ext cx="2377440" cy="900430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8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找一找</a:t>
            </a:r>
            <a:endParaRPr lang="zh-CN" altLang="en-US" sz="48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48710" y="1630045"/>
            <a:ext cx="1265555" cy="1310640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p>
            <a:r>
              <a:rPr lang="zh-CN" altLang="en-US" sz="4000"/>
              <a:t>qíng</a:t>
            </a:r>
            <a:endParaRPr lang="zh-CN" altLang="en-US" sz="4000"/>
          </a:p>
          <a:p>
            <a:r>
              <a:rPr lang="zh-CN" altLang="en-US" sz="4000"/>
              <a:t>  晴 </a:t>
            </a:r>
            <a:endParaRPr lang="zh-CN" altLang="en-US" sz="4000"/>
          </a:p>
        </p:txBody>
      </p:sp>
      <p:sp>
        <p:nvSpPr>
          <p:cNvPr id="11" name="文本框 10"/>
          <p:cNvSpPr txBox="1"/>
          <p:nvPr/>
        </p:nvSpPr>
        <p:spPr>
          <a:xfrm>
            <a:off x="5932805" y="1630045"/>
            <a:ext cx="1250950" cy="131064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p>
            <a:r>
              <a:rPr lang="zh-CN" altLang="en-US" sz="4000"/>
              <a:t>jīng</a:t>
            </a:r>
            <a:endParaRPr lang="zh-CN" altLang="en-US" sz="4000"/>
          </a:p>
          <a:p>
            <a:r>
              <a:rPr lang="zh-CN" altLang="en-US" sz="4000"/>
              <a:t> 睛</a:t>
            </a:r>
            <a:endParaRPr lang="zh-CN" altLang="en-US" sz="4000"/>
          </a:p>
        </p:txBody>
      </p:sp>
      <p:sp>
        <p:nvSpPr>
          <p:cNvPr id="10" name="文本框 9"/>
          <p:cNvSpPr txBox="1"/>
          <p:nvPr/>
        </p:nvSpPr>
        <p:spPr>
          <a:xfrm>
            <a:off x="3648710" y="3500120"/>
            <a:ext cx="1339215" cy="1310640"/>
          </a:xfrm>
          <a:prstGeom prst="rect">
            <a:avLst/>
          </a:prstGeom>
          <a:solidFill>
            <a:srgbClr val="FF0066"/>
          </a:solidFill>
        </p:spPr>
        <p:txBody>
          <a:bodyPr wrap="square" rtlCol="0">
            <a:spAutoFit/>
          </a:bodyPr>
          <a:p>
            <a:r>
              <a:rPr lang="zh-CN" altLang="en-US" sz="4000"/>
              <a:t>qíng</a:t>
            </a:r>
            <a:endParaRPr lang="zh-CN" altLang="en-US" sz="4000"/>
          </a:p>
          <a:p>
            <a:r>
              <a:rPr lang="zh-CN" altLang="en-US" sz="4000"/>
              <a:t>  情</a:t>
            </a:r>
            <a:endParaRPr lang="zh-CN" altLang="en-US" sz="4000"/>
          </a:p>
        </p:txBody>
      </p:sp>
      <p:sp>
        <p:nvSpPr>
          <p:cNvPr id="12" name="文本框 11"/>
          <p:cNvSpPr txBox="1"/>
          <p:nvPr/>
        </p:nvSpPr>
        <p:spPr>
          <a:xfrm>
            <a:off x="5932170" y="3500120"/>
            <a:ext cx="1251585" cy="131064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p>
            <a:r>
              <a:rPr lang="zh-CN" altLang="en-US" sz="4000"/>
              <a:t>qǐng</a:t>
            </a:r>
            <a:endParaRPr lang="zh-CN" altLang="en-US" sz="4000"/>
          </a:p>
          <a:p>
            <a:r>
              <a:rPr lang="zh-CN" altLang="en-US" sz="4000"/>
              <a:t>  请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9" grpId="3" animBg="1"/>
      <p:bldP spid="9" grpId="4" animBg="1"/>
      <p:bldP spid="9" grpId="5" animBg="1"/>
      <p:bldP spid="9" grpId="6" animBg="1"/>
      <p:bldP spid="9" grpId="7" animBg="1"/>
      <p:bldP spid="9" grpId="8" animBg="1"/>
      <p:bldP spid="9" grpId="9" bldLvl="0" animBg="1"/>
      <p:bldP spid="11" grpId="0" bldLvl="0" animBg="1"/>
      <p:bldP spid="10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13-15121R13ZbA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5880" y="2045970"/>
            <a:ext cx="4460240" cy="276606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4724400" y="2072640"/>
            <a:ext cx="2743200" cy="271272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9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青</a:t>
            </a:r>
            <a:endParaRPr lang="zh-CN" altLang="en-US" sz="96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122300fz4uog3dmmnmt0m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935" y="354965"/>
            <a:ext cx="2841625" cy="2708910"/>
          </a:xfrm>
          <a:prstGeom prst="rect">
            <a:avLst/>
          </a:prstGeom>
        </p:spPr>
      </p:pic>
      <p:pic>
        <p:nvPicPr>
          <p:cNvPr id="7" name="图片 6" descr="sy_59617256361"/>
          <p:cNvPicPr>
            <a:picLocks noChangeAspect="1"/>
          </p:cNvPicPr>
          <p:nvPr/>
        </p:nvPicPr>
        <p:blipFill>
          <a:blip r:embed="rId4"/>
          <a:srcRect l="30819" r="29265" b="43508"/>
          <a:stretch>
            <a:fillRect/>
          </a:stretch>
        </p:blipFill>
        <p:spPr>
          <a:xfrm>
            <a:off x="8869045" y="583565"/>
            <a:ext cx="2373630" cy="2099945"/>
          </a:xfrm>
          <a:prstGeom prst="rect">
            <a:avLst/>
          </a:prstGeom>
        </p:spPr>
      </p:pic>
      <p:sp>
        <p:nvSpPr>
          <p:cNvPr id="8" name="心形 7"/>
          <p:cNvSpPr/>
          <p:nvPr/>
        </p:nvSpPr>
        <p:spPr>
          <a:xfrm>
            <a:off x="1149985" y="4541520"/>
            <a:ext cx="2042160" cy="1981200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9080500" y="4541520"/>
            <a:ext cx="1950720" cy="187452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8000">
                <a:latin typeface="楷体" panose="02010609060101010101" charset="-122"/>
                <a:ea typeface="楷体" panose="02010609060101010101" charset="-122"/>
              </a:rPr>
              <a:t>言</a:t>
            </a:r>
            <a:endParaRPr lang="zh-CN" altLang="en-US" sz="8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44245" y="583565"/>
            <a:ext cx="2453640" cy="24079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9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日</a:t>
            </a:r>
            <a:endParaRPr lang="zh-CN" altLang="en-US" sz="96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869045" y="528320"/>
            <a:ext cx="2377440" cy="23622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9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目</a:t>
            </a:r>
            <a:endParaRPr lang="zh-CN" altLang="en-US" sz="96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44245" y="4251960"/>
            <a:ext cx="2423160" cy="227139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r"/>
            <a:r>
              <a:rPr lang="zh-CN" altLang="en-US" sz="9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忄</a:t>
            </a:r>
            <a:endParaRPr lang="zh-CN" altLang="en-US" sz="96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849995" y="4206240"/>
            <a:ext cx="2392680" cy="231648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r"/>
            <a:r>
              <a:rPr lang="zh-CN" altLang="en-US" sz="9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讠</a:t>
            </a:r>
            <a:endParaRPr lang="zh-CN" altLang="en-US" sz="96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4" name="直接箭头连接符 13"/>
          <p:cNvCxnSpPr>
            <a:endCxn id="4" idx="2"/>
          </p:cNvCxnSpPr>
          <p:nvPr/>
        </p:nvCxnSpPr>
        <p:spPr>
          <a:xfrm>
            <a:off x="3261360" y="2446020"/>
            <a:ext cx="1463040" cy="98298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>
            <a:endCxn id="4" idx="6"/>
          </p:cNvCxnSpPr>
          <p:nvPr/>
        </p:nvCxnSpPr>
        <p:spPr>
          <a:xfrm flipH="1">
            <a:off x="7467600" y="2034540"/>
            <a:ext cx="1447800" cy="139446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>
            <a:stCxn id="12" idx="6"/>
            <a:endCxn id="4" idx="3"/>
          </p:cNvCxnSpPr>
          <p:nvPr/>
        </p:nvCxnSpPr>
        <p:spPr>
          <a:xfrm flipV="1">
            <a:off x="3367405" y="4387850"/>
            <a:ext cx="1758950" cy="100012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>
            <a:stCxn id="13" idx="2"/>
            <a:endCxn id="4" idx="5"/>
          </p:cNvCxnSpPr>
          <p:nvPr/>
        </p:nvCxnSpPr>
        <p:spPr>
          <a:xfrm flipH="1" flipV="1">
            <a:off x="7065645" y="4387850"/>
            <a:ext cx="1784350" cy="97663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4" grpId="4" animBg="1"/>
      <p:bldP spid="10" grpId="0" animBg="1"/>
      <p:bldP spid="11" grpId="0" bldLvl="0" animBg="1"/>
      <p:bldP spid="8" grpId="0" animBg="1"/>
      <p:bldP spid="12" grpId="0" animBg="1"/>
      <p:bldP spid="9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椭圆 1"/>
          <p:cNvSpPr/>
          <p:nvPr/>
        </p:nvSpPr>
        <p:spPr>
          <a:xfrm>
            <a:off x="1965960" y="866140"/>
            <a:ext cx="2529205" cy="2423160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66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qíng</a:t>
            </a:r>
            <a:endParaRPr lang="zh-CN" altLang="en-US" sz="66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sym typeface="+mn-ea"/>
            </a:endParaRPr>
          </a:p>
          <a:p>
            <a:pPr algn="ctr"/>
            <a:r>
              <a:rPr lang="zh-CN" altLang="en-US" sz="8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晴</a:t>
            </a:r>
            <a:endParaRPr lang="zh-CN" altLang="en-US" sz="8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757160" y="3934460"/>
            <a:ext cx="2529205" cy="2423160"/>
          </a:xfrm>
          <a:prstGeom prst="ellipse">
            <a:avLst/>
          </a:pr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660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sym typeface="+mn-ea"/>
              </a:rPr>
              <a:t>qǐng</a:t>
            </a:r>
            <a:endParaRPr lang="zh-CN" altLang="en-US" sz="660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sym typeface="+mn-ea"/>
            </a:endParaRPr>
          </a:p>
          <a:p>
            <a:pPr algn="ctr"/>
            <a:r>
              <a:rPr lang="zh-CN" altLang="en-US">
                <a:sym typeface="+mn-ea"/>
              </a:rPr>
              <a:t> </a:t>
            </a:r>
            <a:r>
              <a:rPr lang="zh-CN" altLang="en-US" sz="8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请</a:t>
            </a:r>
            <a:endParaRPr lang="zh-CN" altLang="en-US" sz="8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965960" y="3934460"/>
            <a:ext cx="2529205" cy="2423160"/>
          </a:xfrm>
          <a:prstGeom prst="ellipse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660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sym typeface="+mn-ea"/>
              </a:rPr>
              <a:t>qíng</a:t>
            </a:r>
            <a:endParaRPr lang="zh-CN" altLang="en-US" sz="660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  <a:sym typeface="+mn-ea"/>
            </a:endParaRPr>
          </a:p>
          <a:p>
            <a:pPr algn="ctr"/>
            <a:r>
              <a:rPr lang="zh-CN" altLang="en-US">
                <a:sym typeface="+mn-ea"/>
              </a:rPr>
              <a:t> </a:t>
            </a:r>
            <a:r>
              <a:rPr lang="zh-CN" altLang="en-US" sz="8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情</a:t>
            </a:r>
            <a:endParaRPr lang="zh-CN" altLang="en-US" sz="8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757160" y="866140"/>
            <a:ext cx="2529205" cy="2423160"/>
          </a:xfrm>
          <a:prstGeom prst="ellipse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66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sym typeface="+mn-ea"/>
              </a:rPr>
              <a:t>jīng</a:t>
            </a:r>
            <a:endParaRPr lang="zh-CN" altLang="en-US" sz="66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sym typeface="+mn-ea"/>
            </a:endParaRPr>
          </a:p>
          <a:p>
            <a:pPr algn="ctr"/>
            <a:r>
              <a:rPr lang="zh-CN" altLang="en-US" sz="8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睛</a:t>
            </a:r>
            <a:endParaRPr lang="zh-CN" altLang="en-US" sz="8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046220" y="1531620"/>
            <a:ext cx="4099560" cy="413004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99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晴</a:t>
            </a:r>
            <a:endParaRPr lang="zh-CN" altLang="en-US" sz="199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046220" y="1531620"/>
            <a:ext cx="4099560" cy="413004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9900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睛</a:t>
            </a:r>
            <a:endParaRPr lang="zh-CN" altLang="en-US" sz="19900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046220" y="1531620"/>
            <a:ext cx="4099560" cy="413004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990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</a:rPr>
              <a:t>情</a:t>
            </a:r>
            <a:endParaRPr lang="zh-CN" altLang="en-US" sz="19900">
              <a:solidFill>
                <a:srgbClr val="FF0066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046220" y="1531620"/>
            <a:ext cx="4099560" cy="413004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9900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请</a:t>
            </a:r>
            <a:endParaRPr lang="zh-CN" altLang="en-US" sz="19900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2" grpId="3" animBg="1"/>
      <p:bldP spid="2" grpId="4" animBg="1"/>
      <p:bldP spid="2" grpId="5" animBg="1"/>
      <p:bldP spid="7" grpId="0" animBg="1"/>
      <p:bldP spid="6" grpId="0" animBg="1"/>
      <p:bldP spid="4" grpId="0" animBg="1"/>
      <p:bldP spid="13" grpId="0" animBg="1"/>
      <p:bldP spid="13" grpId="1" animBg="1"/>
      <p:bldP spid="13" grpId="2" bldLvl="0" animBg="1"/>
      <p:bldP spid="15" grpId="0" animBg="1"/>
      <p:bldP spid="15" grpId="1" animBg="1"/>
      <p:bldP spid="15" grpId="2" bldLvl="0" animBg="1"/>
      <p:bldP spid="16" grpId="0" animBg="1"/>
      <p:bldP spid="16" grpId="1" animBg="1"/>
      <p:bldP spid="16" grpId="2" bldLvl="0" animBg="1"/>
      <p:bldP spid="17" grpId="0" animBg="1"/>
      <p:bldP spid="17" grpId="1" animBg="1"/>
      <p:bldP spid="17" grpId="2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2613660" y="906780"/>
            <a:ext cx="6630035" cy="2743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9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组一组</a:t>
            </a:r>
            <a:endParaRPr lang="zh-CN" altLang="en-US" sz="96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126615" y="617220"/>
            <a:ext cx="7604125" cy="332168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8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日</a:t>
            </a:r>
            <a:r>
              <a:rPr lang="en-US" altLang="zh-CN" sz="8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r>
              <a:rPr lang="zh-CN" altLang="en-US" sz="8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青</a:t>
            </a:r>
            <a:r>
              <a:rPr lang="en-US" altLang="zh-CN" sz="8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=</a:t>
            </a:r>
            <a:r>
              <a:rPr lang="zh-CN" altLang="en-US" sz="8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晴</a:t>
            </a:r>
            <a:r>
              <a:rPr lang="zh-CN" altLang="en-US" sz="8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8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8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8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晴</a:t>
            </a:r>
            <a:r>
              <a:rPr lang="zh-CN" altLang="en-US" sz="8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天 </a:t>
            </a:r>
            <a:r>
              <a:rPr lang="zh-CN" altLang="en-US" sz="8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晴</a:t>
            </a:r>
            <a:r>
              <a:rPr lang="zh-CN" altLang="en-US" sz="8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朗</a:t>
            </a:r>
            <a:endParaRPr lang="zh-CN" altLang="en-US" sz="8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126615" y="906780"/>
            <a:ext cx="7620000" cy="345948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8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目</a:t>
            </a:r>
            <a:r>
              <a:rPr lang="en-US" altLang="zh-CN" sz="8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r>
              <a:rPr lang="zh-CN" altLang="en-US" sz="8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青</a:t>
            </a:r>
            <a:r>
              <a:rPr lang="en-US" altLang="zh-CN" sz="8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=</a:t>
            </a:r>
            <a:r>
              <a:rPr lang="zh-CN" altLang="en-US" sz="8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睛</a:t>
            </a:r>
            <a:endParaRPr lang="zh-CN" altLang="en-US" sz="8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8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眼</a:t>
            </a:r>
            <a:r>
              <a:rPr lang="zh-CN" altLang="en-US" sz="8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睛</a:t>
            </a:r>
            <a:r>
              <a:rPr lang="zh-CN" altLang="en-US" sz="8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8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935480" y="769620"/>
            <a:ext cx="7620000" cy="348996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8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忄</a:t>
            </a:r>
            <a:r>
              <a:rPr lang="en-US" altLang="zh-CN" sz="8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r>
              <a:rPr lang="zh-CN" altLang="en-US" sz="8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青</a:t>
            </a:r>
            <a:r>
              <a:rPr lang="en-US" altLang="zh-CN" sz="8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=</a:t>
            </a:r>
            <a:r>
              <a:rPr lang="zh-CN" altLang="en-US" sz="8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情</a:t>
            </a:r>
            <a:endParaRPr lang="zh-CN" altLang="en-US" sz="8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8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友</a:t>
            </a:r>
            <a:r>
              <a:rPr lang="zh-CN" altLang="en-US" sz="8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情</a:t>
            </a:r>
            <a:r>
              <a:rPr lang="zh-CN" altLang="en-US" sz="8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心</a:t>
            </a:r>
            <a:r>
              <a:rPr lang="zh-CN" altLang="en-US" sz="8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情</a:t>
            </a:r>
            <a:endParaRPr lang="zh-CN" altLang="en-US" sz="8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194560" y="769620"/>
            <a:ext cx="7360920" cy="332232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8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讠</a:t>
            </a:r>
            <a:r>
              <a:rPr lang="en-US" altLang="zh-CN" sz="8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r>
              <a:rPr lang="zh-CN" altLang="en-US" sz="8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青</a:t>
            </a:r>
            <a:r>
              <a:rPr lang="en-US" altLang="zh-CN" sz="8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=</a:t>
            </a:r>
            <a:r>
              <a:rPr lang="zh-CN" altLang="en-US" sz="8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请</a:t>
            </a:r>
            <a:endParaRPr lang="zh-CN" altLang="en-US" sz="8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8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请</a:t>
            </a:r>
            <a:r>
              <a:rPr lang="zh-CN" altLang="en-US" sz="8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坐 邀</a:t>
            </a:r>
            <a:r>
              <a:rPr lang="zh-CN" altLang="en-US" sz="4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（yāo）</a:t>
            </a:r>
            <a:r>
              <a:rPr lang="zh-CN" altLang="en-US" sz="8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请</a:t>
            </a:r>
            <a:endParaRPr lang="zh-CN" altLang="en-US" sz="8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2" animBg="1"/>
      <p:bldP spid="5" grpId="3" animBg="1"/>
      <p:bldP spid="5" grpId="4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tags/tag1.xml><?xml version="1.0" encoding="utf-8"?>
<p:tagLst xmlns:p="http://schemas.openxmlformats.org/presentationml/2006/main">
  <p:tag name="MH" val="20150921155728"/>
  <p:tag name="MH_LIBRARY" val="GRAPHIC"/>
  <p:tag name="MH_ORDER" val="Freeform 48"/>
</p:tagLst>
</file>

<file path=ppt/tags/tag10.xml><?xml version="1.0" encoding="utf-8"?>
<p:tagLst xmlns:p="http://schemas.openxmlformats.org/presentationml/2006/main">
  <p:tag name="MH" val="20150921160900"/>
  <p:tag name="MH_LIBRARY" val="GRAPHIC"/>
  <p:tag name="MH_ORDER" val="Rectangle 26"/>
</p:tagLst>
</file>

<file path=ppt/tags/tag11.xml><?xml version="1.0" encoding="utf-8"?>
<p:tagLst xmlns:p="http://schemas.openxmlformats.org/presentationml/2006/main">
  <p:tag name="MH" val="20150921160900"/>
  <p:tag name="MH_LIBRARY" val="GRAPHIC"/>
  <p:tag name="MH_ORDER" val="Rectangle 27"/>
</p:tagLst>
</file>

<file path=ppt/tags/tag12.xml><?xml version="1.0" encoding="utf-8"?>
<p:tagLst xmlns:p="http://schemas.openxmlformats.org/presentationml/2006/main">
  <p:tag name="MH" val="20150921160900"/>
  <p:tag name="MH_LIBRARY" val="GRAPHIC"/>
  <p:tag name="MH_ORDER" val="Rectangle 28"/>
</p:tagLst>
</file>

<file path=ppt/tags/tag13.xml><?xml version="1.0" encoding="utf-8"?>
<p:tagLst xmlns:p="http://schemas.openxmlformats.org/presentationml/2006/main">
  <p:tag name="MH" val="20150921160900"/>
  <p:tag name="MH_LIBRARY" val="GRAPHIC"/>
  <p:tag name="MH_ORDER" val="Rectangle 29"/>
</p:tagLst>
</file>

<file path=ppt/tags/tag14.xml><?xml version="1.0" encoding="utf-8"?>
<p:tagLst xmlns:p="http://schemas.openxmlformats.org/presentationml/2006/main">
  <p:tag name="MH" val="20150921160900"/>
  <p:tag name="MH_LIBRARY" val="GRAPHIC"/>
  <p:tag name="MH_ORDER" val="Rectangle 30"/>
</p:tagLst>
</file>

<file path=ppt/tags/tag15.xml><?xml version="1.0" encoding="utf-8"?>
<p:tagLst xmlns:p="http://schemas.openxmlformats.org/presentationml/2006/main">
  <p:tag name="MH" val="20150921160900"/>
  <p:tag name="MH_LIBRARY" val="GRAPHIC"/>
  <p:tag name="MH_ORDER" val="Oval 33"/>
</p:tagLst>
</file>

<file path=ppt/tags/tag16.xml><?xml version="1.0" encoding="utf-8"?>
<p:tagLst xmlns:p="http://schemas.openxmlformats.org/presentationml/2006/main">
  <p:tag name="MH" val="20150921160900"/>
  <p:tag name="MH_LIBRARY" val="GRAPHIC"/>
  <p:tag name="MH_ORDER" val="Oval 34"/>
</p:tagLst>
</file>

<file path=ppt/tags/tag17.xml><?xml version="1.0" encoding="utf-8"?>
<p:tagLst xmlns:p="http://schemas.openxmlformats.org/presentationml/2006/main">
  <p:tag name="MH" val="20150921160900"/>
  <p:tag name="MH_LIBRARY" val="GRAPHIC"/>
  <p:tag name="MH_ORDER" val="Oval 35"/>
</p:tagLst>
</file>

<file path=ppt/tags/tag18.xml><?xml version="1.0" encoding="utf-8"?>
<p:tagLst xmlns:p="http://schemas.openxmlformats.org/presentationml/2006/main">
  <p:tag name="MH" val="20150921160900"/>
  <p:tag name="MH_LIBRARY" val="GRAPHIC"/>
  <p:tag name="MH_ORDER" val="Oval 36"/>
</p:tagLst>
</file>

<file path=ppt/tags/tag19.xml><?xml version="1.0" encoding="utf-8"?>
<p:tagLst xmlns:p="http://schemas.openxmlformats.org/presentationml/2006/main">
  <p:tag name="MH" val="20150921160900"/>
  <p:tag name="MH_LIBRARY" val="GRAPHIC"/>
  <p:tag name="MH_ORDER" val="Oval 37"/>
</p:tagLst>
</file>

<file path=ppt/tags/tag2.xml><?xml version="1.0" encoding="utf-8"?>
<p:tagLst xmlns:p="http://schemas.openxmlformats.org/presentationml/2006/main">
  <p:tag name="MH" val="20150921155728"/>
  <p:tag name="MH_LIBRARY" val="GRAPHIC"/>
  <p:tag name="MH_ORDER" val="Freeform 52"/>
</p:tagLst>
</file>

<file path=ppt/tags/tag20.xml><?xml version="1.0" encoding="utf-8"?>
<p:tagLst xmlns:p="http://schemas.openxmlformats.org/presentationml/2006/main">
  <p:tag name="MH" val="20150921160900"/>
  <p:tag name="MH_LIBRARY" val="GRAPHIC"/>
  <p:tag name="MH_ORDER" val="Oval 38"/>
</p:tagLst>
</file>

<file path=ppt/tags/tag21.xml><?xml version="1.0" encoding="utf-8"?>
<p:tagLst xmlns:p="http://schemas.openxmlformats.org/presentationml/2006/main">
  <p:tag name="MH" val="20151022111736"/>
  <p:tag name="MH_LIBRARY" val="GRAPHIC"/>
  <p:tag name="MH_ORDER" val="Straight Connector 9"/>
</p:tagLst>
</file>

<file path=ppt/tags/tag22.xml><?xml version="1.0" encoding="utf-8"?>
<p:tagLst xmlns:p="http://schemas.openxmlformats.org/presentationml/2006/main">
  <p:tag name="MH" val="20151022111736"/>
  <p:tag name="MH_LIBRARY" val="GRAPHIC"/>
  <p:tag name="MH_ORDER" val="Straight Connector 10"/>
</p:tagLst>
</file>

<file path=ppt/tags/tag23.xml><?xml version="1.0" encoding="utf-8"?>
<p:tagLst xmlns:p="http://schemas.openxmlformats.org/presentationml/2006/main">
  <p:tag name="KSO_WM_TAG_VERSION" val="1.0"/>
  <p:tag name="KSO_WM_TEMPLATE_CATEGORY" val="custom"/>
  <p:tag name="KSO_WM_TEMPLATE_INDEX" val="160522"/>
</p:tagLst>
</file>

<file path=ppt/tags/tag24.xml><?xml version="1.0" encoding="utf-8"?>
<p:tagLst xmlns:p="http://schemas.openxmlformats.org/presentationml/2006/main">
  <p:tag name="KSO_WM_TAG_VERSION" val="1.0"/>
  <p:tag name="KSO_WM_TEMPLATE_CATEGORY" val="custom"/>
  <p:tag name="KSO_WM_TEMPLATE_INDEX" val="160522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522"/>
  <p:tag name="KSO_WM_UNIT_TYPE" val="a"/>
  <p:tag name="KSO_WM_UNIT_INDEX" val="1"/>
  <p:tag name="KSO_WM_UNIT_ID" val="custom160522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6.xml><?xml version="1.0" encoding="utf-8"?>
<p:tagLst xmlns:p="http://schemas.openxmlformats.org/presentationml/2006/main">
  <p:tag name="KSO_WM_TEMPLATE_CATEGORY" val="custom"/>
  <p:tag name="KSO_WM_TEMPLATE_INDEX" val="160522"/>
  <p:tag name="KSO_WM_SLIDE_ID" val="custom16052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44"/>
  <p:tag name="KSO_WM_SLIDE_SIZE" val="828*343"/>
</p:tagLst>
</file>

<file path=ppt/tags/tag3.xml><?xml version="1.0" encoding="utf-8"?>
<p:tagLst xmlns:p="http://schemas.openxmlformats.org/presentationml/2006/main">
  <p:tag name="MH" val="20150921155728"/>
  <p:tag name="MH_LIBRARY" val="GRAPHIC"/>
  <p:tag name="MH_ORDER" val="Freeform 48"/>
</p:tagLst>
</file>

<file path=ppt/tags/tag4.xml><?xml version="1.0" encoding="utf-8"?>
<p:tagLst xmlns:p="http://schemas.openxmlformats.org/presentationml/2006/main">
  <p:tag name="MH" val="20150921160900"/>
  <p:tag name="MH_LIBRARY" val="GRAPHIC"/>
  <p:tag name="MH_ORDER" val="Rectangle 19"/>
</p:tagLst>
</file>

<file path=ppt/tags/tag5.xml><?xml version="1.0" encoding="utf-8"?>
<p:tagLst xmlns:p="http://schemas.openxmlformats.org/presentationml/2006/main">
  <p:tag name="MH" val="20150921160900"/>
  <p:tag name="MH_LIBRARY" val="GRAPHIC"/>
  <p:tag name="MH_ORDER" val="Rectangle 21"/>
</p:tagLst>
</file>

<file path=ppt/tags/tag6.xml><?xml version="1.0" encoding="utf-8"?>
<p:tagLst xmlns:p="http://schemas.openxmlformats.org/presentationml/2006/main">
  <p:tag name="MH" val="20150921160900"/>
  <p:tag name="MH_LIBRARY" val="GRAPHIC"/>
  <p:tag name="MH_ORDER" val="Rectangle 22"/>
</p:tagLst>
</file>

<file path=ppt/tags/tag7.xml><?xml version="1.0" encoding="utf-8"?>
<p:tagLst xmlns:p="http://schemas.openxmlformats.org/presentationml/2006/main">
  <p:tag name="MH" val="20150921160900"/>
  <p:tag name="MH_LIBRARY" val="GRAPHIC"/>
  <p:tag name="MH_ORDER" val="Rectangle 23"/>
</p:tagLst>
</file>

<file path=ppt/tags/tag8.xml><?xml version="1.0" encoding="utf-8"?>
<p:tagLst xmlns:p="http://schemas.openxmlformats.org/presentationml/2006/main">
  <p:tag name="MH" val="20150921160900"/>
  <p:tag name="MH_LIBRARY" val="GRAPHIC"/>
  <p:tag name="MH_ORDER" val="Rectangle 24"/>
</p:tagLst>
</file>

<file path=ppt/tags/tag9.xml><?xml version="1.0" encoding="utf-8"?>
<p:tagLst xmlns:p="http://schemas.openxmlformats.org/presentationml/2006/main">
  <p:tag name="MH" val="20150921160900"/>
  <p:tag name="MH_LIBRARY" val="GRAPHIC"/>
  <p:tag name="MH_ORDER" val="Rectangle 25"/>
</p:tagLst>
</file>

<file path=ppt/theme/theme1.xml><?xml version="1.0" encoding="utf-8"?>
<a:theme xmlns:a="http://schemas.openxmlformats.org/drawingml/2006/main" name="2_Office 主题">
  <a:themeElements>
    <a:clrScheme name="160522">
      <a:dk1>
        <a:srgbClr val="595959"/>
      </a:dk1>
      <a:lt1>
        <a:srgbClr val="FFFFFF"/>
      </a:lt1>
      <a:dk2>
        <a:srgbClr val="595959"/>
      </a:dk2>
      <a:lt2>
        <a:srgbClr val="FFFFFF"/>
      </a:lt2>
      <a:accent1>
        <a:srgbClr val="E94150"/>
      </a:accent1>
      <a:accent2>
        <a:srgbClr val="ED7D31"/>
      </a:accent2>
      <a:accent3>
        <a:srgbClr val="FFC000"/>
      </a:accent3>
      <a:accent4>
        <a:srgbClr val="C8CC34"/>
      </a:accent4>
      <a:accent5>
        <a:srgbClr val="2ACED0"/>
      </a:accent5>
      <a:accent6>
        <a:srgbClr val="70AD47"/>
      </a:accent6>
      <a:hlink>
        <a:srgbClr val="00B0F0"/>
      </a:hlink>
      <a:folHlink>
        <a:srgbClr val="954F72"/>
      </a:folHlink>
    </a:clrScheme>
    <a:fontScheme name="自定义 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362</Words>
  <Application>WPS 演示</Application>
  <PresentationFormat>宽屏</PresentationFormat>
  <Paragraphs>103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Calibri</vt:lpstr>
      <vt:lpstr>Calibri Light</vt:lpstr>
      <vt:lpstr>2_Office 主题</vt:lpstr>
      <vt:lpstr>1_空白设计模板</vt:lpstr>
      <vt:lpstr>《识字4》</vt:lpstr>
      <vt:lpstr>小青蛙青青的故事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hxy</dc:creator>
  <cp:lastModifiedBy>hxy</cp:lastModifiedBy>
  <cp:revision>5</cp:revision>
  <dcterms:created xsi:type="dcterms:W3CDTF">2017-03-26T00:15:00Z</dcterms:created>
  <dcterms:modified xsi:type="dcterms:W3CDTF">2017-03-30T02:01:30Z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