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10.jpg" ContentType="image/gif"/>
  <Override PartName="/ppt/notesSlides/notesSlide2.xml" ContentType="application/vnd.openxmlformats-officedocument.presentationml.notesSlide+xml"/>
  <Override PartName="/ppt/media/image14.jpg" ContentType="image/gif"/>
  <Override PartName="/ppt/media/image15.jpg" ContentType="image/gif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3" r:id="rId2"/>
    <p:sldId id="260" r:id="rId3"/>
    <p:sldId id="261" r:id="rId4"/>
    <p:sldId id="262" r:id="rId5"/>
    <p:sldId id="263" r:id="rId6"/>
    <p:sldId id="267" r:id="rId7"/>
    <p:sldId id="268" r:id="rId8"/>
    <p:sldId id="269" r:id="rId9"/>
    <p:sldId id="270" r:id="rId10"/>
    <p:sldId id="271" r:id="rId11"/>
    <p:sldId id="272" r:id="rId12"/>
    <p:sldId id="275" r:id="rId13"/>
    <p:sldId id="26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3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19A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 vertBarState="minimized" horzBarState="maximized">
    <p:restoredLeft sz="1562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C482FC-E5F8-4DCA-9C06-CCD1B22C0191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C5741-0587-4A51-90AE-23D404CB6A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181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CC5741-0587-4A51-90AE-23D404CB6A4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925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CC5741-0587-4A51-90AE-23D404CB6A4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952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EE7CF-3E19-4830-A42E-C6646D5FCF20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3A4B1-B88D-4869-8894-47FA99A3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32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EE7CF-3E19-4830-A42E-C6646D5FCF20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3A4B1-B88D-4869-8894-47FA99A3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987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EE7CF-3E19-4830-A42E-C6646D5FCF20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3A4B1-B88D-4869-8894-47FA99A3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058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EE7CF-3E19-4830-A42E-C6646D5FCF20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3A4B1-B88D-4869-8894-47FA99A3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016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EE7CF-3E19-4830-A42E-C6646D5FCF20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3A4B1-B88D-4869-8894-47FA99A3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629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EE7CF-3E19-4830-A42E-C6646D5FCF20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3A4B1-B88D-4869-8894-47FA99A3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759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EE7CF-3E19-4830-A42E-C6646D5FCF20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3A4B1-B88D-4869-8894-47FA99A3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91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EE7CF-3E19-4830-A42E-C6646D5FCF20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3A4B1-B88D-4869-8894-47FA99A3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82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EE7CF-3E19-4830-A42E-C6646D5FCF20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3A4B1-B88D-4869-8894-47FA99A3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900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EE7CF-3E19-4830-A42E-C6646D5FCF20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3A4B1-B88D-4869-8894-47FA99A3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074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EEE7CF-3E19-4830-A42E-C6646D5FCF20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3A4B1-B88D-4869-8894-47FA99A3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6144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EEE7CF-3E19-4830-A42E-C6646D5FCF20}" type="datetimeFigureOut">
              <a:rPr lang="zh-CN" altLang="en-US" smtClean="0"/>
              <a:t>2015/10/20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3A4B1-B88D-4869-8894-47FA99A345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149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jpeg"/><Relationship Id="rId7" Type="http://schemas.microsoft.com/office/2007/relationships/hdphoto" Target="../media/hdphoto4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2.png"/><Relationship Id="rId4" Type="http://schemas.openxmlformats.org/officeDocument/2006/relationships/image" Target="../media/image20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microsoft.com/office/2007/relationships/hdphoto" Target="../media/hdphoto10.wdp"/><Relationship Id="rId18" Type="http://schemas.openxmlformats.org/officeDocument/2006/relationships/image" Target="../media/image35.png"/><Relationship Id="rId3" Type="http://schemas.openxmlformats.org/officeDocument/2006/relationships/audio" Target="../media/audio8.wav"/><Relationship Id="rId7" Type="http://schemas.microsoft.com/office/2007/relationships/hdphoto" Target="../media/hdphoto7.wdp"/><Relationship Id="rId12" Type="http://schemas.openxmlformats.org/officeDocument/2006/relationships/image" Target="../media/image32.png"/><Relationship Id="rId17" Type="http://schemas.microsoft.com/office/2007/relationships/hdphoto" Target="../media/hdphoto12.wdp"/><Relationship Id="rId2" Type="http://schemas.openxmlformats.org/officeDocument/2006/relationships/audio" Target="../media/audio1.wav"/><Relationship Id="rId16" Type="http://schemas.openxmlformats.org/officeDocument/2006/relationships/image" Target="../media/image34.png"/><Relationship Id="rId20" Type="http://schemas.openxmlformats.org/officeDocument/2006/relationships/slide" Target="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microsoft.com/office/2007/relationships/hdphoto" Target="../media/hdphoto9.wdp"/><Relationship Id="rId5" Type="http://schemas.microsoft.com/office/2007/relationships/hdphoto" Target="../media/hdphoto6.wdp"/><Relationship Id="rId15" Type="http://schemas.microsoft.com/office/2007/relationships/hdphoto" Target="../media/hdphoto11.wdp"/><Relationship Id="rId10" Type="http://schemas.openxmlformats.org/officeDocument/2006/relationships/image" Target="../media/image31.png"/><Relationship Id="rId19" Type="http://schemas.microsoft.com/office/2007/relationships/hdphoto" Target="../media/hdphoto13.wdp"/><Relationship Id="rId4" Type="http://schemas.openxmlformats.org/officeDocument/2006/relationships/image" Target="../media/image28.png"/><Relationship Id="rId9" Type="http://schemas.microsoft.com/office/2007/relationships/hdphoto" Target="../media/hdphoto8.wdp"/><Relationship Id="rId1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audio" Target="../media/audio2.wav"/><Relationship Id="rId7" Type="http://schemas.microsoft.com/office/2007/relationships/hdphoto" Target="../media/hdphoto1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audio" Target="../media/audio3.wav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7.gif"/><Relationship Id="rId3" Type="http://schemas.openxmlformats.org/officeDocument/2006/relationships/audio" Target="../media/audio1.wav"/><Relationship Id="rId7" Type="http://schemas.openxmlformats.org/officeDocument/2006/relationships/audio" Target="../media/audio7.wav"/><Relationship Id="rId12" Type="http://schemas.openxmlformats.org/officeDocument/2006/relationships/image" Target="../media/image16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6.wav"/><Relationship Id="rId11" Type="http://schemas.openxmlformats.org/officeDocument/2006/relationships/image" Target="../media/image15.jpg"/><Relationship Id="rId5" Type="http://schemas.openxmlformats.org/officeDocument/2006/relationships/audio" Target="../media/audio5.wav"/><Relationship Id="rId10" Type="http://schemas.openxmlformats.org/officeDocument/2006/relationships/image" Target="../media/image14.jpg"/><Relationship Id="rId4" Type="http://schemas.openxmlformats.org/officeDocument/2006/relationships/audio" Target="../media/audio4.wav"/><Relationship Id="rId9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wmv"/><Relationship Id="rId1" Type="http://schemas.microsoft.com/office/2007/relationships/media" Target="../media/media3.wmv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media" Target="../media/media5.mp3"/><Relationship Id="rId7" Type="http://schemas.openxmlformats.org/officeDocument/2006/relationships/image" Target="../media/image1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20.jpg"/><Relationship Id="rId5" Type="http://schemas.openxmlformats.org/officeDocument/2006/relationships/slideLayout" Target="../slideLayouts/slideLayout7.xml"/><Relationship Id="rId4" Type="http://schemas.openxmlformats.org/officeDocument/2006/relationships/audio" Target="../media/media5.mp3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100880" y="2408742"/>
            <a:ext cx="861004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6600" b="1" dirty="0" smtClean="0">
                <a:ln/>
                <a:gradFill>
                  <a:gsLst>
                    <a:gs pos="20000">
                      <a:srgbClr val="FF0000"/>
                    </a:gs>
                    <a:gs pos="86239">
                      <a:schemeClr val="accent2"/>
                    </a:gs>
                    <a:gs pos="55000">
                      <a:srgbClr val="7030A0"/>
                    </a:gs>
                  </a:gsLst>
                  <a:lin ang="5400000" scaled="1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Adobe 黑体 Std R" panose="020B0400000000000000" pitchFamily="34" charset="-122"/>
                <a:ea typeface="Adobe 黑体 Std R" panose="020B0400000000000000" pitchFamily="34" charset="-122"/>
              </a:rPr>
              <a:t>雪</a:t>
            </a:r>
            <a:r>
              <a:rPr lang="zh-CN" altLang="en-US" sz="6600" b="1" dirty="0" smtClean="0">
                <a:ln/>
                <a:gradFill>
                  <a:gsLst>
                    <a:gs pos="20000">
                      <a:srgbClr val="FF0000"/>
                    </a:gs>
                    <a:gs pos="86239">
                      <a:schemeClr val="accent2"/>
                    </a:gs>
                    <a:gs pos="55000">
                      <a:srgbClr val="7030A0"/>
                    </a:gs>
                  </a:gsLst>
                  <a:lin ang="5400000" scaled="1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 </a:t>
            </a:r>
            <a:r>
              <a:rPr lang="zh-CN" altLang="en-US" sz="6600" b="1" dirty="0" smtClean="0">
                <a:ln/>
                <a:solidFill>
                  <a:srgbClr val="FF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地 </a:t>
            </a:r>
            <a:r>
              <a:rPr lang="zh-CN" altLang="en-US" sz="6600" b="1" dirty="0" smtClean="0">
                <a:ln/>
                <a:gradFill>
                  <a:gsLst>
                    <a:gs pos="20000">
                      <a:srgbClr val="00B050"/>
                    </a:gs>
                    <a:gs pos="86239">
                      <a:schemeClr val="accent2"/>
                    </a:gs>
                    <a:gs pos="55000">
                      <a:srgbClr val="7030A0"/>
                    </a:gs>
                  </a:gsLst>
                  <a:lin ang="5400000" scaled="1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里 </a:t>
            </a:r>
            <a:r>
              <a:rPr lang="zh-CN" altLang="en-US" sz="6600" b="1" dirty="0" smtClean="0">
                <a:ln/>
                <a:gradFill flip="none" rotWithShape="1">
                  <a:gsLst>
                    <a:gs pos="8000">
                      <a:srgbClr val="FFFF00"/>
                    </a:gs>
                    <a:gs pos="47000">
                      <a:srgbClr val="92D050"/>
                    </a:gs>
                  </a:gsLst>
                  <a:lin ang="16200000" scaled="1"/>
                  <a:tileRect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的 </a:t>
            </a:r>
            <a:r>
              <a:rPr lang="zh-CN" altLang="en-US" sz="6600" b="1" dirty="0" smtClean="0">
                <a:ln/>
                <a:gradFill flip="none" rotWithShape="1">
                  <a:gsLst>
                    <a:gs pos="0">
                      <a:schemeClr val="accent4">
                        <a:shade val="30000"/>
                        <a:satMod val="115000"/>
                      </a:schemeClr>
                    </a:gs>
                    <a:gs pos="50000">
                      <a:schemeClr val="accent4">
                        <a:shade val="67500"/>
                        <a:satMod val="115000"/>
                      </a:schemeClr>
                    </a:gs>
                    <a:gs pos="100000">
                      <a:schemeClr val="accent4">
                        <a:shade val="100000"/>
                        <a:satMod val="115000"/>
                      </a:schemeClr>
                    </a:gs>
                  </a:gsLst>
                  <a:lin ang="0" scaled="1"/>
                  <a:tileRect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小 </a:t>
            </a:r>
            <a:r>
              <a:rPr lang="zh-CN" altLang="en-US" sz="6600" b="1" dirty="0" smtClean="0">
                <a:ln/>
                <a:gradFill>
                  <a:gsLst>
                    <a:gs pos="8000">
                      <a:srgbClr val="00B0F0"/>
                    </a:gs>
                    <a:gs pos="47000">
                      <a:srgbClr val="0070C0"/>
                    </a:gs>
                  </a:gsLst>
                  <a:lin ang="5400000" scaled="1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画 </a:t>
            </a:r>
            <a:r>
              <a:rPr lang="zh-CN" altLang="en-US" sz="6600" b="1" dirty="0" smtClean="0">
                <a:ln/>
                <a:gradFill>
                  <a:gsLst>
                    <a:gs pos="8000">
                      <a:srgbClr val="7030A0"/>
                    </a:gs>
                    <a:gs pos="66000">
                      <a:srgbClr val="7030A0"/>
                    </a:gs>
                  </a:gsLst>
                  <a:lin ang="5400000" scaled="1"/>
                </a:gra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家</a:t>
            </a:r>
            <a:endParaRPr lang="zh-CN" altLang="en-US" sz="6600" b="1" cap="none" spc="0" dirty="0">
              <a:ln/>
              <a:gradFill>
                <a:gsLst>
                  <a:gs pos="8000">
                    <a:srgbClr val="7030A0"/>
                  </a:gs>
                  <a:gs pos="66000">
                    <a:srgbClr val="7030A0"/>
                  </a:gs>
                </a:gsLst>
                <a:lin ang="5400000" scaled="1"/>
              </a:gra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5938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26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232" y="305723"/>
            <a:ext cx="3442447" cy="25769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89" y="712871"/>
            <a:ext cx="2051824" cy="22622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79" t="6000"/>
          <a:stretch/>
        </p:blipFill>
        <p:spPr>
          <a:xfrm>
            <a:off x="5277291" y="3891919"/>
            <a:ext cx="1694329" cy="279126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387" y="4155700"/>
            <a:ext cx="2176726" cy="2702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786" b="97024" l="88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2296" y="4106709"/>
            <a:ext cx="1889991" cy="236168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6518" r="7255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4620" y="0"/>
            <a:ext cx="3819481" cy="3711948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884113" y="712871"/>
            <a:ext cx="10156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224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52047" y="680452"/>
            <a:ext cx="5855369" cy="9541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下雪啦，下雪啦！</a:t>
            </a:r>
            <a:endParaRPr lang="en-US" altLang="zh-CN" sz="4000" dirty="0" smtClean="0">
              <a:gradFill>
                <a:gsLst>
                  <a:gs pos="8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</a:endParaRPr>
          </a:p>
          <a:p>
            <a:endParaRPr lang="zh-CN" altLang="en-US" sz="1600" dirty="0">
              <a:gradFill>
                <a:gsLst>
                  <a:gs pos="8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27582" y="1251545"/>
            <a:ext cx="55816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雪</a:t>
            </a:r>
            <a:r>
              <a:rPr lang="zh-CN" altLang="en-US" sz="3600" dirty="0" smtClean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地里来</a:t>
            </a:r>
            <a:r>
              <a:rPr lang="zh-CN" altLang="en-US" sz="3600" dirty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了</a:t>
            </a:r>
            <a:r>
              <a:rPr lang="zh-CN" altLang="en-US" sz="3600" dirty="0" smtClean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一群  小  画家</a:t>
            </a:r>
            <a:endParaRPr lang="en-US" altLang="zh-CN" sz="3600" dirty="0">
              <a:gradFill>
                <a:gsLst>
                  <a:gs pos="8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50310" y="2071774"/>
            <a:ext cx="4932609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小鸡画竹叶，小</a:t>
            </a:r>
            <a:r>
              <a:rPr lang="zh-CN" altLang="en-US" sz="3200" dirty="0" smtClean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狗 画 梅花</a:t>
            </a:r>
            <a:r>
              <a:rPr lang="zh-CN" altLang="en-US" sz="3200" dirty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，</a:t>
            </a:r>
            <a:endParaRPr lang="en-US" altLang="zh-CN" sz="3200" dirty="0">
              <a:gradFill>
                <a:gsLst>
                  <a:gs pos="8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</a:endParaRPr>
          </a:p>
          <a:p>
            <a:endParaRPr lang="zh-CN" altLang="en-US" sz="3200" dirty="0"/>
          </a:p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499209" y="2841037"/>
            <a:ext cx="58985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小鸭画枫叶，小马画月牙</a:t>
            </a:r>
            <a:r>
              <a:rPr lang="zh-CN" altLang="en-US" sz="3600" dirty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。</a:t>
            </a:r>
            <a:endParaRPr lang="en-US" altLang="zh-CN" sz="3600" dirty="0">
              <a:gradFill>
                <a:gsLst>
                  <a:gs pos="8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</a:endParaRPr>
          </a:p>
          <a:p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499209" y="3640622"/>
            <a:ext cx="50897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不用颜料不用笔，</a:t>
            </a:r>
            <a:endParaRPr lang="en-US" altLang="zh-CN" sz="3600" dirty="0">
              <a:gradFill>
                <a:gsLst>
                  <a:gs pos="8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</a:endParaRPr>
          </a:p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499209" y="4336923"/>
            <a:ext cx="39255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几步就成一幅画。</a:t>
            </a:r>
            <a:endParaRPr lang="en-US" altLang="zh-CN" sz="3600" dirty="0">
              <a:gradFill>
                <a:gsLst>
                  <a:gs pos="8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</a:endParaRPr>
          </a:p>
          <a:p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515904" y="5112382"/>
            <a:ext cx="53962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青蛙</a:t>
            </a:r>
            <a:r>
              <a:rPr lang="zh-CN" altLang="en-US" sz="3200" dirty="0" smtClean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为什 么没</a:t>
            </a:r>
            <a:r>
              <a:rPr lang="zh-CN" altLang="en-US" sz="3200" dirty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参加，</a:t>
            </a:r>
            <a:endParaRPr lang="en-US" altLang="zh-CN" sz="3200" dirty="0">
              <a:gradFill>
                <a:gsLst>
                  <a:gs pos="8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</a:endParaRPr>
          </a:p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499209" y="5911967"/>
            <a:ext cx="46235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它在洞里</a:t>
            </a:r>
            <a:r>
              <a:rPr lang="zh-CN" altLang="en-US" sz="3200" dirty="0" smtClean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睡 着啦</a:t>
            </a:r>
            <a:r>
              <a:rPr lang="zh-CN" altLang="en-US" sz="3200" dirty="0">
                <a:gradFill>
                  <a:gsLst>
                    <a:gs pos="8000">
                      <a:srgbClr val="FF0000"/>
                    </a:gs>
                    <a:gs pos="100000">
                      <a:srgbClr val="FF0000"/>
                    </a:gs>
                  </a:gsLst>
                  <a:lin ang="5400000" scaled="1"/>
                </a:gradFill>
              </a:rPr>
              <a:t>。</a:t>
            </a:r>
            <a:endParaRPr lang="en-US" altLang="zh-CN" sz="3200" dirty="0">
              <a:gradFill>
                <a:gsLst>
                  <a:gs pos="8000">
                    <a:srgbClr val="FF0000"/>
                  </a:gs>
                  <a:gs pos="100000">
                    <a:srgbClr val="FF0000"/>
                  </a:gs>
                </a:gsLst>
                <a:lin ang="5400000" scaled="1"/>
              </a:gradFill>
            </a:endParaRPr>
          </a:p>
          <a:p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1555078" y="314146"/>
            <a:ext cx="380181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err="1"/>
              <a:t>xi</a:t>
            </a:r>
            <a:r>
              <a:rPr lang="en-US" altLang="zh-CN" sz="2000" b="1" dirty="0" err="1">
                <a:latin typeface="Century Gothic" panose="020B0502020202020204" pitchFamily="34" charset="0"/>
              </a:rPr>
              <a:t>à</a:t>
            </a:r>
            <a:r>
              <a:rPr lang="en-US" altLang="zh-CN" sz="2400" b="1" dirty="0"/>
              <a:t> </a:t>
            </a:r>
            <a:r>
              <a:rPr lang="en-US" altLang="zh-CN" sz="2400" b="1" dirty="0" err="1"/>
              <a:t>xuě</a:t>
            </a:r>
            <a:r>
              <a:rPr lang="en-US" altLang="zh-CN" sz="2400" b="1" dirty="0"/>
              <a:t>  </a:t>
            </a:r>
            <a:r>
              <a:rPr lang="en-US" altLang="zh-CN" sz="2400" b="1" dirty="0" smtClean="0"/>
              <a:t>l</a:t>
            </a:r>
            <a:r>
              <a:rPr lang="en-US" altLang="zh-CN" sz="2000" b="1" dirty="0" smtClean="0">
                <a:latin typeface="Century Gothic" panose="020B0502020202020204" pitchFamily="34" charset="0"/>
              </a:rPr>
              <a:t>a</a:t>
            </a:r>
            <a:r>
              <a:rPr lang="en-US" altLang="zh-CN" sz="2400" b="1" dirty="0" smtClean="0"/>
              <a:t>           </a:t>
            </a:r>
            <a:r>
              <a:rPr lang="en-US" altLang="zh-CN" sz="2400" b="1" dirty="0" err="1" smtClean="0"/>
              <a:t>xi</a:t>
            </a:r>
            <a:r>
              <a:rPr lang="en-US" altLang="zh-CN" sz="2000" b="1" dirty="0" err="1" smtClean="0">
                <a:latin typeface="Century Gothic" panose="020B0502020202020204" pitchFamily="34" charset="0"/>
              </a:rPr>
              <a:t>à</a:t>
            </a:r>
            <a:r>
              <a:rPr lang="en-US" altLang="zh-CN" sz="2000" b="1" dirty="0" smtClean="0">
                <a:latin typeface="Century Gothic" panose="020B0502020202020204" pitchFamily="34" charset="0"/>
              </a:rPr>
              <a:t> </a:t>
            </a:r>
            <a:r>
              <a:rPr lang="en-US" altLang="zh-CN" sz="2400" b="1" dirty="0" smtClean="0"/>
              <a:t> </a:t>
            </a:r>
            <a:r>
              <a:rPr lang="en-US" altLang="zh-CN" sz="2400" b="1" dirty="0" err="1"/>
              <a:t>xuě</a:t>
            </a:r>
            <a:r>
              <a:rPr lang="en-US" altLang="zh-CN" sz="2400" b="1" dirty="0"/>
              <a:t> </a:t>
            </a:r>
            <a:r>
              <a:rPr lang="en-US" altLang="zh-CN" sz="2400" b="1" dirty="0" smtClean="0"/>
              <a:t>l</a:t>
            </a:r>
            <a:r>
              <a:rPr lang="en-US" altLang="zh-CN" sz="2000" b="1" dirty="0" smtClean="0">
                <a:latin typeface="Century Gothic" panose="020B0502020202020204" pitchFamily="34" charset="0"/>
              </a:rPr>
              <a:t>a</a:t>
            </a:r>
            <a:endParaRPr lang="en-US" altLang="zh-CN" sz="2000" b="1" dirty="0">
              <a:latin typeface="Century Gothic" panose="020B0502020202020204" pitchFamily="34" charset="0"/>
            </a:endParaRPr>
          </a:p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253861" y="895489"/>
            <a:ext cx="56415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    </a:t>
            </a:r>
            <a:r>
              <a:rPr lang="en-US" altLang="zh-CN" sz="2400" b="1" dirty="0" err="1" smtClean="0"/>
              <a:t>xuě</a:t>
            </a:r>
            <a:r>
              <a:rPr lang="en-US" altLang="zh-CN" sz="2400" b="1" dirty="0" smtClean="0"/>
              <a:t>  </a:t>
            </a:r>
            <a:r>
              <a:rPr lang="en-US" altLang="zh-CN" sz="2400" b="1" dirty="0" err="1" smtClean="0"/>
              <a:t>dì</a:t>
            </a:r>
            <a:r>
              <a:rPr lang="en-US" altLang="zh-CN" sz="2400" b="1" dirty="0" smtClean="0"/>
              <a:t>   </a:t>
            </a:r>
            <a:r>
              <a:rPr lang="en-US" altLang="zh-CN" sz="2400" b="1" dirty="0" err="1" smtClean="0"/>
              <a:t>lǐ</a:t>
            </a:r>
            <a:r>
              <a:rPr lang="en-US" altLang="zh-CN" sz="2400" b="1" dirty="0" smtClean="0"/>
              <a:t>   </a:t>
            </a:r>
            <a:r>
              <a:rPr lang="en-US" altLang="zh-CN" sz="2400" b="1" dirty="0" err="1"/>
              <a:t>l</a:t>
            </a:r>
            <a:r>
              <a:rPr lang="en-US" altLang="zh-CN" sz="2000" b="1" dirty="0" err="1">
                <a:latin typeface="Century Gothic" panose="020B0502020202020204" pitchFamily="34" charset="0"/>
              </a:rPr>
              <a:t>á</a:t>
            </a:r>
            <a:r>
              <a:rPr lang="en-US" altLang="zh-CN" sz="2400" b="1" dirty="0" err="1"/>
              <a:t>i</a:t>
            </a:r>
            <a:r>
              <a:rPr lang="en-US" altLang="zh-CN" sz="2400" b="1" dirty="0"/>
              <a:t>    le   </a:t>
            </a:r>
            <a:r>
              <a:rPr lang="en-US" altLang="zh-CN" sz="2400" b="1" dirty="0" err="1" smtClean="0"/>
              <a:t>yí</a:t>
            </a:r>
            <a:r>
              <a:rPr lang="en-US" altLang="zh-CN" sz="2400" b="1" dirty="0" smtClean="0"/>
              <a:t>  </a:t>
            </a:r>
            <a:r>
              <a:rPr lang="en-US" altLang="zh-CN" sz="2400" b="1" dirty="0" err="1"/>
              <a:t>qún</a:t>
            </a:r>
            <a:r>
              <a:rPr lang="en-US" altLang="zh-CN" sz="2400" b="1" dirty="0"/>
              <a:t>  </a:t>
            </a:r>
            <a:r>
              <a:rPr lang="en-US" altLang="zh-CN" sz="2400" b="1" dirty="0" err="1"/>
              <a:t>xiǎo</a:t>
            </a:r>
            <a:r>
              <a:rPr lang="en-US" altLang="zh-CN" sz="2400" b="1" dirty="0"/>
              <a:t>  </a:t>
            </a:r>
            <a:r>
              <a:rPr lang="en-US" altLang="zh-CN" sz="2400" b="1" dirty="0" err="1"/>
              <a:t>hu</a:t>
            </a:r>
            <a:r>
              <a:rPr lang="en-US" altLang="zh-CN" sz="2000" b="1" dirty="0" err="1">
                <a:latin typeface="Century Gothic" panose="020B0502020202020204" pitchFamily="34" charset="0"/>
              </a:rPr>
              <a:t>à</a:t>
            </a:r>
            <a:r>
              <a:rPr lang="en-US" altLang="zh-CN" sz="2400" b="1" dirty="0"/>
              <a:t> </a:t>
            </a:r>
            <a:r>
              <a:rPr lang="en-US" altLang="zh-CN" sz="2400" b="1" dirty="0" err="1"/>
              <a:t>jiā</a:t>
            </a:r>
            <a:endParaRPr lang="en-US" altLang="zh-CN" sz="2400" b="1" dirty="0"/>
          </a:p>
          <a:p>
            <a:r>
              <a:rPr lang="en-US" altLang="zh-CN" dirty="0" smtClean="0"/>
              <a:t>    </a:t>
            </a:r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5515904" y="1756630"/>
            <a:ext cx="559332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/>
              <a:t>xiǎo</a:t>
            </a:r>
            <a:r>
              <a:rPr lang="en-US" altLang="zh-CN" sz="2000" b="1" dirty="0"/>
              <a:t> </a:t>
            </a:r>
            <a:r>
              <a:rPr lang="en-US" altLang="zh-CN" sz="2000" b="1" dirty="0" err="1" smtClean="0"/>
              <a:t>jī</a:t>
            </a:r>
            <a:r>
              <a:rPr lang="en-US" altLang="zh-CN" sz="2000" b="1" dirty="0" smtClean="0"/>
              <a:t> </a:t>
            </a:r>
            <a:r>
              <a:rPr lang="en-US" altLang="zh-CN" sz="2000" b="1" dirty="0" err="1" smtClean="0"/>
              <a:t>hu</a:t>
            </a:r>
            <a:r>
              <a:rPr lang="en-US" altLang="zh-CN" b="1" dirty="0" err="1" smtClean="0">
                <a:latin typeface="Century Gothic" panose="020B0502020202020204" pitchFamily="34" charset="0"/>
              </a:rPr>
              <a:t>à</a:t>
            </a:r>
            <a:r>
              <a:rPr lang="en-US" altLang="zh-CN" sz="2000" b="1" dirty="0" smtClean="0"/>
              <a:t> </a:t>
            </a:r>
            <a:r>
              <a:rPr lang="en-US" altLang="zh-CN" sz="2000" b="1" dirty="0" err="1" smtClean="0"/>
              <a:t>zhú</a:t>
            </a:r>
            <a:r>
              <a:rPr lang="en-US" altLang="zh-CN" sz="2000" b="1" dirty="0" smtClean="0"/>
              <a:t> </a:t>
            </a:r>
            <a:r>
              <a:rPr lang="en-US" altLang="zh-CN" sz="2000" b="1" dirty="0" err="1" smtClean="0"/>
              <a:t>yè</a:t>
            </a:r>
            <a:r>
              <a:rPr lang="en-US" altLang="zh-CN" sz="2000" b="1" dirty="0" smtClean="0"/>
              <a:t>         </a:t>
            </a:r>
            <a:r>
              <a:rPr lang="en-US" altLang="zh-CN" sz="2000" b="1" dirty="0" err="1" smtClean="0"/>
              <a:t>xiǎo</a:t>
            </a:r>
            <a:r>
              <a:rPr lang="en-US" altLang="zh-CN" sz="2000" b="1" dirty="0" smtClean="0"/>
              <a:t> </a:t>
            </a:r>
            <a:r>
              <a:rPr lang="en-US" altLang="zh-CN" b="1" dirty="0" err="1">
                <a:latin typeface="Arial" panose="020B0604020202020204" pitchFamily="34" charset="0"/>
              </a:rPr>
              <a:t>g</a:t>
            </a:r>
            <a:r>
              <a:rPr lang="en-US" altLang="zh-CN" sz="2000" b="1" dirty="0" err="1"/>
              <a:t>ǒu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hu</a:t>
            </a:r>
            <a:r>
              <a:rPr lang="en-US" altLang="zh-CN" b="1" dirty="0" err="1">
                <a:latin typeface="Century Gothic" panose="020B0502020202020204" pitchFamily="34" charset="0"/>
              </a:rPr>
              <a:t>à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méi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huā</a:t>
            </a:r>
            <a:endParaRPr lang="en-US" altLang="zh-CN" sz="2000" b="1" dirty="0"/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5450310" y="2614423"/>
            <a:ext cx="47522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/>
              <a:t>xiǎo</a:t>
            </a:r>
            <a:r>
              <a:rPr lang="en-US" altLang="zh-CN" sz="2000" b="1" dirty="0"/>
              <a:t> </a:t>
            </a:r>
            <a:r>
              <a:rPr lang="en-US" altLang="zh-CN" sz="2000" b="1" dirty="0" err="1" smtClean="0"/>
              <a:t>yā</a:t>
            </a:r>
            <a:r>
              <a:rPr lang="en-US" altLang="zh-CN" sz="2000" b="1" dirty="0" smtClean="0"/>
              <a:t>  </a:t>
            </a:r>
            <a:r>
              <a:rPr lang="en-US" altLang="zh-CN" sz="2000" b="1" dirty="0" err="1"/>
              <a:t>hu</a:t>
            </a:r>
            <a:r>
              <a:rPr lang="en-US" altLang="zh-CN" b="1" dirty="0" err="1">
                <a:latin typeface="Century Gothic" panose="020B0502020202020204" pitchFamily="34" charset="0"/>
              </a:rPr>
              <a:t>à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fēn</a:t>
            </a:r>
            <a:r>
              <a:rPr lang="en-US" altLang="zh-CN" b="1" dirty="0" err="1">
                <a:latin typeface="Arial" panose="020B0604020202020204" pitchFamily="34" charset="0"/>
              </a:rPr>
              <a:t>g</a:t>
            </a:r>
            <a:r>
              <a:rPr lang="en-US" altLang="zh-CN" sz="2000" b="1" dirty="0"/>
              <a:t> </a:t>
            </a:r>
            <a:r>
              <a:rPr lang="en-US" altLang="zh-CN" sz="2000" b="1" dirty="0" err="1" smtClean="0"/>
              <a:t>yè</a:t>
            </a:r>
            <a:r>
              <a:rPr lang="en-US" altLang="zh-CN" sz="2000" b="1" dirty="0" smtClean="0"/>
              <a:t>     </a:t>
            </a:r>
            <a:r>
              <a:rPr lang="en-US" altLang="zh-CN" sz="2000" b="1" dirty="0" err="1" smtClean="0"/>
              <a:t>xiǎo</a:t>
            </a:r>
            <a:r>
              <a:rPr lang="en-US" altLang="zh-CN" sz="2000" b="1" dirty="0" smtClean="0"/>
              <a:t> </a:t>
            </a:r>
            <a:r>
              <a:rPr lang="en-US" altLang="zh-CN" sz="2000" b="1" dirty="0" err="1"/>
              <a:t>mǎ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hu</a:t>
            </a:r>
            <a:r>
              <a:rPr lang="en-US" altLang="zh-CN" b="1" dirty="0" err="1">
                <a:latin typeface="Century Gothic" panose="020B0502020202020204" pitchFamily="34" charset="0"/>
              </a:rPr>
              <a:t>à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yuè</a:t>
            </a:r>
            <a:r>
              <a:rPr lang="en-US" altLang="zh-CN" sz="2000" b="1" dirty="0"/>
              <a:t> </a:t>
            </a:r>
            <a:r>
              <a:rPr lang="en-US" altLang="zh-CN" sz="2000" b="1" dirty="0" err="1" smtClean="0"/>
              <a:t>y</a:t>
            </a:r>
            <a:r>
              <a:rPr lang="en-US" altLang="zh-CN" b="1" dirty="0" err="1" smtClean="0">
                <a:latin typeface="Century Gothic" panose="020B0502020202020204" pitchFamily="34" charset="0"/>
              </a:rPr>
              <a:t>á</a:t>
            </a:r>
            <a:endParaRPr lang="en-US" altLang="zh-CN" b="1" dirty="0">
              <a:latin typeface="Century Gothic" panose="020B0502020202020204" pitchFamily="34" charset="0"/>
            </a:endParaRPr>
          </a:p>
          <a:p>
            <a:r>
              <a:rPr lang="en-US" altLang="zh-CN" sz="2000" dirty="0" smtClean="0"/>
              <a:t>  </a:t>
            </a:r>
            <a:endParaRPr lang="zh-CN" altLang="en-US" sz="2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5527582" y="3376799"/>
            <a:ext cx="342578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/>
              <a:t>bú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yòn</a:t>
            </a:r>
            <a:r>
              <a:rPr lang="en-US" altLang="zh-CN" b="1" dirty="0" err="1">
                <a:latin typeface="Century Gothic" panose="020B0502020202020204" pitchFamily="34" charset="0"/>
              </a:rPr>
              <a:t>g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y</a:t>
            </a:r>
            <a:r>
              <a:rPr lang="en-US" altLang="zh-CN" b="1" dirty="0" err="1">
                <a:latin typeface="Century Gothic" panose="020B0502020202020204" pitchFamily="34" charset="0"/>
              </a:rPr>
              <a:t>á</a:t>
            </a:r>
            <a:r>
              <a:rPr lang="en-US" altLang="zh-CN" sz="2000" b="1" dirty="0" err="1"/>
              <a:t>n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li</a:t>
            </a:r>
            <a:r>
              <a:rPr lang="en-US" altLang="zh-CN" b="1" dirty="0" err="1">
                <a:latin typeface="Century Gothic" panose="020B0502020202020204" pitchFamily="34" charset="0"/>
              </a:rPr>
              <a:t>à</a:t>
            </a:r>
            <a:r>
              <a:rPr lang="en-US" altLang="zh-CN" sz="2000" b="1" dirty="0" err="1"/>
              <a:t>o</a:t>
            </a:r>
            <a:r>
              <a:rPr lang="en-US" altLang="zh-CN" sz="2000" b="1" dirty="0"/>
              <a:t>  </a:t>
            </a:r>
            <a:r>
              <a:rPr lang="en-US" altLang="zh-CN" sz="2000" b="1" dirty="0" err="1"/>
              <a:t>bú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yòn</a:t>
            </a:r>
            <a:r>
              <a:rPr lang="en-US" altLang="zh-CN" b="1" dirty="0" err="1">
                <a:latin typeface="Arial" panose="020B0604020202020204" pitchFamily="34" charset="0"/>
              </a:rPr>
              <a:t>g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bǐ</a:t>
            </a:r>
            <a:endParaRPr lang="en-US" altLang="zh-CN" sz="2000" b="1" dirty="0"/>
          </a:p>
          <a:p>
            <a:endParaRPr lang="zh-CN" altLang="en-US" dirty="0"/>
          </a:p>
        </p:txBody>
      </p:sp>
      <p:sp>
        <p:nvSpPr>
          <p:cNvPr id="15" name="文本框 14"/>
          <p:cNvSpPr txBox="1"/>
          <p:nvPr/>
        </p:nvSpPr>
        <p:spPr>
          <a:xfrm>
            <a:off x="5626723" y="4108397"/>
            <a:ext cx="3361386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/>
              <a:t>jǐ</a:t>
            </a:r>
            <a:r>
              <a:rPr lang="en-US" altLang="zh-CN" sz="2000" b="1" dirty="0"/>
              <a:t>   </a:t>
            </a:r>
            <a:r>
              <a:rPr lang="en-US" altLang="zh-CN" sz="2000" b="1" dirty="0" smtClean="0"/>
              <a:t>  </a:t>
            </a:r>
            <a:r>
              <a:rPr lang="en-US" altLang="zh-CN" sz="2000" b="1" dirty="0" err="1" smtClean="0"/>
              <a:t>bù</a:t>
            </a:r>
            <a:r>
              <a:rPr lang="en-US" altLang="zh-CN" sz="2000" b="1" dirty="0" smtClean="0"/>
              <a:t>  </a:t>
            </a:r>
            <a:r>
              <a:rPr lang="en-US" altLang="zh-CN" sz="2000" b="1" dirty="0" err="1"/>
              <a:t>jiù</a:t>
            </a:r>
            <a:r>
              <a:rPr lang="en-US" altLang="zh-CN" sz="2000" b="1" dirty="0"/>
              <a:t>  </a:t>
            </a:r>
            <a:r>
              <a:rPr lang="en-US" altLang="zh-CN" sz="2000" b="1" dirty="0" err="1"/>
              <a:t>chén</a:t>
            </a:r>
            <a:r>
              <a:rPr lang="en-US" altLang="zh-CN" b="1" dirty="0" err="1">
                <a:latin typeface="Arial" panose="020B0604020202020204" pitchFamily="34" charset="0"/>
              </a:rPr>
              <a:t>g</a:t>
            </a:r>
            <a:r>
              <a:rPr lang="en-US" altLang="zh-CN" b="1" dirty="0"/>
              <a:t> </a:t>
            </a:r>
            <a:r>
              <a:rPr lang="en-US" altLang="zh-CN" sz="2000" b="1" dirty="0" err="1" smtClean="0"/>
              <a:t>yì</a:t>
            </a:r>
            <a:r>
              <a:rPr lang="en-US" altLang="zh-CN" sz="2000" b="1" dirty="0" smtClean="0"/>
              <a:t>    </a:t>
            </a:r>
            <a:r>
              <a:rPr lang="en-US" altLang="zh-CN" sz="2000" b="1" dirty="0" err="1"/>
              <a:t>fú</a:t>
            </a:r>
            <a:r>
              <a:rPr lang="en-US" altLang="zh-CN" sz="2000" b="1" dirty="0"/>
              <a:t>  </a:t>
            </a:r>
            <a:r>
              <a:rPr lang="en-US" altLang="zh-CN" sz="2000" b="1" dirty="0" err="1"/>
              <a:t>hu</a:t>
            </a:r>
            <a:r>
              <a:rPr lang="en-US" altLang="zh-CN" b="1" dirty="0" err="1">
                <a:latin typeface="Century Gothic" panose="020B0502020202020204" pitchFamily="34" charset="0"/>
              </a:rPr>
              <a:t>à</a:t>
            </a:r>
            <a:endParaRPr lang="en-US" altLang="zh-CN" b="1" dirty="0">
              <a:latin typeface="Century Gothic" panose="020B0502020202020204" pitchFamily="34" charset="0"/>
            </a:endParaRPr>
          </a:p>
          <a:p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5398075" y="4811671"/>
            <a:ext cx="379799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/>
              <a:t>qīn</a:t>
            </a:r>
            <a:r>
              <a:rPr lang="en-US" altLang="zh-CN" b="1" dirty="0" err="1">
                <a:latin typeface="Century Gothic" panose="020B0502020202020204" pitchFamily="34" charset="0"/>
              </a:rPr>
              <a:t>g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wā</a:t>
            </a:r>
            <a:r>
              <a:rPr lang="en-US" altLang="zh-CN" sz="2000" b="1" dirty="0"/>
              <a:t> </a:t>
            </a:r>
            <a:r>
              <a:rPr lang="en-US" altLang="zh-CN" sz="2000" b="1" dirty="0" err="1" smtClean="0"/>
              <a:t>wèi</a:t>
            </a:r>
            <a:r>
              <a:rPr lang="en-US" altLang="zh-CN" sz="2000" b="1" dirty="0" smtClean="0"/>
              <a:t> </a:t>
            </a:r>
            <a:r>
              <a:rPr lang="en-US" altLang="zh-CN" sz="2000" b="1" dirty="0" err="1" smtClean="0"/>
              <a:t>shén</a:t>
            </a:r>
            <a:r>
              <a:rPr lang="en-US" altLang="zh-CN" sz="2000" b="1" dirty="0" smtClean="0"/>
              <a:t> me </a:t>
            </a:r>
            <a:r>
              <a:rPr lang="en-US" altLang="zh-CN" sz="2000" b="1" dirty="0" err="1" smtClean="0"/>
              <a:t>méi</a:t>
            </a:r>
            <a:r>
              <a:rPr lang="en-US" altLang="zh-CN" sz="2000" b="1" dirty="0" smtClean="0"/>
              <a:t> </a:t>
            </a:r>
            <a:r>
              <a:rPr lang="en-US" altLang="zh-CN" sz="2000" b="1" dirty="0" err="1" smtClean="0"/>
              <a:t>cān</a:t>
            </a:r>
            <a:r>
              <a:rPr lang="en-US" altLang="zh-CN" sz="2000" b="1" dirty="0" smtClean="0"/>
              <a:t> </a:t>
            </a:r>
            <a:r>
              <a:rPr lang="en-US" altLang="zh-CN" sz="2000" b="1" dirty="0" err="1"/>
              <a:t>jiā</a:t>
            </a:r>
            <a:endParaRPr lang="en-US" altLang="zh-CN" sz="2000" b="1" dirty="0"/>
          </a:p>
          <a:p>
            <a:endParaRPr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5499209" y="5624973"/>
            <a:ext cx="369623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err="1"/>
              <a:t>tā</a:t>
            </a:r>
            <a:r>
              <a:rPr lang="en-US" altLang="zh-CN" sz="2000" b="1" dirty="0"/>
              <a:t>   </a:t>
            </a:r>
            <a:r>
              <a:rPr lang="en-US" altLang="zh-CN" sz="2000" b="1" dirty="0" err="1"/>
              <a:t>z</a:t>
            </a:r>
            <a:r>
              <a:rPr lang="en-US" altLang="zh-CN" b="1" dirty="0" err="1">
                <a:latin typeface="Century Gothic" panose="020B0502020202020204" pitchFamily="34" charset="0"/>
              </a:rPr>
              <a:t>à</a:t>
            </a:r>
            <a:r>
              <a:rPr lang="en-US" altLang="zh-CN" sz="2000" b="1" dirty="0" err="1"/>
              <a:t>i</a:t>
            </a:r>
            <a:r>
              <a:rPr lang="en-US" altLang="zh-CN" sz="2000" b="1" dirty="0"/>
              <a:t> </a:t>
            </a:r>
            <a:r>
              <a:rPr lang="en-US" altLang="zh-CN" sz="2000" b="1" dirty="0" err="1"/>
              <a:t>dòn</a:t>
            </a:r>
            <a:r>
              <a:rPr lang="en-US" altLang="zh-CN" b="1" dirty="0" err="1">
                <a:latin typeface="Arial" panose="020B0604020202020204" pitchFamily="34" charset="0"/>
              </a:rPr>
              <a:t>g</a:t>
            </a:r>
            <a:r>
              <a:rPr lang="en-US" altLang="zh-CN" sz="2000" b="1" dirty="0"/>
              <a:t> </a:t>
            </a:r>
            <a:r>
              <a:rPr lang="en-US" altLang="zh-CN" sz="2000" b="1" dirty="0" smtClean="0"/>
              <a:t>li  </a:t>
            </a:r>
            <a:r>
              <a:rPr lang="en-US" altLang="zh-CN" sz="2000" b="1" dirty="0" err="1"/>
              <a:t>shuì</a:t>
            </a:r>
            <a:r>
              <a:rPr lang="en-US" altLang="zh-CN" sz="2000" b="1" dirty="0"/>
              <a:t>  </a:t>
            </a:r>
            <a:r>
              <a:rPr lang="en-US" altLang="zh-CN" sz="2000" b="1" dirty="0" err="1"/>
              <a:t>ji</a:t>
            </a:r>
            <a:r>
              <a:rPr lang="en-US" altLang="zh-CN" b="1" dirty="0" err="1">
                <a:latin typeface="Century Gothic" panose="020B0502020202020204" pitchFamily="34" charset="0"/>
              </a:rPr>
              <a:t>à</a:t>
            </a:r>
            <a:r>
              <a:rPr lang="en-US" altLang="zh-CN" sz="2000" b="1" dirty="0" err="1"/>
              <a:t>o</a:t>
            </a:r>
            <a:r>
              <a:rPr lang="en-US" altLang="zh-CN" sz="2000" b="1" dirty="0"/>
              <a:t> </a:t>
            </a:r>
            <a:r>
              <a:rPr lang="en-US" altLang="zh-CN" sz="2000" b="1" dirty="0" smtClean="0"/>
              <a:t>l</a:t>
            </a:r>
            <a:r>
              <a:rPr lang="en-US" altLang="zh-CN" b="1" dirty="0" smtClean="0">
                <a:latin typeface="Century Gothic" panose="020B0502020202020204" pitchFamily="34" charset="0"/>
              </a:rPr>
              <a:t>a</a:t>
            </a:r>
            <a:endParaRPr lang="en-US" altLang="zh-CN" b="1" dirty="0">
              <a:latin typeface="Century Gothic" panose="020B0502020202020204" pitchFamily="34" charset="0"/>
            </a:endParaRP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-20994" y="18326"/>
            <a:ext cx="136230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朗读</a:t>
            </a:r>
            <a:endParaRPr lang="en-US" altLang="zh-CN" sz="5400" b="1" cap="none" spc="0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课文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FFFF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grpSp>
        <p:nvGrpSpPr>
          <p:cNvPr id="22" name="组合 3"/>
          <p:cNvGrpSpPr/>
          <p:nvPr/>
        </p:nvGrpSpPr>
        <p:grpSpPr>
          <a:xfrm>
            <a:off x="11397803" y="6002110"/>
            <a:ext cx="727209" cy="681488"/>
            <a:chOff x="10588913" y="6092253"/>
            <a:chExt cx="727209" cy="681488"/>
          </a:xfrm>
        </p:grpSpPr>
        <p:sp>
          <p:nvSpPr>
            <p:cNvPr id="17" name="椭圆 16"/>
            <p:cNvSpPr/>
            <p:nvPr/>
          </p:nvSpPr>
          <p:spPr>
            <a:xfrm>
              <a:off x="10588913" y="6092253"/>
              <a:ext cx="727209" cy="681488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0808267" y="6158782"/>
              <a:ext cx="467280" cy="548430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3" name="全文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271782" y="48791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605222"/>
      </p:ext>
    </p:extLst>
  </p:cSld>
  <p:clrMapOvr>
    <a:masterClrMapping/>
  </p:clrMapOvr>
  <p:timing>
    <p:tnLst>
      <p:par>
        <p:cTn id="1" dur="indefinite" restart="never" nodeType="tmRoot">
          <p:childTnLst>
            <p:audio>
              <p:cMediaNode vol="80000" showWhenStopped="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891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78" b="95683" l="9449" r="93701">
                        <a14:foregroundMark x1="31496" y1="23022" x2="31496" y2="23022"/>
                        <a14:foregroundMark x1="28346" y1="61871" x2="28346" y2="61871"/>
                        <a14:foregroundMark x1="22835" y1="48201" x2="22835" y2="48201"/>
                        <a14:foregroundMark x1="37795" y1="62590" x2="37795" y2="62590"/>
                        <a14:foregroundMark x1="19685" y1="60432" x2="19685" y2="60432"/>
                        <a14:foregroundMark x1="70866" y1="80576" x2="70866" y2="80576"/>
                        <a14:foregroundMark x1="80315" y1="79137" x2="80315" y2="79137"/>
                        <a14:foregroundMark x1="66142" y1="75540" x2="66142" y2="75540"/>
                        <a14:foregroundMark x1="77953" y1="87770" x2="77953" y2="877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80445" y="4218099"/>
            <a:ext cx="1209675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2308" l="0" r="97516">
                        <a14:foregroundMark x1="25466" y1="26923" x2="25466" y2="26923"/>
                        <a14:foregroundMark x1="28571" y1="47692" x2="28571" y2="47692"/>
                        <a14:foregroundMark x1="11180" y1="66154" x2="11180" y2="66154"/>
                        <a14:foregroundMark x1="28571" y1="77692" x2="28571" y2="77692"/>
                        <a14:foregroundMark x1="39752" y1="50769" x2="39752" y2="50769"/>
                        <a14:foregroundMark x1="58385" y1="38462" x2="58385" y2="38462"/>
                        <a14:foregroundMark x1="66460" y1="53077" x2="66460" y2="53077"/>
                        <a14:foregroundMark x1="75155" y1="70769" x2="75155" y2="70769"/>
                        <a14:foregroundMark x1="73913" y1="44615" x2="73913" y2="44615"/>
                        <a14:foregroundMark x1="72671" y1="26154" x2="72671" y2="26154"/>
                        <a14:foregroundMark x1="90062" y1="38462" x2="90062" y2="38462"/>
                        <a14:foregroundMark x1="82609" y1="53846" x2="82609" y2="53846"/>
                        <a14:backgroundMark x1="11180" y1="27692" x2="11180" y2="27692"/>
                        <a14:backgroundMark x1="42857" y1="23077" x2="42857" y2="230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45136" y="4303824"/>
            <a:ext cx="1533525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9023" r="89474">
                        <a14:foregroundMark x1="30075" y1="7042" x2="30075" y2="7042"/>
                        <a14:foregroundMark x1="42857" y1="8451" x2="42857" y2="8451"/>
                        <a14:foregroundMark x1="24060" y1="25352" x2="24060" y2="25352"/>
                        <a14:foregroundMark x1="47368" y1="26056" x2="47368" y2="26056"/>
                        <a14:foregroundMark x1="22556" y1="80986" x2="22556" y2="80986"/>
                        <a14:foregroundMark x1="36842" y1="76761" x2="36842" y2="76761"/>
                        <a14:foregroundMark x1="19549" y1="93662" x2="19549" y2="93662"/>
                        <a14:foregroundMark x1="38346" y1="92958" x2="38346" y2="92958"/>
                        <a14:foregroundMark x1="66917" y1="49296" x2="66917" y2="49296"/>
                        <a14:foregroundMark x1="78195" y1="49296" x2="78195" y2="49296"/>
                        <a14:foregroundMark x1="61654" y1="62676" x2="61654" y2="62676"/>
                        <a14:foregroundMark x1="81955" y1="60563" x2="81955" y2="60563"/>
                        <a14:backgroundMark x1="28571" y1="54225" x2="28571" y2="54225"/>
                        <a14:backgroundMark x1="72932" y1="24648" x2="72932" y2="24648"/>
                        <a14:backgroundMark x1="72180" y1="90141" x2="72180" y2="9014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33677" y="4189524"/>
            <a:ext cx="1266825" cy="1352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703" b="100000" l="10000" r="90000">
                        <a14:foregroundMark x1="42857" y1="20946" x2="42857" y2="20946"/>
                        <a14:foregroundMark x1="32857" y1="14865" x2="32857" y2="14865"/>
                        <a14:foregroundMark x1="62857" y1="56757" x2="62857" y2="56757"/>
                        <a14:foregroundMark x1="73571" y1="56757" x2="73571" y2="56757"/>
                        <a14:foregroundMark x1="30000" y1="91216" x2="30000" y2="91216"/>
                        <a14:foregroundMark x1="43571" y1="89865" x2="43571" y2="89865"/>
                        <a14:backgroundMark x1="34286" y1="50676" x2="34286" y2="50676"/>
                        <a14:backgroundMark x1="67857" y1="22297" x2="67857" y2="22297"/>
                        <a14:backgroundMark x1="65000" y1="83108" x2="65000" y2="831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55518" y="4132374"/>
            <a:ext cx="1333500" cy="1409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855" b="96154" l="0" r="100000">
                        <a14:foregroundMark x1="36994" y1="16239" x2="36994" y2="16239"/>
                        <a14:foregroundMark x1="76879" y1="19231" x2="76879" y2="19231"/>
                        <a14:foregroundMark x1="52601" y1="8974" x2="52601" y2="8974"/>
                        <a14:foregroundMark x1="78035" y1="6410" x2="78035" y2="6410"/>
                        <a14:foregroundMark x1="21387" y1="13248" x2="21387" y2="13248"/>
                        <a14:foregroundMark x1="38728" y1="38889" x2="38728" y2="38889"/>
                        <a14:foregroundMark x1="57803" y1="38462" x2="57803" y2="38462"/>
                        <a14:foregroundMark x1="79191" y1="38462" x2="79191" y2="38462"/>
                        <a14:foregroundMark x1="80347" y1="32479" x2="80347" y2="32479"/>
                        <a14:foregroundMark x1="34682" y1="64957" x2="34682" y2="64957"/>
                        <a14:foregroundMark x1="34682" y1="55556" x2="34682" y2="55556"/>
                        <a14:foregroundMark x1="12139" y1="83761" x2="12139" y2="83761"/>
                        <a14:foregroundMark x1="30058" y1="91453" x2="30058" y2="91453"/>
                        <a14:foregroundMark x1="55491" y1="59829" x2="55491" y2="59829"/>
                        <a14:foregroundMark x1="67052" y1="54274" x2="67052" y2="54274"/>
                        <a14:foregroundMark x1="69364" y1="68376" x2="69364" y2="68376"/>
                        <a14:foregroundMark x1="49711" y1="88462" x2="49711" y2="88462"/>
                        <a14:foregroundMark x1="69942" y1="86325" x2="69942" y2="86325"/>
                        <a14:foregroundMark x1="41040" y1="89316" x2="41040" y2="89316"/>
                        <a14:foregroundMark x1="42197" y1="82051" x2="42197" y2="82051"/>
                        <a14:foregroundMark x1="67630" y1="76923" x2="67630" y2="76923"/>
                        <a14:foregroundMark x1="47399" y1="73932" x2="47399" y2="73932"/>
                        <a14:foregroundMark x1="42197" y1="29487" x2="42197" y2="29487"/>
                        <a14:foregroundMark x1="75723" y1="27350" x2="75723" y2="27350"/>
                        <a14:foregroundMark x1="72254" y1="42735" x2="72254" y2="42735"/>
                        <a14:foregroundMark x1="73988" y1="50855" x2="73988" y2="50855"/>
                        <a14:foregroundMark x1="55491" y1="51709" x2="55491" y2="51709"/>
                        <a14:foregroundMark x1="49711" y1="43590" x2="49711" y2="43590"/>
                        <a14:foregroundMark x1="69942" y1="35043" x2="69942" y2="35043"/>
                        <a14:foregroundMark x1="86705" y1="38889" x2="86705" y2="38889"/>
                        <a14:foregroundMark x1="69364" y1="23077" x2="69364" y2="23077"/>
                        <a14:foregroundMark x1="78035" y1="25214" x2="78035" y2="25214"/>
                        <a14:foregroundMark x1="46821" y1="32906" x2="46821" y2="32906"/>
                        <a14:foregroundMark x1="38728" y1="34188" x2="38728" y2="34188"/>
                        <a14:foregroundMark x1="38150" y1="29060" x2="38150" y2="29060"/>
                        <a14:foregroundMark x1="46821" y1="27350" x2="46821" y2="27350"/>
                        <a14:foregroundMark x1="80347" y1="22650" x2="80347" y2="22650"/>
                        <a14:foregroundMark x1="63006" y1="32906" x2="63006" y2="32906"/>
                        <a14:foregroundMark x1="63006" y1="40171" x2="63006" y2="40171"/>
                        <a14:foregroundMark x1="42197" y1="25641" x2="42197" y2="25641"/>
                        <a14:foregroundMark x1="58960" y1="25641" x2="58960" y2="25641"/>
                        <a14:foregroundMark x1="56069" y1="19658" x2="56069" y2="19658"/>
                        <a14:foregroundMark x1="47399" y1="80342" x2="47399" y2="80342"/>
                        <a14:foregroundMark x1="45087" y1="92735" x2="45087" y2="92735"/>
                        <a14:foregroundMark x1="45087" y1="88034" x2="45087" y2="88034"/>
                        <a14:foregroundMark x1="67630" y1="85470" x2="67630" y2="85470"/>
                        <a14:foregroundMark x1="74566" y1="83333" x2="74566" y2="83333"/>
                        <a14:foregroundMark x1="68786" y1="81624" x2="68786" y2="81624"/>
                        <a14:foregroundMark x1="61272" y1="81624" x2="61272" y2="81624"/>
                        <a14:foregroundMark x1="51445" y1="86752" x2="51445" y2="86752"/>
                        <a14:foregroundMark x1="38150" y1="84615" x2="38150" y2="84615"/>
                        <a14:foregroundMark x1="38150" y1="79487" x2="38150" y2="79487"/>
                        <a14:foregroundMark x1="60116" y1="78632" x2="60116" y2="78632"/>
                        <a14:foregroundMark x1="72254" y1="79487" x2="72254" y2="79487"/>
                        <a14:foregroundMark x1="56069" y1="85470" x2="56069" y2="85470"/>
                        <a14:backgroundMark x1="21387" y1="48291" x2="21387" y2="48291"/>
                        <a14:backgroundMark x1="13295" y1="37179" x2="13295" y2="37179"/>
                        <a14:backgroundMark x1="86705" y1="66667" x2="86705" y2="666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60695" y="498654"/>
            <a:ext cx="1647825" cy="2228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6958" l="9375" r="89286">
                        <a14:foregroundMark x1="37946" y1="14829" x2="37946" y2="14829"/>
                        <a14:foregroundMark x1="41964" y1="30418" x2="41964" y2="30418"/>
                        <a14:foregroundMark x1="54018" y1="30038" x2="54018" y2="30038"/>
                        <a14:foregroundMark x1="61161" y1="22433" x2="61161" y2="22433"/>
                        <a14:foregroundMark x1="61161" y1="30038" x2="61161" y2="30038"/>
                        <a14:foregroundMark x1="35714" y1="23954" x2="35714" y2="23954"/>
                        <a14:foregroundMark x1="40179" y1="23954" x2="40179" y2="23954"/>
                        <a14:foregroundMark x1="35714" y1="35361" x2="35714" y2="35361"/>
                        <a14:foregroundMark x1="26339" y1="52852" x2="26339" y2="52852"/>
                        <a14:foregroundMark x1="51786" y1="61597" x2="51786" y2="61597"/>
                        <a14:foregroundMark x1="50000" y1="50570" x2="50000" y2="50570"/>
                        <a14:foregroundMark x1="62946" y1="54373" x2="62946" y2="54373"/>
                        <a14:foregroundMark x1="47768" y1="46768" x2="47768" y2="46768"/>
                        <a14:foregroundMark x1="55357" y1="46768" x2="52232" y2="42966"/>
                        <a14:foregroundMark x1="83036" y1="58935" x2="83036" y2="58935"/>
                        <a14:foregroundMark x1="81696" y1="70342" x2="81696" y2="70342"/>
                        <a14:foregroundMark x1="78571" y1="77947" x2="78571" y2="77947"/>
                        <a14:foregroundMark x1="15179" y1="55133" x2="15179" y2="55133"/>
                        <a14:foregroundMark x1="18304" y1="61977" x2="18304" y2="61977"/>
                        <a14:foregroundMark x1="16071" y1="69202" x2="16071" y2="69202"/>
                        <a14:foregroundMark x1="21875" y1="76046" x2="21875" y2="76046"/>
                        <a14:foregroundMark x1="37946" y1="90875" x2="37946" y2="90875"/>
                        <a14:foregroundMark x1="41964" y1="93156" x2="41964" y2="93156"/>
                        <a14:foregroundMark x1="41964" y1="85932" x2="41964" y2="85932"/>
                        <a14:foregroundMark x1="55804" y1="93536" x2="55804" y2="93536"/>
                        <a14:foregroundMark x1="60714" y1="91255" x2="60714" y2="91255"/>
                        <a14:foregroundMark x1="63839" y1="89354" x2="63839" y2="89354"/>
                        <a14:foregroundMark x1="35714" y1="30038" x2="35714" y2="30038"/>
                        <a14:foregroundMark x1="41518" y1="27757" x2="41518" y2="27757"/>
                        <a14:foregroundMark x1="42411" y1="35361" x2="42411" y2="35361"/>
                        <a14:foregroundMark x1="53571" y1="26616" x2="53571" y2="26616"/>
                        <a14:foregroundMark x1="53571" y1="26616" x2="55804" y2="21293"/>
                        <a14:foregroundMark x1="55804" y1="21293" x2="55804" y2="2129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45098" y="360541"/>
            <a:ext cx="2133600" cy="23669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9170" l="9174" r="89450">
                        <a14:foregroundMark x1="34404" y1="10788" x2="34404" y2="10788"/>
                        <a14:foregroundMark x1="50000" y1="17842" x2="50000" y2="17842"/>
                        <a14:foregroundMark x1="66514" y1="10373" x2="66514" y2="10373"/>
                        <a14:foregroundMark x1="54587" y1="14938" x2="54587" y2="14938"/>
                        <a14:foregroundMark x1="44037" y1="3734" x2="44037" y2="3734"/>
                        <a14:foregroundMark x1="59633" y1="5394" x2="59633" y2="5394"/>
                        <a14:foregroundMark x1="49083" y1="5809" x2="49083" y2="5809"/>
                        <a14:foregroundMark x1="40367" y1="12033" x2="40367" y2="12033"/>
                        <a14:foregroundMark x1="11927" y1="24896" x2="11927" y2="24896"/>
                        <a14:foregroundMark x1="11927" y1="21162" x2="11927" y2="21162"/>
                        <a14:foregroundMark x1="11927" y1="17842" x2="11927" y2="17842"/>
                        <a14:foregroundMark x1="20642" y1="22822" x2="20642" y2="22822"/>
                        <a14:foregroundMark x1="17431" y1="29046" x2="17431" y2="29046"/>
                        <a14:foregroundMark x1="20183" y1="36100" x2="20183" y2="36100"/>
                        <a14:foregroundMark x1="23853" y1="42324" x2="23853" y2="42324"/>
                        <a14:foregroundMark x1="25688" y1="55187" x2="25688" y2="55187"/>
                        <a14:foregroundMark x1="29358" y1="70539" x2="29358" y2="70539"/>
                        <a14:foregroundMark x1="33486" y1="81743" x2="33486" y2="81743"/>
                        <a14:foregroundMark x1="37615" y1="90041" x2="37615" y2="90041"/>
                        <a14:foregroundMark x1="41284" y1="96266" x2="41284" y2="96266"/>
                        <a14:foregroundMark x1="44037" y1="96266" x2="44037" y2="96266"/>
                        <a14:foregroundMark x1="41743" y1="90041" x2="41743" y2="90041"/>
                        <a14:foregroundMark x1="43119" y1="84232" x2="43119" y2="84232"/>
                        <a14:foregroundMark x1="52294" y1="80498" x2="52294" y2="80498"/>
                        <a14:foregroundMark x1="60550" y1="78838" x2="60550" y2="78838"/>
                        <a14:foregroundMark x1="67890" y1="75519" x2="67890" y2="75519"/>
                        <a14:foregroundMark x1="74771" y1="71369" x2="74771" y2="71369"/>
                        <a14:foregroundMark x1="79817" y1="71369" x2="79817" y2="71369"/>
                        <a14:foregroundMark x1="80734" y1="75934" x2="80734" y2="75934"/>
                        <a14:foregroundMark x1="82110" y1="70954" x2="82110" y2="70954"/>
                        <a14:foregroundMark x1="77064" y1="67220" x2="77064" y2="67220"/>
                        <a14:foregroundMark x1="67890" y1="62656" x2="67890" y2="62656"/>
                        <a14:foregroundMark x1="61468" y1="53527" x2="61468" y2="53527"/>
                        <a14:foregroundMark x1="48165" y1="48963" x2="48165" y2="48963"/>
                        <a14:foregroundMark x1="50459" y1="67220" x2="50459" y2="67220"/>
                        <a14:foregroundMark x1="41284" y1="58091" x2="41284" y2="58091"/>
                        <a14:foregroundMark x1="38073" y1="36100" x2="38073" y2="36100"/>
                        <a14:foregroundMark x1="39908" y1="24481" x2="39908" y2="24481"/>
                        <a14:foregroundMark x1="44037" y1="19502" x2="44037" y2="19502"/>
                        <a14:foregroundMark x1="36697" y1="18257" x2="36697" y2="18257"/>
                        <a14:foregroundMark x1="49083" y1="26141" x2="49083" y2="26141"/>
                        <a14:foregroundMark x1="54587" y1="18672" x2="54587" y2="18672"/>
                        <a14:foregroundMark x1="65138" y1="24896" x2="65138" y2="24896"/>
                        <a14:foregroundMark x1="58716" y1="26141" x2="58716" y2="26141"/>
                        <a14:foregroundMark x1="78899" y1="28216" x2="78899" y2="28216"/>
                        <a14:foregroundMark x1="82569" y1="28216" x2="82569" y2="28216"/>
                        <a14:foregroundMark x1="81651" y1="23237" x2="81651" y2="23237"/>
                        <a14:foregroundMark x1="75688" y1="26141" x2="75688" y2="26141"/>
                        <a14:foregroundMark x1="80275" y1="34855" x2="80275" y2="34855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228864" y="431979"/>
            <a:ext cx="2076450" cy="22955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0" b="99590" l="0" r="90000">
                        <a14:foregroundMark x1="15000" y1="7787" x2="15000" y2="7787"/>
                        <a14:foregroundMark x1="8500" y1="4918" x2="8500" y2="4918"/>
                        <a14:foregroundMark x1="41000" y1="10656" x2="41000" y2="10656"/>
                        <a14:foregroundMark x1="34000" y1="6557" x2="34000" y2="6557"/>
                        <a14:foregroundMark x1="14000" y1="15574" x2="14000" y2="15574"/>
                        <a14:foregroundMark x1="84500" y1="3279" x2="84500" y2="3279"/>
                        <a14:foregroundMark x1="78500" y1="9016" x2="78500" y2="9016"/>
                        <a14:foregroundMark x1="78500" y1="9016" x2="78500" y2="9016"/>
                        <a14:foregroundMark x1="76500" y1="5738" x2="76500" y2="5738"/>
                        <a14:foregroundMark x1="64000" y1="7787" x2="64000" y2="7787"/>
                        <a14:foregroundMark x1="54500" y1="7787" x2="54500" y2="7787"/>
                        <a14:foregroundMark x1="43000" y1="3279" x2="43000" y2="3279"/>
                        <a14:foregroundMark x1="54500" y1="3279" x2="54500" y2="3279"/>
                        <a14:foregroundMark x1="64500" y1="2869" x2="64500" y2="2869"/>
                        <a14:foregroundMark x1="45000" y1="7377" x2="45000" y2="7377"/>
                        <a14:foregroundMark x1="26000" y1="11066" x2="26000" y2="11066"/>
                        <a14:foregroundMark x1="46000" y1="14344" x2="46000" y2="14344"/>
                        <a14:foregroundMark x1="39000" y1="15984" x2="39000" y2="15984"/>
                        <a14:foregroundMark x1="18000" y1="11475" x2="18000" y2="11475"/>
                        <a14:foregroundMark x1="30500" y1="17623" x2="30500" y2="17623"/>
                        <a14:foregroundMark x1="30500" y1="17623" x2="30500" y2="17623"/>
                        <a14:foregroundMark x1="26500" y1="20902" x2="26500" y2="20902"/>
                        <a14:foregroundMark x1="26500" y1="28279" x2="26500" y2="28279"/>
                        <a14:foregroundMark x1="19000" y1="25000" x2="19000" y2="25000"/>
                        <a14:foregroundMark x1="21000" y1="39344" x2="21000" y2="39344"/>
                        <a14:foregroundMark x1="34000" y1="31557" x2="34000" y2="31557"/>
                        <a14:foregroundMark x1="39500" y1="31557" x2="39500" y2="31557"/>
                        <a14:foregroundMark x1="62500" y1="27049" x2="62500" y2="27049"/>
                        <a14:foregroundMark x1="65000" y1="24590" x2="65000" y2="24590"/>
                        <a14:foregroundMark x1="68500" y1="30328" x2="68500" y2="30328"/>
                        <a14:foregroundMark x1="59500" y1="31967" x2="59500" y2="31967"/>
                        <a14:foregroundMark x1="45000" y1="23361" x2="45000" y2="23361"/>
                        <a14:foregroundMark x1="57500" y1="16803" x2="57500" y2="16803"/>
                        <a14:foregroundMark x1="74000" y1="20082" x2="74000" y2="20082"/>
                        <a14:foregroundMark x1="75500" y1="31967" x2="75500" y2="31967"/>
                        <a14:foregroundMark x1="22500" y1="50000" x2="22500" y2="50000"/>
                        <a14:foregroundMark x1="48000" y1="46721" x2="48000" y2="46721"/>
                        <a14:foregroundMark x1="72000" y1="46721" x2="72000" y2="46721"/>
                        <a14:foregroundMark x1="58500" y1="38934" x2="58500" y2="38934"/>
                        <a14:foregroundMark x1="31500" y1="54508" x2="31500" y2="54508"/>
                        <a14:foregroundMark x1="56500" y1="59426" x2="56500" y2="59426"/>
                        <a14:foregroundMark x1="64000" y1="58607" x2="64000" y2="58607"/>
                        <a14:foregroundMark x1="44000" y1="59836" x2="44000" y2="59836"/>
                        <a14:foregroundMark x1="68500" y1="53689" x2="68500" y2="53689"/>
                        <a14:foregroundMark x1="28500" y1="64344" x2="28500" y2="64344"/>
                        <a14:foregroundMark x1="43500" y1="66393" x2="43500" y2="66393"/>
                        <a14:foregroundMark x1="59500" y1="67213" x2="59500" y2="67213"/>
                        <a14:foregroundMark x1="76000" y1="54508" x2="76000" y2="54508"/>
                        <a14:foregroundMark x1="43000" y1="79098" x2="43000" y2="79098"/>
                        <a14:foregroundMark x1="37500" y1="73770" x2="37500" y2="73770"/>
                        <a14:foregroundMark x1="34500" y1="80328" x2="34500" y2="80328"/>
                        <a14:foregroundMark x1="26000" y1="86885" x2="26000" y2="86885"/>
                        <a14:foregroundMark x1="36500" y1="91393" x2="36500" y2="91393"/>
                        <a14:foregroundMark x1="53000" y1="72131" x2="53000" y2="72131"/>
                        <a14:foregroundMark x1="76000" y1="63115" x2="76000" y2="63115"/>
                        <a14:foregroundMark x1="70000" y1="73770" x2="70000" y2="73770"/>
                        <a14:foregroundMark x1="59500" y1="80738" x2="59500" y2="80738"/>
                        <a14:foregroundMark x1="62500" y1="79098" x2="62500" y2="79098"/>
                        <a14:foregroundMark x1="52500" y1="91803" x2="52500" y2="91803"/>
                        <a14:foregroundMark x1="45500" y1="95902" x2="45500" y2="95902"/>
                        <a14:foregroundMark x1="36500" y1="22131" x2="36500" y2="22131"/>
                        <a14:foregroundMark x1="30500" y1="23361" x2="30500" y2="23361"/>
                        <a14:foregroundMark x1="49500" y1="24590" x2="49500" y2="24590"/>
                        <a14:foregroundMark x1="55000" y1="20902" x2="55000" y2="20902"/>
                        <a14:foregroundMark x1="64500" y1="16803" x2="64500" y2="16803"/>
                        <a14:foregroundMark x1="72500" y1="15164" x2="72500" y2="15164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55518" y="360541"/>
            <a:ext cx="1905000" cy="2324100"/>
          </a:xfrm>
          <a:prstGeom prst="rect">
            <a:avLst/>
          </a:prstGeom>
        </p:spPr>
      </p:pic>
      <p:sp>
        <p:nvSpPr>
          <p:cNvPr id="10" name="动作按钮: 前进或下一项 9">
            <a:hlinkClick r:id="rId20" action="ppaction://hlinksldjump" highlightClick="1"/>
          </p:cNvPr>
          <p:cNvSpPr/>
          <p:nvPr/>
        </p:nvSpPr>
        <p:spPr>
          <a:xfrm>
            <a:off x="11160518" y="6001555"/>
            <a:ext cx="1031482" cy="746975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54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17677" y="770982"/>
            <a:ext cx="85992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rPr>
              <a:t>下雪啦，下雪啦！</a:t>
            </a:r>
            <a:endParaRPr lang="en-US" altLang="zh-CN" sz="32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  <a:p>
            <a:r>
              <a:rPr lang="en-US" altLang="zh-CN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雪地里又来了  </a:t>
            </a:r>
            <a:endParaRPr lang="en-US" altLang="zh-CN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  <a:p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小 猫</a:t>
            </a:r>
            <a:r>
              <a:rPr lang="zh-CN" altLang="en-US" sz="32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       </a:t>
            </a:r>
            <a:r>
              <a:rPr lang="en-US" altLang="zh-CN" sz="32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endParaRPr lang="zh-CN" altLang="en-US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  <a:effectLst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828361" y="1707613"/>
            <a:ext cx="2486425" cy="1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790553" y="1795206"/>
            <a:ext cx="1421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小鸟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6116484" y="2292388"/>
            <a:ext cx="18288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970081" y="2511712"/>
            <a:ext cx="238790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小牛</a:t>
            </a:r>
            <a:endParaRPr lang="zh-CN" altLang="en-US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004165" y="3096487"/>
            <a:ext cx="186185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99015" y="2326424"/>
            <a:ext cx="2027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小猪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2199685" y="2878045"/>
            <a:ext cx="18288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211855" y="2953402"/>
            <a:ext cx="1872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不用颜料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3023369" y="3439367"/>
            <a:ext cx="18288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093452" y="3687183"/>
            <a:ext cx="1382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几步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2199685" y="4245620"/>
            <a:ext cx="2241045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432491" y="4931444"/>
            <a:ext cx="1174942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607433" y="4356364"/>
            <a:ext cx="2941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为什么没参加？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2390195" y="5743701"/>
            <a:ext cx="2143760" cy="1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57837" y="5139538"/>
            <a:ext cx="2476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他在</a:t>
            </a:r>
          </a:p>
        </p:txBody>
      </p:sp>
      <p:cxnSp>
        <p:nvCxnSpPr>
          <p:cNvPr id="45" name="直接连接符 44"/>
          <p:cNvCxnSpPr/>
          <p:nvPr/>
        </p:nvCxnSpPr>
        <p:spPr>
          <a:xfrm>
            <a:off x="2199685" y="2278374"/>
            <a:ext cx="1828800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矩形 46"/>
          <p:cNvSpPr/>
          <p:nvPr/>
        </p:nvSpPr>
        <p:spPr>
          <a:xfrm>
            <a:off x="6314786" y="1098500"/>
            <a:ext cx="688975" cy="8229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。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080051" y="1618888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，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011994" y="2213165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，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918269" y="2888506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，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4726945" y="3517906"/>
            <a:ext cx="8803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，</a:t>
            </a:r>
            <a:endParaRPr lang="zh-CN" alt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4585008" y="5025545"/>
            <a:ext cx="6665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5400" b="1" dirty="0">
                <a:ln w="10541" cmpd="sng">
                  <a:solidFill>
                    <a:srgbClr val="5B9BD5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5B9BD5">
                        <a:tint val="40000"/>
                        <a:satMod val="250000"/>
                      </a:srgbClr>
                    </a:gs>
                    <a:gs pos="9000">
                      <a:srgbClr val="5B9BD5">
                        <a:tint val="52000"/>
                        <a:satMod val="300000"/>
                      </a:srgbClr>
                    </a:gs>
                    <a:gs pos="50000">
                      <a:srgbClr val="5B9BD5">
                        <a:shade val="20000"/>
                        <a:satMod val="300000"/>
                      </a:srgbClr>
                    </a:gs>
                    <a:gs pos="79000">
                      <a:srgbClr val="5B9BD5">
                        <a:tint val="52000"/>
                        <a:satMod val="300000"/>
                      </a:srgbClr>
                    </a:gs>
                    <a:gs pos="100000">
                      <a:srgbClr val="5B9BD5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。</a:t>
            </a:r>
          </a:p>
          <a:p>
            <a:endParaRPr lang="zh-CN" altLang="en-US" dirty="0"/>
          </a:p>
        </p:txBody>
      </p:sp>
      <p:sp>
        <p:nvSpPr>
          <p:cNvPr id="57" name="TextBox 56"/>
          <p:cNvSpPr txBox="1"/>
          <p:nvPr/>
        </p:nvSpPr>
        <p:spPr>
          <a:xfrm>
            <a:off x="7918160" y="728667"/>
            <a:ext cx="49575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en-US" altLang="zh-CN" sz="5400" b="1" dirty="0" smtClean="0">
              <a:ln w="10541" cmpd="sng">
                <a:solidFill>
                  <a:srgbClr val="5B9BD5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5B9BD5">
                      <a:tint val="40000"/>
                      <a:satMod val="250000"/>
                    </a:srgbClr>
                  </a:gs>
                  <a:gs pos="9000">
                    <a:srgbClr val="5B9BD5">
                      <a:tint val="52000"/>
                      <a:satMod val="300000"/>
                    </a:srgbClr>
                  </a:gs>
                  <a:gs pos="50000">
                    <a:srgbClr val="5B9BD5">
                      <a:shade val="20000"/>
                      <a:satMod val="300000"/>
                    </a:srgbClr>
                  </a:gs>
                  <a:gs pos="79000">
                    <a:srgbClr val="5B9BD5">
                      <a:tint val="52000"/>
                      <a:satMod val="300000"/>
                    </a:srgbClr>
                  </a:gs>
                  <a:gs pos="100000">
                    <a:srgbClr val="5B9BD5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 algn="ctr"/>
            <a:r>
              <a:rPr lang="zh-CN" altLang="en-US" sz="5400" b="1" dirty="0" smtClean="0">
                <a:ln w="10541" cmpd="sng">
                  <a:solidFill>
                    <a:srgbClr val="5B9BD5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5B9BD5">
                        <a:tint val="40000"/>
                        <a:satMod val="250000"/>
                      </a:srgbClr>
                    </a:gs>
                    <a:gs pos="9000">
                      <a:srgbClr val="5B9BD5">
                        <a:tint val="52000"/>
                        <a:satMod val="300000"/>
                      </a:srgbClr>
                    </a:gs>
                    <a:gs pos="50000">
                      <a:srgbClr val="5B9BD5">
                        <a:shade val="20000"/>
                        <a:satMod val="300000"/>
                      </a:srgbClr>
                    </a:gs>
                    <a:gs pos="79000">
                      <a:srgbClr val="5B9BD5">
                        <a:tint val="52000"/>
                        <a:satMod val="300000"/>
                      </a:srgbClr>
                    </a:gs>
                    <a:gs pos="100000">
                      <a:srgbClr val="5B9BD5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。</a:t>
            </a:r>
            <a:endParaRPr lang="zh-CN" altLang="en-US" sz="5400" b="1" dirty="0">
              <a:ln w="10541" cmpd="sng">
                <a:solidFill>
                  <a:srgbClr val="5B9BD5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5B9BD5">
                      <a:tint val="40000"/>
                      <a:satMod val="250000"/>
                    </a:srgbClr>
                  </a:gs>
                  <a:gs pos="9000">
                    <a:srgbClr val="5B9BD5">
                      <a:tint val="52000"/>
                      <a:satMod val="300000"/>
                    </a:srgbClr>
                  </a:gs>
                  <a:gs pos="50000">
                    <a:srgbClr val="5B9BD5">
                      <a:shade val="20000"/>
                      <a:satMod val="300000"/>
                    </a:srgbClr>
                  </a:gs>
                  <a:gs pos="79000">
                    <a:srgbClr val="5B9BD5">
                      <a:tint val="52000"/>
                      <a:satMod val="300000"/>
                    </a:srgbClr>
                  </a:gs>
                  <a:gs pos="100000">
                    <a:srgbClr val="5B9BD5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endParaRPr lang="zh-CN" alt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7741096" y="1656847"/>
            <a:ext cx="42668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en-US" altLang="zh-CN" sz="5400" b="1" dirty="0" smtClean="0">
              <a:ln w="10541" cmpd="sng">
                <a:solidFill>
                  <a:srgbClr val="5B9BD5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5B9BD5">
                      <a:tint val="40000"/>
                      <a:satMod val="250000"/>
                    </a:srgbClr>
                  </a:gs>
                  <a:gs pos="9000">
                    <a:srgbClr val="5B9BD5">
                      <a:tint val="52000"/>
                      <a:satMod val="300000"/>
                    </a:srgbClr>
                  </a:gs>
                  <a:gs pos="50000">
                    <a:srgbClr val="5B9BD5">
                      <a:shade val="20000"/>
                      <a:satMod val="300000"/>
                    </a:srgbClr>
                  </a:gs>
                  <a:gs pos="79000">
                    <a:srgbClr val="5B9BD5">
                      <a:tint val="52000"/>
                      <a:satMod val="300000"/>
                    </a:srgbClr>
                  </a:gs>
                  <a:gs pos="100000">
                    <a:srgbClr val="5B9BD5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pPr lvl="0" algn="ctr"/>
            <a:r>
              <a:rPr lang="zh-CN" altLang="en-US" sz="5400" b="1" dirty="0" smtClean="0">
                <a:ln w="10541" cmpd="sng">
                  <a:solidFill>
                    <a:srgbClr val="5B9BD5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5B9BD5">
                        <a:tint val="40000"/>
                        <a:satMod val="250000"/>
                      </a:srgbClr>
                    </a:gs>
                    <a:gs pos="9000">
                      <a:srgbClr val="5B9BD5">
                        <a:tint val="52000"/>
                        <a:satMod val="300000"/>
                      </a:srgbClr>
                    </a:gs>
                    <a:gs pos="50000">
                      <a:srgbClr val="5B9BD5">
                        <a:shade val="20000"/>
                        <a:satMod val="300000"/>
                      </a:srgbClr>
                    </a:gs>
                    <a:gs pos="79000">
                      <a:srgbClr val="5B9BD5">
                        <a:tint val="52000"/>
                        <a:satMod val="300000"/>
                      </a:srgbClr>
                    </a:gs>
                    <a:gs pos="100000">
                      <a:srgbClr val="5B9BD5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。</a:t>
            </a:r>
            <a:endParaRPr lang="zh-CN" altLang="en-US" sz="5400" b="1" dirty="0">
              <a:ln w="10541" cmpd="sng">
                <a:solidFill>
                  <a:srgbClr val="5B9BD5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5B9BD5">
                      <a:tint val="40000"/>
                      <a:satMod val="250000"/>
                    </a:srgbClr>
                  </a:gs>
                  <a:gs pos="9000">
                    <a:srgbClr val="5B9BD5">
                      <a:tint val="52000"/>
                      <a:satMod val="300000"/>
                    </a:srgbClr>
                  </a:gs>
                  <a:gs pos="50000">
                    <a:srgbClr val="5B9BD5">
                      <a:shade val="20000"/>
                      <a:satMod val="300000"/>
                    </a:srgbClr>
                  </a:gs>
                  <a:gs pos="79000">
                    <a:srgbClr val="5B9BD5">
                      <a:tint val="52000"/>
                      <a:satMod val="300000"/>
                    </a:srgbClr>
                  </a:gs>
                  <a:gs pos="100000">
                    <a:srgbClr val="5B9BD5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  <a:p>
            <a:endParaRPr lang="zh-CN" altLang="en-US" dirty="0"/>
          </a:p>
        </p:txBody>
      </p:sp>
      <p:sp>
        <p:nvSpPr>
          <p:cNvPr id="60" name="矩形 59"/>
          <p:cNvSpPr/>
          <p:nvPr/>
        </p:nvSpPr>
        <p:spPr>
          <a:xfrm>
            <a:off x="3866149" y="1199686"/>
            <a:ext cx="253514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一群小画家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4" name="矩形 1023"/>
          <p:cNvSpPr/>
          <p:nvPr/>
        </p:nvSpPr>
        <p:spPr>
          <a:xfrm>
            <a:off x="2298994" y="1708371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画梅花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7" name="矩形 1026"/>
          <p:cNvSpPr/>
          <p:nvPr/>
        </p:nvSpPr>
        <p:spPr>
          <a:xfrm>
            <a:off x="6293470" y="1783851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画小草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9" name="矩形 1028"/>
          <p:cNvSpPr/>
          <p:nvPr/>
        </p:nvSpPr>
        <p:spPr>
          <a:xfrm>
            <a:off x="6224799" y="2512780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画树叶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31" name="矩形 1030"/>
          <p:cNvSpPr/>
          <p:nvPr/>
        </p:nvSpPr>
        <p:spPr>
          <a:xfrm>
            <a:off x="2404180" y="2314304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画剪刀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33" name="矩形 1032"/>
          <p:cNvSpPr/>
          <p:nvPr/>
        </p:nvSpPr>
        <p:spPr>
          <a:xfrm>
            <a:off x="2991404" y="2878045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不用笔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35" name="矩形 1034"/>
          <p:cNvSpPr/>
          <p:nvPr/>
        </p:nvSpPr>
        <p:spPr>
          <a:xfrm>
            <a:off x="2262344" y="3687183"/>
            <a:ext cx="22445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就成一幅画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38" name="矩形 1037"/>
          <p:cNvSpPr/>
          <p:nvPr/>
        </p:nvSpPr>
        <p:spPr>
          <a:xfrm>
            <a:off x="1515658" y="4356364"/>
            <a:ext cx="100860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小熊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42" name="矩形 1041"/>
          <p:cNvSpPr/>
          <p:nvPr/>
        </p:nvSpPr>
        <p:spPr>
          <a:xfrm>
            <a:off x="2336294" y="5149232"/>
            <a:ext cx="23374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洞里睡着了</a:t>
            </a:r>
            <a:endParaRPr lang="zh-CN" altLang="en-US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动作按钮: 后退或前一项 1">
            <a:hlinkClick r:id="rId3" action="ppaction://hlinksldjump" highlightClick="1"/>
          </p:cNvPr>
          <p:cNvSpPr/>
          <p:nvPr/>
        </p:nvSpPr>
        <p:spPr>
          <a:xfrm>
            <a:off x="10792496" y="6225874"/>
            <a:ext cx="1262129" cy="535534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49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1024" grpId="0"/>
      <p:bldP spid="1027" grpId="0"/>
      <p:bldP spid="1029" grpId="0"/>
      <p:bldP spid="1031" grpId="0"/>
      <p:bldP spid="1033" grpId="0"/>
      <p:bldP spid="1035" grpId="0"/>
      <p:bldP spid="1038" grpId="0"/>
      <p:bldP spid="104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1449" y="-3322637"/>
            <a:ext cx="6733551" cy="617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2642" y="-4850769"/>
            <a:ext cx="7242175" cy="664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838" y="-4637827"/>
            <a:ext cx="6335765" cy="5813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804" y="-4348321"/>
            <a:ext cx="6992925" cy="5175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8600" y="-3735285"/>
            <a:ext cx="5146723" cy="4722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3913" y="-616972"/>
            <a:ext cx="7242175" cy="664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873" y="-4202761"/>
            <a:ext cx="4836856" cy="5190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044" y="-2618276"/>
            <a:ext cx="4286829" cy="3933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3868" y="212726"/>
            <a:ext cx="3624155" cy="33254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1591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9548E-6 4.08881E-6 C -0.00482 0.00578 -0.00482 0.01388 -0.00612 0.02359 C -0.0069 0.0296 -0.00821 0.04186 -0.00821 0.04186 C -0.00743 0.05874 -0.00847 0.07031 -0.00208 0.0821 C -0.00065 0.0895 0.00104 0.09297 0.00417 0.09852 C 0.00638 0.10708 0.00951 0.11448 0.01237 0.12234 C 0.0142 0.12743 0.01641 0.13876 0.01641 0.13876 C 0.01602 0.14732 0.01615 0.15587 0.01537 0.1642 C 0.01472 0.17091 0.01042 0.17761 0.00821 0.18247 C 0.00182 0.19727 0.00703 0.18987 0.00104 0.19704 C -0.00222 0.20583 -0.00677 0.21253 -0.01029 0.22086 C -0.01159 0.22757 -0.01641 0.23913 -0.01641 0.23913 C -0.01889 0.25208 -0.01733 0.24676 -0.02058 0.25555 C -0.02019 0.26272 -0.02032 0.27012 -0.01954 0.27729 C -0.01876 0.28423 -0.01433 0.28608 -0.01133 0.28839 C -0.00039 0.29648 0.01107 0.30319 0.02266 0.30828 C 0.02371 0.30944 0.02462 0.31105 0.02566 0.31198 C 0.02735 0.3136 0.02931 0.31383 0.03087 0.31568 C 0.03882 0.32447 0.02866 0.31915 0.03803 0.32285 C 0.04103 0.32632 0.04181 0.32678 0.04416 0.3321 C 0.04572 0.33557 0.04833 0.34297 0.04833 0.34297 C 0.05002 0.35199 0.05145 0.36101 0.05236 0.37049 C 0.05145 0.40032 0.05262 0.39454 0.04833 0.41235 C 0.04728 0.41651 0.0465 0.42114 0.0452 0.42507 C 0.04364 0.42969 0.04012 0.43802 0.04012 0.43802 C 0.03869 0.44565 0.03764 0.45005 0.03387 0.45444 C 0.02787 0.46878 0.02253 0.48381 0.01641 0.49815 C 0.01342 0.50509 0.01172 0.51203 0.00821 0.51827 C 0.00586 0.5303 0.00221 0.53978 -0.00104 0.55111 C -0.00222 0.56082 -0.00352 0.57054 -0.00508 0.58025 C -0.00573 0.65009 -0.00078 0.6642 -0.00821 0.70791 C -0.01094 0.72364 -0.01342 0.74006 -0.01641 0.75555 C -0.02058 0.77775 -0.0142 0.74352 -0.0185 0.76642 C -0.01889 0.76827 -0.01954 0.77197 -0.01954 0.77197 C -0.02045 0.78261 -0.02162 0.79232 -0.02162 0.80296 " pathEditMode="relative" ptsTypes="ffffffffffffffffffffffffffffffffffA">
                                      <p:cBhvr>
                                        <p:cTn id="6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8654E-6 -6.10546E-7 L -0.00716 0.03654 L 0.00104 0.07285 C -0.00065 0.07401 -0.00313 0.07377 -0.00404 0.07655 C -0.00469 0.0784 -0.00169 0.09713 -0.00104 0.10037 C -0.00195 0.13321 -0.0013 0.13043 -0.00508 0.15333 C -0.00664 0.16281 -0.00821 0.18247 -0.00821 0.18247 C -0.00782 0.19149 -0.00808 0.20074 -0.00716 0.20976 C -0.00703 0.21184 -0.00365 0.22364 -0.00313 0.22803 C -0.00339 0.25046 -0.00352 0.27313 -0.00404 0.29556 C -0.0043 0.3055 -0.00508 0.30712 -0.00612 0.31568 C -0.0069 0.32169 -0.00821 0.33395 -0.00821 0.33395 C -0.00755 0.35291 -0.0086 0.392 -0.00404 0.41605 C -0.00443 0.43178 -0.00417 0.44773 -0.00508 0.46346 C -0.00521 0.46624 -0.00664 0.46832 -0.00716 0.47086 C -0.00951 0.48312 -0.00951 0.49653 -0.01133 0.50902 C -0.01211 0.52151 -0.01329 0.5333 -0.01433 0.54556 C -0.01472 0.55828 -0.01459 0.57123 -0.01537 0.58395 C -0.01641 0.60014 -0.02683 0.63367 -0.03087 0.64778 C -0.0366 0.6679 -0.03973 0.6901 -0.04624 0.70976 C -0.04794 0.72155 -0.05093 0.73242 -0.05236 0.74445 C -0.05432 0.76133 -0.05471 0.7796 -0.06057 0.79371 C -0.06552 0.82031 -0.07399 0.84389 -0.07399 0.87211 " pathEditMode="relative" ptsTypes="AAffffffffffffffffffffA">
                                      <p:cBhvr>
                                        <p:cTn id="9" dur="2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2 0.2958 C -0.05041 0.29256 -0.05536 0.29464 -0.06057 0.29741 C -0.0667 0.30481 -0.07204 0.31383 -0.07803 0.32123 C -0.08337 0.33534 -0.07712 0.3173 -0.08116 0.33395 C -0.08441 0.34737 -0.08884 0.36009 -0.09145 0.37396 C -0.09223 0.38599 -0.09418 0.39547 -0.09548 0.40704 C -0.09574 0.42854 -0.09314 0.50509 -0.10682 0.52938 C -0.10838 0.53747 -0.11059 0.54487 -0.11398 0.55111 C -0.11541 0.55875 -0.1175 0.56106 -0.12023 0.5673 C -0.12401 0.57586 -0.12531 0.58326 -0.13052 0.5895 C -0.1317 0.59274 -0.13209 0.59714 -0.13352 0.60037 C -0.13652 0.60708 -0.14225 0.61772 -0.14589 0.6242 C -0.14811 0.63599 -0.14511 0.62281 -0.15097 0.63668 C -0.15814 0.6538 -0.14681 0.63275 -0.15514 0.65495 C -0.15723 0.6605 -0.15827 0.66605 -0.16022 0.6716 C -0.16153 0.68062 -0.16374 0.68826 -0.16543 0.69704 C -0.16674 0.70375 -0.16726 0.71046 -0.16856 0.71716 C -0.16934 0.73127 -0.16973 0.7359 -0.1726 0.74815 C -0.17533 0.77683 -0.18198 0.80389 -0.18601 0.8321 C -0.18862 0.84968 -0.1894 0.87096 -0.19526 0.88691 C -0.19657 0.90264 -0.19904 0.90935 -0.20243 0.92322 C -0.20647 0.93988 -0.20907 0.95768 -0.2148 0.97248 C -0.21676 0.9859 -0.22158 1.00648 -0.22705 1.01642 C -0.23512 1.03053 -0.22496 1.00764 -0.2333 1.02544 C -0.23408 1.02706 -0.23434 1.02961 -0.23525 1.03099 C -0.23747 1.03423 -0.2402 1.03539 -0.24255 1.03839 C -0.24672 1.04973 -0.2419 1.03932 -0.24763 1.04556 C -0.24984 1.04834 -0.25153 1.05181 -0.25375 1.05481 C -0.25596 1.0606 -0.25714 1.06707 -0.25896 1.07285 C -0.26013 1.07655 -0.263 1.08372 -0.263 1.08395 L -0.26 1.07447 " pathEditMode="relative" rAng="0" ptsTypes="fffffffffffffffffffffffffffffAA">
                                      <p:cBhvr>
                                        <p:cTn id="11" dur="2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890" y="392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80565E-6 3.9778E-7 C -0.00182 0.01272 -0.00129 0.02567 -0.00312 0.03839 C -0.00507 0.08002 -0.00559 0.12049 0.00418 0.15865 C 0.00756 0.17206 0.0116 0.18709 0.01642 0.19889 C 0.01903 0.20513 0.02463 0.21716 0.02463 0.21716 C 0.02619 0.22549 0.02997 0.22988 0.03283 0.23728 C 0.03401 0.24006 0.03466 0.24376 0.03596 0.24607 C 0.03713 0.24861 0.03896 0.24931 0.04013 0.25185 C 0.04364 0.25856 0.04703 0.26827 0.05042 0.27567 C 0.05263 0.2803 0.05446 0.28538 0.05654 0.29024 C 0.05797 0.29371 0.06071 0.30111 0.06071 0.30111 C 0.06162 0.30874 0.06331 0.31568 0.06475 0.32285 C 0.07204 0.41258 0.05654 0.50624 0.07087 0.59297 C 0.07308 0.62118 0.07673 0.64709 0.08845 0.66767 C 0.09002 0.67738 0.09536 0.68247 0.09966 0.68802 C 0.10877 0.69981 0.1175 0.71415 0.12545 0.72826 C 0.12688 0.73057 0.1274 0.73427 0.12844 0.73705 C 0.13417 0.75301 0.13704 0.76665 0.13978 0.78446 C 0.14342 0.80828 0.14694 0.83071 0.14694 0.85569 " pathEditMode="relative" ptsTypes="ffffffffffffffffffA">
                                      <p:cBhvr>
                                        <p:cTn id="14" dur="2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39 -0.10661 C 0.02826 -0.1228 0.01706 -0.13089 0.00664 -0.13575 C -0.00378 -0.14801 -0.02436 -0.14107 -0.03556 -0.12858 C -0.03895 -0.12095 -0.0426 -0.11424 -0.04585 -0.10661 C -0.04507 -0.07192 -0.04325 -0.05319 -0.04481 -0.01896 C -0.04507 -0.01225 -0.04807 -0.00624 -0.04989 -0.00069 C -0.05158 0.0044 -0.05224 0.01064 -0.05406 0.01573 C -0.0594 0.03099 -0.06852 0.04163 -0.0736 0.05759 C -0.07855 0.07285 -0.07933 0.09251 -0.08493 0.10685 C -0.08623 0.11425 -0.08767 0.12142 -0.08897 0.12882 C -0.08936 0.13044 -0.09001 0.13437 -0.09001 0.1346 C -0.09105 0.1501 -0.09249 0.16467 -0.09418 0.17993 C -0.09379 0.19889 -0.09405 0.21786 -0.09314 0.23659 C -0.09288 0.24145 -0.09014 0.24492 -0.08897 0.24931 C -0.08701 0.25717 -0.08597 0.26504 -0.08389 0.2729 C -0.08141 0.30296 -0.08584 0.33164 -0.09001 0.36055 C -0.09249 0.37836 -0.09223 0.39732 -0.09418 0.41536 C -0.09678 0.43987 -0.10004 0.4674 -0.10642 0.49006 C -0.11307 0.51319 -0.10343 0.4748 -0.11059 0.50301 C -0.11515 0.52128 -0.11867 0.54256 -0.12492 0.55921 C -0.12622 0.56823 -0.12922 0.57586 -0.13117 0.58511 C -0.1343 0.59991 -0.13599 0.61309 -0.1373 0.62882 C -0.13664 0.64825 -0.13573 0.66837 -0.13208 0.68664 C -0.13326 0.69589 -0.13182 0.69334 -0.13521 0.69635 " pathEditMode="relative" rAng="0" ptsTypes="fffffffffffffffffffffffA">
                                      <p:cBhvr>
                                        <p:cTn id="17" dur="2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84" y="380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5348E-7 5.18039E-7 C -0.00482 -0.00278 -0.00573 0.00092 -0.01029 0.0037 C -0.01498 0.0148 -0.02019 0.02521 -0.02475 0.03654 C -0.02709 0.04232 -0.02865 0.0488 -0.03087 0.05481 C -0.03126 0.05735 -0.03139 0.0599 -0.03191 0.06221 C -0.03243 0.06475 -0.03347 0.06684 -0.03399 0.06938 C -0.03543 0.07747 -0.03582 0.08672 -0.03699 0.09505 C -0.04038 0.17091 -0.03647 0.07771 -0.03907 0.25925 C -0.0392 0.2722 -0.0452 0.2914 -0.04832 0.30296 C -0.04963 0.30782 -0.05249 0.31753 -0.05249 0.31753 C -0.05379 0.32863 -0.05614 0.33511 -0.0607 0.3432 C -0.06265 0.35338 -0.06656 0.36078 -0.0689 0.37049 C -0.07255 0.38506 -0.07385 0.40079 -0.07607 0.41605 C -0.07646 0.42692 -0.07685 0.43802 -0.07711 0.44889 C -0.07763 0.47202 -0.0775 0.49514 -0.07815 0.51827 C -0.07841 0.52613 -0.08102 0.53469 -0.08219 0.54209 C -0.08401 0.55319 -0.08532 0.56406 -0.0874 0.57493 C -0.08948 0.5858 -0.0874 0.57956 -0.08948 0.5932 C -0.09157 0.60731 -0.09509 0.62118 -0.09769 0.63506 C -0.09886 0.64107 -0.09938 0.64755 -0.10069 0.65333 C -0.10499 0.67206 -0.11085 0.68941 -0.11723 0.70629 C -0.11918 0.71161 -0.12036 0.71901 -0.12231 0.72456 C -0.12869 0.74306 -0.1339 0.76341 -0.14081 0.78099 C -0.14354 0.79995 -0.13989 0.77798 -0.14393 0.79394 C -0.14602 0.80203 -0.14615 0.80828 -0.14901 0.81568 C -0.15097 0.82609 -0.15305 0.83349 -0.15618 0.8432 C -0.15787 0.85499 -0.16178 0.86586 -0.16556 0.87604 C -0.16673 0.88298 -0.16881 0.88969 -0.17064 0.89616 " pathEditMode="relative" ptsTypes="fffffffffffffffffffffffffffA">
                                      <p:cBhvr>
                                        <p:cTn id="20" dur="2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0686E-6 4.0148E-6 C -0.00222 0.00786 -0.00313 0.01318 -0.00417 0.02197 C -0.00378 0.05412 -0.00378 0.08649 -0.00313 0.11864 C -0.00274 0.13876 0.00495 0.15911 0.00924 0.17692 C 0.01081 0.18316 0.01107 0.18779 0.01328 0.19334 C 0.01367 0.19704 0.01393 0.20074 0.01432 0.20444 C 0.01498 0.2093 0.01641 0.21901 0.01641 0.21901 C 0.0155 0.26087 0.01485 0.28076 0.0082 0.31753 C 0.00638 0.32771 0.00495 0.33834 0.00299 0.34852 C 0.00234 0.35222 0.00104 0.35939 0.00104 0.35939 C 0.00065 0.36494 0.00065 0.37049 4.90686E-6 0.37581 C -0.0004 0.37974 -0.00209 0.38691 -0.00209 0.38691 C -0.00287 0.39894 -0.00404 0.40981 -0.00521 0.4216 C -0.00678 0.46693 -0.00613 0.51087 -0.01238 0.55481 C -0.01368 0.56429 -0.01342 0.57192 -0.01655 0.58025 C -0.01759 0.59112 -0.01876 0.60083 -0.02059 0.61124 C -0.02137 0.6161 -0.02267 0.62581 -0.02267 0.62581 C -0.02319 0.6339 -0.02475 0.65356 -0.02475 0.6605 C -0.02475 0.67461 -0.02632 0.6901 -0.02267 0.70259 C -0.01798 0.71878 -0.00951 0.72387 -0.00209 0.73358 C -0.00066 0.73543 0.00078 0.73705 0.00195 0.73913 C 0.00286 0.74075 0.00312 0.74306 0.00403 0.74445 C 0.00612 0.74746 0.00898 0.74907 0.0112 0.75185 C 0.01237 0.75786 0.01315 0.76411 0.01432 0.77012 C 0.01016 0.80666 -0.00782 0.82146 -0.0258 0.8321 C -0.03088 0.83834 -0.03726 0.83858 -0.04221 0.84482 C -0.04573 0.84945 -0.04664 0.85523 -0.05041 0.85939 C -0.05198 0.86355 -0.05263 0.86887 -0.05458 0.87234 " pathEditMode="relative" ptsTypes="fffffffffffffffffffffffffffA">
                                      <p:cBhvr>
                                        <p:cTn id="22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1076E-6 4.31082E-6 C 0.00325 -0.01133 0.00325 -0.01943 0.00403 -0.03284 C 0.00364 -0.05481 0.00364 -0.07655 0.00299 -0.09852 C 0.00273 -0.10708 -0.00391 -0.1154 -0.00717 -0.12026 C -0.0172 -0.13552 -0.03023 -0.13945 -0.04325 -0.14223 C -0.06852 -0.14061 -0.07217 -0.14986 -0.08324 -0.11841 C -0.08494 -0.10685 -0.08754 -0.09459 -0.09054 -0.08372 C -0.09275 -0.06614 -0.09301 -0.04695 -0.0977 -0.03099 C -0.09978 -0.01295 -0.10304 0.00486 -0.10903 0.02012 C -0.11138 0.03446 -0.11698 0.04533 -0.12232 0.05666 C -0.12623 0.06522 -0.12883 0.07516 -0.13365 0.08233 C -0.14095 0.09297 -0.14954 0.10106 -0.15632 0.11332 C -0.15957 0.13182 -0.15436 0.10361 -0.15931 0.12419 C -0.16309 0.13992 -0.15736 0.12419 -0.16244 0.13668 C -0.16635 0.17114 -0.16713 0.21045 -0.15632 0.24098 C -0.15541 0.25116 -0.15345 0.26156 -0.15006 0.27012 C -0.14759 0.2833 -0.14915 0.27798 -0.14603 0.28654 C -0.14498 0.29394 -0.14381 0.30157 -0.14186 0.30851 C -0.1399 0.31545 -0.13912 0.31337 -0.13678 0.32123 C -0.13587 0.32424 -0.13574 0.32771 -0.13469 0.33025 C -0.13391 0.33256 -0.13248 0.33395 -0.13157 0.3358 C -0.1304 0.33811 -0.12922 0.34042 -0.12844 0.3432 C -0.12375 0.358 -0.12909 0.34644 -0.1244 0.35939 C -0.12076 0.3698 -0.11529 0.37789 -0.11099 0.38691 C -0.11021 0.38853 -0.10981 0.39038 -0.10903 0.39246 C -0.10773 0.39524 -0.1063 0.39847 -0.10486 0.40148 C -0.10226 0.40657 -0.09874 0.41027 -0.09666 0.41605 C -0.09601 0.4179 -0.09549 0.42021 -0.09457 0.4216 C -0.09028 0.42808 -0.08428 0.43316 -0.0792 0.43802 C -0.07816 0.44056 -0.07699 0.44265 -0.07608 0.44542 C -0.07556 0.44704 -0.07582 0.44935 -0.07504 0.45074 C -0.07425 0.4519 -0.07295 0.4519 -0.07204 0.45259 C -0.06266 0.45999 -0.05458 0.46485 -0.04416 0.46716 C -0.03557 0.46554 -0.03518 0.46577 -0.03088 0.45421 C -0.03049 0.4512 -0.02879 0.44056 -0.02879 0.43802 C -0.02879 0.40634 -0.0271 0.3506 -0.03908 0.31938 C -0.04143 0.31337 -0.04586 0.3099 -0.04937 0.30666 C -0.07491 0.30851 -0.06709 0.30597 -0.08324 0.31591 C -0.09002 0.3247 -0.09119 0.3284 -0.09666 0.33765 C -0.09965 0.34806 -0.10122 0.35939 -0.10382 0.37049 C -0.10486 0.37974 -0.10565 0.38876 -0.10695 0.39801 C -0.10773 0.42021 -0.10812 0.44195 -0.11099 0.46369 C -0.11125 0.46554 -0.11242 0.46716 -0.11307 0.46878 C -0.11841 0.4852 -0.12506 0.49954 -0.13261 0.51272 C -0.13665 0.52012 -0.1403 0.52775 -0.14603 0.53122 C -0.14928 0.537 -0.15202 0.54116 -0.15632 0.54371 C -0.16648 0.55643 -0.17846 0.56869 -0.19018 0.57655 C -0.19253 0.57817 -0.20282 0.58811 -0.2066 0.5895 C -0.21936 0.59366 -0.23161 0.59551 -0.24463 0.5969 C -0.25258 0.59921 -0.26052 0.60037 -0.26834 0.60407 C -0.27824 0.61309 -0.2884 0.61795 -0.29504 0.63506 C -0.29791 0.65032 -0.30221 0.66628 -0.30221 0.68247 " pathEditMode="relative" ptsTypes="fffffffffffffffffffffffffffffffffffffffffffffffffffA">
                                      <p:cBhvr>
                                        <p:cTn id="2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tx1"/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" name="组合 2047"/>
          <p:cNvGrpSpPr/>
          <p:nvPr/>
        </p:nvGrpSpPr>
        <p:grpSpPr>
          <a:xfrm>
            <a:off x="2210083" y="-9475"/>
            <a:ext cx="9981917" cy="7287491"/>
            <a:chOff x="2471738" y="3644"/>
            <a:chExt cx="9790477" cy="7287491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71738" y="109538"/>
              <a:ext cx="7242175" cy="6645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419" t="46" r="51" b="7077"/>
            <a:stretch/>
          </p:blipFill>
          <p:spPr>
            <a:xfrm>
              <a:off x="3048942" y="3644"/>
              <a:ext cx="9213273" cy="7287491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2757106" y="-5220810"/>
            <a:ext cx="7244862" cy="6640248"/>
            <a:chOff x="2473569" y="-3966615"/>
            <a:chExt cx="7244862" cy="664024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>
              <a:lum bright="70000" contras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107" b="96982" l="2200" r="98700">
                          <a14:foregroundMark x1="13800" y1="85714" x2="13800" y2="85714"/>
                          <a14:backgroundMark x1="34000" y1="52918" x2="34000" y2="5291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3569" y="-3966615"/>
              <a:ext cx="7244862" cy="664024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1" name="矩形 20"/>
            <p:cNvSpPr/>
            <p:nvPr/>
          </p:nvSpPr>
          <p:spPr>
            <a:xfrm>
              <a:off x="2797188" y="1315492"/>
              <a:ext cx="157607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zh-CN" altLang="en-US" sz="5400" b="1" cap="none" spc="0" dirty="0" smtClean="0">
                  <a:ln w="11430"/>
                  <a:gradFill>
                    <a:gsLst>
                      <a:gs pos="2000">
                        <a:schemeClr val="accent1">
                          <a:lumMod val="75000"/>
                        </a:schemeClr>
                      </a:gs>
                      <a:gs pos="9154">
                        <a:srgbClr val="FF0000"/>
                      </a:gs>
                      <a:gs pos="75000">
                        <a:schemeClr val="accent5">
                          <a:lumMod val="75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青蛙</a:t>
              </a:r>
              <a:endParaRPr lang="zh-CN" altLang="en-US" sz="5400" b="1" cap="none" spc="0" dirty="0">
                <a:ln w="11430"/>
                <a:gradFill>
                  <a:gsLst>
                    <a:gs pos="2000">
                      <a:schemeClr val="accent1">
                        <a:lumMod val="75000"/>
                      </a:schemeClr>
                    </a:gs>
                    <a:gs pos="9154">
                      <a:srgbClr val="FF0000"/>
                    </a:gs>
                    <a:gs pos="75000">
                      <a:schemeClr val="accent5">
                        <a:lumMod val="75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17274" y="-5410582"/>
            <a:ext cx="6892592" cy="7611690"/>
            <a:chOff x="3281818" y="-3267833"/>
            <a:chExt cx="6959546" cy="6384138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1818" y="-3267833"/>
              <a:ext cx="6959546" cy="6384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3620216" y="1843572"/>
              <a:ext cx="158889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5400" b="1" cap="none" spc="50" dirty="0" smtClean="0">
                  <a:ln w="11430"/>
                  <a:solidFill>
                    <a:srgbClr val="FF00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梅花</a:t>
              </a:r>
              <a:endParaRPr lang="zh-CN" altLang="en-US" sz="5400" b="1" cap="none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166040" y="-5316119"/>
            <a:ext cx="7242175" cy="6645275"/>
            <a:chOff x="9883328" y="-7117871"/>
            <a:chExt cx="7242175" cy="664527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83328" y="-7117871"/>
              <a:ext cx="7242175" cy="6645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矩形 27"/>
            <p:cNvSpPr/>
            <p:nvPr/>
          </p:nvSpPr>
          <p:spPr>
            <a:xfrm>
              <a:off x="10151534" y="-1811227"/>
              <a:ext cx="158889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5400" b="1" cap="none" spc="50" dirty="0" smtClean="0">
                  <a:ln w="11430"/>
                  <a:gradFill>
                    <a:gsLst>
                      <a:gs pos="0">
                        <a:srgbClr val="00B0F0"/>
                      </a:gs>
                      <a:gs pos="74000">
                        <a:srgbClr val="FFFF00"/>
                      </a:gs>
                      <a:gs pos="83000">
                        <a:srgbClr val="00B0F0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参加</a:t>
              </a:r>
              <a:endParaRPr lang="zh-CN" altLang="en-US" sz="5400" b="1" cap="none" spc="50" dirty="0">
                <a:ln w="11430"/>
                <a:gradFill>
                  <a:gsLst>
                    <a:gs pos="0">
                      <a:srgbClr val="00B0F0"/>
                    </a:gs>
                    <a:gs pos="74000">
                      <a:srgbClr val="FFFF00"/>
                    </a:gs>
                    <a:gs pos="83000">
                      <a:srgbClr val="00B0F0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053" name="组合 2052"/>
          <p:cNvGrpSpPr/>
          <p:nvPr/>
        </p:nvGrpSpPr>
        <p:grpSpPr>
          <a:xfrm>
            <a:off x="7814806" y="-4444167"/>
            <a:ext cx="7242175" cy="6645275"/>
            <a:chOff x="5527388" y="-4572814"/>
            <a:chExt cx="7242175" cy="6645275"/>
          </a:xfrm>
        </p:grpSpPr>
        <p:pic>
          <p:nvPicPr>
            <p:cNvPr id="38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7388" y="-4572814"/>
              <a:ext cx="7242175" cy="6645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52" name="矩形 2051"/>
            <p:cNvSpPr/>
            <p:nvPr/>
          </p:nvSpPr>
          <p:spPr>
            <a:xfrm>
              <a:off x="5854500" y="621007"/>
              <a:ext cx="1588898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5400" b="1" cap="none" spc="50" dirty="0" smtClean="0">
                  <a:ln w="11430"/>
                  <a:gradFill>
                    <a:gsLst>
                      <a:gs pos="0">
                        <a:srgbClr val="FF0000"/>
                      </a:gs>
                      <a:gs pos="74000">
                        <a:srgbClr val="FFFF00"/>
                      </a:gs>
                      <a:gs pos="83000">
                        <a:srgbClr val="00B0F0"/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lin ang="5400000" scaled="1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睡着</a:t>
              </a:r>
              <a:endParaRPr lang="zh-CN" altLang="en-US" sz="5400" b="1" cap="none" spc="50" dirty="0">
                <a:ln w="11430"/>
                <a:gradFill>
                  <a:gsLst>
                    <a:gs pos="0">
                      <a:srgbClr val="FF0000"/>
                    </a:gs>
                    <a:gs pos="74000">
                      <a:srgbClr val="FFFF00"/>
                    </a:gs>
                    <a:gs pos="83000">
                      <a:srgbClr val="00B0F0"/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lin ang="5400000" scaled="1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grpSp>
        <p:nvGrpSpPr>
          <p:cNvPr id="2056" name="组合 2055"/>
          <p:cNvGrpSpPr/>
          <p:nvPr/>
        </p:nvGrpSpPr>
        <p:grpSpPr>
          <a:xfrm>
            <a:off x="8141918" y="-5071419"/>
            <a:ext cx="9102225" cy="8750352"/>
            <a:chOff x="8004132" y="-3708812"/>
            <a:chExt cx="9102225" cy="8750352"/>
          </a:xfrm>
        </p:grpSpPr>
        <p:pic>
          <p:nvPicPr>
            <p:cNvPr id="42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64182" y="-3708812"/>
              <a:ext cx="7242175" cy="6645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54" name="TextBox 2053"/>
            <p:cNvSpPr txBox="1"/>
            <p:nvPr/>
          </p:nvSpPr>
          <p:spPr>
            <a:xfrm>
              <a:off x="8004132" y="4672208"/>
              <a:ext cx="219205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sp>
          <p:nvSpPr>
            <p:cNvPr id="2055" name="矩形 2054"/>
            <p:cNvSpPr/>
            <p:nvPr/>
          </p:nvSpPr>
          <p:spPr>
            <a:xfrm>
              <a:off x="9763202" y="1423904"/>
              <a:ext cx="2291012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5400" b="1" cap="none" spc="50" dirty="0" smtClean="0">
                  <a:ln w="11430"/>
                  <a:solidFill>
                    <a:srgbClr val="FFFF00"/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rPr>
                <a:t>为什么</a:t>
              </a:r>
              <a:endParaRPr lang="zh-CN" altLang="en-US" sz="5400" b="1" cap="none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974" b="97807" l="2500" r="97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92" y="1211319"/>
            <a:ext cx="5237018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5221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9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20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2000" fill="hold"/>
                                        <p:tgtEl>
                                          <p:spTgt spid="20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15600" y1="85211" x2="15600" y2="852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302" y="209761"/>
            <a:ext cx="6899396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24975"/>
            <a:ext cx="5851774" cy="50435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52" y="154744"/>
            <a:ext cx="5201384" cy="504355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46302" y="5551601"/>
            <a:ext cx="6899396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Left"/>
              <a:lightRig rig="threePt" dir="t"/>
            </a:scene3d>
          </a:bodyPr>
          <a:lstStyle/>
          <a:p>
            <a:r>
              <a:rPr lang="zh-CN" altLang="en-US" sz="5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B0F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下雪啦，下雪啦</a:t>
            </a:r>
            <a:r>
              <a:rPr lang="zh-CN" altLang="en-US" sz="5400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！</a:t>
            </a:r>
            <a:endParaRPr lang="zh-CN" altLang="en-US" sz="5400" dirty="0">
              <a:solidFill>
                <a:srgbClr val="C00000"/>
              </a:solidFill>
            </a:endParaRPr>
          </a:p>
        </p:txBody>
      </p:sp>
      <p:grpSp>
        <p:nvGrpSpPr>
          <p:cNvPr id="9" name="播放按钮"/>
          <p:cNvGrpSpPr/>
          <p:nvPr/>
        </p:nvGrpSpPr>
        <p:grpSpPr>
          <a:xfrm>
            <a:off x="11340320" y="6081360"/>
            <a:ext cx="605307" cy="550649"/>
            <a:chOff x="10689465" y="5924282"/>
            <a:chExt cx="605307" cy="550649"/>
          </a:xfrm>
        </p:grpSpPr>
        <p:sp>
          <p:nvSpPr>
            <p:cNvPr id="4" name="椭圆 3"/>
            <p:cNvSpPr/>
            <p:nvPr/>
          </p:nvSpPr>
          <p:spPr>
            <a:xfrm>
              <a:off x="10689465" y="5924282"/>
              <a:ext cx="605307" cy="550649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10837571" y="6012863"/>
              <a:ext cx="412124" cy="373487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下雪啦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9240898" y="570846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713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94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91000"/>
                    </a14:imgEffect>
                  </a14:imgLayer>
                </a14:imgProps>
              </a:ext>
            </a:extLst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88049" y="3972483"/>
            <a:ext cx="3396825" cy="1540701"/>
          </a:xfrm>
          <a:prstGeom prst="rect">
            <a:avLst/>
          </a:prstGeom>
          <a:ln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232" y="4465434"/>
            <a:ext cx="2432469" cy="2095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558" y="3215970"/>
            <a:ext cx="1527077" cy="154652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69845" y="4762499"/>
            <a:ext cx="1257300" cy="179843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90006" y="2044005"/>
            <a:ext cx="15888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一群</a:t>
            </a:r>
            <a:endParaRPr lang="zh-CN" altLang="en-US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62338" y="2044004"/>
            <a:ext cx="80169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雪地里来了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rgbClr val="00B0F0"/>
                    </a:gs>
                    <a:gs pos="75000">
                      <a:schemeClr val="accent1"/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</a:t>
            </a:r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小画家。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6869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6682E-6 -1.59112E-6 C 0.11345 0.00093 0.1541 -0.00393 0.23629 0.0074 C 0.24801 0.01156 0.25036 0.01156 0.26612 0.01295 C 0.2996 0.0229 0.27954 0.01758 0.35756 0.01295 C 0.3698 0.01226 0.38322 0.00093 0.3956 -0.00162 C 0.40198 -0.00439 0.40602 -0.00578 0.41318 -0.00717 C 0.42425 -0.01411 0.43858 -0.0148 0.45017 -0.01642 C 0.46424 -0.01572 0.47831 -0.01619 0.49225 -0.01457 C 0.49238 -0.01457 0.50397 -0.00624 0.50567 -0.00532 C 0.5084 -0.00393 0.51387 -0.00162 0.51387 -0.00139 C 0.51635 0.00162 0.51973 0.0074 0.52312 0.0074 L 0.54057 -0.01087 " pathEditMode="relative" rAng="0" ptsTypes="ffffffffffAA">
                                      <p:cBhvr>
                                        <p:cTn id="2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29" y="32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18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026 0.0111 L 0.75694 -0.11286 " pathEditMode="relative" rAng="0" ptsTypes="AA">
                                      <p:cBhvr>
                                        <p:cTn id="31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353" y="-619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627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96296E-6 L 0.43998 0.0037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92" y="18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129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2022E-6 4.44033E-6 L 0.57978 -0.01111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983" y="-55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417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1251769" y="5873858"/>
            <a:ext cx="870488" cy="833034"/>
            <a:chOff x="11251769" y="5873858"/>
            <a:chExt cx="870488" cy="833034"/>
          </a:xfrm>
        </p:grpSpPr>
        <p:sp>
          <p:nvSpPr>
            <p:cNvPr id="3" name="椭圆 2"/>
            <p:cNvSpPr/>
            <p:nvPr/>
          </p:nvSpPr>
          <p:spPr>
            <a:xfrm>
              <a:off x="11251769" y="5873858"/>
              <a:ext cx="870488" cy="833034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11493931" y="5954579"/>
              <a:ext cx="585058" cy="671593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动物做什么画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5873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891911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1329261" y="5873858"/>
            <a:ext cx="775266" cy="821410"/>
            <a:chOff x="11329261" y="5873858"/>
            <a:chExt cx="775266" cy="821410"/>
          </a:xfrm>
        </p:grpSpPr>
        <p:sp>
          <p:nvSpPr>
            <p:cNvPr id="4" name="椭圆 3"/>
            <p:cNvSpPr/>
            <p:nvPr/>
          </p:nvSpPr>
          <p:spPr>
            <a:xfrm>
              <a:off x="11329261" y="5873858"/>
              <a:ext cx="773979" cy="821410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11499701" y="5952218"/>
              <a:ext cx="544964" cy="664689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6" name="为什么能够做这样的画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5873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476085"/>
      </p:ext>
    </p:extLst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977777" y="1553731"/>
            <a:ext cx="78934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5400" b="1" dirty="0">
                <a:ln w="6600">
                  <a:solidFill>
                    <a:srgbClr val="ED7D31"/>
                  </a:solidFill>
                  <a:prstDash val="solid"/>
                </a:ln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 scaled="1"/>
                </a:gradFill>
                <a:effectLst>
                  <a:outerShdw dist="38100" dir="2700000" algn="tl" rotWithShape="0">
                    <a:srgbClr val="ED7D31"/>
                  </a:outerShdw>
                </a:effectLst>
              </a:rPr>
              <a:t>小鸡画竹叶，小狗画梅花</a:t>
            </a:r>
            <a:r>
              <a:rPr lang="zh-CN" altLang="en-US" sz="5400" b="1" dirty="0" smtClean="0">
                <a:ln w="6600">
                  <a:solidFill>
                    <a:srgbClr val="ED7D31"/>
                  </a:solidFill>
                  <a:prstDash val="solid"/>
                </a:ln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 scaled="1"/>
                </a:gradFill>
                <a:effectLst>
                  <a:outerShdw dist="38100" dir="2700000" algn="tl" rotWithShape="0">
                    <a:srgbClr val="ED7D31"/>
                  </a:outerShdw>
                </a:effectLst>
              </a:rPr>
              <a:t>，</a:t>
            </a:r>
            <a:endParaRPr lang="en-US" altLang="zh-CN" sz="5400" b="1" dirty="0">
              <a:ln w="6600">
                <a:solidFill>
                  <a:srgbClr val="ED7D31"/>
                </a:solidFill>
                <a:prstDash val="solid"/>
              </a:ln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 scaled="1"/>
              </a:gradFill>
              <a:effectLst>
                <a:outerShdw dist="38100" dir="2700000" algn="tl" rotWithShape="0">
                  <a:srgbClr val="ED7D31"/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784285" y="4313595"/>
            <a:ext cx="668270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5400" b="1" dirty="0">
                <a:ln w="6600">
                  <a:solidFill>
                    <a:srgbClr val="ED7D31"/>
                  </a:solidFill>
                  <a:prstDash val="solid"/>
                </a:ln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 scaled="1"/>
                </a:gradFill>
                <a:effectLst>
                  <a:outerShdw dist="38100" dir="2700000" algn="tl" rotWithShape="0">
                    <a:srgbClr val="ED7D31"/>
                  </a:outerShdw>
                </a:effectLst>
              </a:rPr>
              <a:t>不用颜料不用笔</a:t>
            </a:r>
            <a:r>
              <a:rPr lang="zh-CN" altLang="en-US" sz="5400" b="1" dirty="0" smtClean="0">
                <a:ln w="6600">
                  <a:solidFill>
                    <a:srgbClr val="ED7D31"/>
                  </a:solidFill>
                  <a:prstDash val="solid"/>
                </a:ln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 scaled="1"/>
                </a:gradFill>
                <a:effectLst>
                  <a:outerShdw dist="38100" dir="2700000" algn="tl" rotWithShape="0">
                    <a:srgbClr val="ED7D31"/>
                  </a:outerShdw>
                </a:effectLst>
              </a:rPr>
              <a:t>，</a:t>
            </a:r>
            <a:endParaRPr lang="en-US" altLang="zh-CN" sz="5400" b="1" dirty="0">
              <a:ln w="6600">
                <a:solidFill>
                  <a:srgbClr val="ED7D31"/>
                </a:solidFill>
                <a:prstDash val="solid"/>
              </a:ln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 scaled="1"/>
              </a:gradFill>
              <a:effectLst>
                <a:outerShdw dist="38100" dir="2700000" algn="tl" rotWithShape="0">
                  <a:srgbClr val="ED7D31"/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67556" y="1122805"/>
            <a:ext cx="38894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xiǎo </a:t>
            </a:r>
            <a:r>
              <a:rPr lang="en-US" altLang="zh-CN" sz="3600" b="1" dirty="0" smtClean="0"/>
              <a:t>jī  </a:t>
            </a:r>
            <a:r>
              <a:rPr lang="en-US" altLang="zh-CN" sz="3600" b="1" dirty="0"/>
              <a:t>hu</a:t>
            </a:r>
            <a:r>
              <a:rPr lang="en-US" altLang="zh-CN" sz="3200" b="1" dirty="0">
                <a:latin typeface="Century Gothic" panose="020B0502020202020204" pitchFamily="34" charset="0"/>
              </a:rPr>
              <a:t>à</a:t>
            </a:r>
            <a:r>
              <a:rPr lang="en-US" altLang="zh-CN" sz="3600" b="1" dirty="0"/>
              <a:t> zhú </a:t>
            </a:r>
            <a:r>
              <a:rPr lang="en-US" altLang="zh-CN" sz="3600" b="1" dirty="0" smtClean="0"/>
              <a:t>yè</a:t>
            </a:r>
            <a:endParaRPr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8160837" y="1184360"/>
            <a:ext cx="41942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Xiǎo </a:t>
            </a:r>
            <a:r>
              <a:rPr lang="en-US" altLang="zh-CN" sz="2400" b="1" dirty="0" smtClean="0">
                <a:latin typeface="Arial" panose="020B0604020202020204" pitchFamily="34" charset="0"/>
              </a:rPr>
              <a:t>g</a:t>
            </a:r>
            <a:r>
              <a:rPr lang="en-US" altLang="zh-CN" sz="2800" b="1" dirty="0" smtClean="0"/>
              <a:t>ǒu </a:t>
            </a:r>
            <a:r>
              <a:rPr lang="en-US" altLang="zh-CN" sz="2800" b="1" dirty="0"/>
              <a:t>hu</a:t>
            </a:r>
            <a:r>
              <a:rPr lang="en-US" altLang="zh-CN" sz="2400" b="1" dirty="0">
                <a:latin typeface="Century Gothic" panose="020B0502020202020204" pitchFamily="34" charset="0"/>
              </a:rPr>
              <a:t>à</a:t>
            </a:r>
            <a:r>
              <a:rPr lang="en-US" altLang="zh-CN" sz="2800" b="1" dirty="0"/>
              <a:t> méi huā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/>
        </p:nvSpPr>
        <p:spPr>
          <a:xfrm>
            <a:off x="3910263" y="2794715"/>
            <a:ext cx="80284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5400" b="1" dirty="0">
                <a:ln w="6600">
                  <a:solidFill>
                    <a:srgbClr val="ED7D31"/>
                  </a:solidFill>
                  <a:prstDash val="solid"/>
                </a:ln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 scaled="1"/>
                </a:gradFill>
                <a:effectLst>
                  <a:outerShdw dist="38100" dir="2700000" algn="tl" rotWithShape="0">
                    <a:srgbClr val="ED7D31"/>
                  </a:outerShdw>
                </a:effectLst>
              </a:rPr>
              <a:t>小鸭画枫叶，小马画月牙。</a:t>
            </a:r>
            <a:endParaRPr lang="zh-CN" altLang="en-US" sz="5400" dirty="0">
              <a:gradFill>
                <a:gsLst>
                  <a:gs pos="0">
                    <a:srgbClr val="002060"/>
                  </a:gs>
                  <a:gs pos="100000">
                    <a:srgbClr val="002060"/>
                  </a:gs>
                </a:gsLst>
                <a:lin ang="5400000" scaled="1"/>
              </a:gradFill>
            </a:endParaRPr>
          </a:p>
          <a:p>
            <a:pPr lvl="0"/>
            <a:endParaRPr lang="zh-CN" altLang="en-US" dirty="0">
              <a:solidFill>
                <a:prstClr val="black"/>
              </a:solidFill>
            </a:endParaRPr>
          </a:p>
          <a:p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3967556" y="2343501"/>
            <a:ext cx="41478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xiǎo </a:t>
            </a:r>
            <a:r>
              <a:rPr lang="en-US" altLang="zh-CN" sz="3200" b="1" dirty="0" smtClean="0"/>
              <a:t>yā  </a:t>
            </a:r>
            <a:r>
              <a:rPr lang="en-US" altLang="zh-CN" sz="3200" b="1" dirty="0"/>
              <a:t>hu</a:t>
            </a:r>
            <a:r>
              <a:rPr lang="en-US" altLang="zh-CN" sz="2800" b="1" dirty="0">
                <a:latin typeface="Century Gothic" panose="020B0502020202020204" pitchFamily="34" charset="0"/>
              </a:rPr>
              <a:t>à</a:t>
            </a:r>
            <a:r>
              <a:rPr lang="en-US" altLang="zh-CN" sz="3200" b="1" dirty="0"/>
              <a:t> fēn</a:t>
            </a:r>
            <a:r>
              <a:rPr lang="en-US" altLang="zh-CN" sz="2800" b="1" dirty="0">
                <a:latin typeface="Arial" panose="020B0604020202020204" pitchFamily="34" charset="0"/>
              </a:rPr>
              <a:t>g</a:t>
            </a:r>
            <a:r>
              <a:rPr lang="en-US" altLang="zh-CN" sz="3200" b="1" dirty="0"/>
              <a:t> </a:t>
            </a:r>
            <a:r>
              <a:rPr lang="en-US" altLang="zh-CN" sz="3200" b="1" dirty="0" smtClean="0"/>
              <a:t>yè</a:t>
            </a:r>
            <a:endParaRPr lang="zh-CN" altLang="en-US" sz="3200" dirty="0"/>
          </a:p>
        </p:txBody>
      </p:sp>
      <p:sp>
        <p:nvSpPr>
          <p:cNvPr id="10" name="文本框 9"/>
          <p:cNvSpPr txBox="1"/>
          <p:nvPr/>
        </p:nvSpPr>
        <p:spPr>
          <a:xfrm>
            <a:off x="8125637" y="2415545"/>
            <a:ext cx="408174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xiǎo mǎ hu</a:t>
            </a:r>
            <a:r>
              <a:rPr lang="en-US" altLang="zh-CN" sz="2800" b="1" dirty="0">
                <a:latin typeface="Century Gothic" panose="020B0502020202020204" pitchFamily="34" charset="0"/>
              </a:rPr>
              <a:t>à</a:t>
            </a:r>
            <a:r>
              <a:rPr lang="en-US" altLang="zh-CN" sz="3200" b="1" dirty="0"/>
              <a:t> yuè </a:t>
            </a:r>
            <a:r>
              <a:rPr lang="en-US" altLang="zh-CN" sz="3200" b="1" dirty="0" smtClean="0"/>
              <a:t>y</a:t>
            </a:r>
            <a:r>
              <a:rPr lang="en-US" altLang="zh-CN" sz="2800" b="1" dirty="0" smtClean="0">
                <a:latin typeface="Century Gothic" panose="020B0502020202020204" pitchFamily="34" charset="0"/>
              </a:rPr>
              <a:t>á</a:t>
            </a:r>
            <a:endParaRPr lang="en-US" altLang="zh-CN" sz="2800" b="1" dirty="0">
              <a:latin typeface="Century Gothic" panose="020B0502020202020204" pitchFamily="34" charset="0"/>
            </a:endParaRPr>
          </a:p>
          <a:p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4621058" y="5463385"/>
            <a:ext cx="66068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5400" b="1" dirty="0">
                <a:ln w="6600">
                  <a:solidFill>
                    <a:srgbClr val="ED7D31"/>
                  </a:solidFill>
                  <a:prstDash val="solid"/>
                </a:ln>
                <a:gradFill>
                  <a:gsLst>
                    <a:gs pos="0">
                      <a:srgbClr val="002060"/>
                    </a:gs>
                    <a:gs pos="100000">
                      <a:srgbClr val="002060"/>
                    </a:gs>
                  </a:gsLst>
                  <a:lin ang="5400000" scaled="1"/>
                </a:gradFill>
                <a:effectLst>
                  <a:outerShdw dist="38100" dir="2700000" algn="tl" rotWithShape="0">
                    <a:srgbClr val="ED7D31"/>
                  </a:outerShdw>
                </a:effectLst>
              </a:rPr>
              <a:t>几步就成一幅画。</a:t>
            </a:r>
          </a:p>
          <a:p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4621058" y="3841233"/>
            <a:ext cx="56409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  </a:t>
            </a:r>
            <a:r>
              <a:rPr lang="en-US" altLang="zh-CN" sz="3200" b="1" dirty="0" smtClean="0"/>
              <a:t>bú yòn</a:t>
            </a:r>
            <a:r>
              <a:rPr lang="en-US" altLang="zh-CN" sz="2800" b="1" dirty="0" smtClean="0">
                <a:latin typeface="Century Gothic" panose="020B0502020202020204" pitchFamily="34" charset="0"/>
              </a:rPr>
              <a:t>g</a:t>
            </a:r>
            <a:r>
              <a:rPr lang="en-US" altLang="zh-CN" sz="3200" b="1" dirty="0" smtClean="0"/>
              <a:t>y</a:t>
            </a:r>
            <a:r>
              <a:rPr lang="en-US" altLang="zh-CN" sz="2800" b="1" dirty="0" smtClean="0">
                <a:latin typeface="Century Gothic" panose="020B0502020202020204" pitchFamily="34" charset="0"/>
              </a:rPr>
              <a:t>á</a:t>
            </a:r>
            <a:r>
              <a:rPr lang="en-US" altLang="zh-CN" sz="3200" b="1" dirty="0" smtClean="0"/>
              <a:t>n </a:t>
            </a:r>
            <a:r>
              <a:rPr lang="en-US" altLang="zh-CN" sz="3200" b="1" dirty="0"/>
              <a:t>li</a:t>
            </a:r>
            <a:r>
              <a:rPr lang="en-US" altLang="zh-CN" sz="2800" b="1" dirty="0">
                <a:latin typeface="Century Gothic" panose="020B0502020202020204" pitchFamily="34" charset="0"/>
              </a:rPr>
              <a:t>à</a:t>
            </a:r>
            <a:r>
              <a:rPr lang="en-US" altLang="zh-CN" sz="3200" b="1" dirty="0"/>
              <a:t>o  bú yòn</a:t>
            </a:r>
            <a:r>
              <a:rPr lang="en-US" altLang="zh-CN" sz="2800" b="1" dirty="0">
                <a:latin typeface="Arial" panose="020B0604020202020204" pitchFamily="34" charset="0"/>
              </a:rPr>
              <a:t>g</a:t>
            </a:r>
            <a:r>
              <a:rPr lang="en-US" altLang="zh-CN" sz="3200" b="1" dirty="0"/>
              <a:t> bǐ</a:t>
            </a:r>
            <a:endParaRPr lang="en-US" altLang="zh-CN" sz="3600" b="1" dirty="0"/>
          </a:p>
          <a:p>
            <a:endParaRPr lang="zh-CN" altLang="en-US" dirty="0"/>
          </a:p>
        </p:txBody>
      </p:sp>
      <p:sp>
        <p:nvSpPr>
          <p:cNvPr id="13" name="文本框 12"/>
          <p:cNvSpPr txBox="1"/>
          <p:nvPr/>
        </p:nvSpPr>
        <p:spPr>
          <a:xfrm>
            <a:off x="4885074" y="5034683"/>
            <a:ext cx="511291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jǐ   bù  jiù  chén</a:t>
            </a:r>
            <a:r>
              <a:rPr lang="en-US" altLang="zh-CN" sz="2800" b="1" dirty="0">
                <a:latin typeface="Arial" panose="020B0604020202020204" pitchFamily="34" charset="0"/>
              </a:rPr>
              <a:t>g</a:t>
            </a:r>
            <a:r>
              <a:rPr lang="en-US" altLang="zh-CN" sz="2800" b="1" dirty="0"/>
              <a:t> </a:t>
            </a:r>
            <a:r>
              <a:rPr lang="en-US" altLang="zh-CN" sz="3200" b="1" dirty="0" smtClean="0"/>
              <a:t>yì   fú  </a:t>
            </a:r>
            <a:r>
              <a:rPr lang="en-US" altLang="zh-CN" sz="3200" b="1" dirty="0"/>
              <a:t>hu</a:t>
            </a:r>
            <a:r>
              <a:rPr lang="en-US" altLang="zh-CN" sz="2800" b="1" dirty="0">
                <a:latin typeface="Century Gothic" panose="020B0502020202020204" pitchFamily="34" charset="0"/>
              </a:rPr>
              <a:t>à</a:t>
            </a:r>
          </a:p>
          <a:p>
            <a:endParaRPr lang="zh-CN" altLang="en-US" dirty="0"/>
          </a:p>
        </p:txBody>
      </p:sp>
      <p:grpSp>
        <p:nvGrpSpPr>
          <p:cNvPr id="18" name="播放按钮1"/>
          <p:cNvGrpSpPr/>
          <p:nvPr/>
        </p:nvGrpSpPr>
        <p:grpSpPr>
          <a:xfrm>
            <a:off x="154983" y="5896457"/>
            <a:ext cx="605307" cy="550649"/>
            <a:chOff x="10689465" y="5924282"/>
            <a:chExt cx="605307" cy="550649"/>
          </a:xfrm>
        </p:grpSpPr>
        <p:sp>
          <p:nvSpPr>
            <p:cNvPr id="19" name="椭圆 18"/>
            <p:cNvSpPr/>
            <p:nvPr/>
          </p:nvSpPr>
          <p:spPr>
            <a:xfrm>
              <a:off x="10689465" y="5924282"/>
              <a:ext cx="605307" cy="550649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10837571" y="6012863"/>
              <a:ext cx="412124" cy="373487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小鸡到小马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3875" y="4425083"/>
            <a:ext cx="609600" cy="609600"/>
          </a:xfrm>
          <a:prstGeom prst="rect">
            <a:avLst/>
          </a:prstGeom>
        </p:spPr>
      </p:pic>
      <p:grpSp>
        <p:nvGrpSpPr>
          <p:cNvPr id="22" name="播放按钮2"/>
          <p:cNvGrpSpPr/>
          <p:nvPr/>
        </p:nvGrpSpPr>
        <p:grpSpPr>
          <a:xfrm>
            <a:off x="11466988" y="6063549"/>
            <a:ext cx="605307" cy="550649"/>
            <a:chOff x="10689465" y="5924282"/>
            <a:chExt cx="605307" cy="550649"/>
          </a:xfrm>
        </p:grpSpPr>
        <p:sp>
          <p:nvSpPr>
            <p:cNvPr id="23" name="椭圆 22"/>
            <p:cNvSpPr/>
            <p:nvPr/>
          </p:nvSpPr>
          <p:spPr>
            <a:xfrm>
              <a:off x="10689465" y="5924282"/>
              <a:ext cx="605307" cy="550649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5400000">
              <a:off x="10837571" y="6012863"/>
              <a:ext cx="412124" cy="373487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" name="不用颜料到几步成画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21404" y="479386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17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5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2" dur="1300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 showWhenStopped="0">
                <p:cTn id="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6072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  <p:bldLst>
      <p:bldP spid="4" grpId="0"/>
      <p:bldP spid="7" grpId="1"/>
      <p:bldP spid="5" grpId="0"/>
      <p:bldP spid="6" grpId="0"/>
      <p:bldP spid="8" grpId="0"/>
      <p:bldP spid="9" grpId="0"/>
      <p:bldP spid="10" grpId="0"/>
      <p:bldP spid="11" grpId="1"/>
      <p:bldP spid="12" grpId="1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3541" y="1013843"/>
            <a:ext cx="678102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青蛙为什么没参加</a:t>
            </a:r>
            <a:r>
              <a:rPr lang="zh-CN" altLang="en-US" sz="80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002060"/>
                </a:solidFill>
              </a:rPr>
              <a:t>？</a:t>
            </a:r>
            <a:endParaRPr lang="zh-CN" altLang="en-US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rgbClr val="002060"/>
              </a:solidFill>
              <a:effectLst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6496" y="3303353"/>
            <a:ext cx="636584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6000" b="1" dirty="0">
                <a:ln/>
                <a:solidFill>
                  <a:srgbClr val="002060"/>
                </a:solidFill>
              </a:rPr>
              <a:t>它</a:t>
            </a:r>
            <a:r>
              <a:rPr lang="zh-CN" altLang="en-US" sz="6000" b="1" dirty="0" smtClean="0">
                <a:ln/>
                <a:solidFill>
                  <a:srgbClr val="002060"/>
                </a:solidFill>
              </a:rPr>
              <a:t>在洞里睡着啦！</a:t>
            </a:r>
            <a:endParaRPr lang="zh-CN" altLang="en-US" sz="6000" b="1" cap="none" spc="0" dirty="0">
              <a:ln/>
              <a:solidFill>
                <a:srgbClr val="002060"/>
              </a:solidFill>
              <a:effectLst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56" r="9020"/>
          <a:stretch/>
        </p:blipFill>
        <p:spPr>
          <a:xfrm>
            <a:off x="7162341" y="501173"/>
            <a:ext cx="4724858" cy="4462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409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2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</TotalTime>
  <Words>296</Words>
  <Application>Microsoft Office PowerPoint</Application>
  <PresentationFormat>宽屏</PresentationFormat>
  <Paragraphs>74</Paragraphs>
  <Slides>13</Slides>
  <Notes>2</Notes>
  <HiddenSlides>0</HiddenSlides>
  <MMClips>6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1" baseType="lpstr">
      <vt:lpstr>Adobe 黑体 Std R</vt:lpstr>
      <vt:lpstr>BatangChe</vt:lpstr>
      <vt:lpstr>宋体</vt:lpstr>
      <vt:lpstr>Arial</vt:lpstr>
      <vt:lpstr>Calibri</vt:lpstr>
      <vt:lpstr>Calibri Light</vt:lpstr>
      <vt:lpstr>Century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125</cp:revision>
  <dcterms:created xsi:type="dcterms:W3CDTF">2015-09-21T10:52:50Z</dcterms:created>
  <dcterms:modified xsi:type="dcterms:W3CDTF">2015-10-20T06:45:58Z</dcterms:modified>
</cp:coreProperties>
</file>