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34" r:id="rId2"/>
    <p:sldId id="335" r:id="rId3"/>
    <p:sldId id="336" r:id="rId4"/>
    <p:sldId id="337" r:id="rId5"/>
    <p:sldId id="338" r:id="rId6"/>
    <p:sldId id="339" r:id="rId7"/>
    <p:sldId id="340" r:id="rId8"/>
    <p:sldId id="341" r:id="rId9"/>
    <p:sldId id="342" r:id="rId10"/>
    <p:sldId id="343" r:id="rId11"/>
    <p:sldId id="344" r:id="rId12"/>
    <p:sldId id="345" r:id="rId13"/>
    <p:sldId id="346" r:id="rId14"/>
    <p:sldId id="347" r:id="rId15"/>
    <p:sldId id="348" r:id="rId16"/>
    <p:sldId id="349" r:id="rId17"/>
    <p:sldId id="350" r:id="rId18"/>
    <p:sldId id="351" r:id="rId19"/>
    <p:sldId id="352" r:id="rId20"/>
    <p:sldId id="353" r:id="rId21"/>
    <p:sldId id="354" r:id="rId22"/>
    <p:sldId id="355" r:id="rId23"/>
    <p:sldId id="356" r:id="rId24"/>
    <p:sldId id="357" r:id="rId25"/>
    <p:sldId id="358" r:id="rId26"/>
    <p:sldId id="359" r:id="rId27"/>
    <p:sldId id="360" r:id="rId28"/>
    <p:sldId id="361" r:id="rId29"/>
    <p:sldId id="362" r:id="rId30"/>
    <p:sldId id="363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6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8920"/>
    <a:srgbClr val="FFC800"/>
    <a:srgbClr val="5A8E2A"/>
    <a:srgbClr val="BED63A"/>
    <a:srgbClr val="BF9000"/>
    <a:srgbClr val="33CC33"/>
    <a:srgbClr val="B5DFE6"/>
    <a:srgbClr val="730003"/>
    <a:srgbClr val="EA6178"/>
    <a:srgbClr val="7B5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03" autoAdjust="0"/>
    <p:restoredTop sz="94414" autoAdjust="0"/>
  </p:normalViewPr>
  <p:slideViewPr>
    <p:cSldViewPr snapToGrid="0" showGuides="1">
      <p:cViewPr varScale="1">
        <p:scale>
          <a:sx n="70" d="100"/>
          <a:sy n="70" d="100"/>
        </p:scale>
        <p:origin x="708" y="-96"/>
      </p:cViewPr>
      <p:guideLst>
        <p:guide orient="horz" pos="3067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16C464-DC4F-43BD-82AC-BD87B7597910}" type="datetimeFigureOut">
              <a:rPr lang="zh-CN" altLang="en-US" smtClean="0"/>
              <a:t>2018/7/18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1180BA-5A68-4248-8FC2-276B7E79B5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335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83068A-753F-47ED-95DE-D06E5578E574}" type="datetimeFigureOut">
              <a:rPr lang="zh-CN" altLang="en-US" smtClean="0"/>
              <a:t>2018/7/18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F164E-D685-493E-AF07-0CE742DE1F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494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9369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无图标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等腰三角形 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弦形 1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弦形 12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6" name="直接连接符 5"/>
            <p:cNvCxnSpPr>
              <a:stCxn id="10" idx="1"/>
              <a:endCxn id="1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 userDrawn="1"/>
        </p:nvCxnSpPr>
        <p:spPr>
          <a:xfrm>
            <a:off x="0" y="761332"/>
            <a:ext cx="12192000" cy="0"/>
          </a:xfrm>
          <a:prstGeom prst="line">
            <a:avLst/>
          </a:prstGeom>
          <a:ln>
            <a:solidFill>
              <a:srgbClr val="9F7D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 userDrawn="1"/>
        </p:nvSpPr>
        <p:spPr>
          <a:xfrm>
            <a:off x="5933321" y="633664"/>
            <a:ext cx="258010" cy="258010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6307136" y="667419"/>
            <a:ext cx="190500" cy="190500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5627017" y="667419"/>
            <a:ext cx="190500" cy="190500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10" name="组合 9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13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等腰三角形 1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弦形 2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弦形 22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1" name="直接连接符 10"/>
            <p:cNvCxnSpPr>
              <a:stCxn id="20" idx="1"/>
              <a:endCxn id="2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3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5" name="图片 24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黄色背景开头和结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26BC15-B161-4C75-9B3A-128C91250747}" type="datetimeFigureOut">
              <a:rPr lang="zh-CN" altLang="en-US" smtClean="0"/>
              <a:t>2018/7/18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B4E113-1DE2-475C-BE03-FB3C5943303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本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57489" y="286227"/>
            <a:ext cx="698460" cy="6984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喇叭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47780" y="386088"/>
            <a:ext cx="761830" cy="5203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黄鸟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4" name="组合 13"/>
          <p:cNvGrpSpPr/>
          <p:nvPr userDrawn="1"/>
        </p:nvGrpSpPr>
        <p:grpSpPr>
          <a:xfrm rot="1215844">
            <a:off x="405166" y="268079"/>
            <a:ext cx="637122" cy="604076"/>
            <a:chOff x="343893" y="269257"/>
            <a:chExt cx="637122" cy="604076"/>
          </a:xfrm>
        </p:grpSpPr>
        <p:sp>
          <p:nvSpPr>
            <p:cNvPr id="217" name="Freeform 1235"/>
            <p:cNvSpPr/>
            <p:nvPr userDrawn="1"/>
          </p:nvSpPr>
          <p:spPr bwMode="auto">
            <a:xfrm>
              <a:off x="343893" y="303625"/>
              <a:ext cx="536663" cy="569708"/>
            </a:xfrm>
            <a:custGeom>
              <a:avLst/>
              <a:gdLst>
                <a:gd name="T0" fmla="*/ 404 w 404"/>
                <a:gd name="T1" fmla="*/ 214 h 429"/>
                <a:gd name="T2" fmla="*/ 376 w 404"/>
                <a:gd name="T3" fmla="*/ 301 h 429"/>
                <a:gd name="T4" fmla="*/ 376 w 404"/>
                <a:gd name="T5" fmla="*/ 302 h 429"/>
                <a:gd name="T6" fmla="*/ 247 w 404"/>
                <a:gd name="T7" fmla="*/ 405 h 429"/>
                <a:gd name="T8" fmla="*/ 35 w 404"/>
                <a:gd name="T9" fmla="*/ 311 h 429"/>
                <a:gd name="T10" fmla="*/ 153 w 404"/>
                <a:gd name="T11" fmla="*/ 276 h 429"/>
                <a:gd name="T12" fmla="*/ 31 w 404"/>
                <a:gd name="T13" fmla="*/ 106 h 429"/>
                <a:gd name="T14" fmla="*/ 56 w 404"/>
                <a:gd name="T15" fmla="*/ 132 h 429"/>
                <a:gd name="T16" fmla="*/ 85 w 404"/>
                <a:gd name="T17" fmla="*/ 0 h 429"/>
                <a:gd name="T18" fmla="*/ 266 w 404"/>
                <a:gd name="T19" fmla="*/ 124 h 429"/>
                <a:gd name="T20" fmla="*/ 266 w 404"/>
                <a:gd name="T21" fmla="*/ 124 h 429"/>
                <a:gd name="T22" fmla="*/ 376 w 404"/>
                <a:gd name="T23" fmla="*/ 145 h 429"/>
                <a:gd name="T24" fmla="*/ 404 w 404"/>
                <a:gd name="T25" fmla="*/ 214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4" h="429">
                  <a:moveTo>
                    <a:pt x="404" y="214"/>
                  </a:moveTo>
                  <a:cubicBezTo>
                    <a:pt x="404" y="242"/>
                    <a:pt x="395" y="273"/>
                    <a:pt x="376" y="301"/>
                  </a:cubicBezTo>
                  <a:cubicBezTo>
                    <a:pt x="376" y="301"/>
                    <a:pt x="376" y="301"/>
                    <a:pt x="376" y="302"/>
                  </a:cubicBezTo>
                  <a:cubicBezTo>
                    <a:pt x="344" y="361"/>
                    <a:pt x="297" y="393"/>
                    <a:pt x="247" y="405"/>
                  </a:cubicBezTo>
                  <a:cubicBezTo>
                    <a:pt x="154" y="429"/>
                    <a:pt x="53" y="381"/>
                    <a:pt x="35" y="311"/>
                  </a:cubicBezTo>
                  <a:cubicBezTo>
                    <a:pt x="129" y="359"/>
                    <a:pt x="153" y="276"/>
                    <a:pt x="153" y="276"/>
                  </a:cubicBezTo>
                  <a:cubicBezTo>
                    <a:pt x="0" y="267"/>
                    <a:pt x="31" y="106"/>
                    <a:pt x="31" y="106"/>
                  </a:cubicBezTo>
                  <a:cubicBezTo>
                    <a:pt x="41" y="130"/>
                    <a:pt x="56" y="132"/>
                    <a:pt x="56" y="132"/>
                  </a:cubicBezTo>
                  <a:cubicBezTo>
                    <a:pt x="56" y="132"/>
                    <a:pt x="24" y="45"/>
                    <a:pt x="85" y="0"/>
                  </a:cubicBezTo>
                  <a:cubicBezTo>
                    <a:pt x="117" y="132"/>
                    <a:pt x="202" y="124"/>
                    <a:pt x="266" y="124"/>
                  </a:cubicBezTo>
                  <a:cubicBezTo>
                    <a:pt x="266" y="124"/>
                    <a:pt x="266" y="124"/>
                    <a:pt x="266" y="124"/>
                  </a:cubicBezTo>
                  <a:cubicBezTo>
                    <a:pt x="307" y="112"/>
                    <a:pt x="349" y="118"/>
                    <a:pt x="376" y="145"/>
                  </a:cubicBezTo>
                  <a:cubicBezTo>
                    <a:pt x="394" y="163"/>
                    <a:pt x="403" y="188"/>
                    <a:pt x="404" y="214"/>
                  </a:cubicBezTo>
                  <a:close/>
                </a:path>
              </a:pathLst>
            </a:custGeom>
            <a:solidFill>
              <a:srgbClr val="FFC8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8" name="Freeform 1236"/>
            <p:cNvSpPr/>
            <p:nvPr userDrawn="1"/>
          </p:nvSpPr>
          <p:spPr bwMode="auto">
            <a:xfrm>
              <a:off x="415272" y="372360"/>
              <a:ext cx="216780" cy="247182"/>
            </a:xfrm>
            <a:custGeom>
              <a:avLst/>
              <a:gdLst>
                <a:gd name="T0" fmla="*/ 77 w 163"/>
                <a:gd name="T1" fmla="*/ 186 h 186"/>
                <a:gd name="T2" fmla="*/ 22 w 163"/>
                <a:gd name="T3" fmla="*/ 164 h 186"/>
                <a:gd name="T4" fmla="*/ 0 w 163"/>
                <a:gd name="T5" fmla="*/ 104 h 186"/>
                <a:gd name="T6" fmla="*/ 39 w 163"/>
                <a:gd name="T7" fmla="*/ 108 h 186"/>
                <a:gd name="T8" fmla="*/ 26 w 163"/>
                <a:gd name="T9" fmla="*/ 71 h 186"/>
                <a:gd name="T10" fmla="*/ 23 w 163"/>
                <a:gd name="T11" fmla="*/ 0 h 186"/>
                <a:gd name="T12" fmla="*/ 163 w 163"/>
                <a:gd name="T13" fmla="*/ 97 h 186"/>
                <a:gd name="T14" fmla="*/ 99 w 163"/>
                <a:gd name="T15" fmla="*/ 184 h 186"/>
                <a:gd name="T16" fmla="*/ 77 w 163"/>
                <a:gd name="T1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86">
                  <a:moveTo>
                    <a:pt x="77" y="186"/>
                  </a:moveTo>
                  <a:cubicBezTo>
                    <a:pt x="53" y="186"/>
                    <a:pt x="33" y="178"/>
                    <a:pt x="22" y="164"/>
                  </a:cubicBezTo>
                  <a:cubicBezTo>
                    <a:pt x="8" y="146"/>
                    <a:pt x="2" y="123"/>
                    <a:pt x="0" y="104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5" y="70"/>
                    <a:pt x="12" y="33"/>
                    <a:pt x="23" y="0"/>
                  </a:cubicBezTo>
                  <a:cubicBezTo>
                    <a:pt x="61" y="90"/>
                    <a:pt x="118" y="97"/>
                    <a:pt x="163" y="97"/>
                  </a:cubicBezTo>
                  <a:cubicBezTo>
                    <a:pt x="156" y="121"/>
                    <a:pt x="135" y="177"/>
                    <a:pt x="99" y="184"/>
                  </a:cubicBezTo>
                  <a:cubicBezTo>
                    <a:pt x="92" y="185"/>
                    <a:pt x="85" y="186"/>
                    <a:pt x="77" y="186"/>
                  </a:cubicBez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9" name="Freeform 1237"/>
            <p:cNvSpPr/>
            <p:nvPr userDrawn="1"/>
          </p:nvSpPr>
          <p:spPr bwMode="auto">
            <a:xfrm>
              <a:off x="651880" y="553451"/>
              <a:ext cx="228676" cy="288159"/>
            </a:xfrm>
            <a:custGeom>
              <a:avLst/>
              <a:gdLst>
                <a:gd name="T0" fmla="*/ 173 w 173"/>
                <a:gd name="T1" fmla="*/ 26 h 217"/>
                <a:gd name="T2" fmla="*/ 145 w 173"/>
                <a:gd name="T3" fmla="*/ 113 h 217"/>
                <a:gd name="T4" fmla="*/ 145 w 173"/>
                <a:gd name="T5" fmla="*/ 114 h 217"/>
                <a:gd name="T6" fmla="*/ 16 w 173"/>
                <a:gd name="T7" fmla="*/ 217 h 217"/>
                <a:gd name="T8" fmla="*/ 31 w 173"/>
                <a:gd name="T9" fmla="*/ 90 h 217"/>
                <a:gd name="T10" fmla="*/ 168 w 173"/>
                <a:gd name="T11" fmla="*/ 23 h 217"/>
                <a:gd name="T12" fmla="*/ 173 w 173"/>
                <a:gd name="T13" fmla="*/ 2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217">
                  <a:moveTo>
                    <a:pt x="173" y="26"/>
                  </a:moveTo>
                  <a:cubicBezTo>
                    <a:pt x="173" y="54"/>
                    <a:pt x="164" y="85"/>
                    <a:pt x="145" y="113"/>
                  </a:cubicBezTo>
                  <a:cubicBezTo>
                    <a:pt x="145" y="113"/>
                    <a:pt x="145" y="113"/>
                    <a:pt x="145" y="114"/>
                  </a:cubicBezTo>
                  <a:cubicBezTo>
                    <a:pt x="113" y="173"/>
                    <a:pt x="66" y="205"/>
                    <a:pt x="16" y="217"/>
                  </a:cubicBezTo>
                  <a:cubicBezTo>
                    <a:pt x="0" y="185"/>
                    <a:pt x="4" y="135"/>
                    <a:pt x="31" y="90"/>
                  </a:cubicBezTo>
                  <a:cubicBezTo>
                    <a:pt x="66" y="29"/>
                    <a:pt x="128" y="0"/>
                    <a:pt x="168" y="23"/>
                  </a:cubicBezTo>
                  <a:cubicBezTo>
                    <a:pt x="170" y="24"/>
                    <a:pt x="171" y="25"/>
                    <a:pt x="173" y="26"/>
                  </a:cubicBez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0" name="Freeform 1238"/>
            <p:cNvSpPr/>
            <p:nvPr userDrawn="1"/>
          </p:nvSpPr>
          <p:spPr bwMode="auto">
            <a:xfrm>
              <a:off x="903027" y="324774"/>
              <a:ext cx="77988" cy="55517"/>
            </a:xfrm>
            <a:custGeom>
              <a:avLst/>
              <a:gdLst>
                <a:gd name="T0" fmla="*/ 0 w 59"/>
                <a:gd name="T1" fmla="*/ 0 h 42"/>
                <a:gd name="T2" fmla="*/ 59 w 59"/>
                <a:gd name="T3" fmla="*/ 4 h 42"/>
                <a:gd name="T4" fmla="*/ 10 w 59"/>
                <a:gd name="T5" fmla="*/ 42 h 42"/>
                <a:gd name="T6" fmla="*/ 0 w 59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42">
                  <a:moveTo>
                    <a:pt x="0" y="0"/>
                  </a:moveTo>
                  <a:lnTo>
                    <a:pt x="59" y="4"/>
                  </a:lnTo>
                  <a:lnTo>
                    <a:pt x="10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1" name="Oval 1239"/>
            <p:cNvSpPr>
              <a:spLocks noChangeArrowheads="1"/>
            </p:cNvSpPr>
            <p:nvPr userDrawn="1"/>
          </p:nvSpPr>
          <p:spPr bwMode="auto">
            <a:xfrm>
              <a:off x="675673" y="269257"/>
              <a:ext cx="247182" cy="248504"/>
            </a:xfrm>
            <a:prstGeom prst="ellipse">
              <a:avLst/>
            </a:prstGeom>
            <a:solidFill>
              <a:srgbClr val="FFC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2" name="Oval 1240"/>
            <p:cNvSpPr>
              <a:spLocks noChangeArrowheads="1"/>
            </p:cNvSpPr>
            <p:nvPr userDrawn="1"/>
          </p:nvSpPr>
          <p:spPr bwMode="auto">
            <a:xfrm>
              <a:off x="844867" y="312878"/>
              <a:ext cx="40976" cy="3965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绿色书笔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7" name="图片 66"/>
          <p:cNvPicPr>
            <a:picLocks noChangeAspect="1"/>
          </p:cNvPicPr>
          <p:nvPr userDrawn="1"/>
        </p:nvPicPr>
        <p:blipFill>
          <a:blip r:embed="rId5"/>
          <a:srcRect l="61832" t="-220742" r="14023" b="100000"/>
          <a:stretch>
            <a:fillRect/>
          </a:stretch>
        </p:blipFill>
        <p:spPr>
          <a:xfrm>
            <a:off x="12257870" y="1569060"/>
            <a:ext cx="914400" cy="4413729"/>
          </a:xfrm>
          <a:custGeom>
            <a:avLst/>
            <a:gdLst>
              <a:gd name="connsiteX0" fmla="*/ 0 w 914400"/>
              <a:gd name="connsiteY0" fmla="*/ 0 h 4413729"/>
              <a:gd name="connsiteX1" fmla="*/ 914400 w 914400"/>
              <a:gd name="connsiteY1" fmla="*/ 0 h 4413729"/>
              <a:gd name="connsiteX2" fmla="*/ 914400 w 914400"/>
              <a:gd name="connsiteY2" fmla="*/ 4413729 h 4413729"/>
              <a:gd name="connsiteX3" fmla="*/ 0 w 914400"/>
              <a:gd name="connsiteY3" fmla="*/ 4413729 h 4413729"/>
              <a:gd name="connsiteX4" fmla="*/ 0 w 914400"/>
              <a:gd name="connsiteY4" fmla="*/ 0 h 4413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" h="4413729">
                <a:moveTo>
                  <a:pt x="0" y="0"/>
                </a:moveTo>
                <a:lnTo>
                  <a:pt x="914400" y="0"/>
                </a:lnTo>
                <a:lnTo>
                  <a:pt x="914400" y="4413729"/>
                </a:lnTo>
                <a:lnTo>
                  <a:pt x="0" y="441372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1" name="组合 20"/>
          <p:cNvGrpSpPr/>
          <p:nvPr userDrawn="1"/>
        </p:nvGrpSpPr>
        <p:grpSpPr>
          <a:xfrm rot="433303">
            <a:off x="342729" y="215338"/>
            <a:ext cx="811066" cy="643813"/>
            <a:chOff x="5254626" y="922338"/>
            <a:chExt cx="528638" cy="420688"/>
          </a:xfrm>
        </p:grpSpPr>
        <p:sp>
          <p:nvSpPr>
            <p:cNvPr id="22" name="Freeform 35"/>
            <p:cNvSpPr/>
            <p:nvPr/>
          </p:nvSpPr>
          <p:spPr bwMode="auto">
            <a:xfrm>
              <a:off x="5280026" y="922338"/>
              <a:ext cx="503238" cy="336550"/>
            </a:xfrm>
            <a:custGeom>
              <a:avLst/>
              <a:gdLst>
                <a:gd name="T0" fmla="*/ 185 w 185"/>
                <a:gd name="T1" fmla="*/ 37 h 123"/>
                <a:gd name="T2" fmla="*/ 183 w 185"/>
                <a:gd name="T3" fmla="*/ 35 h 123"/>
                <a:gd name="T4" fmla="*/ 90 w 185"/>
                <a:gd name="T5" fmla="*/ 1 h 123"/>
                <a:gd name="T6" fmla="*/ 86 w 185"/>
                <a:gd name="T7" fmla="*/ 2 h 123"/>
                <a:gd name="T8" fmla="*/ 2 w 185"/>
                <a:gd name="T9" fmla="*/ 74 h 123"/>
                <a:gd name="T10" fmla="*/ 1 w 185"/>
                <a:gd name="T11" fmla="*/ 77 h 123"/>
                <a:gd name="T12" fmla="*/ 3 w 185"/>
                <a:gd name="T13" fmla="*/ 80 h 123"/>
                <a:gd name="T14" fmla="*/ 99 w 185"/>
                <a:gd name="T15" fmla="*/ 123 h 123"/>
                <a:gd name="T16" fmla="*/ 101 w 185"/>
                <a:gd name="T17" fmla="*/ 123 h 123"/>
                <a:gd name="T18" fmla="*/ 104 w 185"/>
                <a:gd name="T19" fmla="*/ 122 h 123"/>
                <a:gd name="T20" fmla="*/ 184 w 185"/>
                <a:gd name="T21" fmla="*/ 41 h 123"/>
                <a:gd name="T22" fmla="*/ 185 w 185"/>
                <a:gd name="T23" fmla="*/ 3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5" h="123">
                  <a:moveTo>
                    <a:pt x="185" y="37"/>
                  </a:moveTo>
                  <a:cubicBezTo>
                    <a:pt x="185" y="36"/>
                    <a:pt x="184" y="35"/>
                    <a:pt x="183" y="35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88" y="0"/>
                    <a:pt x="87" y="1"/>
                    <a:pt x="86" y="2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5"/>
                    <a:pt x="0" y="76"/>
                    <a:pt x="1" y="77"/>
                  </a:cubicBezTo>
                  <a:cubicBezTo>
                    <a:pt x="1" y="79"/>
                    <a:pt x="2" y="80"/>
                    <a:pt x="3" y="80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0" y="123"/>
                    <a:pt x="101" y="123"/>
                    <a:pt x="101" y="123"/>
                  </a:cubicBezTo>
                  <a:cubicBezTo>
                    <a:pt x="102" y="123"/>
                    <a:pt x="103" y="123"/>
                    <a:pt x="104" y="122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5" y="40"/>
                    <a:pt x="185" y="39"/>
                    <a:pt x="185" y="37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3" name="Freeform 36"/>
            <p:cNvSpPr/>
            <p:nvPr/>
          </p:nvSpPr>
          <p:spPr bwMode="auto">
            <a:xfrm>
              <a:off x="5254626" y="1119188"/>
              <a:ext cx="512763" cy="223838"/>
            </a:xfrm>
            <a:custGeom>
              <a:avLst/>
              <a:gdLst>
                <a:gd name="T0" fmla="*/ 111 w 188"/>
                <a:gd name="T1" fmla="*/ 82 h 82"/>
                <a:gd name="T2" fmla="*/ 109 w 188"/>
                <a:gd name="T3" fmla="*/ 82 h 82"/>
                <a:gd name="T4" fmla="*/ 16 w 188"/>
                <a:gd name="T5" fmla="*/ 42 h 82"/>
                <a:gd name="T6" fmla="*/ 0 w 188"/>
                <a:gd name="T7" fmla="*/ 20 h 82"/>
                <a:gd name="T8" fmla="*/ 12 w 188"/>
                <a:gd name="T9" fmla="*/ 1 h 82"/>
                <a:gd name="T10" fmla="*/ 17 w 188"/>
                <a:gd name="T11" fmla="*/ 3 h 82"/>
                <a:gd name="T12" fmla="*/ 15 w 188"/>
                <a:gd name="T13" fmla="*/ 8 h 82"/>
                <a:gd name="T14" fmla="*/ 8 w 188"/>
                <a:gd name="T15" fmla="*/ 20 h 82"/>
                <a:gd name="T16" fmla="*/ 19 w 188"/>
                <a:gd name="T17" fmla="*/ 34 h 82"/>
                <a:gd name="T18" fmla="*/ 110 w 188"/>
                <a:gd name="T19" fmla="*/ 73 h 82"/>
                <a:gd name="T20" fmla="*/ 180 w 188"/>
                <a:gd name="T21" fmla="*/ 2 h 82"/>
                <a:gd name="T22" fmla="*/ 186 w 188"/>
                <a:gd name="T23" fmla="*/ 2 h 82"/>
                <a:gd name="T24" fmla="*/ 186 w 188"/>
                <a:gd name="T25" fmla="*/ 7 h 82"/>
                <a:gd name="T26" fmla="*/ 114 w 188"/>
                <a:gd name="T27" fmla="*/ 81 h 82"/>
                <a:gd name="T28" fmla="*/ 111 w 188"/>
                <a:gd name="T2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" h="82">
                  <a:moveTo>
                    <a:pt x="111" y="82"/>
                  </a:moveTo>
                  <a:cubicBezTo>
                    <a:pt x="110" y="82"/>
                    <a:pt x="110" y="82"/>
                    <a:pt x="109" y="82"/>
                  </a:cubicBezTo>
                  <a:cubicBezTo>
                    <a:pt x="109" y="82"/>
                    <a:pt x="44" y="54"/>
                    <a:pt x="16" y="42"/>
                  </a:cubicBezTo>
                  <a:cubicBezTo>
                    <a:pt x="2" y="36"/>
                    <a:pt x="0" y="25"/>
                    <a:pt x="0" y="20"/>
                  </a:cubicBezTo>
                  <a:cubicBezTo>
                    <a:pt x="1" y="11"/>
                    <a:pt x="7" y="3"/>
                    <a:pt x="12" y="1"/>
                  </a:cubicBezTo>
                  <a:cubicBezTo>
                    <a:pt x="14" y="0"/>
                    <a:pt x="17" y="1"/>
                    <a:pt x="17" y="3"/>
                  </a:cubicBezTo>
                  <a:cubicBezTo>
                    <a:pt x="18" y="6"/>
                    <a:pt x="17" y="8"/>
                    <a:pt x="15" y="8"/>
                  </a:cubicBezTo>
                  <a:cubicBezTo>
                    <a:pt x="13" y="9"/>
                    <a:pt x="9" y="14"/>
                    <a:pt x="8" y="20"/>
                  </a:cubicBezTo>
                  <a:cubicBezTo>
                    <a:pt x="8" y="26"/>
                    <a:pt x="12" y="31"/>
                    <a:pt x="19" y="34"/>
                  </a:cubicBezTo>
                  <a:cubicBezTo>
                    <a:pt x="44" y="45"/>
                    <a:pt x="98" y="68"/>
                    <a:pt x="110" y="73"/>
                  </a:cubicBezTo>
                  <a:cubicBezTo>
                    <a:pt x="180" y="2"/>
                    <a:pt x="180" y="2"/>
                    <a:pt x="180" y="2"/>
                  </a:cubicBezTo>
                  <a:cubicBezTo>
                    <a:pt x="182" y="0"/>
                    <a:pt x="184" y="0"/>
                    <a:pt x="186" y="2"/>
                  </a:cubicBezTo>
                  <a:cubicBezTo>
                    <a:pt x="188" y="3"/>
                    <a:pt x="188" y="6"/>
                    <a:pt x="186" y="7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3" y="82"/>
                    <a:pt x="112" y="82"/>
                    <a:pt x="111" y="82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5" name="Freeform 37"/>
            <p:cNvSpPr/>
            <p:nvPr/>
          </p:nvSpPr>
          <p:spPr bwMode="auto">
            <a:xfrm>
              <a:off x="5705476" y="1047750"/>
              <a:ext cx="50800" cy="106363"/>
            </a:xfrm>
            <a:custGeom>
              <a:avLst/>
              <a:gdLst>
                <a:gd name="T0" fmla="*/ 14 w 19"/>
                <a:gd name="T1" fmla="*/ 39 h 39"/>
                <a:gd name="T2" fmla="*/ 11 w 19"/>
                <a:gd name="T3" fmla="*/ 37 h 39"/>
                <a:gd name="T4" fmla="*/ 10 w 19"/>
                <a:gd name="T5" fmla="*/ 3 h 39"/>
                <a:gd name="T6" fmla="*/ 15 w 19"/>
                <a:gd name="T7" fmla="*/ 1 h 39"/>
                <a:gd name="T8" fmla="*/ 17 w 19"/>
                <a:gd name="T9" fmla="*/ 6 h 39"/>
                <a:gd name="T10" fmla="*/ 17 w 19"/>
                <a:gd name="T11" fmla="*/ 6 h 39"/>
                <a:gd name="T12" fmla="*/ 17 w 19"/>
                <a:gd name="T13" fmla="*/ 33 h 39"/>
                <a:gd name="T14" fmla="*/ 16 w 19"/>
                <a:gd name="T15" fmla="*/ 38 h 39"/>
                <a:gd name="T16" fmla="*/ 14 w 19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9">
                  <a:moveTo>
                    <a:pt x="14" y="39"/>
                  </a:moveTo>
                  <a:cubicBezTo>
                    <a:pt x="13" y="39"/>
                    <a:pt x="12" y="38"/>
                    <a:pt x="11" y="37"/>
                  </a:cubicBezTo>
                  <a:cubicBezTo>
                    <a:pt x="0" y="22"/>
                    <a:pt x="10" y="3"/>
                    <a:pt x="10" y="3"/>
                  </a:cubicBezTo>
                  <a:cubicBezTo>
                    <a:pt x="11" y="1"/>
                    <a:pt x="14" y="0"/>
                    <a:pt x="15" y="1"/>
                  </a:cubicBezTo>
                  <a:cubicBezTo>
                    <a:pt x="17" y="2"/>
                    <a:pt x="18" y="4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9" y="21"/>
                    <a:pt x="17" y="33"/>
                  </a:cubicBezTo>
                  <a:cubicBezTo>
                    <a:pt x="19" y="34"/>
                    <a:pt x="18" y="37"/>
                    <a:pt x="16" y="38"/>
                  </a:cubicBezTo>
                  <a:cubicBezTo>
                    <a:pt x="16" y="39"/>
                    <a:pt x="15" y="39"/>
                    <a:pt x="14" y="39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6" name="Freeform 38"/>
            <p:cNvSpPr/>
            <p:nvPr/>
          </p:nvSpPr>
          <p:spPr bwMode="auto">
            <a:xfrm>
              <a:off x="5516563" y="1241425"/>
              <a:ext cx="52388" cy="96838"/>
            </a:xfrm>
            <a:custGeom>
              <a:avLst/>
              <a:gdLst>
                <a:gd name="T0" fmla="*/ 14 w 19"/>
                <a:gd name="T1" fmla="*/ 35 h 35"/>
                <a:gd name="T2" fmla="*/ 11 w 19"/>
                <a:gd name="T3" fmla="*/ 34 h 35"/>
                <a:gd name="T4" fmla="*/ 10 w 19"/>
                <a:gd name="T5" fmla="*/ 3 h 35"/>
                <a:gd name="T6" fmla="*/ 16 w 19"/>
                <a:gd name="T7" fmla="*/ 1 h 35"/>
                <a:gd name="T8" fmla="*/ 17 w 19"/>
                <a:gd name="T9" fmla="*/ 7 h 35"/>
                <a:gd name="T10" fmla="*/ 17 w 19"/>
                <a:gd name="T11" fmla="*/ 29 h 35"/>
                <a:gd name="T12" fmla="*/ 17 w 19"/>
                <a:gd name="T13" fmla="*/ 34 h 35"/>
                <a:gd name="T14" fmla="*/ 14 w 19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5">
                  <a:moveTo>
                    <a:pt x="14" y="35"/>
                  </a:moveTo>
                  <a:cubicBezTo>
                    <a:pt x="13" y="35"/>
                    <a:pt x="12" y="35"/>
                    <a:pt x="11" y="34"/>
                  </a:cubicBezTo>
                  <a:cubicBezTo>
                    <a:pt x="0" y="20"/>
                    <a:pt x="10" y="3"/>
                    <a:pt x="10" y="3"/>
                  </a:cubicBezTo>
                  <a:cubicBezTo>
                    <a:pt x="11" y="1"/>
                    <a:pt x="14" y="0"/>
                    <a:pt x="16" y="1"/>
                  </a:cubicBezTo>
                  <a:cubicBezTo>
                    <a:pt x="18" y="2"/>
                    <a:pt x="18" y="5"/>
                    <a:pt x="17" y="7"/>
                  </a:cubicBezTo>
                  <a:cubicBezTo>
                    <a:pt x="17" y="7"/>
                    <a:pt x="10" y="19"/>
                    <a:pt x="17" y="29"/>
                  </a:cubicBezTo>
                  <a:cubicBezTo>
                    <a:pt x="19" y="31"/>
                    <a:pt x="18" y="33"/>
                    <a:pt x="17" y="34"/>
                  </a:cubicBezTo>
                  <a:cubicBezTo>
                    <a:pt x="16" y="35"/>
                    <a:pt x="15" y="35"/>
                    <a:pt x="14" y="35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</p:grpSp>
      <p:grpSp>
        <p:nvGrpSpPr>
          <p:cNvPr id="27" name="组合 26"/>
          <p:cNvGrpSpPr/>
          <p:nvPr userDrawn="1"/>
        </p:nvGrpSpPr>
        <p:grpSpPr>
          <a:xfrm rot="18091546">
            <a:off x="591757" y="244001"/>
            <a:ext cx="273257" cy="273257"/>
            <a:chOff x="8914858" y="1139028"/>
            <a:chExt cx="622925" cy="622925"/>
          </a:xfrm>
        </p:grpSpPr>
        <p:sp>
          <p:nvSpPr>
            <p:cNvPr id="28" name="Freeform 127"/>
            <p:cNvSpPr/>
            <p:nvPr/>
          </p:nvSpPr>
          <p:spPr bwMode="auto">
            <a:xfrm>
              <a:off x="8914858" y="1532403"/>
              <a:ext cx="229550" cy="229550"/>
            </a:xfrm>
            <a:custGeom>
              <a:avLst/>
              <a:gdLst>
                <a:gd name="T0" fmla="*/ 131 w 297"/>
                <a:gd name="T1" fmla="*/ 0 h 297"/>
                <a:gd name="T2" fmla="*/ 80 w 297"/>
                <a:gd name="T3" fmla="*/ 52 h 297"/>
                <a:gd name="T4" fmla="*/ 3 w 297"/>
                <a:gd name="T5" fmla="*/ 282 h 297"/>
                <a:gd name="T6" fmla="*/ 15 w 297"/>
                <a:gd name="T7" fmla="*/ 294 h 297"/>
                <a:gd name="T8" fmla="*/ 245 w 297"/>
                <a:gd name="T9" fmla="*/ 217 h 297"/>
                <a:gd name="T10" fmla="*/ 297 w 297"/>
                <a:gd name="T11" fmla="*/ 166 h 297"/>
                <a:gd name="T12" fmla="*/ 131 w 297"/>
                <a:gd name="T1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297">
                  <a:moveTo>
                    <a:pt x="131" y="0"/>
                  </a:moveTo>
                  <a:cubicBezTo>
                    <a:pt x="80" y="52"/>
                    <a:pt x="80" y="52"/>
                    <a:pt x="80" y="52"/>
                  </a:cubicBezTo>
                  <a:cubicBezTo>
                    <a:pt x="3" y="282"/>
                    <a:pt x="3" y="282"/>
                    <a:pt x="3" y="282"/>
                  </a:cubicBezTo>
                  <a:cubicBezTo>
                    <a:pt x="0" y="291"/>
                    <a:pt x="6" y="297"/>
                    <a:pt x="15" y="294"/>
                  </a:cubicBezTo>
                  <a:cubicBezTo>
                    <a:pt x="245" y="217"/>
                    <a:pt x="245" y="217"/>
                    <a:pt x="245" y="217"/>
                  </a:cubicBezTo>
                  <a:cubicBezTo>
                    <a:pt x="297" y="166"/>
                    <a:pt x="297" y="166"/>
                    <a:pt x="297" y="166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rgbClr val="FFE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Freeform 128"/>
            <p:cNvSpPr/>
            <p:nvPr/>
          </p:nvSpPr>
          <p:spPr bwMode="auto">
            <a:xfrm>
              <a:off x="9350742" y="1139028"/>
              <a:ext cx="187041" cy="187041"/>
            </a:xfrm>
            <a:custGeom>
              <a:avLst/>
              <a:gdLst>
                <a:gd name="T0" fmla="*/ 165 w 242"/>
                <a:gd name="T1" fmla="*/ 242 h 242"/>
                <a:gd name="T2" fmla="*/ 0 w 242"/>
                <a:gd name="T3" fmla="*/ 77 h 242"/>
                <a:gd name="T4" fmla="*/ 60 w 242"/>
                <a:gd name="T5" fmla="*/ 17 h 242"/>
                <a:gd name="T6" fmla="*/ 121 w 242"/>
                <a:gd name="T7" fmla="*/ 17 h 242"/>
                <a:gd name="T8" fmla="*/ 225 w 242"/>
                <a:gd name="T9" fmla="*/ 121 h 242"/>
                <a:gd name="T10" fmla="*/ 225 w 242"/>
                <a:gd name="T11" fmla="*/ 182 h 242"/>
                <a:gd name="T12" fmla="*/ 165 w 242"/>
                <a:gd name="T1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165" y="242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77" y="0"/>
                    <a:pt x="104" y="0"/>
                    <a:pt x="121" y="17"/>
                  </a:cubicBezTo>
                  <a:cubicBezTo>
                    <a:pt x="225" y="121"/>
                    <a:pt x="225" y="121"/>
                    <a:pt x="225" y="121"/>
                  </a:cubicBezTo>
                  <a:cubicBezTo>
                    <a:pt x="242" y="138"/>
                    <a:pt x="242" y="165"/>
                    <a:pt x="225" y="182"/>
                  </a:cubicBezTo>
                  <a:lnTo>
                    <a:pt x="165" y="242"/>
                  </a:lnTo>
                  <a:close/>
                </a:path>
              </a:pathLst>
            </a:custGeom>
            <a:solidFill>
              <a:srgbClr val="3CA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Freeform 129"/>
            <p:cNvSpPr/>
            <p:nvPr/>
          </p:nvSpPr>
          <p:spPr bwMode="auto">
            <a:xfrm>
              <a:off x="9306598" y="1191020"/>
              <a:ext cx="179193" cy="179193"/>
            </a:xfrm>
            <a:custGeom>
              <a:avLst/>
              <a:gdLst>
                <a:gd name="T0" fmla="*/ 392 w 548"/>
                <a:gd name="T1" fmla="*/ 548 h 548"/>
                <a:gd name="T2" fmla="*/ 0 w 548"/>
                <a:gd name="T3" fmla="*/ 156 h 548"/>
                <a:gd name="T4" fmla="*/ 158 w 548"/>
                <a:gd name="T5" fmla="*/ 0 h 548"/>
                <a:gd name="T6" fmla="*/ 548 w 548"/>
                <a:gd name="T7" fmla="*/ 389 h 548"/>
                <a:gd name="T8" fmla="*/ 392 w 548"/>
                <a:gd name="T9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8" h="548">
                  <a:moveTo>
                    <a:pt x="392" y="548"/>
                  </a:moveTo>
                  <a:lnTo>
                    <a:pt x="0" y="156"/>
                  </a:lnTo>
                  <a:lnTo>
                    <a:pt x="158" y="0"/>
                  </a:lnTo>
                  <a:lnTo>
                    <a:pt x="548" y="389"/>
                  </a:lnTo>
                  <a:lnTo>
                    <a:pt x="392" y="548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Freeform 130"/>
            <p:cNvSpPr/>
            <p:nvPr/>
          </p:nvSpPr>
          <p:spPr bwMode="auto">
            <a:xfrm>
              <a:off x="8976660" y="1239743"/>
              <a:ext cx="460409" cy="460409"/>
            </a:xfrm>
            <a:custGeom>
              <a:avLst/>
              <a:gdLst>
                <a:gd name="T0" fmla="*/ 1016 w 1408"/>
                <a:gd name="T1" fmla="*/ 0 h 1408"/>
                <a:gd name="T2" fmla="*/ 0 w 1408"/>
                <a:gd name="T3" fmla="*/ 1018 h 1408"/>
                <a:gd name="T4" fmla="*/ 208 w 1408"/>
                <a:gd name="T5" fmla="*/ 1004 h 1408"/>
                <a:gd name="T6" fmla="*/ 196 w 1408"/>
                <a:gd name="T7" fmla="*/ 1212 h 1408"/>
                <a:gd name="T8" fmla="*/ 404 w 1408"/>
                <a:gd name="T9" fmla="*/ 1200 h 1408"/>
                <a:gd name="T10" fmla="*/ 390 w 1408"/>
                <a:gd name="T11" fmla="*/ 1408 h 1408"/>
                <a:gd name="T12" fmla="*/ 1408 w 1408"/>
                <a:gd name="T13" fmla="*/ 392 h 1408"/>
                <a:gd name="T14" fmla="*/ 1016 w 1408"/>
                <a:gd name="T15" fmla="*/ 0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1408">
                  <a:moveTo>
                    <a:pt x="1016" y="0"/>
                  </a:moveTo>
                  <a:lnTo>
                    <a:pt x="0" y="1018"/>
                  </a:lnTo>
                  <a:lnTo>
                    <a:pt x="208" y="1004"/>
                  </a:lnTo>
                  <a:lnTo>
                    <a:pt x="196" y="1212"/>
                  </a:lnTo>
                  <a:lnTo>
                    <a:pt x="404" y="1200"/>
                  </a:lnTo>
                  <a:lnTo>
                    <a:pt x="390" y="1408"/>
                  </a:lnTo>
                  <a:lnTo>
                    <a:pt x="1408" y="392"/>
                  </a:lnTo>
                  <a:lnTo>
                    <a:pt x="1016" y="0"/>
                  </a:lnTo>
                  <a:close/>
                </a:path>
              </a:pathLst>
            </a:custGeom>
            <a:solidFill>
              <a:srgbClr val="F8B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Freeform 131"/>
            <p:cNvSpPr/>
            <p:nvPr/>
          </p:nvSpPr>
          <p:spPr bwMode="auto">
            <a:xfrm>
              <a:off x="8976660" y="1239743"/>
              <a:ext cx="364926" cy="332881"/>
            </a:xfrm>
            <a:custGeom>
              <a:avLst/>
              <a:gdLst>
                <a:gd name="T0" fmla="*/ 1116 w 1116"/>
                <a:gd name="T1" fmla="*/ 99 h 1018"/>
                <a:gd name="T2" fmla="*/ 1016 w 1116"/>
                <a:gd name="T3" fmla="*/ 0 h 1018"/>
                <a:gd name="T4" fmla="*/ 0 w 1116"/>
                <a:gd name="T5" fmla="*/ 1018 h 1018"/>
                <a:gd name="T6" fmla="*/ 208 w 1116"/>
                <a:gd name="T7" fmla="*/ 1004 h 1018"/>
                <a:gd name="T8" fmla="*/ 1116 w 1116"/>
                <a:gd name="T9" fmla="*/ 99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6" h="1018">
                  <a:moveTo>
                    <a:pt x="1116" y="99"/>
                  </a:moveTo>
                  <a:lnTo>
                    <a:pt x="1016" y="0"/>
                  </a:lnTo>
                  <a:lnTo>
                    <a:pt x="0" y="1018"/>
                  </a:lnTo>
                  <a:lnTo>
                    <a:pt x="208" y="1004"/>
                  </a:lnTo>
                  <a:lnTo>
                    <a:pt x="1116" y="99"/>
                  </a:lnTo>
                  <a:close/>
                </a:path>
              </a:pathLst>
            </a:custGeom>
            <a:solidFill>
              <a:srgbClr val="FFD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Freeform 132"/>
            <p:cNvSpPr/>
            <p:nvPr/>
          </p:nvSpPr>
          <p:spPr bwMode="auto">
            <a:xfrm>
              <a:off x="9104188" y="1335225"/>
              <a:ext cx="332881" cy="364926"/>
            </a:xfrm>
            <a:custGeom>
              <a:avLst/>
              <a:gdLst>
                <a:gd name="T0" fmla="*/ 919 w 1018"/>
                <a:gd name="T1" fmla="*/ 0 h 1116"/>
                <a:gd name="T2" fmla="*/ 1018 w 1018"/>
                <a:gd name="T3" fmla="*/ 100 h 1116"/>
                <a:gd name="T4" fmla="*/ 0 w 1018"/>
                <a:gd name="T5" fmla="*/ 1116 h 1116"/>
                <a:gd name="T6" fmla="*/ 14 w 1018"/>
                <a:gd name="T7" fmla="*/ 908 h 1116"/>
                <a:gd name="T8" fmla="*/ 919 w 1018"/>
                <a:gd name="T9" fmla="*/ 0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8" h="1116">
                  <a:moveTo>
                    <a:pt x="919" y="0"/>
                  </a:moveTo>
                  <a:lnTo>
                    <a:pt x="1018" y="100"/>
                  </a:lnTo>
                  <a:lnTo>
                    <a:pt x="0" y="1116"/>
                  </a:lnTo>
                  <a:lnTo>
                    <a:pt x="14" y="908"/>
                  </a:lnTo>
                  <a:lnTo>
                    <a:pt x="919" y="0"/>
                  </a:lnTo>
                  <a:close/>
                </a:path>
              </a:pathLst>
            </a:custGeom>
            <a:solidFill>
              <a:srgbClr val="C981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Freeform 133"/>
            <p:cNvSpPr/>
            <p:nvPr/>
          </p:nvSpPr>
          <p:spPr bwMode="auto">
            <a:xfrm>
              <a:off x="8914858" y="1692957"/>
              <a:ext cx="68996" cy="68996"/>
            </a:xfrm>
            <a:custGeom>
              <a:avLst/>
              <a:gdLst>
                <a:gd name="T0" fmla="*/ 27 w 89"/>
                <a:gd name="T1" fmla="*/ 0 h 89"/>
                <a:gd name="T2" fmla="*/ 3 w 89"/>
                <a:gd name="T3" fmla="*/ 74 h 89"/>
                <a:gd name="T4" fmla="*/ 15 w 89"/>
                <a:gd name="T5" fmla="*/ 86 h 89"/>
                <a:gd name="T6" fmla="*/ 89 w 89"/>
                <a:gd name="T7" fmla="*/ 62 h 89"/>
                <a:gd name="T8" fmla="*/ 66 w 89"/>
                <a:gd name="T9" fmla="*/ 23 h 89"/>
                <a:gd name="T10" fmla="*/ 27 w 89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27" y="0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0" y="83"/>
                    <a:pt x="6" y="89"/>
                    <a:pt x="15" y="86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4" y="47"/>
                    <a:pt x="77" y="34"/>
                    <a:pt x="66" y="23"/>
                  </a:cubicBezTo>
                  <a:cubicBezTo>
                    <a:pt x="55" y="12"/>
                    <a:pt x="42" y="5"/>
                    <a:pt x="2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黄色书笔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1" name="组合 20"/>
          <p:cNvGrpSpPr/>
          <p:nvPr userDrawn="1"/>
        </p:nvGrpSpPr>
        <p:grpSpPr>
          <a:xfrm rot="433303">
            <a:off x="348834" y="216116"/>
            <a:ext cx="691651" cy="549023"/>
            <a:chOff x="5254626" y="922338"/>
            <a:chExt cx="528638" cy="420688"/>
          </a:xfrm>
        </p:grpSpPr>
        <p:sp>
          <p:nvSpPr>
            <p:cNvPr id="22" name="Freeform 35"/>
            <p:cNvSpPr/>
            <p:nvPr/>
          </p:nvSpPr>
          <p:spPr bwMode="auto">
            <a:xfrm>
              <a:off x="5280026" y="922338"/>
              <a:ext cx="503238" cy="336550"/>
            </a:xfrm>
            <a:custGeom>
              <a:avLst/>
              <a:gdLst>
                <a:gd name="T0" fmla="*/ 185 w 185"/>
                <a:gd name="T1" fmla="*/ 37 h 123"/>
                <a:gd name="T2" fmla="*/ 183 w 185"/>
                <a:gd name="T3" fmla="*/ 35 h 123"/>
                <a:gd name="T4" fmla="*/ 90 w 185"/>
                <a:gd name="T5" fmla="*/ 1 h 123"/>
                <a:gd name="T6" fmla="*/ 86 w 185"/>
                <a:gd name="T7" fmla="*/ 2 h 123"/>
                <a:gd name="T8" fmla="*/ 2 w 185"/>
                <a:gd name="T9" fmla="*/ 74 h 123"/>
                <a:gd name="T10" fmla="*/ 1 w 185"/>
                <a:gd name="T11" fmla="*/ 77 h 123"/>
                <a:gd name="T12" fmla="*/ 3 w 185"/>
                <a:gd name="T13" fmla="*/ 80 h 123"/>
                <a:gd name="T14" fmla="*/ 99 w 185"/>
                <a:gd name="T15" fmla="*/ 123 h 123"/>
                <a:gd name="T16" fmla="*/ 101 w 185"/>
                <a:gd name="T17" fmla="*/ 123 h 123"/>
                <a:gd name="T18" fmla="*/ 104 w 185"/>
                <a:gd name="T19" fmla="*/ 122 h 123"/>
                <a:gd name="T20" fmla="*/ 184 w 185"/>
                <a:gd name="T21" fmla="*/ 41 h 123"/>
                <a:gd name="T22" fmla="*/ 185 w 185"/>
                <a:gd name="T23" fmla="*/ 3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5" h="123">
                  <a:moveTo>
                    <a:pt x="185" y="37"/>
                  </a:moveTo>
                  <a:cubicBezTo>
                    <a:pt x="185" y="36"/>
                    <a:pt x="184" y="35"/>
                    <a:pt x="183" y="35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88" y="0"/>
                    <a:pt x="87" y="1"/>
                    <a:pt x="86" y="2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5"/>
                    <a:pt x="0" y="76"/>
                    <a:pt x="1" y="77"/>
                  </a:cubicBezTo>
                  <a:cubicBezTo>
                    <a:pt x="1" y="79"/>
                    <a:pt x="2" y="80"/>
                    <a:pt x="3" y="80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0" y="123"/>
                    <a:pt x="101" y="123"/>
                    <a:pt x="101" y="123"/>
                  </a:cubicBezTo>
                  <a:cubicBezTo>
                    <a:pt x="102" y="123"/>
                    <a:pt x="103" y="123"/>
                    <a:pt x="104" y="122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5" y="40"/>
                    <a:pt x="185" y="39"/>
                    <a:pt x="185" y="37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3" name="Freeform 36"/>
            <p:cNvSpPr/>
            <p:nvPr/>
          </p:nvSpPr>
          <p:spPr bwMode="auto">
            <a:xfrm>
              <a:off x="5254626" y="1119188"/>
              <a:ext cx="512763" cy="223838"/>
            </a:xfrm>
            <a:custGeom>
              <a:avLst/>
              <a:gdLst>
                <a:gd name="T0" fmla="*/ 111 w 188"/>
                <a:gd name="T1" fmla="*/ 82 h 82"/>
                <a:gd name="T2" fmla="*/ 109 w 188"/>
                <a:gd name="T3" fmla="*/ 82 h 82"/>
                <a:gd name="T4" fmla="*/ 16 w 188"/>
                <a:gd name="T5" fmla="*/ 42 h 82"/>
                <a:gd name="T6" fmla="*/ 0 w 188"/>
                <a:gd name="T7" fmla="*/ 20 h 82"/>
                <a:gd name="T8" fmla="*/ 12 w 188"/>
                <a:gd name="T9" fmla="*/ 1 h 82"/>
                <a:gd name="T10" fmla="*/ 17 w 188"/>
                <a:gd name="T11" fmla="*/ 3 h 82"/>
                <a:gd name="T12" fmla="*/ 15 w 188"/>
                <a:gd name="T13" fmla="*/ 8 h 82"/>
                <a:gd name="T14" fmla="*/ 8 w 188"/>
                <a:gd name="T15" fmla="*/ 20 h 82"/>
                <a:gd name="T16" fmla="*/ 19 w 188"/>
                <a:gd name="T17" fmla="*/ 34 h 82"/>
                <a:gd name="T18" fmla="*/ 110 w 188"/>
                <a:gd name="T19" fmla="*/ 73 h 82"/>
                <a:gd name="T20" fmla="*/ 180 w 188"/>
                <a:gd name="T21" fmla="*/ 2 h 82"/>
                <a:gd name="T22" fmla="*/ 186 w 188"/>
                <a:gd name="T23" fmla="*/ 2 h 82"/>
                <a:gd name="T24" fmla="*/ 186 w 188"/>
                <a:gd name="T25" fmla="*/ 7 h 82"/>
                <a:gd name="T26" fmla="*/ 114 w 188"/>
                <a:gd name="T27" fmla="*/ 81 h 82"/>
                <a:gd name="T28" fmla="*/ 111 w 188"/>
                <a:gd name="T2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" h="82">
                  <a:moveTo>
                    <a:pt x="111" y="82"/>
                  </a:moveTo>
                  <a:cubicBezTo>
                    <a:pt x="110" y="82"/>
                    <a:pt x="110" y="82"/>
                    <a:pt x="109" y="82"/>
                  </a:cubicBezTo>
                  <a:cubicBezTo>
                    <a:pt x="109" y="82"/>
                    <a:pt x="44" y="54"/>
                    <a:pt x="16" y="42"/>
                  </a:cubicBezTo>
                  <a:cubicBezTo>
                    <a:pt x="2" y="36"/>
                    <a:pt x="0" y="25"/>
                    <a:pt x="0" y="20"/>
                  </a:cubicBezTo>
                  <a:cubicBezTo>
                    <a:pt x="1" y="11"/>
                    <a:pt x="7" y="3"/>
                    <a:pt x="12" y="1"/>
                  </a:cubicBezTo>
                  <a:cubicBezTo>
                    <a:pt x="14" y="0"/>
                    <a:pt x="17" y="1"/>
                    <a:pt x="17" y="3"/>
                  </a:cubicBezTo>
                  <a:cubicBezTo>
                    <a:pt x="18" y="6"/>
                    <a:pt x="17" y="8"/>
                    <a:pt x="15" y="8"/>
                  </a:cubicBezTo>
                  <a:cubicBezTo>
                    <a:pt x="13" y="9"/>
                    <a:pt x="9" y="14"/>
                    <a:pt x="8" y="20"/>
                  </a:cubicBezTo>
                  <a:cubicBezTo>
                    <a:pt x="8" y="26"/>
                    <a:pt x="12" y="31"/>
                    <a:pt x="19" y="34"/>
                  </a:cubicBezTo>
                  <a:cubicBezTo>
                    <a:pt x="44" y="45"/>
                    <a:pt x="98" y="68"/>
                    <a:pt x="110" y="73"/>
                  </a:cubicBezTo>
                  <a:cubicBezTo>
                    <a:pt x="180" y="2"/>
                    <a:pt x="180" y="2"/>
                    <a:pt x="180" y="2"/>
                  </a:cubicBezTo>
                  <a:cubicBezTo>
                    <a:pt x="182" y="0"/>
                    <a:pt x="184" y="0"/>
                    <a:pt x="186" y="2"/>
                  </a:cubicBezTo>
                  <a:cubicBezTo>
                    <a:pt x="188" y="3"/>
                    <a:pt x="188" y="6"/>
                    <a:pt x="186" y="7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3" y="82"/>
                    <a:pt x="112" y="82"/>
                    <a:pt x="111" y="82"/>
                  </a:cubicBezTo>
                  <a:close/>
                </a:path>
              </a:pathLst>
            </a:custGeom>
            <a:solidFill>
              <a:srgbClr val="865B3E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5" name="Freeform 37"/>
            <p:cNvSpPr/>
            <p:nvPr/>
          </p:nvSpPr>
          <p:spPr bwMode="auto">
            <a:xfrm>
              <a:off x="5705476" y="1047750"/>
              <a:ext cx="50800" cy="106363"/>
            </a:xfrm>
            <a:custGeom>
              <a:avLst/>
              <a:gdLst>
                <a:gd name="T0" fmla="*/ 14 w 19"/>
                <a:gd name="T1" fmla="*/ 39 h 39"/>
                <a:gd name="T2" fmla="*/ 11 w 19"/>
                <a:gd name="T3" fmla="*/ 37 h 39"/>
                <a:gd name="T4" fmla="*/ 10 w 19"/>
                <a:gd name="T5" fmla="*/ 3 h 39"/>
                <a:gd name="T6" fmla="*/ 15 w 19"/>
                <a:gd name="T7" fmla="*/ 1 h 39"/>
                <a:gd name="T8" fmla="*/ 17 w 19"/>
                <a:gd name="T9" fmla="*/ 6 h 39"/>
                <a:gd name="T10" fmla="*/ 17 w 19"/>
                <a:gd name="T11" fmla="*/ 6 h 39"/>
                <a:gd name="T12" fmla="*/ 17 w 19"/>
                <a:gd name="T13" fmla="*/ 33 h 39"/>
                <a:gd name="T14" fmla="*/ 16 w 19"/>
                <a:gd name="T15" fmla="*/ 38 h 39"/>
                <a:gd name="T16" fmla="*/ 14 w 19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9">
                  <a:moveTo>
                    <a:pt x="14" y="39"/>
                  </a:moveTo>
                  <a:cubicBezTo>
                    <a:pt x="13" y="39"/>
                    <a:pt x="12" y="38"/>
                    <a:pt x="11" y="37"/>
                  </a:cubicBezTo>
                  <a:cubicBezTo>
                    <a:pt x="0" y="22"/>
                    <a:pt x="10" y="3"/>
                    <a:pt x="10" y="3"/>
                  </a:cubicBezTo>
                  <a:cubicBezTo>
                    <a:pt x="11" y="1"/>
                    <a:pt x="14" y="0"/>
                    <a:pt x="15" y="1"/>
                  </a:cubicBezTo>
                  <a:cubicBezTo>
                    <a:pt x="17" y="2"/>
                    <a:pt x="18" y="4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9" y="21"/>
                    <a:pt x="17" y="33"/>
                  </a:cubicBezTo>
                  <a:cubicBezTo>
                    <a:pt x="19" y="34"/>
                    <a:pt x="18" y="37"/>
                    <a:pt x="16" y="38"/>
                  </a:cubicBezTo>
                  <a:cubicBezTo>
                    <a:pt x="16" y="39"/>
                    <a:pt x="15" y="39"/>
                    <a:pt x="14" y="39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6" name="Freeform 38"/>
            <p:cNvSpPr/>
            <p:nvPr/>
          </p:nvSpPr>
          <p:spPr bwMode="auto">
            <a:xfrm>
              <a:off x="5516563" y="1241425"/>
              <a:ext cx="52388" cy="96838"/>
            </a:xfrm>
            <a:custGeom>
              <a:avLst/>
              <a:gdLst>
                <a:gd name="T0" fmla="*/ 14 w 19"/>
                <a:gd name="T1" fmla="*/ 35 h 35"/>
                <a:gd name="T2" fmla="*/ 11 w 19"/>
                <a:gd name="T3" fmla="*/ 34 h 35"/>
                <a:gd name="T4" fmla="*/ 10 w 19"/>
                <a:gd name="T5" fmla="*/ 3 h 35"/>
                <a:gd name="T6" fmla="*/ 16 w 19"/>
                <a:gd name="T7" fmla="*/ 1 h 35"/>
                <a:gd name="T8" fmla="*/ 17 w 19"/>
                <a:gd name="T9" fmla="*/ 7 h 35"/>
                <a:gd name="T10" fmla="*/ 17 w 19"/>
                <a:gd name="T11" fmla="*/ 29 h 35"/>
                <a:gd name="T12" fmla="*/ 17 w 19"/>
                <a:gd name="T13" fmla="*/ 34 h 35"/>
                <a:gd name="T14" fmla="*/ 14 w 19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5">
                  <a:moveTo>
                    <a:pt x="14" y="35"/>
                  </a:moveTo>
                  <a:cubicBezTo>
                    <a:pt x="13" y="35"/>
                    <a:pt x="12" y="35"/>
                    <a:pt x="11" y="34"/>
                  </a:cubicBezTo>
                  <a:cubicBezTo>
                    <a:pt x="0" y="20"/>
                    <a:pt x="10" y="3"/>
                    <a:pt x="10" y="3"/>
                  </a:cubicBezTo>
                  <a:cubicBezTo>
                    <a:pt x="11" y="1"/>
                    <a:pt x="14" y="0"/>
                    <a:pt x="16" y="1"/>
                  </a:cubicBezTo>
                  <a:cubicBezTo>
                    <a:pt x="18" y="2"/>
                    <a:pt x="18" y="5"/>
                    <a:pt x="17" y="7"/>
                  </a:cubicBezTo>
                  <a:cubicBezTo>
                    <a:pt x="17" y="7"/>
                    <a:pt x="10" y="19"/>
                    <a:pt x="17" y="29"/>
                  </a:cubicBezTo>
                  <a:cubicBezTo>
                    <a:pt x="19" y="31"/>
                    <a:pt x="18" y="33"/>
                    <a:pt x="17" y="34"/>
                  </a:cubicBezTo>
                  <a:cubicBezTo>
                    <a:pt x="16" y="35"/>
                    <a:pt x="15" y="35"/>
                    <a:pt x="14" y="35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 userDrawn="1"/>
        </p:nvGrpSpPr>
        <p:grpSpPr>
          <a:xfrm rot="18091546">
            <a:off x="509307" y="236184"/>
            <a:ext cx="273257" cy="273257"/>
            <a:chOff x="8914858" y="1139028"/>
            <a:chExt cx="622925" cy="622925"/>
          </a:xfrm>
        </p:grpSpPr>
        <p:sp>
          <p:nvSpPr>
            <p:cNvPr id="28" name="Freeform 127"/>
            <p:cNvSpPr/>
            <p:nvPr/>
          </p:nvSpPr>
          <p:spPr bwMode="auto">
            <a:xfrm>
              <a:off x="8914858" y="1532403"/>
              <a:ext cx="229550" cy="229550"/>
            </a:xfrm>
            <a:custGeom>
              <a:avLst/>
              <a:gdLst>
                <a:gd name="T0" fmla="*/ 131 w 297"/>
                <a:gd name="T1" fmla="*/ 0 h 297"/>
                <a:gd name="T2" fmla="*/ 80 w 297"/>
                <a:gd name="T3" fmla="*/ 52 h 297"/>
                <a:gd name="T4" fmla="*/ 3 w 297"/>
                <a:gd name="T5" fmla="*/ 282 h 297"/>
                <a:gd name="T6" fmla="*/ 15 w 297"/>
                <a:gd name="T7" fmla="*/ 294 h 297"/>
                <a:gd name="T8" fmla="*/ 245 w 297"/>
                <a:gd name="T9" fmla="*/ 217 h 297"/>
                <a:gd name="T10" fmla="*/ 297 w 297"/>
                <a:gd name="T11" fmla="*/ 166 h 297"/>
                <a:gd name="T12" fmla="*/ 131 w 297"/>
                <a:gd name="T1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297">
                  <a:moveTo>
                    <a:pt x="131" y="0"/>
                  </a:moveTo>
                  <a:cubicBezTo>
                    <a:pt x="80" y="52"/>
                    <a:pt x="80" y="52"/>
                    <a:pt x="80" y="52"/>
                  </a:cubicBezTo>
                  <a:cubicBezTo>
                    <a:pt x="3" y="282"/>
                    <a:pt x="3" y="282"/>
                    <a:pt x="3" y="282"/>
                  </a:cubicBezTo>
                  <a:cubicBezTo>
                    <a:pt x="0" y="291"/>
                    <a:pt x="6" y="297"/>
                    <a:pt x="15" y="294"/>
                  </a:cubicBezTo>
                  <a:cubicBezTo>
                    <a:pt x="245" y="217"/>
                    <a:pt x="245" y="217"/>
                    <a:pt x="245" y="217"/>
                  </a:cubicBezTo>
                  <a:cubicBezTo>
                    <a:pt x="297" y="166"/>
                    <a:pt x="297" y="166"/>
                    <a:pt x="297" y="166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rgbClr val="FFE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Freeform 128"/>
            <p:cNvSpPr/>
            <p:nvPr/>
          </p:nvSpPr>
          <p:spPr bwMode="auto">
            <a:xfrm>
              <a:off x="9350742" y="1139028"/>
              <a:ext cx="187041" cy="187041"/>
            </a:xfrm>
            <a:custGeom>
              <a:avLst/>
              <a:gdLst>
                <a:gd name="T0" fmla="*/ 165 w 242"/>
                <a:gd name="T1" fmla="*/ 242 h 242"/>
                <a:gd name="T2" fmla="*/ 0 w 242"/>
                <a:gd name="T3" fmla="*/ 77 h 242"/>
                <a:gd name="T4" fmla="*/ 60 w 242"/>
                <a:gd name="T5" fmla="*/ 17 h 242"/>
                <a:gd name="T6" fmla="*/ 121 w 242"/>
                <a:gd name="T7" fmla="*/ 17 h 242"/>
                <a:gd name="T8" fmla="*/ 225 w 242"/>
                <a:gd name="T9" fmla="*/ 121 h 242"/>
                <a:gd name="T10" fmla="*/ 225 w 242"/>
                <a:gd name="T11" fmla="*/ 182 h 242"/>
                <a:gd name="T12" fmla="*/ 165 w 242"/>
                <a:gd name="T1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165" y="242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77" y="0"/>
                    <a:pt x="104" y="0"/>
                    <a:pt x="121" y="17"/>
                  </a:cubicBezTo>
                  <a:cubicBezTo>
                    <a:pt x="225" y="121"/>
                    <a:pt x="225" y="121"/>
                    <a:pt x="225" y="121"/>
                  </a:cubicBezTo>
                  <a:cubicBezTo>
                    <a:pt x="242" y="138"/>
                    <a:pt x="242" y="165"/>
                    <a:pt x="225" y="182"/>
                  </a:cubicBezTo>
                  <a:lnTo>
                    <a:pt x="165" y="242"/>
                  </a:lnTo>
                  <a:close/>
                </a:path>
              </a:pathLst>
            </a:custGeom>
            <a:solidFill>
              <a:srgbClr val="3CA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Freeform 129"/>
            <p:cNvSpPr/>
            <p:nvPr/>
          </p:nvSpPr>
          <p:spPr bwMode="auto">
            <a:xfrm>
              <a:off x="9306598" y="1191020"/>
              <a:ext cx="179193" cy="179193"/>
            </a:xfrm>
            <a:custGeom>
              <a:avLst/>
              <a:gdLst>
                <a:gd name="T0" fmla="*/ 392 w 548"/>
                <a:gd name="T1" fmla="*/ 548 h 548"/>
                <a:gd name="T2" fmla="*/ 0 w 548"/>
                <a:gd name="T3" fmla="*/ 156 h 548"/>
                <a:gd name="T4" fmla="*/ 158 w 548"/>
                <a:gd name="T5" fmla="*/ 0 h 548"/>
                <a:gd name="T6" fmla="*/ 548 w 548"/>
                <a:gd name="T7" fmla="*/ 389 h 548"/>
                <a:gd name="T8" fmla="*/ 392 w 548"/>
                <a:gd name="T9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8" h="548">
                  <a:moveTo>
                    <a:pt x="392" y="548"/>
                  </a:moveTo>
                  <a:lnTo>
                    <a:pt x="0" y="156"/>
                  </a:lnTo>
                  <a:lnTo>
                    <a:pt x="158" y="0"/>
                  </a:lnTo>
                  <a:lnTo>
                    <a:pt x="548" y="389"/>
                  </a:lnTo>
                  <a:lnTo>
                    <a:pt x="392" y="548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Freeform 130"/>
            <p:cNvSpPr/>
            <p:nvPr/>
          </p:nvSpPr>
          <p:spPr bwMode="auto">
            <a:xfrm>
              <a:off x="8976660" y="1239743"/>
              <a:ext cx="460409" cy="460409"/>
            </a:xfrm>
            <a:custGeom>
              <a:avLst/>
              <a:gdLst>
                <a:gd name="T0" fmla="*/ 1016 w 1408"/>
                <a:gd name="T1" fmla="*/ 0 h 1408"/>
                <a:gd name="T2" fmla="*/ 0 w 1408"/>
                <a:gd name="T3" fmla="*/ 1018 h 1408"/>
                <a:gd name="T4" fmla="*/ 208 w 1408"/>
                <a:gd name="T5" fmla="*/ 1004 h 1408"/>
                <a:gd name="T6" fmla="*/ 196 w 1408"/>
                <a:gd name="T7" fmla="*/ 1212 h 1408"/>
                <a:gd name="T8" fmla="*/ 404 w 1408"/>
                <a:gd name="T9" fmla="*/ 1200 h 1408"/>
                <a:gd name="T10" fmla="*/ 390 w 1408"/>
                <a:gd name="T11" fmla="*/ 1408 h 1408"/>
                <a:gd name="T12" fmla="*/ 1408 w 1408"/>
                <a:gd name="T13" fmla="*/ 392 h 1408"/>
                <a:gd name="T14" fmla="*/ 1016 w 1408"/>
                <a:gd name="T15" fmla="*/ 0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1408">
                  <a:moveTo>
                    <a:pt x="1016" y="0"/>
                  </a:moveTo>
                  <a:lnTo>
                    <a:pt x="0" y="1018"/>
                  </a:lnTo>
                  <a:lnTo>
                    <a:pt x="208" y="1004"/>
                  </a:lnTo>
                  <a:lnTo>
                    <a:pt x="196" y="1212"/>
                  </a:lnTo>
                  <a:lnTo>
                    <a:pt x="404" y="1200"/>
                  </a:lnTo>
                  <a:lnTo>
                    <a:pt x="390" y="1408"/>
                  </a:lnTo>
                  <a:lnTo>
                    <a:pt x="1408" y="392"/>
                  </a:lnTo>
                  <a:lnTo>
                    <a:pt x="1016" y="0"/>
                  </a:lnTo>
                  <a:close/>
                </a:path>
              </a:pathLst>
            </a:custGeom>
            <a:solidFill>
              <a:srgbClr val="F8B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Freeform 131"/>
            <p:cNvSpPr/>
            <p:nvPr/>
          </p:nvSpPr>
          <p:spPr bwMode="auto">
            <a:xfrm>
              <a:off x="8976660" y="1239743"/>
              <a:ext cx="364926" cy="332881"/>
            </a:xfrm>
            <a:custGeom>
              <a:avLst/>
              <a:gdLst>
                <a:gd name="T0" fmla="*/ 1116 w 1116"/>
                <a:gd name="T1" fmla="*/ 99 h 1018"/>
                <a:gd name="T2" fmla="*/ 1016 w 1116"/>
                <a:gd name="T3" fmla="*/ 0 h 1018"/>
                <a:gd name="T4" fmla="*/ 0 w 1116"/>
                <a:gd name="T5" fmla="*/ 1018 h 1018"/>
                <a:gd name="T6" fmla="*/ 208 w 1116"/>
                <a:gd name="T7" fmla="*/ 1004 h 1018"/>
                <a:gd name="T8" fmla="*/ 1116 w 1116"/>
                <a:gd name="T9" fmla="*/ 99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6" h="1018">
                  <a:moveTo>
                    <a:pt x="1116" y="99"/>
                  </a:moveTo>
                  <a:lnTo>
                    <a:pt x="1016" y="0"/>
                  </a:lnTo>
                  <a:lnTo>
                    <a:pt x="0" y="1018"/>
                  </a:lnTo>
                  <a:lnTo>
                    <a:pt x="208" y="1004"/>
                  </a:lnTo>
                  <a:lnTo>
                    <a:pt x="1116" y="99"/>
                  </a:lnTo>
                  <a:close/>
                </a:path>
              </a:pathLst>
            </a:custGeom>
            <a:solidFill>
              <a:srgbClr val="FFD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Freeform 132"/>
            <p:cNvSpPr/>
            <p:nvPr/>
          </p:nvSpPr>
          <p:spPr bwMode="auto">
            <a:xfrm>
              <a:off x="9104188" y="1335225"/>
              <a:ext cx="332881" cy="364926"/>
            </a:xfrm>
            <a:custGeom>
              <a:avLst/>
              <a:gdLst>
                <a:gd name="T0" fmla="*/ 919 w 1018"/>
                <a:gd name="T1" fmla="*/ 0 h 1116"/>
                <a:gd name="T2" fmla="*/ 1018 w 1018"/>
                <a:gd name="T3" fmla="*/ 100 h 1116"/>
                <a:gd name="T4" fmla="*/ 0 w 1018"/>
                <a:gd name="T5" fmla="*/ 1116 h 1116"/>
                <a:gd name="T6" fmla="*/ 14 w 1018"/>
                <a:gd name="T7" fmla="*/ 908 h 1116"/>
                <a:gd name="T8" fmla="*/ 919 w 1018"/>
                <a:gd name="T9" fmla="*/ 0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8" h="1116">
                  <a:moveTo>
                    <a:pt x="919" y="0"/>
                  </a:moveTo>
                  <a:lnTo>
                    <a:pt x="1018" y="100"/>
                  </a:lnTo>
                  <a:lnTo>
                    <a:pt x="0" y="1116"/>
                  </a:lnTo>
                  <a:lnTo>
                    <a:pt x="14" y="908"/>
                  </a:lnTo>
                  <a:lnTo>
                    <a:pt x="919" y="0"/>
                  </a:lnTo>
                  <a:close/>
                </a:path>
              </a:pathLst>
            </a:custGeom>
            <a:solidFill>
              <a:srgbClr val="C981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Freeform 133"/>
            <p:cNvSpPr/>
            <p:nvPr/>
          </p:nvSpPr>
          <p:spPr bwMode="auto">
            <a:xfrm>
              <a:off x="8914858" y="1692957"/>
              <a:ext cx="68996" cy="68996"/>
            </a:xfrm>
            <a:custGeom>
              <a:avLst/>
              <a:gdLst>
                <a:gd name="T0" fmla="*/ 27 w 89"/>
                <a:gd name="T1" fmla="*/ 0 h 89"/>
                <a:gd name="T2" fmla="*/ 3 w 89"/>
                <a:gd name="T3" fmla="*/ 74 h 89"/>
                <a:gd name="T4" fmla="*/ 15 w 89"/>
                <a:gd name="T5" fmla="*/ 86 h 89"/>
                <a:gd name="T6" fmla="*/ 89 w 89"/>
                <a:gd name="T7" fmla="*/ 62 h 89"/>
                <a:gd name="T8" fmla="*/ 66 w 89"/>
                <a:gd name="T9" fmla="*/ 23 h 89"/>
                <a:gd name="T10" fmla="*/ 27 w 89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27" y="0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0" y="83"/>
                    <a:pt x="6" y="89"/>
                    <a:pt x="15" y="86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4" y="47"/>
                    <a:pt x="77" y="34"/>
                    <a:pt x="66" y="23"/>
                  </a:cubicBezTo>
                  <a:cubicBezTo>
                    <a:pt x="55" y="12"/>
                    <a:pt x="42" y="5"/>
                    <a:pt x="2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蓝色的书笔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34" name="组合 33"/>
          <p:cNvGrpSpPr/>
          <p:nvPr userDrawn="1"/>
        </p:nvGrpSpPr>
        <p:grpSpPr>
          <a:xfrm>
            <a:off x="351609" y="308448"/>
            <a:ext cx="548654" cy="523338"/>
            <a:chOff x="9711059" y="3356906"/>
            <a:chExt cx="597654" cy="597654"/>
          </a:xfrm>
        </p:grpSpPr>
        <p:sp>
          <p:nvSpPr>
            <p:cNvPr id="35" name="Freeform 442"/>
            <p:cNvSpPr/>
            <p:nvPr userDrawn="1"/>
          </p:nvSpPr>
          <p:spPr bwMode="auto">
            <a:xfrm>
              <a:off x="9711059" y="3356906"/>
              <a:ext cx="597654" cy="597654"/>
            </a:xfrm>
            <a:custGeom>
              <a:avLst/>
              <a:gdLst>
                <a:gd name="T0" fmla="*/ 128 w 128"/>
                <a:gd name="T1" fmla="*/ 120 h 128"/>
                <a:gd name="T2" fmla="*/ 120 w 128"/>
                <a:gd name="T3" fmla="*/ 128 h 128"/>
                <a:gd name="T4" fmla="*/ 8 w 128"/>
                <a:gd name="T5" fmla="*/ 128 h 128"/>
                <a:gd name="T6" fmla="*/ 0 w 128"/>
                <a:gd name="T7" fmla="*/ 120 h 128"/>
                <a:gd name="T8" fmla="*/ 0 w 128"/>
                <a:gd name="T9" fmla="*/ 8 h 128"/>
                <a:gd name="T10" fmla="*/ 8 w 128"/>
                <a:gd name="T11" fmla="*/ 0 h 128"/>
                <a:gd name="T12" fmla="*/ 120 w 128"/>
                <a:gd name="T13" fmla="*/ 0 h 128"/>
                <a:gd name="T14" fmla="*/ 128 w 128"/>
                <a:gd name="T15" fmla="*/ 8 h 128"/>
                <a:gd name="T16" fmla="*/ 128 w 128"/>
                <a:gd name="T1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28" y="120"/>
                  </a:moveTo>
                  <a:cubicBezTo>
                    <a:pt x="128" y="124"/>
                    <a:pt x="124" y="128"/>
                    <a:pt x="120" y="128"/>
                  </a:cubicBezTo>
                  <a:cubicBezTo>
                    <a:pt x="8" y="128"/>
                    <a:pt x="8" y="128"/>
                    <a:pt x="8" y="128"/>
                  </a:cubicBezTo>
                  <a:cubicBezTo>
                    <a:pt x="4" y="128"/>
                    <a:pt x="0" y="124"/>
                    <a:pt x="0" y="12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4" y="0"/>
                    <a:pt x="128" y="4"/>
                    <a:pt x="128" y="8"/>
                  </a:cubicBezTo>
                  <a:cubicBezTo>
                    <a:pt x="128" y="120"/>
                    <a:pt x="128" y="120"/>
                    <a:pt x="128" y="120"/>
                  </a:cubicBezTo>
                </a:path>
              </a:pathLst>
            </a:custGeom>
            <a:solidFill>
              <a:srgbClr val="344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Freeform 443"/>
            <p:cNvSpPr>
              <a:spLocks noEditPoints="1"/>
            </p:cNvSpPr>
            <p:nvPr userDrawn="1"/>
          </p:nvSpPr>
          <p:spPr bwMode="auto">
            <a:xfrm>
              <a:off x="9748536" y="3899331"/>
              <a:ext cx="522701" cy="37477"/>
            </a:xfrm>
            <a:custGeom>
              <a:avLst/>
              <a:gdLst>
                <a:gd name="T0" fmla="*/ 0 w 112"/>
                <a:gd name="T1" fmla="*/ 0 h 8"/>
                <a:gd name="T2" fmla="*/ 2 w 112"/>
                <a:gd name="T3" fmla="*/ 6 h 8"/>
                <a:gd name="T4" fmla="*/ 4 w 112"/>
                <a:gd name="T5" fmla="*/ 4 h 8"/>
                <a:gd name="T6" fmla="*/ 0 w 112"/>
                <a:gd name="T7" fmla="*/ 0 h 8"/>
                <a:gd name="T8" fmla="*/ 112 w 112"/>
                <a:gd name="T9" fmla="*/ 0 h 8"/>
                <a:gd name="T10" fmla="*/ 108 w 112"/>
                <a:gd name="T11" fmla="*/ 4 h 8"/>
                <a:gd name="T12" fmla="*/ 56 w 112"/>
                <a:gd name="T13" fmla="*/ 4 h 8"/>
                <a:gd name="T14" fmla="*/ 56 w 112"/>
                <a:gd name="T15" fmla="*/ 0 h 8"/>
                <a:gd name="T16" fmla="*/ 56 w 112"/>
                <a:gd name="T17" fmla="*/ 4 h 8"/>
                <a:gd name="T18" fmla="*/ 52 w 112"/>
                <a:gd name="T19" fmla="*/ 4 h 8"/>
                <a:gd name="T20" fmla="*/ 48 w 112"/>
                <a:gd name="T21" fmla="*/ 8 h 8"/>
                <a:gd name="T22" fmla="*/ 104 w 112"/>
                <a:gd name="T23" fmla="*/ 8 h 8"/>
                <a:gd name="T24" fmla="*/ 112 w 112"/>
                <a:gd name="T25" fmla="*/ 0 h 8"/>
                <a:gd name="T26" fmla="*/ 112 w 112"/>
                <a:gd name="T2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2" h="8">
                  <a:moveTo>
                    <a:pt x="0" y="0"/>
                  </a:moveTo>
                  <a:cubicBezTo>
                    <a:pt x="0" y="2"/>
                    <a:pt x="1" y="4"/>
                    <a:pt x="2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0" y="2"/>
                    <a:pt x="0" y="0"/>
                  </a:cubicBezTo>
                  <a:moveTo>
                    <a:pt x="112" y="0"/>
                  </a:moveTo>
                  <a:cubicBezTo>
                    <a:pt x="112" y="2"/>
                    <a:pt x="110" y="4"/>
                    <a:pt x="108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8" y="8"/>
                    <a:pt x="112" y="4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</a:path>
              </a:pathLst>
            </a:custGeom>
            <a:solidFill>
              <a:srgbClr val="243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Freeform 444"/>
            <p:cNvSpPr/>
            <p:nvPr userDrawn="1"/>
          </p:nvSpPr>
          <p:spPr bwMode="auto">
            <a:xfrm>
              <a:off x="9748536" y="3356906"/>
              <a:ext cx="262336" cy="560177"/>
            </a:xfrm>
            <a:custGeom>
              <a:avLst/>
              <a:gdLst>
                <a:gd name="T0" fmla="*/ 56 w 56"/>
                <a:gd name="T1" fmla="*/ 0 h 120"/>
                <a:gd name="T2" fmla="*/ 4 w 56"/>
                <a:gd name="T3" fmla="*/ 0 h 120"/>
                <a:gd name="T4" fmla="*/ 0 w 56"/>
                <a:gd name="T5" fmla="*/ 4 h 120"/>
                <a:gd name="T6" fmla="*/ 0 w 56"/>
                <a:gd name="T7" fmla="*/ 116 h 120"/>
                <a:gd name="T8" fmla="*/ 4 w 56"/>
                <a:gd name="T9" fmla="*/ 120 h 120"/>
                <a:gd name="T10" fmla="*/ 56 w 56"/>
                <a:gd name="T11" fmla="*/ 120 h 120"/>
                <a:gd name="T12" fmla="*/ 56 w 56"/>
                <a:gd name="T1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20">
                  <a:moveTo>
                    <a:pt x="5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8"/>
                    <a:pt x="2" y="120"/>
                    <a:pt x="4" y="120"/>
                  </a:cubicBezTo>
                  <a:cubicBezTo>
                    <a:pt x="56" y="120"/>
                    <a:pt x="56" y="120"/>
                    <a:pt x="56" y="120"/>
                  </a:cubicBezTo>
                  <a:cubicBezTo>
                    <a:pt x="56" y="0"/>
                    <a:pt x="56" y="0"/>
                    <a:pt x="5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Freeform 445"/>
            <p:cNvSpPr/>
            <p:nvPr userDrawn="1"/>
          </p:nvSpPr>
          <p:spPr bwMode="auto">
            <a:xfrm>
              <a:off x="10010872" y="3356906"/>
              <a:ext cx="260364" cy="560177"/>
            </a:xfrm>
            <a:custGeom>
              <a:avLst/>
              <a:gdLst>
                <a:gd name="T0" fmla="*/ 0 w 56"/>
                <a:gd name="T1" fmla="*/ 120 h 120"/>
                <a:gd name="T2" fmla="*/ 52 w 56"/>
                <a:gd name="T3" fmla="*/ 120 h 120"/>
                <a:gd name="T4" fmla="*/ 56 w 56"/>
                <a:gd name="T5" fmla="*/ 116 h 120"/>
                <a:gd name="T6" fmla="*/ 56 w 56"/>
                <a:gd name="T7" fmla="*/ 4 h 120"/>
                <a:gd name="T8" fmla="*/ 52 w 56"/>
                <a:gd name="T9" fmla="*/ 0 h 120"/>
                <a:gd name="T10" fmla="*/ 0 w 56"/>
                <a:gd name="T11" fmla="*/ 0 h 120"/>
                <a:gd name="T12" fmla="*/ 0 w 56"/>
                <a:gd name="T13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20">
                  <a:moveTo>
                    <a:pt x="0" y="120"/>
                  </a:moveTo>
                  <a:cubicBezTo>
                    <a:pt x="52" y="120"/>
                    <a:pt x="52" y="120"/>
                    <a:pt x="52" y="120"/>
                  </a:cubicBezTo>
                  <a:cubicBezTo>
                    <a:pt x="54" y="120"/>
                    <a:pt x="56" y="118"/>
                    <a:pt x="56" y="116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2"/>
                    <a:pt x="54" y="0"/>
                    <a:pt x="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0"/>
                    <a:pt x="0" y="120"/>
                    <a:pt x="0" y="120"/>
                  </a:cubicBezTo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" name="Rectangle 446"/>
            <p:cNvSpPr>
              <a:spLocks noChangeArrowheads="1"/>
            </p:cNvSpPr>
            <p:nvPr userDrawn="1"/>
          </p:nvSpPr>
          <p:spPr bwMode="auto">
            <a:xfrm>
              <a:off x="9786012" y="3431860"/>
              <a:ext cx="187383" cy="130182"/>
            </a:xfrm>
            <a:prstGeom prst="rect">
              <a:avLst/>
            </a:prstGeom>
            <a:solidFill>
              <a:srgbClr val="119B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Rectangle 447"/>
            <p:cNvSpPr>
              <a:spLocks noChangeArrowheads="1"/>
            </p:cNvSpPr>
            <p:nvPr userDrawn="1"/>
          </p:nvSpPr>
          <p:spPr bwMode="auto">
            <a:xfrm>
              <a:off x="9786012" y="3656719"/>
              <a:ext cx="187383" cy="17752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1" name="Rectangle 448"/>
            <p:cNvSpPr>
              <a:spLocks noChangeArrowheads="1"/>
            </p:cNvSpPr>
            <p:nvPr userDrawn="1"/>
          </p:nvSpPr>
          <p:spPr bwMode="auto">
            <a:xfrm>
              <a:off x="9786012" y="3656719"/>
              <a:ext cx="187383" cy="17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2" name="Rectangle 449"/>
            <p:cNvSpPr>
              <a:spLocks noChangeArrowheads="1"/>
            </p:cNvSpPr>
            <p:nvPr userDrawn="1"/>
          </p:nvSpPr>
          <p:spPr bwMode="auto">
            <a:xfrm>
              <a:off x="9786012" y="3599518"/>
              <a:ext cx="187383" cy="19725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3" name="Rectangle 450"/>
            <p:cNvSpPr>
              <a:spLocks noChangeArrowheads="1"/>
            </p:cNvSpPr>
            <p:nvPr userDrawn="1"/>
          </p:nvSpPr>
          <p:spPr bwMode="auto">
            <a:xfrm>
              <a:off x="9786012" y="3599518"/>
              <a:ext cx="187383" cy="1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4" name="Freeform 451"/>
            <p:cNvSpPr/>
            <p:nvPr userDrawn="1"/>
          </p:nvSpPr>
          <p:spPr bwMode="auto">
            <a:xfrm>
              <a:off x="9786012" y="3711948"/>
              <a:ext cx="187383" cy="19725"/>
            </a:xfrm>
            <a:custGeom>
              <a:avLst/>
              <a:gdLst>
                <a:gd name="T0" fmla="*/ 95 w 95"/>
                <a:gd name="T1" fmla="*/ 0 h 10"/>
                <a:gd name="T2" fmla="*/ 0 w 95"/>
                <a:gd name="T3" fmla="*/ 0 h 10"/>
                <a:gd name="T4" fmla="*/ 0 w 95"/>
                <a:gd name="T5" fmla="*/ 10 h 10"/>
                <a:gd name="T6" fmla="*/ 85 w 95"/>
                <a:gd name="T7" fmla="*/ 10 h 10"/>
                <a:gd name="T8" fmla="*/ 95 w 9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0">
                  <a:moveTo>
                    <a:pt x="9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5" name="Freeform 452"/>
            <p:cNvSpPr/>
            <p:nvPr userDrawn="1"/>
          </p:nvSpPr>
          <p:spPr bwMode="auto">
            <a:xfrm>
              <a:off x="9786012" y="3711948"/>
              <a:ext cx="187383" cy="19725"/>
            </a:xfrm>
            <a:custGeom>
              <a:avLst/>
              <a:gdLst>
                <a:gd name="T0" fmla="*/ 95 w 95"/>
                <a:gd name="T1" fmla="*/ 0 h 10"/>
                <a:gd name="T2" fmla="*/ 0 w 95"/>
                <a:gd name="T3" fmla="*/ 0 h 10"/>
                <a:gd name="T4" fmla="*/ 0 w 95"/>
                <a:gd name="T5" fmla="*/ 10 h 10"/>
                <a:gd name="T6" fmla="*/ 85 w 95"/>
                <a:gd name="T7" fmla="*/ 10 h 10"/>
                <a:gd name="T8" fmla="*/ 95 w 9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0">
                  <a:moveTo>
                    <a:pt x="9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9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6" name="Freeform 453"/>
            <p:cNvSpPr/>
            <p:nvPr userDrawn="1"/>
          </p:nvSpPr>
          <p:spPr bwMode="auto">
            <a:xfrm>
              <a:off x="9786012" y="3769149"/>
              <a:ext cx="130182" cy="17752"/>
            </a:xfrm>
            <a:custGeom>
              <a:avLst/>
              <a:gdLst>
                <a:gd name="T0" fmla="*/ 66 w 66"/>
                <a:gd name="T1" fmla="*/ 0 h 9"/>
                <a:gd name="T2" fmla="*/ 0 w 66"/>
                <a:gd name="T3" fmla="*/ 0 h 9"/>
                <a:gd name="T4" fmla="*/ 0 w 66"/>
                <a:gd name="T5" fmla="*/ 9 h 9"/>
                <a:gd name="T6" fmla="*/ 57 w 66"/>
                <a:gd name="T7" fmla="*/ 9 h 9"/>
                <a:gd name="T8" fmla="*/ 66 w 66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9">
                  <a:moveTo>
                    <a:pt x="66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" name="Freeform 454"/>
            <p:cNvSpPr/>
            <p:nvPr userDrawn="1"/>
          </p:nvSpPr>
          <p:spPr bwMode="auto">
            <a:xfrm>
              <a:off x="9786012" y="3769149"/>
              <a:ext cx="130182" cy="17752"/>
            </a:xfrm>
            <a:custGeom>
              <a:avLst/>
              <a:gdLst>
                <a:gd name="T0" fmla="*/ 66 w 66"/>
                <a:gd name="T1" fmla="*/ 0 h 9"/>
                <a:gd name="T2" fmla="*/ 0 w 66"/>
                <a:gd name="T3" fmla="*/ 0 h 9"/>
                <a:gd name="T4" fmla="*/ 0 w 66"/>
                <a:gd name="T5" fmla="*/ 9 h 9"/>
                <a:gd name="T6" fmla="*/ 57 w 66"/>
                <a:gd name="T7" fmla="*/ 9 h 9"/>
                <a:gd name="T8" fmla="*/ 66 w 66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9">
                  <a:moveTo>
                    <a:pt x="66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6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8" name="Rectangle 455"/>
            <p:cNvSpPr>
              <a:spLocks noChangeArrowheads="1"/>
            </p:cNvSpPr>
            <p:nvPr userDrawn="1"/>
          </p:nvSpPr>
          <p:spPr bwMode="auto">
            <a:xfrm>
              <a:off x="10048349" y="3431860"/>
              <a:ext cx="185411" cy="19725"/>
            </a:xfrm>
            <a:prstGeom prst="rect">
              <a:avLst/>
            </a:pr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9" name="Rectangle 456"/>
            <p:cNvSpPr>
              <a:spLocks noChangeArrowheads="1"/>
            </p:cNvSpPr>
            <p:nvPr userDrawn="1"/>
          </p:nvSpPr>
          <p:spPr bwMode="auto">
            <a:xfrm>
              <a:off x="10048349" y="3431860"/>
              <a:ext cx="185411" cy="1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0" name="Freeform 457"/>
            <p:cNvSpPr>
              <a:spLocks noEditPoints="1"/>
            </p:cNvSpPr>
            <p:nvPr userDrawn="1"/>
          </p:nvSpPr>
          <p:spPr bwMode="auto">
            <a:xfrm>
              <a:off x="10048349" y="3487088"/>
              <a:ext cx="185411" cy="19725"/>
            </a:xfrm>
            <a:custGeom>
              <a:avLst/>
              <a:gdLst>
                <a:gd name="T0" fmla="*/ 75 w 94"/>
                <a:gd name="T1" fmla="*/ 0 h 10"/>
                <a:gd name="T2" fmla="*/ 0 w 94"/>
                <a:gd name="T3" fmla="*/ 0 h 10"/>
                <a:gd name="T4" fmla="*/ 0 w 94"/>
                <a:gd name="T5" fmla="*/ 10 h 10"/>
                <a:gd name="T6" fmla="*/ 66 w 94"/>
                <a:gd name="T7" fmla="*/ 10 h 10"/>
                <a:gd name="T8" fmla="*/ 75 w 94"/>
                <a:gd name="T9" fmla="*/ 0 h 10"/>
                <a:gd name="T10" fmla="*/ 94 w 94"/>
                <a:gd name="T11" fmla="*/ 0 h 10"/>
                <a:gd name="T12" fmla="*/ 75 w 94"/>
                <a:gd name="T13" fmla="*/ 0 h 10"/>
                <a:gd name="T14" fmla="*/ 85 w 94"/>
                <a:gd name="T15" fmla="*/ 10 h 10"/>
                <a:gd name="T16" fmla="*/ 94 w 94"/>
                <a:gd name="T17" fmla="*/ 10 h 10"/>
                <a:gd name="T18" fmla="*/ 94 w 94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0">
                  <a:moveTo>
                    <a:pt x="7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66" y="10"/>
                  </a:lnTo>
                  <a:lnTo>
                    <a:pt x="75" y="0"/>
                  </a:lnTo>
                  <a:close/>
                  <a:moveTo>
                    <a:pt x="94" y="0"/>
                  </a:moveTo>
                  <a:lnTo>
                    <a:pt x="75" y="0"/>
                  </a:lnTo>
                  <a:lnTo>
                    <a:pt x="85" y="10"/>
                  </a:lnTo>
                  <a:lnTo>
                    <a:pt x="94" y="1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1" name="Freeform 458"/>
            <p:cNvSpPr>
              <a:spLocks noEditPoints="1"/>
            </p:cNvSpPr>
            <p:nvPr userDrawn="1"/>
          </p:nvSpPr>
          <p:spPr bwMode="auto">
            <a:xfrm>
              <a:off x="10048349" y="3487088"/>
              <a:ext cx="185411" cy="19725"/>
            </a:xfrm>
            <a:custGeom>
              <a:avLst/>
              <a:gdLst>
                <a:gd name="T0" fmla="*/ 75 w 94"/>
                <a:gd name="T1" fmla="*/ 0 h 10"/>
                <a:gd name="T2" fmla="*/ 0 w 94"/>
                <a:gd name="T3" fmla="*/ 0 h 10"/>
                <a:gd name="T4" fmla="*/ 0 w 94"/>
                <a:gd name="T5" fmla="*/ 10 h 10"/>
                <a:gd name="T6" fmla="*/ 66 w 94"/>
                <a:gd name="T7" fmla="*/ 10 h 10"/>
                <a:gd name="T8" fmla="*/ 75 w 94"/>
                <a:gd name="T9" fmla="*/ 0 h 10"/>
                <a:gd name="T10" fmla="*/ 94 w 94"/>
                <a:gd name="T11" fmla="*/ 0 h 10"/>
                <a:gd name="T12" fmla="*/ 75 w 94"/>
                <a:gd name="T13" fmla="*/ 0 h 10"/>
                <a:gd name="T14" fmla="*/ 85 w 94"/>
                <a:gd name="T15" fmla="*/ 10 h 10"/>
                <a:gd name="T16" fmla="*/ 94 w 94"/>
                <a:gd name="T17" fmla="*/ 10 h 10"/>
                <a:gd name="T18" fmla="*/ 94 w 94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0">
                  <a:moveTo>
                    <a:pt x="7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66" y="10"/>
                  </a:lnTo>
                  <a:lnTo>
                    <a:pt x="75" y="0"/>
                  </a:lnTo>
                  <a:moveTo>
                    <a:pt x="94" y="0"/>
                  </a:moveTo>
                  <a:lnTo>
                    <a:pt x="75" y="0"/>
                  </a:lnTo>
                  <a:lnTo>
                    <a:pt x="85" y="10"/>
                  </a:lnTo>
                  <a:lnTo>
                    <a:pt x="94" y="10"/>
                  </a:lnTo>
                  <a:lnTo>
                    <a:pt x="9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2" name="Freeform 459"/>
            <p:cNvSpPr/>
            <p:nvPr userDrawn="1"/>
          </p:nvSpPr>
          <p:spPr bwMode="auto">
            <a:xfrm>
              <a:off x="10048349" y="3544290"/>
              <a:ext cx="92705" cy="17752"/>
            </a:xfrm>
            <a:custGeom>
              <a:avLst/>
              <a:gdLst>
                <a:gd name="T0" fmla="*/ 47 w 47"/>
                <a:gd name="T1" fmla="*/ 0 h 9"/>
                <a:gd name="T2" fmla="*/ 0 w 47"/>
                <a:gd name="T3" fmla="*/ 0 h 9"/>
                <a:gd name="T4" fmla="*/ 0 w 47"/>
                <a:gd name="T5" fmla="*/ 9 h 9"/>
                <a:gd name="T6" fmla="*/ 37 w 47"/>
                <a:gd name="T7" fmla="*/ 9 h 9"/>
                <a:gd name="T8" fmla="*/ 47 w 4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9">
                  <a:moveTo>
                    <a:pt x="47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37" y="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3" name="Freeform 460"/>
            <p:cNvSpPr/>
            <p:nvPr userDrawn="1"/>
          </p:nvSpPr>
          <p:spPr bwMode="auto">
            <a:xfrm>
              <a:off x="10048349" y="3544290"/>
              <a:ext cx="92705" cy="17752"/>
            </a:xfrm>
            <a:custGeom>
              <a:avLst/>
              <a:gdLst>
                <a:gd name="T0" fmla="*/ 47 w 47"/>
                <a:gd name="T1" fmla="*/ 0 h 9"/>
                <a:gd name="T2" fmla="*/ 0 w 47"/>
                <a:gd name="T3" fmla="*/ 0 h 9"/>
                <a:gd name="T4" fmla="*/ 0 w 47"/>
                <a:gd name="T5" fmla="*/ 9 h 9"/>
                <a:gd name="T6" fmla="*/ 37 w 47"/>
                <a:gd name="T7" fmla="*/ 9 h 9"/>
                <a:gd name="T8" fmla="*/ 47 w 4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9">
                  <a:moveTo>
                    <a:pt x="47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37" y="9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5" name="Freeform 461"/>
            <p:cNvSpPr/>
            <p:nvPr userDrawn="1"/>
          </p:nvSpPr>
          <p:spPr bwMode="auto">
            <a:xfrm>
              <a:off x="10048349" y="3599518"/>
              <a:ext cx="35504" cy="19725"/>
            </a:xfrm>
            <a:custGeom>
              <a:avLst/>
              <a:gdLst>
                <a:gd name="T0" fmla="*/ 18 w 18"/>
                <a:gd name="T1" fmla="*/ 0 h 10"/>
                <a:gd name="T2" fmla="*/ 0 w 18"/>
                <a:gd name="T3" fmla="*/ 0 h 10"/>
                <a:gd name="T4" fmla="*/ 0 w 18"/>
                <a:gd name="T5" fmla="*/ 10 h 10"/>
                <a:gd name="T6" fmla="*/ 9 w 18"/>
                <a:gd name="T7" fmla="*/ 10 h 10"/>
                <a:gd name="T8" fmla="*/ 18 w 1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8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9" y="1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6" name="Freeform 462"/>
            <p:cNvSpPr/>
            <p:nvPr userDrawn="1"/>
          </p:nvSpPr>
          <p:spPr bwMode="auto">
            <a:xfrm>
              <a:off x="10048349" y="3599518"/>
              <a:ext cx="35504" cy="19725"/>
            </a:xfrm>
            <a:custGeom>
              <a:avLst/>
              <a:gdLst>
                <a:gd name="T0" fmla="*/ 18 w 18"/>
                <a:gd name="T1" fmla="*/ 0 h 10"/>
                <a:gd name="T2" fmla="*/ 0 w 18"/>
                <a:gd name="T3" fmla="*/ 0 h 10"/>
                <a:gd name="T4" fmla="*/ 0 w 18"/>
                <a:gd name="T5" fmla="*/ 10 h 10"/>
                <a:gd name="T6" fmla="*/ 9 w 18"/>
                <a:gd name="T7" fmla="*/ 10 h 10"/>
                <a:gd name="T8" fmla="*/ 18 w 1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8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9" y="10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9" name="Freeform 463"/>
            <p:cNvSpPr/>
            <p:nvPr userDrawn="1"/>
          </p:nvSpPr>
          <p:spPr bwMode="auto">
            <a:xfrm>
              <a:off x="10178531" y="3711948"/>
              <a:ext cx="55229" cy="19725"/>
            </a:xfrm>
            <a:custGeom>
              <a:avLst/>
              <a:gdLst>
                <a:gd name="T0" fmla="*/ 28 w 28"/>
                <a:gd name="T1" fmla="*/ 0 h 10"/>
                <a:gd name="T2" fmla="*/ 9 w 28"/>
                <a:gd name="T3" fmla="*/ 0 h 10"/>
                <a:gd name="T4" fmla="*/ 0 w 28"/>
                <a:gd name="T5" fmla="*/ 10 h 10"/>
                <a:gd name="T6" fmla="*/ 28 w 28"/>
                <a:gd name="T7" fmla="*/ 10 h 10"/>
                <a:gd name="T8" fmla="*/ 28 w 2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">
                  <a:moveTo>
                    <a:pt x="28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28" y="1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1" name="Freeform 464"/>
            <p:cNvSpPr/>
            <p:nvPr userDrawn="1"/>
          </p:nvSpPr>
          <p:spPr bwMode="auto">
            <a:xfrm>
              <a:off x="10178531" y="3711948"/>
              <a:ext cx="55229" cy="19725"/>
            </a:xfrm>
            <a:custGeom>
              <a:avLst/>
              <a:gdLst>
                <a:gd name="T0" fmla="*/ 28 w 28"/>
                <a:gd name="T1" fmla="*/ 0 h 10"/>
                <a:gd name="T2" fmla="*/ 9 w 28"/>
                <a:gd name="T3" fmla="*/ 0 h 10"/>
                <a:gd name="T4" fmla="*/ 0 w 28"/>
                <a:gd name="T5" fmla="*/ 10 h 10"/>
                <a:gd name="T6" fmla="*/ 28 w 28"/>
                <a:gd name="T7" fmla="*/ 10 h 10"/>
                <a:gd name="T8" fmla="*/ 28 w 2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">
                  <a:moveTo>
                    <a:pt x="28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28" y="10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2" name="Freeform 465"/>
            <p:cNvSpPr/>
            <p:nvPr userDrawn="1"/>
          </p:nvSpPr>
          <p:spPr bwMode="auto">
            <a:xfrm>
              <a:off x="10121330" y="3769149"/>
              <a:ext cx="112430" cy="17752"/>
            </a:xfrm>
            <a:custGeom>
              <a:avLst/>
              <a:gdLst>
                <a:gd name="T0" fmla="*/ 57 w 57"/>
                <a:gd name="T1" fmla="*/ 0 h 9"/>
                <a:gd name="T2" fmla="*/ 10 w 57"/>
                <a:gd name="T3" fmla="*/ 0 h 9"/>
                <a:gd name="T4" fmla="*/ 0 w 57"/>
                <a:gd name="T5" fmla="*/ 9 h 9"/>
                <a:gd name="T6" fmla="*/ 57 w 57"/>
                <a:gd name="T7" fmla="*/ 9 h 9"/>
                <a:gd name="T8" fmla="*/ 57 w 5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9">
                  <a:moveTo>
                    <a:pt x="57" y="0"/>
                  </a:moveTo>
                  <a:lnTo>
                    <a:pt x="1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3" name="Freeform 466"/>
            <p:cNvSpPr/>
            <p:nvPr userDrawn="1"/>
          </p:nvSpPr>
          <p:spPr bwMode="auto">
            <a:xfrm>
              <a:off x="10121330" y="3769149"/>
              <a:ext cx="112430" cy="17752"/>
            </a:xfrm>
            <a:custGeom>
              <a:avLst/>
              <a:gdLst>
                <a:gd name="T0" fmla="*/ 57 w 57"/>
                <a:gd name="T1" fmla="*/ 0 h 9"/>
                <a:gd name="T2" fmla="*/ 10 w 57"/>
                <a:gd name="T3" fmla="*/ 0 h 9"/>
                <a:gd name="T4" fmla="*/ 0 w 57"/>
                <a:gd name="T5" fmla="*/ 9 h 9"/>
                <a:gd name="T6" fmla="*/ 57 w 57"/>
                <a:gd name="T7" fmla="*/ 9 h 9"/>
                <a:gd name="T8" fmla="*/ 57 w 5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9">
                  <a:moveTo>
                    <a:pt x="57" y="0"/>
                  </a:moveTo>
                  <a:lnTo>
                    <a:pt x="1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4" name="Freeform 467"/>
            <p:cNvSpPr/>
            <p:nvPr userDrawn="1"/>
          </p:nvSpPr>
          <p:spPr bwMode="auto">
            <a:xfrm>
              <a:off x="10066101" y="3824378"/>
              <a:ext cx="167659" cy="19725"/>
            </a:xfrm>
            <a:custGeom>
              <a:avLst/>
              <a:gdLst>
                <a:gd name="T0" fmla="*/ 85 w 85"/>
                <a:gd name="T1" fmla="*/ 0 h 10"/>
                <a:gd name="T2" fmla="*/ 9 w 85"/>
                <a:gd name="T3" fmla="*/ 0 h 10"/>
                <a:gd name="T4" fmla="*/ 0 w 85"/>
                <a:gd name="T5" fmla="*/ 10 h 10"/>
                <a:gd name="T6" fmla="*/ 85 w 85"/>
                <a:gd name="T7" fmla="*/ 10 h 10"/>
                <a:gd name="T8" fmla="*/ 85 w 8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0">
                  <a:moveTo>
                    <a:pt x="85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5" name="Freeform 468"/>
            <p:cNvSpPr/>
            <p:nvPr userDrawn="1"/>
          </p:nvSpPr>
          <p:spPr bwMode="auto">
            <a:xfrm>
              <a:off x="10066101" y="3824378"/>
              <a:ext cx="167659" cy="19725"/>
            </a:xfrm>
            <a:custGeom>
              <a:avLst/>
              <a:gdLst>
                <a:gd name="T0" fmla="*/ 85 w 85"/>
                <a:gd name="T1" fmla="*/ 0 h 10"/>
                <a:gd name="T2" fmla="*/ 9 w 85"/>
                <a:gd name="T3" fmla="*/ 0 h 10"/>
                <a:gd name="T4" fmla="*/ 0 w 85"/>
                <a:gd name="T5" fmla="*/ 10 h 10"/>
                <a:gd name="T6" fmla="*/ 85 w 85"/>
                <a:gd name="T7" fmla="*/ 10 h 10"/>
                <a:gd name="T8" fmla="*/ 85 w 8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0">
                  <a:moveTo>
                    <a:pt x="85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6" name="Rectangle 469"/>
            <p:cNvSpPr>
              <a:spLocks noChangeArrowheads="1"/>
            </p:cNvSpPr>
            <p:nvPr userDrawn="1"/>
          </p:nvSpPr>
          <p:spPr bwMode="auto">
            <a:xfrm>
              <a:off x="9786012" y="3824378"/>
              <a:ext cx="187383" cy="19725"/>
            </a:xfrm>
            <a:prstGeom prst="rect">
              <a:avLst/>
            </a:prstGeom>
            <a:solidFill>
              <a:srgbClr val="E7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7" name="Rectangle 470"/>
            <p:cNvSpPr>
              <a:spLocks noChangeArrowheads="1"/>
            </p:cNvSpPr>
            <p:nvPr userDrawn="1"/>
          </p:nvSpPr>
          <p:spPr bwMode="auto">
            <a:xfrm>
              <a:off x="9786012" y="3824378"/>
              <a:ext cx="187383" cy="1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8" name="Freeform 471"/>
            <p:cNvSpPr>
              <a:spLocks noEditPoints="1"/>
            </p:cNvSpPr>
            <p:nvPr userDrawn="1"/>
          </p:nvSpPr>
          <p:spPr bwMode="auto">
            <a:xfrm>
              <a:off x="9860966" y="3731673"/>
              <a:ext cx="92705" cy="92705"/>
            </a:xfrm>
            <a:custGeom>
              <a:avLst/>
              <a:gdLst>
                <a:gd name="T0" fmla="*/ 47 w 47"/>
                <a:gd name="T1" fmla="*/ 28 h 47"/>
                <a:gd name="T2" fmla="*/ 19 w 47"/>
                <a:gd name="T3" fmla="*/ 28 h 47"/>
                <a:gd name="T4" fmla="*/ 0 w 47"/>
                <a:gd name="T5" fmla="*/ 47 h 47"/>
                <a:gd name="T6" fmla="*/ 47 w 47"/>
                <a:gd name="T7" fmla="*/ 47 h 47"/>
                <a:gd name="T8" fmla="*/ 47 w 47"/>
                <a:gd name="T9" fmla="*/ 28 h 47"/>
                <a:gd name="T10" fmla="*/ 47 w 47"/>
                <a:gd name="T11" fmla="*/ 0 h 47"/>
                <a:gd name="T12" fmla="*/ 47 w 47"/>
                <a:gd name="T13" fmla="*/ 0 h 47"/>
                <a:gd name="T14" fmla="*/ 28 w 47"/>
                <a:gd name="T15" fmla="*/ 19 h 47"/>
                <a:gd name="T16" fmla="*/ 47 w 47"/>
                <a:gd name="T17" fmla="*/ 19 h 47"/>
                <a:gd name="T18" fmla="*/ 47 w 47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8"/>
                  </a:moveTo>
                  <a:lnTo>
                    <a:pt x="19" y="28"/>
                  </a:lnTo>
                  <a:lnTo>
                    <a:pt x="0" y="47"/>
                  </a:lnTo>
                  <a:lnTo>
                    <a:pt x="47" y="47"/>
                  </a:lnTo>
                  <a:lnTo>
                    <a:pt x="47" y="28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28" y="19"/>
                  </a:lnTo>
                  <a:lnTo>
                    <a:pt x="47" y="1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9" name="Freeform 472"/>
            <p:cNvSpPr>
              <a:spLocks noEditPoints="1"/>
            </p:cNvSpPr>
            <p:nvPr userDrawn="1"/>
          </p:nvSpPr>
          <p:spPr bwMode="auto">
            <a:xfrm>
              <a:off x="9860966" y="3731673"/>
              <a:ext cx="92705" cy="92705"/>
            </a:xfrm>
            <a:custGeom>
              <a:avLst/>
              <a:gdLst>
                <a:gd name="T0" fmla="*/ 47 w 47"/>
                <a:gd name="T1" fmla="*/ 28 h 47"/>
                <a:gd name="T2" fmla="*/ 19 w 47"/>
                <a:gd name="T3" fmla="*/ 28 h 47"/>
                <a:gd name="T4" fmla="*/ 0 w 47"/>
                <a:gd name="T5" fmla="*/ 47 h 47"/>
                <a:gd name="T6" fmla="*/ 47 w 47"/>
                <a:gd name="T7" fmla="*/ 47 h 47"/>
                <a:gd name="T8" fmla="*/ 47 w 47"/>
                <a:gd name="T9" fmla="*/ 28 h 47"/>
                <a:gd name="T10" fmla="*/ 47 w 47"/>
                <a:gd name="T11" fmla="*/ 0 h 47"/>
                <a:gd name="T12" fmla="*/ 47 w 47"/>
                <a:gd name="T13" fmla="*/ 0 h 47"/>
                <a:gd name="T14" fmla="*/ 28 w 47"/>
                <a:gd name="T15" fmla="*/ 19 h 47"/>
                <a:gd name="T16" fmla="*/ 47 w 47"/>
                <a:gd name="T17" fmla="*/ 19 h 47"/>
                <a:gd name="T18" fmla="*/ 47 w 47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8"/>
                  </a:moveTo>
                  <a:lnTo>
                    <a:pt x="19" y="28"/>
                  </a:lnTo>
                  <a:lnTo>
                    <a:pt x="0" y="47"/>
                  </a:lnTo>
                  <a:lnTo>
                    <a:pt x="47" y="47"/>
                  </a:lnTo>
                  <a:lnTo>
                    <a:pt x="47" y="28"/>
                  </a:lnTo>
                  <a:moveTo>
                    <a:pt x="47" y="0"/>
                  </a:moveTo>
                  <a:lnTo>
                    <a:pt x="47" y="0"/>
                  </a:lnTo>
                  <a:lnTo>
                    <a:pt x="28" y="19"/>
                  </a:lnTo>
                  <a:lnTo>
                    <a:pt x="47" y="19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0" name="Freeform 473"/>
            <p:cNvSpPr/>
            <p:nvPr userDrawn="1"/>
          </p:nvSpPr>
          <p:spPr bwMode="auto">
            <a:xfrm>
              <a:off x="9898442" y="3769149"/>
              <a:ext cx="55229" cy="17752"/>
            </a:xfrm>
            <a:custGeom>
              <a:avLst/>
              <a:gdLst>
                <a:gd name="T0" fmla="*/ 28 w 28"/>
                <a:gd name="T1" fmla="*/ 0 h 9"/>
                <a:gd name="T2" fmla="*/ 9 w 28"/>
                <a:gd name="T3" fmla="*/ 0 h 9"/>
                <a:gd name="T4" fmla="*/ 0 w 28"/>
                <a:gd name="T5" fmla="*/ 9 h 9"/>
                <a:gd name="T6" fmla="*/ 28 w 28"/>
                <a:gd name="T7" fmla="*/ 9 h 9"/>
                <a:gd name="T8" fmla="*/ 28 w 2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9">
                  <a:moveTo>
                    <a:pt x="28" y="0"/>
                  </a:moveTo>
                  <a:lnTo>
                    <a:pt x="9" y="0"/>
                  </a:lnTo>
                  <a:lnTo>
                    <a:pt x="0" y="9"/>
                  </a:lnTo>
                  <a:lnTo>
                    <a:pt x="28" y="9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1" name="Freeform 474"/>
            <p:cNvSpPr/>
            <p:nvPr userDrawn="1"/>
          </p:nvSpPr>
          <p:spPr bwMode="auto">
            <a:xfrm>
              <a:off x="9898442" y="3769149"/>
              <a:ext cx="55229" cy="17752"/>
            </a:xfrm>
            <a:custGeom>
              <a:avLst/>
              <a:gdLst>
                <a:gd name="T0" fmla="*/ 28 w 28"/>
                <a:gd name="T1" fmla="*/ 0 h 9"/>
                <a:gd name="T2" fmla="*/ 9 w 28"/>
                <a:gd name="T3" fmla="*/ 0 h 9"/>
                <a:gd name="T4" fmla="*/ 0 w 28"/>
                <a:gd name="T5" fmla="*/ 9 h 9"/>
                <a:gd name="T6" fmla="*/ 28 w 28"/>
                <a:gd name="T7" fmla="*/ 9 h 9"/>
                <a:gd name="T8" fmla="*/ 28 w 2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9">
                  <a:moveTo>
                    <a:pt x="28" y="0"/>
                  </a:moveTo>
                  <a:lnTo>
                    <a:pt x="9" y="0"/>
                  </a:lnTo>
                  <a:lnTo>
                    <a:pt x="0" y="9"/>
                  </a:lnTo>
                  <a:lnTo>
                    <a:pt x="28" y="9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2" name="Freeform 475"/>
            <p:cNvSpPr/>
            <p:nvPr userDrawn="1"/>
          </p:nvSpPr>
          <p:spPr bwMode="auto">
            <a:xfrm>
              <a:off x="9720921" y="3926946"/>
              <a:ext cx="252474" cy="27614"/>
            </a:xfrm>
            <a:custGeom>
              <a:avLst/>
              <a:gdLst>
                <a:gd name="T0" fmla="*/ 8 w 54"/>
                <a:gd name="T1" fmla="*/ 0 h 6"/>
                <a:gd name="T2" fmla="*/ 6 w 54"/>
                <a:gd name="T3" fmla="*/ 2 h 6"/>
                <a:gd name="T4" fmla="*/ 4 w 54"/>
                <a:gd name="T5" fmla="*/ 4 h 6"/>
                <a:gd name="T6" fmla="*/ 10 w 54"/>
                <a:gd name="T7" fmla="*/ 6 h 6"/>
                <a:gd name="T8" fmla="*/ 50 w 54"/>
                <a:gd name="T9" fmla="*/ 6 h 6"/>
                <a:gd name="T10" fmla="*/ 54 w 54"/>
                <a:gd name="T11" fmla="*/ 2 h 6"/>
                <a:gd name="T12" fmla="*/ 14 w 54"/>
                <a:gd name="T13" fmla="*/ 2 h 6"/>
                <a:gd name="T14" fmla="*/ 8 w 54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6">
                  <a:moveTo>
                    <a:pt x="8" y="0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0" y="6"/>
                    <a:pt x="10" y="6"/>
                  </a:cubicBezTo>
                  <a:cubicBezTo>
                    <a:pt x="13" y="6"/>
                    <a:pt x="50" y="6"/>
                    <a:pt x="50" y="6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2" y="2"/>
                    <a:pt x="10" y="1"/>
                    <a:pt x="8" y="0"/>
                  </a:cubicBezTo>
                </a:path>
              </a:pathLst>
            </a:custGeom>
            <a:solidFill>
              <a:srgbClr val="2F4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3" name="Freeform 476"/>
            <p:cNvSpPr/>
            <p:nvPr userDrawn="1"/>
          </p:nvSpPr>
          <p:spPr bwMode="auto">
            <a:xfrm>
              <a:off x="9758398" y="3917083"/>
              <a:ext cx="232750" cy="19725"/>
            </a:xfrm>
            <a:custGeom>
              <a:avLst/>
              <a:gdLst>
                <a:gd name="T0" fmla="*/ 50 w 50"/>
                <a:gd name="T1" fmla="*/ 0 h 4"/>
                <a:gd name="T2" fmla="*/ 2 w 50"/>
                <a:gd name="T3" fmla="*/ 0 h 4"/>
                <a:gd name="T4" fmla="*/ 2 w 50"/>
                <a:gd name="T5" fmla="*/ 0 h 4"/>
                <a:gd name="T6" fmla="*/ 0 w 50"/>
                <a:gd name="T7" fmla="*/ 2 h 4"/>
                <a:gd name="T8" fmla="*/ 6 w 50"/>
                <a:gd name="T9" fmla="*/ 4 h 4"/>
                <a:gd name="T10" fmla="*/ 46 w 50"/>
                <a:gd name="T11" fmla="*/ 4 h 4"/>
                <a:gd name="T12" fmla="*/ 50 w 5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">
                  <a:moveTo>
                    <a:pt x="5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4" y="4"/>
                    <a:pt x="6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50" y="0"/>
                    <a:pt x="50" y="0"/>
                    <a:pt x="50" y="0"/>
                  </a:cubicBezTo>
                </a:path>
              </a:pathLst>
            </a:custGeom>
            <a:solidFill>
              <a:srgbClr val="202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4" name="Freeform 477"/>
            <p:cNvSpPr/>
            <p:nvPr userDrawn="1"/>
          </p:nvSpPr>
          <p:spPr bwMode="auto">
            <a:xfrm>
              <a:off x="9768260" y="3844103"/>
              <a:ext cx="242612" cy="72981"/>
            </a:xfrm>
            <a:custGeom>
              <a:avLst/>
              <a:gdLst>
                <a:gd name="T0" fmla="*/ 123 w 123"/>
                <a:gd name="T1" fmla="*/ 0 h 37"/>
                <a:gd name="T2" fmla="*/ 104 w 123"/>
                <a:gd name="T3" fmla="*/ 0 h 37"/>
                <a:gd name="T4" fmla="*/ 37 w 123"/>
                <a:gd name="T5" fmla="*/ 0 h 37"/>
                <a:gd name="T6" fmla="*/ 0 w 123"/>
                <a:gd name="T7" fmla="*/ 37 h 37"/>
                <a:gd name="T8" fmla="*/ 0 w 123"/>
                <a:gd name="T9" fmla="*/ 37 h 37"/>
                <a:gd name="T10" fmla="*/ 113 w 123"/>
                <a:gd name="T11" fmla="*/ 37 h 37"/>
                <a:gd name="T12" fmla="*/ 123 w 123"/>
                <a:gd name="T13" fmla="*/ 28 h 37"/>
                <a:gd name="T14" fmla="*/ 123 w 123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37">
                  <a:moveTo>
                    <a:pt x="123" y="0"/>
                  </a:moveTo>
                  <a:lnTo>
                    <a:pt x="104" y="0"/>
                  </a:lnTo>
                  <a:lnTo>
                    <a:pt x="37" y="0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113" y="37"/>
                  </a:lnTo>
                  <a:lnTo>
                    <a:pt x="123" y="28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5" name="Freeform 478"/>
            <p:cNvSpPr/>
            <p:nvPr userDrawn="1"/>
          </p:nvSpPr>
          <p:spPr bwMode="auto">
            <a:xfrm>
              <a:off x="9768260" y="3844103"/>
              <a:ext cx="242612" cy="72981"/>
            </a:xfrm>
            <a:custGeom>
              <a:avLst/>
              <a:gdLst>
                <a:gd name="T0" fmla="*/ 123 w 123"/>
                <a:gd name="T1" fmla="*/ 0 h 37"/>
                <a:gd name="T2" fmla="*/ 104 w 123"/>
                <a:gd name="T3" fmla="*/ 0 h 37"/>
                <a:gd name="T4" fmla="*/ 37 w 123"/>
                <a:gd name="T5" fmla="*/ 0 h 37"/>
                <a:gd name="T6" fmla="*/ 0 w 123"/>
                <a:gd name="T7" fmla="*/ 37 h 37"/>
                <a:gd name="T8" fmla="*/ 0 w 123"/>
                <a:gd name="T9" fmla="*/ 37 h 37"/>
                <a:gd name="T10" fmla="*/ 113 w 123"/>
                <a:gd name="T11" fmla="*/ 37 h 37"/>
                <a:gd name="T12" fmla="*/ 123 w 123"/>
                <a:gd name="T13" fmla="*/ 28 h 37"/>
                <a:gd name="T14" fmla="*/ 123 w 123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37">
                  <a:moveTo>
                    <a:pt x="123" y="0"/>
                  </a:moveTo>
                  <a:lnTo>
                    <a:pt x="104" y="0"/>
                  </a:lnTo>
                  <a:lnTo>
                    <a:pt x="37" y="0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113" y="37"/>
                  </a:lnTo>
                  <a:lnTo>
                    <a:pt x="123" y="28"/>
                  </a:lnTo>
                  <a:lnTo>
                    <a:pt x="1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6" name="Freeform 479"/>
            <p:cNvSpPr/>
            <p:nvPr userDrawn="1"/>
          </p:nvSpPr>
          <p:spPr bwMode="auto">
            <a:xfrm>
              <a:off x="10010872" y="3844103"/>
              <a:ext cx="55229" cy="55229"/>
            </a:xfrm>
            <a:custGeom>
              <a:avLst/>
              <a:gdLst>
                <a:gd name="T0" fmla="*/ 28 w 28"/>
                <a:gd name="T1" fmla="*/ 0 h 28"/>
                <a:gd name="T2" fmla="*/ 19 w 28"/>
                <a:gd name="T3" fmla="*/ 0 h 28"/>
                <a:gd name="T4" fmla="*/ 0 w 28"/>
                <a:gd name="T5" fmla="*/ 0 h 28"/>
                <a:gd name="T6" fmla="*/ 0 w 28"/>
                <a:gd name="T7" fmla="*/ 28 h 28"/>
                <a:gd name="T8" fmla="*/ 28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0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7" name="Freeform 480"/>
            <p:cNvSpPr/>
            <p:nvPr userDrawn="1"/>
          </p:nvSpPr>
          <p:spPr bwMode="auto">
            <a:xfrm>
              <a:off x="10010872" y="3844103"/>
              <a:ext cx="55229" cy="55229"/>
            </a:xfrm>
            <a:custGeom>
              <a:avLst/>
              <a:gdLst>
                <a:gd name="T0" fmla="*/ 28 w 28"/>
                <a:gd name="T1" fmla="*/ 0 h 28"/>
                <a:gd name="T2" fmla="*/ 19 w 28"/>
                <a:gd name="T3" fmla="*/ 0 h 28"/>
                <a:gd name="T4" fmla="*/ 0 w 28"/>
                <a:gd name="T5" fmla="*/ 0 h 28"/>
                <a:gd name="T6" fmla="*/ 0 w 28"/>
                <a:gd name="T7" fmla="*/ 28 h 28"/>
                <a:gd name="T8" fmla="*/ 28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0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7" name="Freeform 481"/>
            <p:cNvSpPr/>
            <p:nvPr userDrawn="1"/>
          </p:nvSpPr>
          <p:spPr bwMode="auto">
            <a:xfrm>
              <a:off x="9841241" y="3824378"/>
              <a:ext cx="132154" cy="19725"/>
            </a:xfrm>
            <a:custGeom>
              <a:avLst/>
              <a:gdLst>
                <a:gd name="T0" fmla="*/ 57 w 67"/>
                <a:gd name="T1" fmla="*/ 0 h 10"/>
                <a:gd name="T2" fmla="*/ 10 w 67"/>
                <a:gd name="T3" fmla="*/ 0 h 10"/>
                <a:gd name="T4" fmla="*/ 0 w 67"/>
                <a:gd name="T5" fmla="*/ 10 h 10"/>
                <a:gd name="T6" fmla="*/ 67 w 67"/>
                <a:gd name="T7" fmla="*/ 10 h 10"/>
                <a:gd name="T8" fmla="*/ 57 w 67"/>
                <a:gd name="T9" fmla="*/ 10 h 10"/>
                <a:gd name="T10" fmla="*/ 57 w 6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10">
                  <a:moveTo>
                    <a:pt x="57" y="0"/>
                  </a:moveTo>
                  <a:lnTo>
                    <a:pt x="10" y="0"/>
                  </a:lnTo>
                  <a:lnTo>
                    <a:pt x="0" y="10"/>
                  </a:lnTo>
                  <a:lnTo>
                    <a:pt x="67" y="10"/>
                  </a:lnTo>
                  <a:lnTo>
                    <a:pt x="57" y="1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CF44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8" name="Freeform 482"/>
            <p:cNvSpPr/>
            <p:nvPr userDrawn="1"/>
          </p:nvSpPr>
          <p:spPr bwMode="auto">
            <a:xfrm>
              <a:off x="9841241" y="3824378"/>
              <a:ext cx="132154" cy="19725"/>
            </a:xfrm>
            <a:custGeom>
              <a:avLst/>
              <a:gdLst>
                <a:gd name="T0" fmla="*/ 57 w 67"/>
                <a:gd name="T1" fmla="*/ 0 h 10"/>
                <a:gd name="T2" fmla="*/ 10 w 67"/>
                <a:gd name="T3" fmla="*/ 0 h 10"/>
                <a:gd name="T4" fmla="*/ 0 w 67"/>
                <a:gd name="T5" fmla="*/ 10 h 10"/>
                <a:gd name="T6" fmla="*/ 67 w 67"/>
                <a:gd name="T7" fmla="*/ 10 h 10"/>
                <a:gd name="T8" fmla="*/ 57 w 67"/>
                <a:gd name="T9" fmla="*/ 10 h 10"/>
                <a:gd name="T10" fmla="*/ 57 w 6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10">
                  <a:moveTo>
                    <a:pt x="57" y="0"/>
                  </a:moveTo>
                  <a:lnTo>
                    <a:pt x="10" y="0"/>
                  </a:lnTo>
                  <a:lnTo>
                    <a:pt x="0" y="10"/>
                  </a:lnTo>
                  <a:lnTo>
                    <a:pt x="67" y="10"/>
                  </a:lnTo>
                  <a:lnTo>
                    <a:pt x="57" y="10"/>
                  </a:lnTo>
                  <a:lnTo>
                    <a:pt x="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9" name="Freeform 483"/>
            <p:cNvSpPr/>
            <p:nvPr userDrawn="1"/>
          </p:nvSpPr>
          <p:spPr bwMode="auto">
            <a:xfrm>
              <a:off x="9953671" y="3731673"/>
              <a:ext cx="112430" cy="112430"/>
            </a:xfrm>
            <a:custGeom>
              <a:avLst/>
              <a:gdLst>
                <a:gd name="T0" fmla="*/ 0 w 57"/>
                <a:gd name="T1" fmla="*/ 57 h 57"/>
                <a:gd name="T2" fmla="*/ 0 w 57"/>
                <a:gd name="T3" fmla="*/ 0 h 57"/>
                <a:gd name="T4" fmla="*/ 57 w 57"/>
                <a:gd name="T5" fmla="*/ 57 h 57"/>
                <a:gd name="T6" fmla="*/ 0 w 57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57">
                  <a:moveTo>
                    <a:pt x="0" y="57"/>
                  </a:moveTo>
                  <a:lnTo>
                    <a:pt x="0" y="0"/>
                  </a:lnTo>
                  <a:lnTo>
                    <a:pt x="57" y="57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0" name="Freeform 484"/>
            <p:cNvSpPr/>
            <p:nvPr userDrawn="1"/>
          </p:nvSpPr>
          <p:spPr bwMode="auto">
            <a:xfrm>
              <a:off x="9953671" y="3731673"/>
              <a:ext cx="112430" cy="112430"/>
            </a:xfrm>
            <a:custGeom>
              <a:avLst/>
              <a:gdLst>
                <a:gd name="T0" fmla="*/ 0 w 57"/>
                <a:gd name="T1" fmla="*/ 57 h 57"/>
                <a:gd name="T2" fmla="*/ 0 w 57"/>
                <a:gd name="T3" fmla="*/ 0 h 57"/>
                <a:gd name="T4" fmla="*/ 57 w 57"/>
                <a:gd name="T5" fmla="*/ 57 h 57"/>
                <a:gd name="T6" fmla="*/ 0 w 57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57">
                  <a:moveTo>
                    <a:pt x="0" y="57"/>
                  </a:moveTo>
                  <a:lnTo>
                    <a:pt x="0" y="0"/>
                  </a:lnTo>
                  <a:lnTo>
                    <a:pt x="57" y="57"/>
                  </a:lnTo>
                  <a:lnTo>
                    <a:pt x="0" y="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1" name="Freeform 485"/>
            <p:cNvSpPr/>
            <p:nvPr userDrawn="1"/>
          </p:nvSpPr>
          <p:spPr bwMode="auto">
            <a:xfrm>
              <a:off x="9953671" y="3786901"/>
              <a:ext cx="57201" cy="57201"/>
            </a:xfrm>
            <a:custGeom>
              <a:avLst/>
              <a:gdLst>
                <a:gd name="T0" fmla="*/ 0 w 29"/>
                <a:gd name="T1" fmla="*/ 29 h 29"/>
                <a:gd name="T2" fmla="*/ 0 w 29"/>
                <a:gd name="T3" fmla="*/ 0 h 29"/>
                <a:gd name="T4" fmla="*/ 29 w 29"/>
                <a:gd name="T5" fmla="*/ 29 h 29"/>
                <a:gd name="T6" fmla="*/ 0 w 29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0" y="0"/>
                  </a:lnTo>
                  <a:lnTo>
                    <a:pt x="29" y="29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E7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2" name="Freeform 486"/>
            <p:cNvSpPr/>
            <p:nvPr userDrawn="1"/>
          </p:nvSpPr>
          <p:spPr bwMode="auto">
            <a:xfrm>
              <a:off x="9953671" y="3487088"/>
              <a:ext cx="355042" cy="357014"/>
            </a:xfrm>
            <a:custGeom>
              <a:avLst/>
              <a:gdLst>
                <a:gd name="T0" fmla="*/ 0 w 180"/>
                <a:gd name="T1" fmla="*/ 124 h 181"/>
                <a:gd name="T2" fmla="*/ 123 w 180"/>
                <a:gd name="T3" fmla="*/ 0 h 181"/>
                <a:gd name="T4" fmla="*/ 180 w 180"/>
                <a:gd name="T5" fmla="*/ 57 h 181"/>
                <a:gd name="T6" fmla="*/ 57 w 180"/>
                <a:gd name="T7" fmla="*/ 181 h 181"/>
                <a:gd name="T8" fmla="*/ 0 w 180"/>
                <a:gd name="T9" fmla="*/ 12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81">
                  <a:moveTo>
                    <a:pt x="0" y="124"/>
                  </a:moveTo>
                  <a:lnTo>
                    <a:pt x="123" y="0"/>
                  </a:lnTo>
                  <a:lnTo>
                    <a:pt x="180" y="57"/>
                  </a:lnTo>
                  <a:lnTo>
                    <a:pt x="57" y="181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rgbClr val="E7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3" name="Freeform 487"/>
            <p:cNvSpPr/>
            <p:nvPr userDrawn="1"/>
          </p:nvSpPr>
          <p:spPr bwMode="auto">
            <a:xfrm>
              <a:off x="9953671" y="3487088"/>
              <a:ext cx="355042" cy="357014"/>
            </a:xfrm>
            <a:custGeom>
              <a:avLst/>
              <a:gdLst>
                <a:gd name="T0" fmla="*/ 0 w 180"/>
                <a:gd name="T1" fmla="*/ 124 h 181"/>
                <a:gd name="T2" fmla="*/ 123 w 180"/>
                <a:gd name="T3" fmla="*/ 0 h 181"/>
                <a:gd name="T4" fmla="*/ 180 w 180"/>
                <a:gd name="T5" fmla="*/ 57 h 181"/>
                <a:gd name="T6" fmla="*/ 57 w 180"/>
                <a:gd name="T7" fmla="*/ 181 h 181"/>
                <a:gd name="T8" fmla="*/ 0 w 180"/>
                <a:gd name="T9" fmla="*/ 12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81">
                  <a:moveTo>
                    <a:pt x="0" y="124"/>
                  </a:moveTo>
                  <a:lnTo>
                    <a:pt x="123" y="0"/>
                  </a:lnTo>
                  <a:lnTo>
                    <a:pt x="180" y="57"/>
                  </a:lnTo>
                  <a:lnTo>
                    <a:pt x="57" y="181"/>
                  </a:lnTo>
                  <a:lnTo>
                    <a:pt x="0" y="12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4" name="Freeform 488"/>
            <p:cNvSpPr/>
            <p:nvPr userDrawn="1"/>
          </p:nvSpPr>
          <p:spPr bwMode="auto">
            <a:xfrm>
              <a:off x="10271236" y="3562042"/>
              <a:ext cx="37477" cy="37477"/>
            </a:xfrm>
            <a:custGeom>
              <a:avLst/>
              <a:gdLst>
                <a:gd name="T0" fmla="*/ 0 w 19"/>
                <a:gd name="T1" fmla="*/ 0 h 19"/>
                <a:gd name="T2" fmla="*/ 0 w 19"/>
                <a:gd name="T3" fmla="*/ 0 h 19"/>
                <a:gd name="T4" fmla="*/ 19 w 19"/>
                <a:gd name="T5" fmla="*/ 19 h 19"/>
                <a:gd name="T6" fmla="*/ 0 w 1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9">
                  <a:moveTo>
                    <a:pt x="0" y="0"/>
                  </a:moveTo>
                  <a:lnTo>
                    <a:pt x="0" y="0"/>
                  </a:lnTo>
                  <a:lnTo>
                    <a:pt x="19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A3A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5" name="Freeform 489"/>
            <p:cNvSpPr/>
            <p:nvPr userDrawn="1"/>
          </p:nvSpPr>
          <p:spPr bwMode="auto">
            <a:xfrm>
              <a:off x="10271236" y="3562042"/>
              <a:ext cx="37477" cy="37477"/>
            </a:xfrm>
            <a:custGeom>
              <a:avLst/>
              <a:gdLst>
                <a:gd name="T0" fmla="*/ 0 w 19"/>
                <a:gd name="T1" fmla="*/ 0 h 19"/>
                <a:gd name="T2" fmla="*/ 0 w 19"/>
                <a:gd name="T3" fmla="*/ 0 h 19"/>
                <a:gd name="T4" fmla="*/ 19 w 19"/>
                <a:gd name="T5" fmla="*/ 19 h 19"/>
                <a:gd name="T6" fmla="*/ 0 w 1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9">
                  <a:moveTo>
                    <a:pt x="0" y="0"/>
                  </a:moveTo>
                  <a:lnTo>
                    <a:pt x="0" y="0"/>
                  </a:lnTo>
                  <a:lnTo>
                    <a:pt x="19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6" name="Freeform 490"/>
            <p:cNvSpPr/>
            <p:nvPr userDrawn="1"/>
          </p:nvSpPr>
          <p:spPr bwMode="auto">
            <a:xfrm>
              <a:off x="10253484" y="3544290"/>
              <a:ext cx="17752" cy="17752"/>
            </a:xfrm>
            <a:custGeom>
              <a:avLst/>
              <a:gdLst>
                <a:gd name="T0" fmla="*/ 0 w 9"/>
                <a:gd name="T1" fmla="*/ 0 h 9"/>
                <a:gd name="T2" fmla="*/ 0 w 9"/>
                <a:gd name="T3" fmla="*/ 0 h 9"/>
                <a:gd name="T4" fmla="*/ 9 w 9"/>
                <a:gd name="T5" fmla="*/ 9 h 9"/>
                <a:gd name="T6" fmla="*/ 9 w 9"/>
                <a:gd name="T7" fmla="*/ 9 h 9"/>
                <a:gd name="T8" fmla="*/ 0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lnTo>
                    <a:pt x="0" y="0"/>
                  </a:lnTo>
                  <a:lnTo>
                    <a:pt x="9" y="9"/>
                  </a:lnTo>
                  <a:lnTo>
                    <a:pt x="9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7" name="Freeform 491"/>
            <p:cNvSpPr/>
            <p:nvPr userDrawn="1"/>
          </p:nvSpPr>
          <p:spPr bwMode="auto">
            <a:xfrm>
              <a:off x="10253484" y="3544290"/>
              <a:ext cx="17752" cy="17752"/>
            </a:xfrm>
            <a:custGeom>
              <a:avLst/>
              <a:gdLst>
                <a:gd name="T0" fmla="*/ 0 w 9"/>
                <a:gd name="T1" fmla="*/ 0 h 9"/>
                <a:gd name="T2" fmla="*/ 0 w 9"/>
                <a:gd name="T3" fmla="*/ 0 h 9"/>
                <a:gd name="T4" fmla="*/ 9 w 9"/>
                <a:gd name="T5" fmla="*/ 9 h 9"/>
                <a:gd name="T6" fmla="*/ 9 w 9"/>
                <a:gd name="T7" fmla="*/ 9 h 9"/>
                <a:gd name="T8" fmla="*/ 0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lnTo>
                    <a:pt x="0" y="0"/>
                  </a:lnTo>
                  <a:lnTo>
                    <a:pt x="9" y="9"/>
                  </a:lnTo>
                  <a:lnTo>
                    <a:pt x="9" y="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8" name="Freeform 492"/>
            <p:cNvSpPr/>
            <p:nvPr userDrawn="1"/>
          </p:nvSpPr>
          <p:spPr bwMode="auto">
            <a:xfrm>
              <a:off x="10010872" y="3786901"/>
              <a:ext cx="55229" cy="57201"/>
            </a:xfrm>
            <a:custGeom>
              <a:avLst/>
              <a:gdLst>
                <a:gd name="T0" fmla="*/ 0 w 28"/>
                <a:gd name="T1" fmla="*/ 0 h 29"/>
                <a:gd name="T2" fmla="*/ 0 w 28"/>
                <a:gd name="T3" fmla="*/ 0 h 29"/>
                <a:gd name="T4" fmla="*/ 28 w 28"/>
                <a:gd name="T5" fmla="*/ 29 h 29"/>
                <a:gd name="T6" fmla="*/ 0 w 28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9">
                  <a:moveTo>
                    <a:pt x="0" y="0"/>
                  </a:moveTo>
                  <a:lnTo>
                    <a:pt x="0" y="0"/>
                  </a:lnTo>
                  <a:lnTo>
                    <a:pt x="28" y="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9" name="Freeform 493"/>
            <p:cNvSpPr/>
            <p:nvPr userDrawn="1"/>
          </p:nvSpPr>
          <p:spPr bwMode="auto">
            <a:xfrm>
              <a:off x="10010872" y="3786901"/>
              <a:ext cx="55229" cy="57201"/>
            </a:xfrm>
            <a:custGeom>
              <a:avLst/>
              <a:gdLst>
                <a:gd name="T0" fmla="*/ 0 w 28"/>
                <a:gd name="T1" fmla="*/ 0 h 29"/>
                <a:gd name="T2" fmla="*/ 0 w 28"/>
                <a:gd name="T3" fmla="*/ 0 h 29"/>
                <a:gd name="T4" fmla="*/ 28 w 28"/>
                <a:gd name="T5" fmla="*/ 29 h 29"/>
                <a:gd name="T6" fmla="*/ 0 w 28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9">
                  <a:moveTo>
                    <a:pt x="0" y="0"/>
                  </a:moveTo>
                  <a:lnTo>
                    <a:pt x="0" y="0"/>
                  </a:lnTo>
                  <a:lnTo>
                    <a:pt x="28" y="2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0" name="Freeform 494"/>
            <p:cNvSpPr/>
            <p:nvPr userDrawn="1"/>
          </p:nvSpPr>
          <p:spPr bwMode="auto">
            <a:xfrm>
              <a:off x="10010872" y="3544290"/>
              <a:ext cx="297841" cy="299813"/>
            </a:xfrm>
            <a:custGeom>
              <a:avLst/>
              <a:gdLst>
                <a:gd name="T0" fmla="*/ 123 w 151"/>
                <a:gd name="T1" fmla="*/ 0 h 152"/>
                <a:gd name="T2" fmla="*/ 0 w 151"/>
                <a:gd name="T3" fmla="*/ 123 h 152"/>
                <a:gd name="T4" fmla="*/ 28 w 151"/>
                <a:gd name="T5" fmla="*/ 152 h 152"/>
                <a:gd name="T6" fmla="*/ 151 w 151"/>
                <a:gd name="T7" fmla="*/ 28 h 152"/>
                <a:gd name="T8" fmla="*/ 132 w 151"/>
                <a:gd name="T9" fmla="*/ 9 h 152"/>
                <a:gd name="T10" fmla="*/ 123 w 151"/>
                <a:gd name="T1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52">
                  <a:moveTo>
                    <a:pt x="123" y="0"/>
                  </a:moveTo>
                  <a:lnTo>
                    <a:pt x="0" y="123"/>
                  </a:lnTo>
                  <a:lnTo>
                    <a:pt x="28" y="152"/>
                  </a:lnTo>
                  <a:lnTo>
                    <a:pt x="151" y="28"/>
                  </a:lnTo>
                  <a:lnTo>
                    <a:pt x="132" y="9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B93D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1" name="Freeform 495"/>
            <p:cNvSpPr/>
            <p:nvPr userDrawn="1"/>
          </p:nvSpPr>
          <p:spPr bwMode="auto">
            <a:xfrm>
              <a:off x="10010872" y="3544290"/>
              <a:ext cx="297841" cy="299813"/>
            </a:xfrm>
            <a:custGeom>
              <a:avLst/>
              <a:gdLst>
                <a:gd name="T0" fmla="*/ 123 w 151"/>
                <a:gd name="T1" fmla="*/ 0 h 152"/>
                <a:gd name="T2" fmla="*/ 0 w 151"/>
                <a:gd name="T3" fmla="*/ 123 h 152"/>
                <a:gd name="T4" fmla="*/ 28 w 151"/>
                <a:gd name="T5" fmla="*/ 152 h 152"/>
                <a:gd name="T6" fmla="*/ 151 w 151"/>
                <a:gd name="T7" fmla="*/ 28 h 152"/>
                <a:gd name="T8" fmla="*/ 132 w 151"/>
                <a:gd name="T9" fmla="*/ 9 h 152"/>
                <a:gd name="T10" fmla="*/ 123 w 151"/>
                <a:gd name="T1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52">
                  <a:moveTo>
                    <a:pt x="123" y="0"/>
                  </a:moveTo>
                  <a:lnTo>
                    <a:pt x="0" y="123"/>
                  </a:lnTo>
                  <a:lnTo>
                    <a:pt x="28" y="152"/>
                  </a:lnTo>
                  <a:lnTo>
                    <a:pt x="151" y="28"/>
                  </a:lnTo>
                  <a:lnTo>
                    <a:pt x="132" y="9"/>
                  </a:lnTo>
                  <a:lnTo>
                    <a:pt x="1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绿色的小鸟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3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3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3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4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3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16" name="组合 215"/>
          <p:cNvGrpSpPr/>
          <p:nvPr userDrawn="1"/>
        </p:nvGrpSpPr>
        <p:grpSpPr>
          <a:xfrm rot="1592273">
            <a:off x="243165" y="285384"/>
            <a:ext cx="637200" cy="604800"/>
            <a:chOff x="2272338" y="450384"/>
            <a:chExt cx="765175" cy="725488"/>
          </a:xfrm>
        </p:grpSpPr>
        <p:sp>
          <p:nvSpPr>
            <p:cNvPr id="223" name="Freeform 1235"/>
            <p:cNvSpPr/>
            <p:nvPr userDrawn="1"/>
          </p:nvSpPr>
          <p:spPr bwMode="auto">
            <a:xfrm>
              <a:off x="2272338" y="491659"/>
              <a:ext cx="644525" cy="684213"/>
            </a:xfrm>
            <a:custGeom>
              <a:avLst/>
              <a:gdLst>
                <a:gd name="T0" fmla="*/ 404 w 404"/>
                <a:gd name="T1" fmla="*/ 214 h 429"/>
                <a:gd name="T2" fmla="*/ 376 w 404"/>
                <a:gd name="T3" fmla="*/ 301 h 429"/>
                <a:gd name="T4" fmla="*/ 376 w 404"/>
                <a:gd name="T5" fmla="*/ 302 h 429"/>
                <a:gd name="T6" fmla="*/ 247 w 404"/>
                <a:gd name="T7" fmla="*/ 405 h 429"/>
                <a:gd name="T8" fmla="*/ 35 w 404"/>
                <a:gd name="T9" fmla="*/ 311 h 429"/>
                <a:gd name="T10" fmla="*/ 153 w 404"/>
                <a:gd name="T11" fmla="*/ 276 h 429"/>
                <a:gd name="T12" fmla="*/ 31 w 404"/>
                <a:gd name="T13" fmla="*/ 106 h 429"/>
                <a:gd name="T14" fmla="*/ 56 w 404"/>
                <a:gd name="T15" fmla="*/ 132 h 429"/>
                <a:gd name="T16" fmla="*/ 85 w 404"/>
                <a:gd name="T17" fmla="*/ 0 h 429"/>
                <a:gd name="T18" fmla="*/ 266 w 404"/>
                <a:gd name="T19" fmla="*/ 124 h 429"/>
                <a:gd name="T20" fmla="*/ 266 w 404"/>
                <a:gd name="T21" fmla="*/ 124 h 429"/>
                <a:gd name="T22" fmla="*/ 376 w 404"/>
                <a:gd name="T23" fmla="*/ 145 h 429"/>
                <a:gd name="T24" fmla="*/ 404 w 404"/>
                <a:gd name="T25" fmla="*/ 214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4" h="429">
                  <a:moveTo>
                    <a:pt x="404" y="214"/>
                  </a:moveTo>
                  <a:cubicBezTo>
                    <a:pt x="404" y="242"/>
                    <a:pt x="395" y="273"/>
                    <a:pt x="376" y="301"/>
                  </a:cubicBezTo>
                  <a:cubicBezTo>
                    <a:pt x="376" y="301"/>
                    <a:pt x="376" y="301"/>
                    <a:pt x="376" y="302"/>
                  </a:cubicBezTo>
                  <a:cubicBezTo>
                    <a:pt x="344" y="361"/>
                    <a:pt x="297" y="393"/>
                    <a:pt x="247" y="405"/>
                  </a:cubicBezTo>
                  <a:cubicBezTo>
                    <a:pt x="154" y="429"/>
                    <a:pt x="53" y="381"/>
                    <a:pt x="35" y="311"/>
                  </a:cubicBezTo>
                  <a:cubicBezTo>
                    <a:pt x="129" y="359"/>
                    <a:pt x="153" y="276"/>
                    <a:pt x="153" y="276"/>
                  </a:cubicBezTo>
                  <a:cubicBezTo>
                    <a:pt x="0" y="267"/>
                    <a:pt x="31" y="106"/>
                    <a:pt x="31" y="106"/>
                  </a:cubicBezTo>
                  <a:cubicBezTo>
                    <a:pt x="41" y="130"/>
                    <a:pt x="56" y="132"/>
                    <a:pt x="56" y="132"/>
                  </a:cubicBezTo>
                  <a:cubicBezTo>
                    <a:pt x="56" y="132"/>
                    <a:pt x="24" y="45"/>
                    <a:pt x="85" y="0"/>
                  </a:cubicBezTo>
                  <a:cubicBezTo>
                    <a:pt x="117" y="132"/>
                    <a:pt x="202" y="124"/>
                    <a:pt x="266" y="124"/>
                  </a:cubicBezTo>
                  <a:cubicBezTo>
                    <a:pt x="266" y="124"/>
                    <a:pt x="266" y="124"/>
                    <a:pt x="266" y="124"/>
                  </a:cubicBezTo>
                  <a:cubicBezTo>
                    <a:pt x="307" y="112"/>
                    <a:pt x="349" y="118"/>
                    <a:pt x="376" y="145"/>
                  </a:cubicBezTo>
                  <a:cubicBezTo>
                    <a:pt x="394" y="163"/>
                    <a:pt x="403" y="188"/>
                    <a:pt x="404" y="214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0" name="Freeform 1236"/>
            <p:cNvSpPr/>
            <p:nvPr userDrawn="1"/>
          </p:nvSpPr>
          <p:spPr bwMode="auto">
            <a:xfrm>
              <a:off x="2358063" y="574209"/>
              <a:ext cx="260350" cy="296863"/>
            </a:xfrm>
            <a:custGeom>
              <a:avLst/>
              <a:gdLst>
                <a:gd name="T0" fmla="*/ 77 w 163"/>
                <a:gd name="T1" fmla="*/ 186 h 186"/>
                <a:gd name="T2" fmla="*/ 22 w 163"/>
                <a:gd name="T3" fmla="*/ 164 h 186"/>
                <a:gd name="T4" fmla="*/ 0 w 163"/>
                <a:gd name="T5" fmla="*/ 104 h 186"/>
                <a:gd name="T6" fmla="*/ 39 w 163"/>
                <a:gd name="T7" fmla="*/ 108 h 186"/>
                <a:gd name="T8" fmla="*/ 26 w 163"/>
                <a:gd name="T9" fmla="*/ 71 h 186"/>
                <a:gd name="T10" fmla="*/ 23 w 163"/>
                <a:gd name="T11" fmla="*/ 0 h 186"/>
                <a:gd name="T12" fmla="*/ 163 w 163"/>
                <a:gd name="T13" fmla="*/ 97 h 186"/>
                <a:gd name="T14" fmla="*/ 99 w 163"/>
                <a:gd name="T15" fmla="*/ 184 h 186"/>
                <a:gd name="T16" fmla="*/ 77 w 163"/>
                <a:gd name="T1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86">
                  <a:moveTo>
                    <a:pt x="77" y="186"/>
                  </a:moveTo>
                  <a:cubicBezTo>
                    <a:pt x="53" y="186"/>
                    <a:pt x="33" y="178"/>
                    <a:pt x="22" y="164"/>
                  </a:cubicBezTo>
                  <a:cubicBezTo>
                    <a:pt x="8" y="146"/>
                    <a:pt x="2" y="123"/>
                    <a:pt x="0" y="104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5" y="70"/>
                    <a:pt x="12" y="33"/>
                    <a:pt x="23" y="0"/>
                  </a:cubicBezTo>
                  <a:cubicBezTo>
                    <a:pt x="61" y="90"/>
                    <a:pt x="118" y="97"/>
                    <a:pt x="163" y="97"/>
                  </a:cubicBezTo>
                  <a:cubicBezTo>
                    <a:pt x="156" y="121"/>
                    <a:pt x="135" y="177"/>
                    <a:pt x="99" y="184"/>
                  </a:cubicBezTo>
                  <a:cubicBezTo>
                    <a:pt x="92" y="185"/>
                    <a:pt x="85" y="186"/>
                    <a:pt x="77" y="186"/>
                  </a:cubicBezTo>
                  <a:close/>
                </a:path>
              </a:pathLst>
            </a:custGeom>
            <a:solidFill>
              <a:srgbClr val="5A8E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1" name="Freeform 1237"/>
            <p:cNvSpPr/>
            <p:nvPr userDrawn="1"/>
          </p:nvSpPr>
          <p:spPr bwMode="auto">
            <a:xfrm>
              <a:off x="2642226" y="791697"/>
              <a:ext cx="274637" cy="346075"/>
            </a:xfrm>
            <a:custGeom>
              <a:avLst/>
              <a:gdLst>
                <a:gd name="T0" fmla="*/ 173 w 173"/>
                <a:gd name="T1" fmla="*/ 26 h 217"/>
                <a:gd name="T2" fmla="*/ 145 w 173"/>
                <a:gd name="T3" fmla="*/ 113 h 217"/>
                <a:gd name="T4" fmla="*/ 145 w 173"/>
                <a:gd name="T5" fmla="*/ 114 h 217"/>
                <a:gd name="T6" fmla="*/ 16 w 173"/>
                <a:gd name="T7" fmla="*/ 217 h 217"/>
                <a:gd name="T8" fmla="*/ 31 w 173"/>
                <a:gd name="T9" fmla="*/ 90 h 217"/>
                <a:gd name="T10" fmla="*/ 168 w 173"/>
                <a:gd name="T11" fmla="*/ 23 h 217"/>
                <a:gd name="T12" fmla="*/ 173 w 173"/>
                <a:gd name="T13" fmla="*/ 2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217">
                  <a:moveTo>
                    <a:pt x="173" y="26"/>
                  </a:moveTo>
                  <a:cubicBezTo>
                    <a:pt x="173" y="54"/>
                    <a:pt x="164" y="85"/>
                    <a:pt x="145" y="113"/>
                  </a:cubicBezTo>
                  <a:cubicBezTo>
                    <a:pt x="145" y="113"/>
                    <a:pt x="145" y="113"/>
                    <a:pt x="145" y="114"/>
                  </a:cubicBezTo>
                  <a:cubicBezTo>
                    <a:pt x="113" y="173"/>
                    <a:pt x="66" y="205"/>
                    <a:pt x="16" y="217"/>
                  </a:cubicBezTo>
                  <a:cubicBezTo>
                    <a:pt x="0" y="185"/>
                    <a:pt x="4" y="135"/>
                    <a:pt x="31" y="90"/>
                  </a:cubicBezTo>
                  <a:cubicBezTo>
                    <a:pt x="66" y="29"/>
                    <a:pt x="128" y="0"/>
                    <a:pt x="168" y="23"/>
                  </a:cubicBezTo>
                  <a:cubicBezTo>
                    <a:pt x="170" y="24"/>
                    <a:pt x="171" y="25"/>
                    <a:pt x="173" y="26"/>
                  </a:cubicBezTo>
                  <a:close/>
                </a:path>
              </a:pathLst>
            </a:custGeom>
            <a:solidFill>
              <a:srgbClr val="5A8E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2" name="Freeform 1238"/>
            <p:cNvSpPr/>
            <p:nvPr userDrawn="1"/>
          </p:nvSpPr>
          <p:spPr bwMode="auto">
            <a:xfrm>
              <a:off x="2943851" y="517059"/>
              <a:ext cx="93662" cy="66675"/>
            </a:xfrm>
            <a:custGeom>
              <a:avLst/>
              <a:gdLst>
                <a:gd name="T0" fmla="*/ 0 w 59"/>
                <a:gd name="T1" fmla="*/ 0 h 42"/>
                <a:gd name="T2" fmla="*/ 59 w 59"/>
                <a:gd name="T3" fmla="*/ 4 h 42"/>
                <a:gd name="T4" fmla="*/ 10 w 59"/>
                <a:gd name="T5" fmla="*/ 42 h 42"/>
                <a:gd name="T6" fmla="*/ 0 w 59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42">
                  <a:moveTo>
                    <a:pt x="0" y="0"/>
                  </a:moveTo>
                  <a:lnTo>
                    <a:pt x="59" y="4"/>
                  </a:lnTo>
                  <a:lnTo>
                    <a:pt x="10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3" name="Oval 1239"/>
            <p:cNvSpPr>
              <a:spLocks noChangeArrowheads="1"/>
            </p:cNvSpPr>
            <p:nvPr userDrawn="1"/>
          </p:nvSpPr>
          <p:spPr bwMode="auto">
            <a:xfrm>
              <a:off x="2670801" y="450384"/>
              <a:ext cx="296862" cy="298450"/>
            </a:xfrm>
            <a:prstGeom prst="ellipse">
              <a:avLst/>
            </a:prstGeom>
            <a:solidFill>
              <a:srgbClr val="BED6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4" name="Oval 1240"/>
            <p:cNvSpPr>
              <a:spLocks noChangeArrowheads="1"/>
            </p:cNvSpPr>
            <p:nvPr userDrawn="1"/>
          </p:nvSpPr>
          <p:spPr bwMode="auto">
            <a:xfrm>
              <a:off x="2874001" y="502772"/>
              <a:ext cx="49212" cy="4762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棕色的小人看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3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3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3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4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3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0" name="图片 39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25160" y="160454"/>
            <a:ext cx="745263" cy="689764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microsoft.com/office/2007/relationships/hdphoto" Target="../media/hdphoto4.wdp"/><Relationship Id="rId7" Type="http://schemas.microsoft.com/office/2007/relationships/hdphoto" Target="../media/hdphoto6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microsoft.com/office/2007/relationships/hdphoto" Target="../media/hdphoto5.wdp"/><Relationship Id="rId4" Type="http://schemas.openxmlformats.org/officeDocument/2006/relationships/image" Target="../media/image19.png"/><Relationship Id="rId9" Type="http://schemas.microsoft.com/office/2007/relationships/hdphoto" Target="../media/hdphoto7.wdp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microsoft.com/office/2007/relationships/hdphoto" Target="../media/hdphoto4.wdp"/><Relationship Id="rId7" Type="http://schemas.microsoft.com/office/2007/relationships/hdphoto" Target="../media/hdphoto6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microsoft.com/office/2007/relationships/hdphoto" Target="../media/hdphoto5.wdp"/><Relationship Id="rId4" Type="http://schemas.openxmlformats.org/officeDocument/2006/relationships/image" Target="../media/image19.png"/><Relationship Id="rId9" Type="http://schemas.microsoft.com/office/2007/relationships/hdphoto" Target="../media/hdphoto7.wdp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microsoft.com/office/2007/relationships/hdphoto" Target="../media/hdphoto4.wdp"/><Relationship Id="rId7" Type="http://schemas.microsoft.com/office/2007/relationships/hdphoto" Target="../media/hdphoto6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microsoft.com/office/2007/relationships/hdphoto" Target="../media/hdphoto5.wdp"/><Relationship Id="rId4" Type="http://schemas.openxmlformats.org/officeDocument/2006/relationships/image" Target="../media/image19.png"/><Relationship Id="rId9" Type="http://schemas.microsoft.com/office/2007/relationships/hdphoto" Target="../media/hdphoto7.wdp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4539573" y="1968872"/>
            <a:ext cx="38206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dirty="0">
                <a:solidFill>
                  <a:schemeClr val="accent6">
                    <a:lumMod val="50000"/>
                  </a:schemeClr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a</a:t>
            </a:r>
            <a:r>
              <a:rPr lang="en-US" altLang="zh-CN" sz="9600" b="1" dirty="0" smtClean="0">
                <a:solidFill>
                  <a:schemeClr val="accent6">
                    <a:lumMod val="50000"/>
                  </a:schemeClr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 o  e</a:t>
            </a:r>
            <a:endParaRPr lang="zh-CN" altLang="en-US" sz="9600" b="1" dirty="0">
              <a:solidFill>
                <a:schemeClr val="accent6">
                  <a:lumMod val="50000"/>
                </a:schemeClr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1886980" y="7420809"/>
            <a:ext cx="1100783" cy="0"/>
          </a:xfrm>
          <a:prstGeom prst="line">
            <a:avLst/>
          </a:prstGeom>
          <a:ln>
            <a:solidFill>
              <a:srgbClr val="865B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文本框 70"/>
          <p:cNvSpPr txBox="1"/>
          <p:nvPr/>
        </p:nvSpPr>
        <p:spPr>
          <a:xfrm>
            <a:off x="1517411" y="486481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人教版小学</a:t>
            </a:r>
            <a:r>
              <a:rPr lang="zh-CN" altLang="en-US" sz="3200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语文一年级</a:t>
            </a:r>
            <a:endParaRPr lang="zh-CN" altLang="en-US" sz="32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49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t="12255" r="4231" b="3553"/>
          <a:stretch>
            <a:fillRect/>
          </a:stretch>
        </p:blipFill>
        <p:spPr>
          <a:xfrm>
            <a:off x="2464083" y="2955470"/>
            <a:ext cx="573031" cy="80010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我会写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805132" y="2033473"/>
            <a:ext cx="4474029" cy="2555481"/>
            <a:chOff x="1681842" y="1334831"/>
            <a:chExt cx="4474029" cy="2555481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1698171" y="2253343"/>
              <a:ext cx="3069772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1698171" y="2971800"/>
              <a:ext cx="3069772" cy="16329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1698171" y="1534886"/>
              <a:ext cx="3069772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1681842" y="3690257"/>
              <a:ext cx="3069772" cy="16329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681842" y="2253343"/>
              <a:ext cx="3069772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17" name="文本框 16"/>
            <p:cNvSpPr txBox="1"/>
            <p:nvPr/>
          </p:nvSpPr>
          <p:spPr>
            <a:xfrm>
              <a:off x="2465613" y="1610771"/>
              <a:ext cx="120831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40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249383" y="1734941"/>
              <a:ext cx="1208315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96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498271" y="3031358"/>
              <a:ext cx="120831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40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947556" y="1334831"/>
              <a:ext cx="11756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第一线</a:t>
              </a:r>
              <a:endParaRPr lang="zh-CN" altLang="en-US" sz="2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963885" y="2053289"/>
              <a:ext cx="11756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第二线</a:t>
              </a:r>
              <a:endParaRPr lang="zh-CN" altLang="en-US" sz="2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947556" y="2771745"/>
              <a:ext cx="11756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第三线</a:t>
              </a:r>
              <a:endParaRPr lang="zh-CN" altLang="en-US" sz="2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980214" y="3490202"/>
              <a:ext cx="11756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第四线</a:t>
              </a:r>
              <a:endParaRPr lang="zh-CN" altLang="en-US" sz="2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6475103" y="2948498"/>
            <a:ext cx="15290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分</a:t>
            </a:r>
            <a:r>
              <a:rPr lang="en-US" altLang="zh-CN" sz="4000" dirty="0" smtClean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笔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6" name="Picture 17" descr="未命名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165674" y="2751931"/>
            <a:ext cx="1400492" cy="1185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左大括号 5"/>
          <p:cNvSpPr/>
          <p:nvPr/>
        </p:nvSpPr>
        <p:spPr>
          <a:xfrm>
            <a:off x="8235836" y="2501469"/>
            <a:ext cx="111182" cy="1685955"/>
          </a:xfrm>
          <a:prstGeom prst="leftBrace">
            <a:avLst/>
          </a:prstGeom>
          <a:solidFill>
            <a:schemeClr val="tx1"/>
          </a:solidFill>
          <a:ln w="254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703129" y="2309413"/>
            <a:ext cx="1943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左半圆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742021" y="3818092"/>
            <a:ext cx="1943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竖右弯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6" grpId="0" animBg="1"/>
      <p:bldP spid="7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09355" y="581230"/>
            <a:ext cx="9500377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>
              <a:lnSpc>
                <a:spcPct val="120000"/>
              </a:lnSpc>
            </a:pPr>
            <a:r>
              <a:rPr lang="zh-CN" altLang="en-US" sz="4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          声调</a:t>
            </a:r>
            <a:endParaRPr lang="en-US" altLang="zh-CN" sz="48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685800" indent="-6858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altLang="zh-CN" sz="4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4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一声平平放    </a:t>
            </a:r>
            <a:r>
              <a:rPr lang="en-US" altLang="zh-CN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―――</a:t>
            </a:r>
            <a:endParaRPr lang="en-US" altLang="zh-CN" sz="48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685800" indent="-6858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altLang="zh-CN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4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4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二声向上扬    </a:t>
            </a:r>
            <a:r>
              <a:rPr lang="zh-CN" altLang="en-US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∕∕∕</a:t>
            </a:r>
            <a:endParaRPr lang="en-US" altLang="zh-CN" sz="48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685800" indent="-6858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altLang="zh-CN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4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4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三声开朵花    </a:t>
            </a:r>
            <a:r>
              <a:rPr lang="zh-CN" altLang="en-US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∨∨∨</a:t>
            </a:r>
            <a:endParaRPr lang="en-US" altLang="zh-CN" sz="48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685800" indent="-6858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altLang="zh-CN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4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4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四声向下降     </a:t>
            </a:r>
            <a:r>
              <a:rPr lang="en-US" altLang="zh-CN" sz="4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\  \  \</a:t>
            </a:r>
            <a:endParaRPr lang="zh-CN" altLang="en-US" sz="4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764" b="94276" l="9937" r="9471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56241" y="530718"/>
            <a:ext cx="2883658" cy="181066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890" l="9761" r="93709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15492" y="581230"/>
            <a:ext cx="2810500" cy="178018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777" b="90782" l="1661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80510" y="3324543"/>
            <a:ext cx="3304318" cy="218255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3310" l="385" r="9673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03343" y="3460557"/>
            <a:ext cx="3170195" cy="173141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072870" y="2414117"/>
            <a:ext cx="330431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宋体" panose="02010600030101010101" pitchFamily="2" charset="-122"/>
              </a:rPr>
              <a:t>一声汽车平平</a:t>
            </a:r>
            <a:r>
              <a:rPr lang="zh-CN" altLang="en-US" b="1" dirty="0" smtClean="0">
                <a:latin typeface="宋体" panose="02010600030101010101" pitchFamily="2" charset="-122"/>
              </a:rPr>
              <a:t>走</a:t>
            </a:r>
            <a:endParaRPr lang="zh-CN" altLang="en-US" b="1" dirty="0">
              <a:latin typeface="宋体" panose="02010600030101010101" pitchFamily="2" charset="-122"/>
            </a:endParaRPr>
          </a:p>
          <a:p>
            <a:r>
              <a:rPr lang="zh-CN" altLang="en-US" sz="4400" dirty="0">
                <a:latin typeface="宋体" panose="02010600030101010101" pitchFamily="2" charset="-122"/>
              </a:rPr>
              <a:t> </a:t>
            </a:r>
            <a:r>
              <a:rPr lang="en-US" altLang="zh-CN" sz="4400" dirty="0">
                <a:solidFill>
                  <a:srgbClr val="FF3300"/>
                </a:solidFill>
                <a:latin typeface="宋体" panose="02010600030101010101" pitchFamily="2" charset="-122"/>
              </a:rPr>
              <a:t>ā </a:t>
            </a:r>
            <a:r>
              <a:rPr lang="en-US" altLang="zh-CN" sz="4400" dirty="0" err="1">
                <a:solidFill>
                  <a:srgbClr val="FF3300"/>
                </a:solidFill>
                <a:latin typeface="宋体" panose="02010600030101010101" pitchFamily="2" charset="-122"/>
              </a:rPr>
              <a:t>ā</a:t>
            </a:r>
            <a:r>
              <a:rPr lang="en-US" altLang="zh-CN" sz="4400" dirty="0">
                <a:solidFill>
                  <a:srgbClr val="FF33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4400" dirty="0" err="1">
                <a:solidFill>
                  <a:srgbClr val="FF3300"/>
                </a:solidFill>
                <a:latin typeface="宋体" panose="02010600030101010101" pitchFamily="2" charset="-122"/>
              </a:rPr>
              <a:t>ā</a:t>
            </a:r>
            <a:endParaRPr lang="en-US" altLang="zh-CN" sz="4400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64881" y="2406701"/>
            <a:ext cx="330431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宋体" panose="02010600030101010101" pitchFamily="2" charset="-122"/>
              </a:rPr>
              <a:t>二声汽车要</a:t>
            </a:r>
            <a:r>
              <a:rPr lang="zh-CN" altLang="en-US" b="1" dirty="0" smtClean="0">
                <a:latin typeface="宋体" panose="02010600030101010101" pitchFamily="2" charset="-122"/>
              </a:rPr>
              <a:t>上坡</a:t>
            </a:r>
            <a:endParaRPr lang="zh-CN" altLang="en-US" b="1" dirty="0">
              <a:latin typeface="宋体" panose="02010600030101010101" pitchFamily="2" charset="-122"/>
            </a:endParaRPr>
          </a:p>
          <a:p>
            <a:r>
              <a:rPr lang="zh-CN" altLang="en-US" b="1" dirty="0">
                <a:latin typeface="宋体" panose="02010600030101010101" pitchFamily="2" charset="-122"/>
              </a:rPr>
              <a:t>  </a:t>
            </a:r>
            <a:r>
              <a:rPr lang="en-US" altLang="zh-CN" sz="4400" dirty="0">
                <a:solidFill>
                  <a:srgbClr val="FF3300"/>
                </a:solidFill>
                <a:latin typeface="宋体" panose="02010600030101010101" pitchFamily="2" charset="-122"/>
              </a:rPr>
              <a:t>á </a:t>
            </a:r>
            <a:r>
              <a:rPr lang="en-US" altLang="zh-CN" sz="4400" dirty="0" err="1">
                <a:solidFill>
                  <a:srgbClr val="FF3300"/>
                </a:solidFill>
                <a:latin typeface="宋体" panose="02010600030101010101" pitchFamily="2" charset="-122"/>
              </a:rPr>
              <a:t>á</a:t>
            </a:r>
            <a:r>
              <a:rPr lang="en-US" altLang="zh-CN" sz="4400" dirty="0">
                <a:solidFill>
                  <a:srgbClr val="FF33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4400" dirty="0" err="1">
                <a:solidFill>
                  <a:srgbClr val="FF3300"/>
                </a:solidFill>
                <a:latin typeface="宋体" panose="02010600030101010101" pitchFamily="2" charset="-122"/>
              </a:rPr>
              <a:t>á</a:t>
            </a:r>
            <a:endParaRPr lang="en-US" altLang="zh-CN" sz="4400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64881" y="5280529"/>
            <a:ext cx="330431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宋体" panose="02010600030101010101" pitchFamily="2" charset="-122"/>
              </a:rPr>
              <a:t>四声汽车一直往下</a:t>
            </a:r>
            <a:r>
              <a:rPr lang="zh-CN" altLang="en-US" b="1" dirty="0" smtClean="0">
                <a:latin typeface="宋体" panose="02010600030101010101" pitchFamily="2" charset="-122"/>
              </a:rPr>
              <a:t>走</a:t>
            </a:r>
            <a:endParaRPr lang="zh-CN" altLang="en-US" b="1" dirty="0">
              <a:latin typeface="宋体" panose="02010600030101010101" pitchFamily="2" charset="-122"/>
            </a:endParaRPr>
          </a:p>
          <a:p>
            <a:r>
              <a:rPr lang="zh-CN" altLang="en-US" sz="4400" dirty="0">
                <a:solidFill>
                  <a:srgbClr val="FF33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4400" dirty="0">
                <a:solidFill>
                  <a:srgbClr val="FF3300"/>
                </a:solidFill>
                <a:latin typeface="宋体" panose="02010600030101010101" pitchFamily="2" charset="-122"/>
              </a:rPr>
              <a:t>à </a:t>
            </a:r>
            <a:r>
              <a:rPr lang="en-US" altLang="zh-CN" sz="4400" dirty="0" err="1">
                <a:solidFill>
                  <a:srgbClr val="FF3300"/>
                </a:solidFill>
                <a:latin typeface="宋体" panose="02010600030101010101" pitchFamily="2" charset="-122"/>
              </a:rPr>
              <a:t>à</a:t>
            </a:r>
            <a:r>
              <a:rPr lang="en-US" altLang="zh-CN" sz="4400" dirty="0">
                <a:solidFill>
                  <a:srgbClr val="FF33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4400" dirty="0" err="1">
                <a:solidFill>
                  <a:srgbClr val="FF3300"/>
                </a:solidFill>
                <a:latin typeface="宋体" panose="02010600030101010101" pitchFamily="2" charset="-122"/>
              </a:rPr>
              <a:t>à</a:t>
            </a:r>
            <a:endParaRPr lang="en-US" altLang="zh-CN" sz="4400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64591" y="5280529"/>
            <a:ext cx="330431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宋体" panose="02010600030101010101" pitchFamily="2" charset="-122"/>
              </a:rPr>
              <a:t>三声汽车下坡又</a:t>
            </a:r>
            <a:r>
              <a:rPr lang="zh-CN" altLang="en-US" b="1" dirty="0" smtClean="0">
                <a:latin typeface="宋体" panose="02010600030101010101" pitchFamily="2" charset="-122"/>
              </a:rPr>
              <a:t>上坡</a:t>
            </a:r>
            <a:endParaRPr lang="zh-CN" altLang="en-US" b="1" dirty="0">
              <a:latin typeface="宋体" panose="02010600030101010101" pitchFamily="2" charset="-122"/>
            </a:endParaRPr>
          </a:p>
          <a:p>
            <a:r>
              <a:rPr lang="zh-CN" altLang="en-US" sz="4400" dirty="0">
                <a:solidFill>
                  <a:srgbClr val="FF33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4400" dirty="0">
                <a:solidFill>
                  <a:srgbClr val="FF3300"/>
                </a:solidFill>
                <a:latin typeface="宋体" panose="02010600030101010101" pitchFamily="2" charset="-122"/>
              </a:rPr>
              <a:t>ǎ </a:t>
            </a:r>
            <a:r>
              <a:rPr lang="en-US" altLang="zh-CN" sz="4400" dirty="0" err="1">
                <a:solidFill>
                  <a:srgbClr val="FF3300"/>
                </a:solidFill>
                <a:latin typeface="宋体" panose="02010600030101010101" pitchFamily="2" charset="-122"/>
              </a:rPr>
              <a:t>ǎ</a:t>
            </a:r>
            <a:r>
              <a:rPr lang="en-US" altLang="zh-CN" sz="4400" dirty="0">
                <a:solidFill>
                  <a:srgbClr val="FF33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4400" dirty="0" err="1">
                <a:solidFill>
                  <a:srgbClr val="FF3300"/>
                </a:solidFill>
                <a:latin typeface="宋体" panose="02010600030101010101" pitchFamily="2" charset="-122"/>
              </a:rPr>
              <a:t>ǎ</a:t>
            </a:r>
            <a:endParaRPr lang="en-US" altLang="zh-CN" sz="4400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89825" y="716142"/>
            <a:ext cx="802834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0" dirty="0" smtClean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0    </a:t>
            </a:r>
            <a:r>
              <a:rPr lang="zh-CN" altLang="en-US" sz="4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阿姨您好！</a:t>
            </a:r>
            <a:r>
              <a:rPr lang="en-US" altLang="zh-CN" sz="4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altLang="zh-CN" sz="6000" dirty="0" smtClean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1    </a:t>
            </a:r>
            <a:r>
              <a:rPr lang="zh-CN" altLang="en-US" sz="4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啊！你说什么？</a:t>
            </a:r>
            <a:endParaRPr lang="en-US" altLang="zh-CN" sz="48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6000" dirty="0" smtClean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2    </a:t>
            </a:r>
            <a:r>
              <a:rPr lang="zh-CN" altLang="en-US" sz="4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啊？这是怎么回事？</a:t>
            </a:r>
            <a:endParaRPr lang="en-US" altLang="zh-CN" sz="48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6000" dirty="0" smtClean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3    </a:t>
            </a:r>
            <a:r>
              <a:rPr lang="zh-CN" altLang="en-US" sz="4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啊，多么可爱的小鸟！</a:t>
            </a:r>
            <a:endParaRPr lang="zh-CN" altLang="en-US" sz="4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我会写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3521595" y="4727981"/>
            <a:ext cx="5099891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en-US" altLang="zh-CN" sz="24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zh-CN" altLang="en-US" sz="4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先写拼音，再标声调。</a:t>
            </a:r>
            <a:endParaRPr lang="en-US" altLang="zh-CN" sz="4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63485" y="817788"/>
            <a:ext cx="79765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9600" dirty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-</a:t>
            </a:r>
            <a:r>
              <a:rPr lang="en-US" altLang="zh-CN" sz="9600" dirty="0" smtClean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   1    2    3</a:t>
            </a:r>
            <a:endParaRPr lang="zh-CN" altLang="en-US" sz="9600" dirty="0">
              <a:solidFill>
                <a:srgbClr val="0070C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714500" y="2318076"/>
            <a:ext cx="8213271" cy="2223953"/>
            <a:chOff x="1714500" y="2318076"/>
            <a:chExt cx="8213271" cy="2223953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1730828" y="2548328"/>
              <a:ext cx="8164286" cy="0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1714500" y="3023472"/>
              <a:ext cx="8164286" cy="0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730828" y="3758258"/>
              <a:ext cx="8164286" cy="0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1763485" y="4542029"/>
              <a:ext cx="8164286" cy="0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2" name="文本框 1"/>
            <p:cNvSpPr txBox="1"/>
            <p:nvPr/>
          </p:nvSpPr>
          <p:spPr>
            <a:xfrm>
              <a:off x="2148651" y="2318076"/>
              <a:ext cx="7116046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500" dirty="0"/>
                <a:t>ā    á    ǎ    à</a:t>
              </a:r>
              <a:endParaRPr lang="zh-CN" altLang="en-US" sz="11500" dirty="0"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我会认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4251" y="1238258"/>
            <a:ext cx="5386693" cy="45201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8" name="文本框 27"/>
          <p:cNvSpPr txBox="1"/>
          <p:nvPr/>
        </p:nvSpPr>
        <p:spPr>
          <a:xfrm>
            <a:off x="7385285" y="2592574"/>
            <a:ext cx="433752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再</a:t>
            </a: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仔细观察，</a:t>
            </a:r>
            <a:endParaRPr lang="en-US" altLang="zh-CN" sz="28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2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你发现谁的歌声是</a:t>
            </a:r>
            <a:r>
              <a:rPr lang="en-US" altLang="zh-CN" sz="44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o</a:t>
            </a: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了吗</a:t>
            </a:r>
            <a:r>
              <a:rPr lang="zh-CN" altLang="en-US" sz="2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？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我会认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145518" y="1631031"/>
            <a:ext cx="4908211" cy="4196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8000"/>
              </a:lnSpc>
            </a:pPr>
            <a:r>
              <a:rPr lang="zh-CN" altLang="en-US" sz="4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嗨！我是</a:t>
            </a:r>
            <a:r>
              <a:rPr lang="en-US" altLang="zh-CN" sz="6600" dirty="0" smtClean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o</a:t>
            </a:r>
            <a:r>
              <a:rPr lang="en-US" altLang="zh-CN" sz="4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!</a:t>
            </a:r>
            <a:r>
              <a:rPr lang="zh-CN" altLang="en-US" sz="4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是 </a:t>
            </a:r>
            <a:r>
              <a:rPr lang="en-US" altLang="zh-CN" sz="6600" dirty="0" smtClean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a</a:t>
            </a:r>
            <a:r>
              <a:rPr lang="zh-CN" altLang="en-US" sz="4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的</a:t>
            </a:r>
            <a:r>
              <a:rPr lang="zh-CN" altLang="en-US" sz="4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哥哥</a:t>
            </a:r>
            <a:r>
              <a:rPr lang="en-US" altLang="zh-CN" sz="4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4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我们都是韵母家族中的最小的一辈。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5084" y="3729041"/>
            <a:ext cx="2627604" cy="24508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记一记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856537" y="1139331"/>
            <a:ext cx="6902059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600" b="1" dirty="0"/>
          </a:p>
          <a:p>
            <a:endParaRPr lang="zh-CN" altLang="en-US" sz="2800" b="1" dirty="0"/>
          </a:p>
          <a:p>
            <a:r>
              <a:rPr lang="zh-CN" altLang="en-US" sz="6600" b="1" dirty="0">
                <a:latin typeface="微软雅黑" panose="020B0503020204020204" charset="-122"/>
                <a:ea typeface="微软雅黑" panose="020B0503020204020204" charset="-122"/>
              </a:rPr>
              <a:t>太阳出来</a:t>
            </a:r>
            <a:r>
              <a:rPr lang="zh-CN" altLang="en-US" sz="6600" b="1" dirty="0" smtClean="0">
                <a:latin typeface="微软雅黑" panose="020B0503020204020204" charset="-122"/>
                <a:ea typeface="微软雅黑" panose="020B0503020204020204" charset="-122"/>
              </a:rPr>
              <a:t>红彤彤   </a:t>
            </a:r>
            <a:endParaRPr lang="zh-CN" altLang="en-US" sz="66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66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6600" b="1" dirty="0">
                <a:latin typeface="微软雅黑" panose="020B0503020204020204" charset="-122"/>
                <a:ea typeface="微软雅黑" panose="020B0503020204020204" charset="-122"/>
              </a:rPr>
              <a:t>公鸡一叫 </a:t>
            </a:r>
            <a:r>
              <a:rPr lang="en-US" altLang="zh-CN" sz="8000" b="1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o </a:t>
            </a:r>
            <a:r>
              <a:rPr lang="en-US" altLang="zh-CN" sz="8000" b="1" dirty="0" err="1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o</a:t>
            </a:r>
            <a:r>
              <a:rPr lang="en-US" altLang="zh-CN" sz="8000" b="1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8000" b="1" dirty="0" err="1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o</a:t>
            </a:r>
            <a:endParaRPr lang="en-US" altLang="zh-CN" sz="8000" b="1" dirty="0">
              <a:solidFill>
                <a:srgbClr val="FF00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  <a:p>
            <a:endParaRPr lang="zh-CN" altLang="en-US" sz="2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764" b="94276" l="9937" r="9471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56241" y="530718"/>
            <a:ext cx="2883658" cy="181066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890" l="9761" r="93709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15492" y="581230"/>
            <a:ext cx="2810500" cy="178018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777" b="90782" l="1661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80510" y="3324543"/>
            <a:ext cx="3304318" cy="218255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3310" l="385" r="9673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03343" y="3460557"/>
            <a:ext cx="3170195" cy="173141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072870" y="2414117"/>
            <a:ext cx="330431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宋体" panose="02010600030101010101" pitchFamily="2" charset="-122"/>
              </a:rPr>
              <a:t>一声汽车平平</a:t>
            </a:r>
            <a:r>
              <a:rPr lang="zh-CN" altLang="en-US" b="1" dirty="0" smtClean="0">
                <a:latin typeface="宋体" panose="02010600030101010101" pitchFamily="2" charset="-122"/>
              </a:rPr>
              <a:t>走</a:t>
            </a:r>
            <a:endParaRPr lang="zh-CN" altLang="en-US" b="1" dirty="0">
              <a:latin typeface="宋体" panose="02010600030101010101" pitchFamily="2" charset="-122"/>
            </a:endParaRPr>
          </a:p>
          <a:p>
            <a:r>
              <a:rPr lang="zh-CN" altLang="en-US" sz="4400" dirty="0" smtClean="0">
                <a:latin typeface="宋体" panose="02010600030101010101" pitchFamily="2" charset="-122"/>
              </a:rPr>
              <a:t> </a:t>
            </a:r>
            <a:r>
              <a:rPr lang="en-US" altLang="zh-CN" sz="4400" dirty="0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4  4  4</a:t>
            </a:r>
            <a:endParaRPr lang="en-US" altLang="zh-CN" sz="4400" dirty="0">
              <a:solidFill>
                <a:srgbClr val="FF33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64881" y="2406701"/>
            <a:ext cx="330431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宋体" panose="02010600030101010101" pitchFamily="2" charset="-122"/>
              </a:rPr>
              <a:t>二声汽车要</a:t>
            </a:r>
            <a:r>
              <a:rPr lang="zh-CN" altLang="en-US" b="1" dirty="0" smtClean="0">
                <a:latin typeface="宋体" panose="02010600030101010101" pitchFamily="2" charset="-122"/>
              </a:rPr>
              <a:t>上坡</a:t>
            </a:r>
            <a:endParaRPr lang="zh-CN" altLang="en-US" b="1" dirty="0">
              <a:latin typeface="宋体" panose="02010600030101010101" pitchFamily="2" charset="-122"/>
            </a:endParaRPr>
          </a:p>
          <a:p>
            <a:r>
              <a:rPr lang="zh-CN" altLang="en-US" b="1" dirty="0">
                <a:latin typeface="宋体" panose="02010600030101010101" pitchFamily="2" charset="-122"/>
              </a:rPr>
              <a:t>  </a:t>
            </a:r>
            <a:r>
              <a:rPr lang="en-US" altLang="zh-CN" sz="4400" dirty="0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5  5  5</a:t>
            </a:r>
            <a:endParaRPr lang="en-US" altLang="zh-CN" sz="4400" dirty="0">
              <a:solidFill>
                <a:srgbClr val="FF33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64881" y="5280529"/>
            <a:ext cx="330431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宋体" panose="02010600030101010101" pitchFamily="2" charset="-122"/>
              </a:rPr>
              <a:t>四声汽车一直往下</a:t>
            </a:r>
            <a:r>
              <a:rPr lang="zh-CN" altLang="en-US" b="1" dirty="0" smtClean="0">
                <a:latin typeface="宋体" panose="02010600030101010101" pitchFamily="2" charset="-122"/>
              </a:rPr>
              <a:t>走</a:t>
            </a:r>
            <a:endParaRPr lang="zh-CN" altLang="en-US" b="1" dirty="0">
              <a:latin typeface="宋体" panose="02010600030101010101" pitchFamily="2" charset="-122"/>
            </a:endParaRPr>
          </a:p>
          <a:p>
            <a:r>
              <a:rPr lang="zh-CN" altLang="en-US" sz="4400" dirty="0">
                <a:solidFill>
                  <a:srgbClr val="FF33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4400" dirty="0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7  7  7</a:t>
            </a:r>
            <a:endParaRPr lang="en-US" altLang="zh-CN" sz="4400" dirty="0">
              <a:solidFill>
                <a:srgbClr val="FF33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64591" y="5280529"/>
            <a:ext cx="330431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宋体" panose="02010600030101010101" pitchFamily="2" charset="-122"/>
              </a:rPr>
              <a:t>三声汽车下坡又</a:t>
            </a:r>
            <a:r>
              <a:rPr lang="zh-CN" altLang="en-US" b="1" dirty="0" smtClean="0">
                <a:latin typeface="宋体" panose="02010600030101010101" pitchFamily="2" charset="-122"/>
              </a:rPr>
              <a:t>上坡</a:t>
            </a:r>
            <a:endParaRPr lang="zh-CN" altLang="en-US" b="1" dirty="0">
              <a:latin typeface="宋体" panose="02010600030101010101" pitchFamily="2" charset="-122"/>
            </a:endParaRPr>
          </a:p>
          <a:p>
            <a:r>
              <a:rPr lang="zh-CN" altLang="en-US" sz="4400" dirty="0">
                <a:solidFill>
                  <a:srgbClr val="FF33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4400" dirty="0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6  6  6</a:t>
            </a:r>
            <a:endParaRPr lang="en-US" altLang="zh-CN" sz="4400" dirty="0">
              <a:solidFill>
                <a:srgbClr val="FF33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61722" y="1136402"/>
            <a:ext cx="8654143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0" dirty="0" smtClean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4   </a:t>
            </a:r>
            <a:r>
              <a:rPr lang="en-US" altLang="zh-CN" sz="4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4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噢，原来是他！</a:t>
            </a:r>
            <a:endParaRPr lang="en-US" altLang="zh-CN" sz="48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6000" dirty="0" smtClean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5    </a:t>
            </a:r>
            <a:r>
              <a:rPr lang="zh-CN" altLang="en-US" sz="4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哦，她也会游泳？</a:t>
            </a:r>
            <a:endParaRPr lang="en-US" altLang="zh-CN" sz="48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6000" dirty="0" smtClean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7    </a:t>
            </a:r>
            <a:r>
              <a:rPr lang="zh-CN" altLang="en-US" sz="4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哦！我明白了！</a:t>
            </a:r>
            <a:endParaRPr lang="en-US" altLang="zh-CN" sz="48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矩形 170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引入新课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35581" y="1767387"/>
            <a:ext cx="7134695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      从</a:t>
            </a:r>
            <a:r>
              <a:rPr lang="zh-CN" altLang="en-US" sz="2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今天起老师要带你们去一个非常奇妙的地方，那就是拼音</a:t>
            </a: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王国。</a:t>
            </a:r>
            <a:r>
              <a:rPr lang="zh-CN" altLang="en-US" sz="2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拼音王国中有很多的拼音，认识它们，你就能读书、识字，还会说一口好听的普通话，想和老师一起去认识它们吗？</a:t>
            </a:r>
            <a:endParaRPr lang="zh-CN" altLang="en-US" sz="2800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0276" y="1933056"/>
            <a:ext cx="2961753" cy="28675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我会写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3506605" y="4727982"/>
            <a:ext cx="5099891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en-US" altLang="zh-CN" sz="24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zh-CN" altLang="en-US" sz="4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先写拼音，再标声调。</a:t>
            </a:r>
            <a:endParaRPr lang="en-US" altLang="zh-CN" sz="4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683181" y="2354002"/>
            <a:ext cx="8164286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699510" y="3023473"/>
            <a:ext cx="8164286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715838" y="3758259"/>
            <a:ext cx="8164286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748495" y="4542030"/>
            <a:ext cx="8164286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2450624" y="872558"/>
            <a:ext cx="73968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9600" dirty="0" smtClean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4   5   6   7</a:t>
            </a:r>
            <a:endParaRPr lang="zh-CN" altLang="en-US" sz="9600" dirty="0">
              <a:solidFill>
                <a:srgbClr val="0070C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856538" y="2339558"/>
            <a:ext cx="789475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/>
              <a:t>ō   </a:t>
            </a:r>
            <a:r>
              <a:rPr lang="en-US" altLang="zh-CN" sz="11500" dirty="0" smtClean="0"/>
              <a:t>ó   ǒ   ò</a:t>
            </a:r>
            <a:endParaRPr lang="zh-CN" altLang="en-US" sz="115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我会认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193299" y="1322129"/>
            <a:ext cx="4337529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请仔细观察，</a:t>
            </a:r>
            <a:endParaRPr lang="en-US" altLang="zh-CN" sz="28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2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水中白鹅的倒影就是我们</a:t>
            </a:r>
            <a:endParaRPr lang="en-US" altLang="zh-CN" sz="28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2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要学习的</a:t>
            </a:r>
            <a:r>
              <a:rPr lang="en-US" altLang="zh-CN" sz="44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e</a:t>
            </a:r>
            <a:r>
              <a:rPr lang="en-US" altLang="zh-CN" sz="2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!</a:t>
            </a:r>
            <a:endParaRPr lang="zh-CN" altLang="en-US" sz="2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0764" y="1322129"/>
            <a:ext cx="3784379" cy="447578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252743" y="4033157"/>
            <a:ext cx="42780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扁</a:t>
            </a: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扁嘴巴  </a:t>
            </a:r>
            <a:r>
              <a:rPr lang="en-US" altLang="zh-CN" sz="4800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e  </a:t>
            </a:r>
            <a:r>
              <a:rPr lang="en-US" altLang="zh-CN" sz="4800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e</a:t>
            </a:r>
            <a:r>
              <a:rPr lang="en-US" altLang="zh-CN" sz="4800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4800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e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记一记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627938" y="992374"/>
            <a:ext cx="7463119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600" b="1" dirty="0"/>
          </a:p>
          <a:p>
            <a:endParaRPr lang="zh-CN" altLang="en-US" sz="2800" b="1" dirty="0"/>
          </a:p>
          <a:p>
            <a:pPr>
              <a:lnSpc>
                <a:spcPts val="9000"/>
              </a:lnSpc>
            </a:pPr>
            <a:r>
              <a:rPr lang="zh-CN" altLang="en-US" sz="6600" b="1" dirty="0">
                <a:latin typeface="微软雅黑" panose="020B0503020204020204" charset="-122"/>
                <a:ea typeface="微软雅黑" panose="020B0503020204020204" charset="-122"/>
              </a:rPr>
              <a:t>清清池塘一只鹅   </a:t>
            </a:r>
          </a:p>
          <a:p>
            <a:pPr>
              <a:lnSpc>
                <a:spcPts val="9000"/>
              </a:lnSpc>
            </a:pPr>
            <a:endParaRPr lang="en-US" altLang="zh-CN" sz="6600" b="1" dirty="0">
              <a:solidFill>
                <a:srgbClr val="0066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9000"/>
              </a:lnSpc>
            </a:pPr>
            <a:r>
              <a:rPr lang="zh-CN" altLang="en-US" sz="6600" b="1" dirty="0" smtClean="0">
                <a:latin typeface="微软雅黑" panose="020B0503020204020204" charset="-122"/>
                <a:ea typeface="微软雅黑" panose="020B0503020204020204" charset="-122"/>
              </a:rPr>
              <a:t>水</a:t>
            </a:r>
            <a:r>
              <a:rPr lang="zh-CN" altLang="en-US" sz="6600" b="1" dirty="0">
                <a:latin typeface="微软雅黑" panose="020B0503020204020204" charset="-122"/>
                <a:ea typeface="微软雅黑" panose="020B0503020204020204" charset="-122"/>
              </a:rPr>
              <a:t>中倒影</a:t>
            </a:r>
            <a:r>
              <a:rPr lang="zh-CN" altLang="en-US" sz="9600" b="1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ｅｅｅ</a:t>
            </a:r>
          </a:p>
          <a:p>
            <a:endParaRPr lang="zh-CN" altLang="en-US" sz="2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764" b="94276" l="9937" r="9471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56241" y="530718"/>
            <a:ext cx="2883658" cy="181066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890" l="9761" r="93709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15492" y="581230"/>
            <a:ext cx="2810500" cy="178018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777" b="90782" l="1661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80510" y="3324543"/>
            <a:ext cx="3304318" cy="218255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3310" l="385" r="9673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03343" y="3460557"/>
            <a:ext cx="3170195" cy="173141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072870" y="2414117"/>
            <a:ext cx="330431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宋体" panose="02010600030101010101" pitchFamily="2" charset="-122"/>
              </a:rPr>
              <a:t>一声汽车平平</a:t>
            </a:r>
            <a:r>
              <a:rPr lang="zh-CN" altLang="en-US" b="1" dirty="0" smtClean="0">
                <a:latin typeface="宋体" panose="02010600030101010101" pitchFamily="2" charset="-122"/>
              </a:rPr>
              <a:t>走</a:t>
            </a:r>
            <a:endParaRPr lang="zh-CN" altLang="en-US" b="1" dirty="0">
              <a:latin typeface="宋体" panose="02010600030101010101" pitchFamily="2" charset="-122"/>
            </a:endParaRPr>
          </a:p>
          <a:p>
            <a:r>
              <a:rPr lang="zh-CN" altLang="en-US" sz="4400" dirty="0" smtClean="0">
                <a:latin typeface="宋体" panose="02010600030101010101" pitchFamily="2" charset="-122"/>
              </a:rPr>
              <a:t> </a:t>
            </a:r>
            <a:r>
              <a:rPr lang="en-US" altLang="zh-CN" sz="4400" dirty="0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8  8  8</a:t>
            </a:r>
            <a:endParaRPr lang="en-US" altLang="zh-CN" sz="4400" dirty="0">
              <a:solidFill>
                <a:srgbClr val="FF33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64881" y="2406701"/>
            <a:ext cx="330431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宋体" panose="02010600030101010101" pitchFamily="2" charset="-122"/>
              </a:rPr>
              <a:t>二声汽车要</a:t>
            </a:r>
            <a:r>
              <a:rPr lang="zh-CN" altLang="en-US" b="1" dirty="0" smtClean="0">
                <a:latin typeface="宋体" panose="02010600030101010101" pitchFamily="2" charset="-122"/>
              </a:rPr>
              <a:t>上坡</a:t>
            </a:r>
            <a:endParaRPr lang="zh-CN" altLang="en-US" b="1" dirty="0">
              <a:latin typeface="宋体" panose="02010600030101010101" pitchFamily="2" charset="-122"/>
            </a:endParaRPr>
          </a:p>
          <a:p>
            <a:r>
              <a:rPr lang="zh-CN" altLang="en-US" b="1" dirty="0">
                <a:latin typeface="宋体" panose="02010600030101010101" pitchFamily="2" charset="-122"/>
              </a:rPr>
              <a:t>  </a:t>
            </a:r>
            <a:r>
              <a:rPr lang="en-US" altLang="zh-CN" sz="4400" dirty="0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9  9  9</a:t>
            </a:r>
            <a:endParaRPr lang="en-US" altLang="zh-CN" sz="4400" dirty="0">
              <a:solidFill>
                <a:srgbClr val="FF33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64881" y="5280529"/>
            <a:ext cx="330431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宋体" panose="02010600030101010101" pitchFamily="2" charset="-122"/>
              </a:rPr>
              <a:t>四声汽车一直往下</a:t>
            </a:r>
            <a:r>
              <a:rPr lang="zh-CN" altLang="en-US" b="1" dirty="0" smtClean="0">
                <a:latin typeface="宋体" panose="02010600030101010101" pitchFamily="2" charset="-122"/>
              </a:rPr>
              <a:t>走</a:t>
            </a:r>
            <a:endParaRPr lang="zh-CN" altLang="en-US" b="1" dirty="0">
              <a:latin typeface="宋体" panose="02010600030101010101" pitchFamily="2" charset="-122"/>
            </a:endParaRPr>
          </a:p>
          <a:p>
            <a:r>
              <a:rPr lang="zh-CN" altLang="en-US" sz="4400" dirty="0">
                <a:solidFill>
                  <a:srgbClr val="FF33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4400" dirty="0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è  </a:t>
            </a:r>
            <a:r>
              <a:rPr lang="en-US" altLang="zh-CN" sz="4400" dirty="0" err="1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è</a:t>
            </a:r>
            <a:r>
              <a:rPr lang="en-US" altLang="zh-CN" sz="4400" dirty="0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4400" dirty="0" err="1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è</a:t>
            </a:r>
            <a:endParaRPr lang="en-US" altLang="zh-CN" sz="4400" dirty="0">
              <a:solidFill>
                <a:srgbClr val="FF33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64591" y="5280529"/>
            <a:ext cx="330431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宋体" panose="02010600030101010101" pitchFamily="2" charset="-122"/>
              </a:rPr>
              <a:t>三声汽车下坡又</a:t>
            </a:r>
            <a:r>
              <a:rPr lang="zh-CN" altLang="en-US" b="1" dirty="0" smtClean="0">
                <a:latin typeface="宋体" panose="02010600030101010101" pitchFamily="2" charset="-122"/>
              </a:rPr>
              <a:t>上坡</a:t>
            </a:r>
            <a:endParaRPr lang="zh-CN" altLang="en-US" b="1" dirty="0">
              <a:latin typeface="宋体" panose="02010600030101010101" pitchFamily="2" charset="-122"/>
            </a:endParaRPr>
          </a:p>
          <a:p>
            <a:r>
              <a:rPr lang="zh-CN" altLang="en-US" sz="4400" dirty="0">
                <a:solidFill>
                  <a:srgbClr val="FF33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4400" dirty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ě </a:t>
            </a:r>
            <a:r>
              <a:rPr lang="en-US" altLang="zh-CN" sz="4400" dirty="0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4400" dirty="0" err="1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ě</a:t>
            </a:r>
            <a:r>
              <a:rPr lang="en-US" altLang="zh-CN" sz="4400" dirty="0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4400" dirty="0" err="1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ě</a:t>
            </a:r>
            <a:endParaRPr lang="en-US" altLang="zh-CN" sz="4400" dirty="0">
              <a:solidFill>
                <a:srgbClr val="FF33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82143" y="581230"/>
            <a:ext cx="4539343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0" dirty="0" smtClean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8    </a:t>
            </a:r>
            <a:r>
              <a:rPr lang="zh-CN" altLang="en-US" sz="4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婀娜多姿</a:t>
            </a:r>
            <a:r>
              <a:rPr lang="en-US" altLang="zh-CN" sz="4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altLang="zh-CN" sz="6000" dirty="0" smtClean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9    </a:t>
            </a:r>
            <a:r>
              <a:rPr lang="zh-CN" altLang="en-US" sz="4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飞蛾扑火</a:t>
            </a:r>
            <a:endParaRPr lang="en-US" altLang="zh-CN" sz="48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6000" dirty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ě    </a:t>
            </a:r>
            <a:r>
              <a:rPr lang="zh-CN" altLang="en-US" sz="4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恶心呕吐</a:t>
            </a:r>
            <a:endParaRPr lang="en-US" altLang="zh-CN" sz="48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6000" dirty="0" smtClean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è    </a:t>
            </a:r>
            <a:r>
              <a:rPr lang="zh-CN" altLang="en-US" sz="4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自食恶果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我会写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3521595" y="5042777"/>
            <a:ext cx="5099891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en-US" altLang="zh-CN" sz="24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zh-CN" altLang="en-US" sz="4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先写拼音，再标声调。</a:t>
            </a:r>
            <a:endParaRPr lang="en-US" altLang="zh-CN" sz="4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698171" y="2668797"/>
            <a:ext cx="8164286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714500" y="3338268"/>
            <a:ext cx="8164286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730828" y="4073054"/>
            <a:ext cx="8164286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763485" y="4856825"/>
            <a:ext cx="8164286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2148651" y="2891948"/>
            <a:ext cx="73968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96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ē  </a:t>
            </a:r>
            <a:r>
              <a:rPr lang="en-US" altLang="zh-CN" sz="96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é   </a:t>
            </a:r>
            <a:r>
              <a:rPr lang="en-US" altLang="zh-CN" sz="96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ě   </a:t>
            </a:r>
            <a:r>
              <a:rPr lang="en-US" altLang="zh-CN" sz="96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è</a:t>
            </a:r>
            <a:endParaRPr lang="zh-CN" altLang="en-US" sz="96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148651" y="1268835"/>
            <a:ext cx="73968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8   9</a:t>
            </a:r>
            <a:endParaRPr lang="zh-CN" altLang="en-US" sz="9600" dirty="0">
              <a:solidFill>
                <a:srgbClr val="0070C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归纳总结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35581" y="1338943"/>
            <a:ext cx="11136086" cy="35855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圆圆脸蛋扎</a:t>
            </a:r>
            <a:r>
              <a:rPr lang="zh-CN" altLang="en-US" sz="4400" b="1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小辫，张大</a:t>
            </a:r>
            <a:r>
              <a:rPr lang="zh-CN" altLang="en-US" sz="4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嘴巴 </a:t>
            </a:r>
            <a:r>
              <a:rPr lang="zh-CN" altLang="en-US" sz="4400" b="1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7200" b="1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a </a:t>
            </a:r>
            <a:r>
              <a:rPr lang="en-US" altLang="zh-CN" sz="7200" b="1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a</a:t>
            </a:r>
            <a:r>
              <a:rPr lang="en-US" altLang="zh-CN" sz="7200" b="1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7200" b="1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a</a:t>
            </a:r>
            <a:endParaRPr lang="en-US" altLang="zh-CN" sz="7200" b="1" dirty="0">
              <a:solidFill>
                <a:srgbClr val="FF00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太阳</a:t>
            </a:r>
            <a:r>
              <a:rPr lang="zh-CN" altLang="en-US" sz="4400" b="1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出来</a:t>
            </a:r>
            <a:r>
              <a:rPr lang="zh-CN" altLang="en-US" sz="4400" b="1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红</a:t>
            </a:r>
            <a:r>
              <a:rPr lang="zh-CN" altLang="en-US" sz="4400" b="1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彤彤</a:t>
            </a:r>
            <a:r>
              <a:rPr lang="zh-CN" altLang="en-US" sz="4400" b="1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，公鸡</a:t>
            </a:r>
            <a:r>
              <a:rPr lang="zh-CN" altLang="en-US" sz="4400" b="1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一</a:t>
            </a:r>
            <a:r>
              <a:rPr lang="zh-CN" altLang="en-US" sz="4400" b="1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叫  </a:t>
            </a:r>
            <a:r>
              <a:rPr lang="en-US" altLang="zh-CN" sz="7200" b="1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o </a:t>
            </a:r>
            <a:r>
              <a:rPr lang="en-US" altLang="zh-CN" sz="7200" b="1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o</a:t>
            </a:r>
            <a:r>
              <a:rPr lang="en-US" altLang="zh-CN" sz="7200" b="1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7200" b="1" dirty="0" err="1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o</a:t>
            </a:r>
            <a:endParaRPr lang="en-US" altLang="zh-CN" sz="7200" b="1" dirty="0">
              <a:solidFill>
                <a:srgbClr val="FF00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  <a:p>
            <a:pPr lvl="0">
              <a:lnSpc>
                <a:spcPts val="9000"/>
              </a:lnSpc>
            </a:pPr>
            <a:r>
              <a:rPr lang="zh-CN" altLang="en-US" sz="4400" b="1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清清</a:t>
            </a:r>
            <a:r>
              <a:rPr lang="zh-CN" altLang="en-US" sz="4400" b="1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池塘一只</a:t>
            </a:r>
            <a:r>
              <a:rPr lang="zh-CN" altLang="en-US" sz="4400" b="1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鹅，水</a:t>
            </a:r>
            <a:r>
              <a:rPr lang="zh-CN" altLang="en-US" sz="4400" b="1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中</a:t>
            </a:r>
            <a:r>
              <a:rPr lang="zh-CN" altLang="en-US" sz="4400" b="1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倒影 </a:t>
            </a:r>
            <a:r>
              <a:rPr lang="zh-CN" altLang="en-US" sz="7200" b="1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ｅｅｅ</a:t>
            </a:r>
            <a:endParaRPr lang="zh-CN" altLang="en-US" sz="7200" b="1" dirty="0">
              <a:solidFill>
                <a:srgbClr val="FF00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归纳总结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35581" y="1338943"/>
            <a:ext cx="111360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zh-CN" altLang="en-US" sz="7200" b="1" dirty="0">
              <a:solidFill>
                <a:srgbClr val="FF00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791" b="97105" l="2227" r="98330">
                        <a14:foregroundMark x1="5010" y1="25835" x2="30619" y2="74053"/>
                        <a14:foregroundMark x1="24495" y1="25501" x2="29784" y2="57572"/>
                        <a14:foregroundMark x1="68963" y1="24388" x2="94154" y2="74833"/>
                        <a14:foregroundMark x1="13987" y1="63363" x2="20042" y2="69376"/>
                        <a14:foregroundMark x1="15936" y1="27394" x2="25678" y2="53229"/>
                        <a14:foregroundMark x1="82324" y1="29065" x2="82463" y2="35746"/>
                        <a14:foregroundMark x1="18163" y1="7795" x2="21781" y2="17817"/>
                        <a14:foregroundMark x1="48782" y1="8018" x2="51635" y2="16815"/>
                        <a14:foregroundMark x1="77871" y1="8909" x2="80445" y2="18151"/>
                        <a14:foregroundMark x1="9603" y1="78062" x2="20529" y2="93430"/>
                        <a14:foregroundMark x1="23660" y1="78174" x2="29228" y2="93207"/>
                        <a14:foregroundMark x1="31454" y1="77394" x2="30967" y2="93987"/>
                        <a14:foregroundMark x1="7029" y1="78396" x2="6820" y2="93764"/>
                        <a14:foregroundMark x1="9951" y1="81626" x2="12457" y2="88864"/>
                        <a14:foregroundMark x1="38692" y1="78731" x2="38692" y2="93430"/>
                        <a14:foregroundMark x1="63883" y1="78174" x2="63187" y2="92873"/>
                        <a14:foregroundMark x1="53584" y1="79510" x2="55741" y2="93541"/>
                        <a14:foregroundMark x1="61308" y1="85857" x2="48782" y2="87416"/>
                        <a14:foregroundMark x1="73626" y1="79176" x2="75644" y2="93541"/>
                        <a14:foregroundMark x1="84064" y1="79287" x2="87126" y2="93764"/>
                        <a14:foregroundMark x1="90745" y1="79176" x2="92902" y2="93541"/>
                        <a14:foregroundMark x1="77523" y1="86971" x2="85386" y2="86414"/>
                        <a14:foregroundMark x1="70633" y1="79287" x2="70494" y2="93207"/>
                        <a14:foregroundMark x1="94642" y1="79287" x2="94154" y2="93430"/>
                        <a14:foregroundMark x1="94850" y1="79176" x2="94990" y2="93541"/>
                        <a14:foregroundMark x1="95198" y1="93764" x2="70007" y2="93764"/>
                        <a14:foregroundMark x1="19833" y1="12361" x2="19833" y2="12361"/>
                        <a14:foregroundMark x1="19833" y1="12361" x2="19833" y2="12361"/>
                        <a14:foregroundMark x1="19833" y1="12361" x2="16910" y2="16815"/>
                        <a14:foregroundMark x1="51148" y1="9911" x2="46695" y2="16258"/>
                        <a14:foregroundMark x1="19694" y1="7238" x2="18998" y2="12472"/>
                        <a14:foregroundMark x1="52749" y1="78731" x2="91371" y2="78731"/>
                        <a14:foregroundMark x1="6541" y1="78174" x2="6193" y2="93987"/>
                        <a14:foregroundMark x1="78358" y1="8018" x2="80445" y2="768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15644" y="691659"/>
            <a:ext cx="8760711" cy="5474682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归纳总结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75296" y="581230"/>
            <a:ext cx="816484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a       o       e</a:t>
            </a:r>
            <a:endParaRPr lang="zh-CN" altLang="en-US" sz="9600" dirty="0">
              <a:solidFill>
                <a:srgbClr val="FF00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77389" y="1460764"/>
            <a:ext cx="11839661" cy="4972017"/>
            <a:chOff x="277389" y="1460764"/>
            <a:chExt cx="11839661" cy="497201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8197" b="95082" l="0" r="99741">
                          <a14:foregroundMark x1="44301" y1="32787" x2="32383" y2="72131"/>
                          <a14:foregroundMark x1="71244" y1="35246" x2="57902" y2="71311"/>
                          <a14:foregroundMark x1="78109" y1="20492" x2="92098" y2="64754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77389" y="1460764"/>
              <a:ext cx="11839661" cy="1871035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549044" y="2839536"/>
              <a:ext cx="985847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dirty="0"/>
                <a:t>ā    </a:t>
              </a:r>
              <a:r>
                <a:rPr lang="en-US" altLang="zh-CN" sz="8000" dirty="0" smtClean="0"/>
                <a:t>     á          ǎ         à</a:t>
              </a:r>
              <a:endParaRPr lang="zh-CN" altLang="en-US" sz="8000" dirty="0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465383" y="5109342"/>
              <a:ext cx="985847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dirty="0"/>
                <a:t>ē   </a:t>
              </a:r>
              <a:r>
                <a:rPr lang="en-US" altLang="zh-CN" sz="8000" dirty="0" smtClean="0"/>
                <a:t>       é          ě        </a:t>
              </a:r>
              <a:r>
                <a:rPr lang="en-US" altLang="zh-CN" sz="8000" dirty="0"/>
                <a:t>è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549044" y="3945195"/>
              <a:ext cx="985847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dirty="0"/>
                <a:t>ō   </a:t>
              </a:r>
              <a:r>
                <a:rPr lang="en-US" altLang="zh-CN" sz="8000" dirty="0" smtClean="0"/>
                <a:t>      ó          ǒ        </a:t>
              </a:r>
              <a:r>
                <a:rPr lang="en-US" altLang="zh-CN" sz="8000" dirty="0"/>
                <a:t>ò</a:t>
              </a: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课堂小练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35581" y="873618"/>
            <a:ext cx="99193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4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比一比，读一读，把音读准。</a:t>
            </a:r>
            <a:endParaRPr lang="zh-CN" altLang="en-US" sz="4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556504" y="2528925"/>
            <a:ext cx="2448603" cy="1252368"/>
            <a:chOff x="2500884" y="2212047"/>
            <a:chExt cx="2448603" cy="1252368"/>
          </a:xfrm>
        </p:grpSpPr>
        <p:grpSp>
          <p:nvGrpSpPr>
            <p:cNvPr id="9" name="组合 8"/>
            <p:cNvGrpSpPr/>
            <p:nvPr/>
          </p:nvGrpSpPr>
          <p:grpSpPr>
            <a:xfrm>
              <a:off x="2500884" y="2212047"/>
              <a:ext cx="1121676" cy="1252368"/>
              <a:chOff x="1512750" y="1802598"/>
              <a:chExt cx="1121676" cy="1252368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1662876" y="2083416"/>
                <a:ext cx="971550" cy="971550"/>
              </a:xfrm>
              <a:prstGeom prst="ellipse">
                <a:avLst/>
              </a:prstGeom>
              <a:solidFill>
                <a:srgbClr val="FF99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1512750" y="1802598"/>
                <a:ext cx="971551" cy="1191993"/>
              </a:xfrm>
              <a:prstGeom prst="rect">
                <a:avLst/>
              </a:prstGeom>
              <a:noFill/>
              <a:ln w="9525">
                <a:noFill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wrap="square" rtlCol="0">
                <a:spAutoFit/>
              </a:bodyPr>
              <a:lstStyle/>
              <a:p>
                <a:pPr indent="304800" algn="ctr">
                  <a:lnSpc>
                    <a:spcPct val="150000"/>
                  </a:lnSpc>
                </a:pPr>
                <a:r>
                  <a:rPr lang="en-US" altLang="zh-CN" sz="54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宋体" panose="02010600030101010101" pitchFamily="2" charset="-122"/>
                  </a:rPr>
                  <a:t>á</a:t>
                </a:r>
                <a:endParaRPr lang="zh-CN" altLang="en-US" sz="5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宋体" panose="02010600030101010101" pitchFamily="2" charset="-122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3827811" y="2212047"/>
              <a:ext cx="1121676" cy="1252368"/>
              <a:chOff x="1512750" y="1802598"/>
              <a:chExt cx="1121676" cy="1252368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1662876" y="2083416"/>
                <a:ext cx="971550" cy="971550"/>
              </a:xfrm>
              <a:prstGeom prst="ellipse">
                <a:avLst/>
              </a:prstGeom>
              <a:solidFill>
                <a:srgbClr val="FF99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1512750" y="1802598"/>
                <a:ext cx="971551" cy="1191993"/>
              </a:xfrm>
              <a:prstGeom prst="rect">
                <a:avLst/>
              </a:prstGeom>
              <a:noFill/>
              <a:ln w="9525">
                <a:noFill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wrap="square" rtlCol="0">
                <a:spAutoFit/>
              </a:bodyPr>
              <a:lstStyle/>
              <a:p>
                <a:pPr indent="304800" algn="ctr">
                  <a:lnSpc>
                    <a:spcPct val="150000"/>
                  </a:lnSpc>
                </a:pPr>
                <a:r>
                  <a:rPr lang="en-US" altLang="zh-CN" sz="54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宋体" panose="02010600030101010101" pitchFamily="2" charset="-122"/>
                  </a:rPr>
                  <a:t>ǎ</a:t>
                </a:r>
                <a:endParaRPr lang="zh-CN" altLang="en-US" sz="5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宋体" panose="02010600030101010101" pitchFamily="2" charset="-122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4969265" y="2528925"/>
            <a:ext cx="2448603" cy="1252368"/>
            <a:chOff x="2500884" y="2212047"/>
            <a:chExt cx="2448603" cy="1252368"/>
          </a:xfrm>
        </p:grpSpPr>
        <p:grpSp>
          <p:nvGrpSpPr>
            <p:cNvPr id="22" name="组合 21"/>
            <p:cNvGrpSpPr/>
            <p:nvPr/>
          </p:nvGrpSpPr>
          <p:grpSpPr>
            <a:xfrm>
              <a:off x="2500884" y="2212047"/>
              <a:ext cx="1121676" cy="1252368"/>
              <a:chOff x="1512750" y="1802598"/>
              <a:chExt cx="1121676" cy="1252368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1662876" y="2083416"/>
                <a:ext cx="971550" cy="971550"/>
              </a:xfrm>
              <a:prstGeom prst="ellipse">
                <a:avLst/>
              </a:prstGeom>
              <a:solidFill>
                <a:srgbClr val="FF99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1512750" y="1802598"/>
                <a:ext cx="971551" cy="1191993"/>
              </a:xfrm>
              <a:prstGeom prst="rect">
                <a:avLst/>
              </a:prstGeom>
              <a:noFill/>
              <a:ln w="9525">
                <a:noFill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wrap="square" rtlCol="0">
                <a:spAutoFit/>
              </a:bodyPr>
              <a:lstStyle/>
              <a:p>
                <a:pPr indent="304800" algn="ctr">
                  <a:lnSpc>
                    <a:spcPct val="150000"/>
                  </a:lnSpc>
                </a:pPr>
                <a:r>
                  <a:rPr lang="en-US" altLang="zh-CN" sz="54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宋体" panose="02010600030101010101" pitchFamily="2" charset="-122"/>
                  </a:rPr>
                  <a:t>ó</a:t>
                </a:r>
                <a:endParaRPr lang="zh-CN" altLang="en-US" sz="5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宋体" panose="02010600030101010101" pitchFamily="2" charset="-122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3827811" y="2212047"/>
              <a:ext cx="1121676" cy="1252368"/>
              <a:chOff x="1512750" y="1802598"/>
              <a:chExt cx="1121676" cy="1252368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1662876" y="2083416"/>
                <a:ext cx="971550" cy="971550"/>
              </a:xfrm>
              <a:prstGeom prst="ellipse">
                <a:avLst/>
              </a:prstGeom>
              <a:solidFill>
                <a:srgbClr val="FF99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1512750" y="1802598"/>
                <a:ext cx="971551" cy="1191993"/>
              </a:xfrm>
              <a:prstGeom prst="rect">
                <a:avLst/>
              </a:prstGeom>
              <a:noFill/>
              <a:ln w="9525">
                <a:noFill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wrap="square" rtlCol="0">
                <a:spAutoFit/>
              </a:bodyPr>
              <a:lstStyle/>
              <a:p>
                <a:pPr indent="304800" algn="ctr">
                  <a:lnSpc>
                    <a:spcPct val="150000"/>
                  </a:lnSpc>
                </a:pPr>
                <a:r>
                  <a:rPr lang="en-US" altLang="zh-CN" sz="54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宋体" panose="02010600030101010101" pitchFamily="2" charset="-122"/>
                  </a:rPr>
                  <a:t>ǒ</a:t>
                </a:r>
                <a:endParaRPr lang="zh-CN" altLang="en-US" sz="5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宋体" panose="02010600030101010101" pitchFamily="2" charset="-122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8382025" y="2528925"/>
            <a:ext cx="2448603" cy="1252368"/>
            <a:chOff x="2500884" y="2212047"/>
            <a:chExt cx="2448603" cy="1252368"/>
          </a:xfrm>
        </p:grpSpPr>
        <p:grpSp>
          <p:nvGrpSpPr>
            <p:cNvPr id="29" name="组合 28"/>
            <p:cNvGrpSpPr/>
            <p:nvPr/>
          </p:nvGrpSpPr>
          <p:grpSpPr>
            <a:xfrm>
              <a:off x="2500884" y="2212047"/>
              <a:ext cx="1121676" cy="1252368"/>
              <a:chOff x="1512750" y="1802598"/>
              <a:chExt cx="1121676" cy="1252368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1662876" y="2083416"/>
                <a:ext cx="971550" cy="971550"/>
              </a:xfrm>
              <a:prstGeom prst="ellipse">
                <a:avLst/>
              </a:prstGeom>
              <a:solidFill>
                <a:srgbClr val="FF99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1512750" y="1802598"/>
                <a:ext cx="971551" cy="1191993"/>
              </a:xfrm>
              <a:prstGeom prst="rect">
                <a:avLst/>
              </a:prstGeom>
              <a:noFill/>
              <a:ln w="9525">
                <a:noFill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wrap="square" rtlCol="0">
                <a:spAutoFit/>
              </a:bodyPr>
              <a:lstStyle/>
              <a:p>
                <a:pPr indent="304800" algn="ctr">
                  <a:lnSpc>
                    <a:spcPct val="150000"/>
                  </a:lnSpc>
                </a:pPr>
                <a:r>
                  <a:rPr lang="en-US" altLang="zh-CN" sz="54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宋体" panose="02010600030101010101" pitchFamily="2" charset="-122"/>
                  </a:rPr>
                  <a:t>é</a:t>
                </a:r>
                <a:endParaRPr lang="zh-CN" altLang="en-US" sz="5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宋体" panose="02010600030101010101" pitchFamily="2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3827811" y="2212047"/>
              <a:ext cx="1121676" cy="1252368"/>
              <a:chOff x="1512750" y="1802598"/>
              <a:chExt cx="1121676" cy="1252368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1662876" y="2083416"/>
                <a:ext cx="971550" cy="971550"/>
              </a:xfrm>
              <a:prstGeom prst="ellipse">
                <a:avLst/>
              </a:prstGeom>
              <a:solidFill>
                <a:srgbClr val="FF99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1512750" y="1802598"/>
                <a:ext cx="971551" cy="1191993"/>
              </a:xfrm>
              <a:prstGeom prst="rect">
                <a:avLst/>
              </a:prstGeom>
              <a:noFill/>
              <a:ln w="9525">
                <a:noFill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wrap="square" rtlCol="0">
                <a:spAutoFit/>
              </a:bodyPr>
              <a:lstStyle/>
              <a:p>
                <a:pPr indent="304800" algn="ctr">
                  <a:lnSpc>
                    <a:spcPct val="150000"/>
                  </a:lnSpc>
                </a:pPr>
                <a:r>
                  <a:rPr lang="en-US" altLang="zh-CN" sz="54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宋体" panose="02010600030101010101" pitchFamily="2" charset="-122"/>
                  </a:rPr>
                  <a:t>ě</a:t>
                </a:r>
                <a:endParaRPr lang="zh-CN" altLang="en-US" sz="5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矩形 170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引入新课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92982" y="1476613"/>
            <a:ext cx="307516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        儿歌</a:t>
            </a:r>
            <a:endParaRPr lang="en-US" altLang="zh-CN" sz="2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汉语拼音用处大，</a:t>
            </a:r>
          </a:p>
          <a:p>
            <a:pPr lvl="0">
              <a:lnSpc>
                <a:spcPct val="150000"/>
              </a:lnSpc>
            </a:pPr>
            <a:r>
              <a:rPr lang="zh-CN" altLang="en-US" sz="2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学习生字需要它，</a:t>
            </a:r>
          </a:p>
          <a:p>
            <a:pPr lvl="0">
              <a:lnSpc>
                <a:spcPct val="150000"/>
              </a:lnSpc>
            </a:pPr>
            <a:r>
              <a:rPr lang="zh-CN" altLang="en-US" sz="2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帮助学好普通话，</a:t>
            </a:r>
          </a:p>
          <a:p>
            <a:pPr lvl="0">
              <a:lnSpc>
                <a:spcPct val="150000"/>
              </a:lnSpc>
            </a:pPr>
            <a:r>
              <a:rPr lang="zh-CN" altLang="en-US" sz="2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我们决心学好它。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0276" y="1933056"/>
            <a:ext cx="2961753" cy="28675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课后作业</a:t>
            </a:r>
          </a:p>
        </p:txBody>
      </p:sp>
      <p:sp>
        <p:nvSpPr>
          <p:cNvPr id="2" name="矩形 1"/>
          <p:cNvSpPr/>
          <p:nvPr/>
        </p:nvSpPr>
        <p:spPr>
          <a:xfrm>
            <a:off x="1235581" y="873618"/>
            <a:ext cx="991932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4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今天我们认识了拼音王国的三兄弟和他们四种不同的声调。请你把他们带回家，考考你们的父母，看看他们会吗？ </a:t>
            </a:r>
            <a:endParaRPr lang="zh-CN" altLang="en-US" sz="4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757846" y="4437604"/>
            <a:ext cx="2639337" cy="1715555"/>
            <a:chOff x="8757846" y="4437604"/>
            <a:chExt cx="2639337" cy="1715555"/>
          </a:xfrm>
        </p:grpSpPr>
        <p:sp>
          <p:nvSpPr>
            <p:cNvPr id="5" name="云形标注 4"/>
            <p:cNvSpPr/>
            <p:nvPr/>
          </p:nvSpPr>
          <p:spPr>
            <a:xfrm rot="20741977" flipV="1">
              <a:off x="8757846" y="4437604"/>
              <a:ext cx="2564535" cy="1715555"/>
            </a:xfrm>
            <a:prstGeom prst="cloudCallout">
              <a:avLst>
                <a:gd name="adj1" fmla="val -58955"/>
                <a:gd name="adj2" fmla="val 6604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 rot="21032048">
              <a:off x="8927984" y="4626618"/>
              <a:ext cx="246919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2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a o e</a:t>
              </a:r>
              <a:endParaRPr lang="zh-CN" altLang="en-US" sz="72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矩形 170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引入新课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6453985" y="1866876"/>
            <a:ext cx="3653401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     拼音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王国中有三大家族，它们分别是声母、韵母、整体认读音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节。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今天，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我们先来认识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韵母家族中最最可爱的一个孩子，它就是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a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8832" y="1599229"/>
            <a:ext cx="2905053" cy="396237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我会认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525" y="1073872"/>
            <a:ext cx="5386693" cy="45201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8" name="文本框 27"/>
          <p:cNvSpPr txBox="1"/>
          <p:nvPr/>
        </p:nvSpPr>
        <p:spPr>
          <a:xfrm>
            <a:off x="7385285" y="2592574"/>
            <a:ext cx="433752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请仔细观察，</a:t>
            </a:r>
            <a:endParaRPr lang="en-US" altLang="zh-CN" sz="28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2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你发现谁的歌声是</a:t>
            </a:r>
            <a:r>
              <a:rPr lang="en-US" altLang="zh-CN" sz="44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a</a:t>
            </a: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了吗</a:t>
            </a:r>
            <a:r>
              <a:rPr lang="zh-CN" altLang="en-US" sz="2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？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我会认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54" b="100000" l="0" r="100000">
                        <a14:foregroundMark x1="42667" y1="70385" x2="14667" y2="98846"/>
                        <a14:foregroundMark x1="19111" y1="67308" x2="16444" y2="73846"/>
                        <a14:foregroundMark x1="41333" y1="72308" x2="22667" y2="75385"/>
                        <a14:foregroundMark x1="44444" y1="80385" x2="25778" y2="99615"/>
                        <a14:foregroundMark x1="8444" y1="83846" x2="16889" y2="9346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696288" y="3452543"/>
            <a:ext cx="1428823" cy="16510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文本框 4"/>
          <p:cNvSpPr txBox="1"/>
          <p:nvPr/>
        </p:nvSpPr>
        <p:spPr>
          <a:xfrm>
            <a:off x="1567543" y="1338942"/>
            <a:ext cx="76417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嗨</a:t>
            </a:r>
            <a:r>
              <a:rPr lang="zh-CN" altLang="en-US" sz="96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！我</a:t>
            </a:r>
            <a:r>
              <a:rPr lang="zh-CN" altLang="en-US" sz="96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是</a:t>
            </a:r>
            <a:endParaRPr lang="zh-CN" altLang="en-US" sz="16000" dirty="0">
              <a:solidFill>
                <a:srgbClr val="0070C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0696" y="1230752"/>
            <a:ext cx="1769030" cy="178604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我会认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40765" y="1249094"/>
            <a:ext cx="764177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嗨</a:t>
            </a:r>
            <a:r>
              <a:rPr lang="zh-CN" altLang="en-US" sz="96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！我也是</a:t>
            </a:r>
            <a:r>
              <a:rPr lang="en-US" altLang="zh-CN" sz="16000" dirty="0" smtClean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a</a:t>
            </a:r>
            <a:endParaRPr lang="zh-CN" altLang="en-US" sz="16000" dirty="0">
              <a:solidFill>
                <a:srgbClr val="0070C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7608" l="0" r="98230">
                        <a14:foregroundMark x1="46726" y1="6061" x2="34867" y2="9569"/>
                        <a14:foregroundMark x1="49912" y1="23604" x2="44248" y2="28230"/>
                        <a14:foregroundMark x1="39292" y1="36683" x2="26018" y2="56459"/>
                        <a14:foregroundMark x1="26726" y1="56459" x2="55044" y2="6618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9937" y="3803639"/>
            <a:ext cx="1635184" cy="181462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0764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记一记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3227682" y="3987334"/>
            <a:ext cx="2349908" cy="724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en-US" altLang="zh-CN" sz="24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</a:p>
        </p:txBody>
      </p:sp>
      <p:sp>
        <p:nvSpPr>
          <p:cNvPr id="13" name="矩形 1"/>
          <p:cNvSpPr>
            <a:spLocks noChangeArrowheads="1"/>
          </p:cNvSpPr>
          <p:nvPr/>
        </p:nvSpPr>
        <p:spPr bwMode="auto">
          <a:xfrm>
            <a:off x="3306263" y="1525349"/>
            <a:ext cx="3384550" cy="724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4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</a:p>
        </p:txBody>
      </p:sp>
      <p:sp>
        <p:nvSpPr>
          <p:cNvPr id="2" name="矩形 1"/>
          <p:cNvSpPr/>
          <p:nvPr/>
        </p:nvSpPr>
        <p:spPr>
          <a:xfrm>
            <a:off x="2590800" y="3433336"/>
            <a:ext cx="740228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600" b="1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张大</a:t>
            </a:r>
            <a:r>
              <a:rPr lang="zh-CN" altLang="en-US" sz="66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嘴巴 </a:t>
            </a:r>
            <a:r>
              <a:rPr lang="en-US" altLang="zh-CN" sz="8000" b="1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a  </a:t>
            </a:r>
            <a:r>
              <a:rPr lang="en-US" altLang="zh-CN" sz="8000" b="1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a</a:t>
            </a:r>
            <a:r>
              <a:rPr lang="en-US" altLang="zh-CN" sz="8000" b="1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8000" b="1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a</a:t>
            </a:r>
            <a:endParaRPr lang="en-US" altLang="zh-CN" sz="8000" b="1" dirty="0">
              <a:solidFill>
                <a:srgbClr val="FF00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00628" y="1599479"/>
            <a:ext cx="749245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6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圆圆脸蛋扎</a:t>
            </a:r>
            <a:r>
              <a:rPr lang="zh-CN" altLang="en-US" sz="6600" b="1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小辫</a:t>
            </a:r>
            <a:r>
              <a:rPr lang="zh-CN" altLang="en-US" sz="66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儿</a:t>
            </a:r>
            <a:r>
              <a:rPr lang="zh-CN" altLang="en-US" sz="6600" b="1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endParaRPr lang="zh-CN" altLang="en-US" sz="66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我会写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821461" y="3660168"/>
            <a:ext cx="3053443" cy="5756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1821461" y="2208944"/>
            <a:ext cx="3053443" cy="1431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805132" y="4378625"/>
            <a:ext cx="306977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1821461" y="2928135"/>
            <a:ext cx="3053443" cy="24146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2588903" y="2299139"/>
            <a:ext cx="12083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上格</a:t>
            </a:r>
            <a:endParaRPr lang="zh-CN" altLang="en-US" sz="4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637889" y="3001268"/>
            <a:ext cx="12083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中</a:t>
            </a:r>
            <a:r>
              <a:rPr lang="zh-CN" altLang="en-US" sz="4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格</a:t>
            </a:r>
            <a:endParaRPr lang="zh-CN" altLang="en-US" sz="4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621561" y="3719726"/>
            <a:ext cx="12083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下</a:t>
            </a:r>
            <a:r>
              <a:rPr lang="zh-CN" altLang="en-US" sz="4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格</a:t>
            </a:r>
            <a:endParaRPr lang="zh-CN" altLang="en-US" sz="4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070846" y="2023199"/>
            <a:ext cx="11756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第一线</a:t>
            </a:r>
            <a:endParaRPr lang="zh-CN" altLang="en-US" sz="2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087175" y="2741657"/>
            <a:ext cx="11756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第二线</a:t>
            </a:r>
            <a:endParaRPr lang="zh-CN" altLang="en-US" sz="2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070846" y="3460113"/>
            <a:ext cx="11756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第三线</a:t>
            </a:r>
            <a:endParaRPr lang="zh-CN" altLang="en-US" sz="2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103504" y="4178570"/>
            <a:ext cx="11756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第四线</a:t>
            </a:r>
            <a:endParaRPr lang="zh-CN" altLang="en-US" sz="2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157785" y="3022114"/>
            <a:ext cx="25472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四线三格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691</Words>
  <Application>Microsoft Office PowerPoint</Application>
  <PresentationFormat>宽屏</PresentationFormat>
  <Paragraphs>148</Paragraphs>
  <Slides>30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8" baseType="lpstr">
      <vt:lpstr>GB Pinyinok-B</vt:lpstr>
      <vt:lpstr>宋体</vt:lpstr>
      <vt:lpstr>微软雅黑</vt:lpstr>
      <vt:lpstr>Arial</vt:lpstr>
      <vt:lpstr>Calibri</vt:lpstr>
      <vt:lpstr>Calibri Light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钟娟娟</dc:creator>
  <cp:lastModifiedBy>Windows 用户</cp:lastModifiedBy>
  <cp:revision>464</cp:revision>
  <cp:lastPrinted>2018-04-06T08:03:00Z</cp:lastPrinted>
  <dcterms:created xsi:type="dcterms:W3CDTF">2016-02-25T11:28:00Z</dcterms:created>
  <dcterms:modified xsi:type="dcterms:W3CDTF">2018-07-18T06:41:10Z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