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  <p:sldMasterId id="2147483674" r:id="rId4"/>
    <p:sldMasterId id="2147483690" r:id="rId5"/>
  </p:sldMasterIdLst>
  <p:notesMasterIdLst>
    <p:notesMasterId r:id="rId8"/>
  </p:notesMasterIdLst>
  <p:sldIdLst>
    <p:sldId id="274" r:id="rId6"/>
    <p:sldId id="258" r:id="rId7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56" d="100"/>
          <a:sy n="56" d="100"/>
        </p:scale>
        <p:origin x="31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28D03262-BB09-4540-B98D-B441208BC2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00E789AF-6E05-43D1-884E-2ACC92C12CCA}" type="slidenum">
              <a:rPr lang="zh-CN" altLang="en-US">
                <a:latin typeface="Calibri" panose="020F0502020204030204" charset="0"/>
                <a:ea typeface="楷体" panose="02010609060101010101" pitchFamily="49" charset="-122"/>
              </a:rPr>
            </a:fld>
            <a:endParaRPr lang="zh-CN" altLang="en-US">
              <a:latin typeface="Calibri" panose="020F050202020403020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C429B445-895E-442B-ACB2-1EE4C96723D9}" type="slidenum">
              <a:rPr lang="zh-CN" altLang="en-US">
                <a:latin typeface="Calibri" panose="020F0502020204030204" charset="0"/>
                <a:ea typeface="楷体" panose="02010609060101010101" pitchFamily="49" charset="-122"/>
              </a:rPr>
            </a:fld>
            <a:endParaRPr lang="zh-CN" altLang="en-US">
              <a:latin typeface="Calibri" panose="020F050202020403020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277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6857E663-5D2D-4EC1-A941-187E7BAD2D7B}" type="slidenum">
              <a:rPr lang="zh-CN" altLang="en-US">
                <a:latin typeface="Calibri" panose="020F0502020204030204" charset="0"/>
                <a:ea typeface="楷体" panose="02010609060101010101" pitchFamily="49" charset="-122"/>
              </a:rPr>
            </a:fld>
            <a:endParaRPr lang="zh-CN" altLang="en-US">
              <a:latin typeface="Calibri" panose="020F050202020403020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68CCD58C-E765-4314-9516-B02186112C30}" type="slidenum">
              <a:rPr lang="zh-CN" altLang="en-US">
                <a:latin typeface="Calibri" panose="020F0502020204030204" charset="0"/>
                <a:ea typeface="楷体" panose="02010609060101010101" pitchFamily="49" charset="-122"/>
              </a:rPr>
            </a:fld>
            <a:endParaRPr lang="zh-CN" altLang="en-US">
              <a:latin typeface="Calibri" panose="020F050202020403020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897F64F0-E3FE-47A6-BEFF-1371CA105BBF}" type="slidenum">
              <a:rPr lang="zh-CN" altLang="en-US">
                <a:latin typeface="Calibri" panose="020F0502020204030204" charset="0"/>
                <a:ea typeface="楷体" panose="02010609060101010101" pitchFamily="49" charset="-122"/>
              </a:rPr>
            </a:fld>
            <a:endParaRPr lang="zh-CN" altLang="en-US">
              <a:latin typeface="Calibri" panose="020F050202020403020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9A7F3C4C-BCBA-4FC2-83D6-ACDC628FD5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DD5CCCC2-0188-45AD-97F7-9EE325D0B8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2053B1B2-4F0C-4722-BDA2-79CA198A146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559FEA5F-438B-45A3-A00C-4177EEF2DE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AA54D59C-CB47-4AAA-8367-BF6FCD4750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048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9A815FCA-E4B2-47BA-90CE-DE6843831ABB}" type="slidenum">
              <a:rPr lang="zh-CN" altLang="en-US">
                <a:latin typeface="Calibri" panose="020F0502020204030204" charset="0"/>
                <a:ea typeface="楷体" panose="02010609060101010101" pitchFamily="49" charset="-122"/>
              </a:rPr>
            </a:fld>
            <a:endParaRPr lang="zh-CN" altLang="en-US">
              <a:latin typeface="Calibri" panose="020F050202020403020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253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45A1D091-9A80-4DFE-83EA-41A065D16517}" type="slidenum">
              <a:rPr lang="zh-CN" altLang="en-US">
                <a:latin typeface="Calibri" panose="020F0502020204030204" charset="0"/>
                <a:ea typeface="楷体" panose="02010609060101010101" pitchFamily="49" charset="-122"/>
              </a:rPr>
            </a:fld>
            <a:endParaRPr lang="zh-CN" altLang="en-US">
              <a:latin typeface="Calibri" panose="020F050202020403020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D1047068-F140-4977-87DD-11F1B5815953}" type="slidenum">
              <a:rPr lang="zh-CN" altLang="en-US">
                <a:latin typeface="Calibri" panose="020F0502020204030204" charset="0"/>
                <a:ea typeface="楷体" panose="02010609060101010101" pitchFamily="49" charset="-122"/>
              </a:rPr>
            </a:fld>
            <a:endParaRPr lang="zh-CN" altLang="en-US">
              <a:latin typeface="Calibri" panose="020F050202020403020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662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6384E9C-261B-4A5A-8595-ED40374E9694}" type="slidenum">
              <a:rPr lang="zh-CN" altLang="en-US">
                <a:latin typeface="Calibri" panose="020F0502020204030204" charset="0"/>
                <a:ea typeface="楷体" panose="02010609060101010101" pitchFamily="49" charset="-122"/>
              </a:rPr>
            </a:fld>
            <a:endParaRPr lang="zh-CN" altLang="en-US">
              <a:latin typeface="Calibri" panose="020F050202020403020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685800" y="5349902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508000" y="4853411"/>
            <a:ext cx="112776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508000" y="3886200"/>
            <a:ext cx="112776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hecker dir="vert"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44000" y="549276"/>
            <a:ext cx="2438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549276"/>
            <a:ext cx="83312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hecker dir="vert"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E92FE19C-F57E-43F0-B24A-90B3E16C17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62A9DED3-6BFD-4447-9163-6EB1849F63C1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907419" y="2667020"/>
            <a:ext cx="6908800" cy="1676400"/>
          </a:xfrm>
        </p:spPr>
        <p:txBody>
          <a:bodyPr/>
          <a:lstStyle>
            <a:lvl1pPr>
              <a:defRPr sz="4400"/>
            </a:lvl1pPr>
          </a:lstStyle>
          <a:p>
            <a:pPr lvl="0"/>
            <a:r>
              <a:rPr lang="zh-CN" altLang="en-US" dirty="0" smtClean="0"/>
              <a:t>谢    谢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2"/>
          <p:cNvSpPr>
            <a:spLocks noGrp="1"/>
          </p:cNvSpPr>
          <p:nvPr>
            <p:ph idx="1" hasCustomPrompt="1"/>
          </p:nvPr>
        </p:nvSpPr>
        <p:spPr bwMode="auto">
          <a:xfrm>
            <a:off x="1722852" y="3469520"/>
            <a:ext cx="8444139" cy="77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2800"/>
            </a:lvl1pPr>
          </a:lstStyle>
          <a:p>
            <a:pPr lvl="0"/>
            <a:r>
              <a:rPr lang="zh-CN" altLang="en-US" dirty="0" smtClean="0"/>
              <a:t>小标题</a:t>
            </a:r>
            <a:endParaRPr lang="zh-CN" altLang="en-US" dirty="0" smtClean="0"/>
          </a:p>
        </p:txBody>
      </p:sp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914536" y="1717913"/>
            <a:ext cx="10060772" cy="132588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 smtClean="0"/>
              <a:t>标题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24308" y="960830"/>
            <a:ext cx="8084219" cy="1325880"/>
          </a:xfrm>
        </p:spPr>
        <p:txBody>
          <a:bodyPr/>
          <a:lstStyle>
            <a:lvl1pPr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92485" y="2430860"/>
            <a:ext cx="6380391" cy="822960"/>
          </a:xfrm>
        </p:spPr>
        <p:txBody>
          <a:bodyPr/>
          <a:lstStyle>
            <a:lvl1pPr algn="l"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E92FE19C-F57E-43F0-B24A-90B3E16C17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62A9DED3-6BFD-4447-9163-6EB1849F63C1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907419" y="2667020"/>
            <a:ext cx="6908800" cy="1676400"/>
          </a:xfrm>
        </p:spPr>
        <p:txBody>
          <a:bodyPr/>
          <a:lstStyle>
            <a:lvl1pPr>
              <a:defRPr sz="4400"/>
            </a:lvl1pPr>
          </a:lstStyle>
          <a:p>
            <a:pPr lvl="0"/>
            <a:r>
              <a:rPr lang="zh-CN" altLang="en-US" dirty="0" smtClean="0"/>
              <a:t>谢    谢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4775200" y="76200"/>
            <a:ext cx="38608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hecker dir="vert"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fld id="{E92FE19C-F57E-43F0-B24A-90B3E16C17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fld id="{62A9DED3-6BFD-4447-9163-6EB1849F63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E92FE19C-F57E-43F0-B24A-90B3E16C17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2A9DED3-6BFD-4447-9163-6EB1849F63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3F92-E179-4B56-B960-20754F9F32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EA6C2-27E7-4ACA-A3D8-1CBDA876EF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3F92-E179-4B56-B960-20754F9F32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EA6C2-27E7-4ACA-A3D8-1CBDA876EF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3F92-E179-4B56-B960-20754F9F32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EA6C2-27E7-4ACA-A3D8-1CBDA876EF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3F92-E179-4B56-B960-20754F9F32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EA6C2-27E7-4ACA-A3D8-1CBDA876EF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3F92-E179-4B56-B960-20754F9F32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EA6C2-27E7-4ACA-A3D8-1CBDA876EF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685800" y="3444902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08000" y="1676400"/>
            <a:ext cx="112776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240633" y="2947085"/>
            <a:ext cx="115824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hecker dir="vert"/>
  </p:transition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3F92-E179-4B56-B960-20754F9F32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EA6C2-27E7-4ACA-A3D8-1CBDA876EF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3F92-E179-4B56-B960-20754F9F32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EA6C2-27E7-4ACA-A3D8-1CBDA876EF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3F92-E179-4B56-B960-20754F9F32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EA6C2-27E7-4ACA-A3D8-1CBDA876EF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3F92-E179-4B56-B960-20754F9F32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EA6C2-27E7-4ACA-A3D8-1CBDA876EF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3F92-E179-4B56-B960-20754F9F32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EA6C2-27E7-4ACA-A3D8-1CBDA876EF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3F92-E179-4B56-B960-20754F9F32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EA6C2-27E7-4ACA-A3D8-1CBDA876EF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406400" y="1600200"/>
            <a:ext cx="5588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791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hecker dir="vert"/>
  </p:transition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4"/>
          </a:xfrm>
        </p:spPr>
        <p:txBody>
          <a:bodyPr/>
          <a:lstStyle/>
          <a:p>
            <a:pPr fontAlgn="base"/>
            <a:fld id="{BBBC591C-27A5-4741-80AD-EDBAC17C10FC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4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4"/>
          </a:xfrm>
        </p:spPr>
        <p:txBody>
          <a:bodyPr/>
          <a:lstStyle/>
          <a:p>
            <a:pPr fontAlgn="base"/>
            <a:fld id="{DB0265AC-52F3-46F6-86C6-20EF61CD005E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406400" y="5410200"/>
            <a:ext cx="114808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375259" y="666750"/>
            <a:ext cx="57207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6193367" y="666750"/>
            <a:ext cx="572298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375259" y="1316037"/>
            <a:ext cx="5720741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6198307" y="1316037"/>
            <a:ext cx="571804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972800" y="6477000"/>
            <a:ext cx="1016000" cy="246888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685800" y="6019800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checker dir="vert"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hecker dir="vert"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85800" y="5849117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12776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609600" y="609600"/>
            <a:ext cx="4011084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4766733" y="609600"/>
            <a:ext cx="7120467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hecker dir="vert"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4673600" y="616634"/>
            <a:ext cx="67056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508000" y="4993760"/>
            <a:ext cx="78232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508000" y="5533218"/>
            <a:ext cx="78232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</p:spTree>
  </p:cSld>
  <p:clrMapOvr>
    <a:masterClrMapping/>
  </p:clrMapOvr>
  <p:transition>
    <p:checker dir="vert"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1.jpe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11" Type="http://schemas.openxmlformats.org/officeDocument/2006/relationships/image" Target="../media/image4.png"/><Relationship Id="rId10" Type="http://schemas.openxmlformats.org/officeDocument/2006/relationships/image" Target="../media/image1.jpeg"/><Relationship Id="rId1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7" Type="http://schemas.openxmlformats.org/officeDocument/2006/relationships/theme" Target="../theme/theme3.xml"/><Relationship Id="rId16" Type="http://schemas.openxmlformats.org/officeDocument/2006/relationships/image" Target="../media/image1.jpeg"/><Relationship Id="rId15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4" Type="http://schemas.openxmlformats.org/officeDocument/2006/relationships/theme" Target="../theme/theme4.xml"/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685800" y="1050898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406400" y="1554162"/>
            <a:ext cx="115824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4165600" y="76200"/>
            <a:ext cx="44704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0972800" y="6477000"/>
            <a:ext cx="1016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85800" y="1050898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685800" y="1057986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>
    <p:checker dir="vert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12217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476751" y="1821180"/>
            <a:ext cx="3238500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 smtClean="0"/>
              <a:t>大</a:t>
            </a:r>
            <a:endParaRPr lang="zh-CN" altLang="en-US" dirty="0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63535" y="3381376"/>
            <a:ext cx="3064933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小</a:t>
            </a:r>
            <a:endParaRPr lang="zh-CN" alt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</p:sldLayoutIdLst>
  <p:transition>
    <p:checker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D3F92-E179-4B56-B960-20754F9F32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AEA6C2-27E7-4ACA-A3D8-1CBDA876EFA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457200" indent="-4572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34.png"/><Relationship Id="rId2" Type="http://schemas.openxmlformats.org/officeDocument/2006/relationships/image" Target="../media/image28.jpeg"/><Relationship Id="rId1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0.png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0.png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0.png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image" Target="../media/image12.png"/><Relationship Id="rId1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0.png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0.png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image" Target="../media/image20.png"/><Relationship Id="rId7" Type="http://schemas.openxmlformats.org/officeDocument/2006/relationships/image" Target="../media/image19.jpeg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10.png"/><Relationship Id="rId10" Type="http://schemas.openxmlformats.org/officeDocument/2006/relationships/tags" Target="../tags/tag8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28.jpeg"/><Relationship Id="rId1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0.png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../media/image31.png"/><Relationship Id="rId3" Type="http://schemas.openxmlformats.org/officeDocument/2006/relationships/image" Target="../media/image30.jpeg"/><Relationship Id="rId2" Type="http://schemas.openxmlformats.org/officeDocument/2006/relationships/image" Target="../media/image28.jpeg"/><Relationship Id="rId1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标题 1"/>
          <p:cNvSpPr txBox="1"/>
          <p:nvPr/>
        </p:nvSpPr>
        <p:spPr>
          <a:xfrm>
            <a:off x="3566584" y="2565400"/>
            <a:ext cx="6946900" cy="1037167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p>
            <a:pPr algn="ctr">
              <a:buFont typeface="Arial" panose="020B0604020202020204" pitchFamily="34" charset="0"/>
            </a:pPr>
            <a:r>
              <a:rPr lang="zh-CN" altLang="en-US" sz="5865" b="1" dirty="0">
                <a:latin typeface="楷体" panose="02010609060101010101" pitchFamily="49" charset="-122"/>
                <a:ea typeface="楷体" panose="02010609060101010101" pitchFamily="49" charset="-122"/>
              </a:rPr>
              <a:t>习作 猜猜他是谁</a:t>
            </a:r>
            <a:endParaRPr lang="zh-CN" altLang="en-US" sz="58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1" name="Picture 5" descr="C:\Users\Administrator\Desktop\课题标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433" y="165100"/>
            <a:ext cx="4819651" cy="7069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对角圆角 9"/>
          <p:cNvSpPr/>
          <p:nvPr/>
        </p:nvSpPr>
        <p:spPr>
          <a:xfrm>
            <a:off x="2582863" y="231775"/>
            <a:ext cx="2428875" cy="63500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我会构思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对话气泡: 圆角矩形 7"/>
          <p:cNvSpPr/>
          <p:nvPr/>
        </p:nvSpPr>
        <p:spPr>
          <a:xfrm>
            <a:off x="4151313" y="2144713"/>
            <a:ext cx="3889375" cy="762000"/>
          </a:xfrm>
          <a:prstGeom prst="wedgeRoundRectCallout">
            <a:avLst>
              <a:gd name="adj1" fmla="val -31683"/>
              <a:gd name="adj2" fmla="val 46886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她的头发又黑又长。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4" name="图片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561388" y="5378450"/>
            <a:ext cx="985837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星形: 六角 1"/>
          <p:cNvSpPr/>
          <p:nvPr/>
        </p:nvSpPr>
        <p:spPr>
          <a:xfrm>
            <a:off x="1981200" y="1174750"/>
            <a:ext cx="779463" cy="6350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: 圆顶角 2"/>
          <p:cNvSpPr/>
          <p:nvPr/>
        </p:nvSpPr>
        <p:spPr>
          <a:xfrm>
            <a:off x="3065463" y="1238250"/>
            <a:ext cx="2905125" cy="506413"/>
          </a:xfrm>
          <a:prstGeom prst="round2Same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抓特点 写生动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话气泡: 圆角矩形 10"/>
          <p:cNvSpPr/>
          <p:nvPr/>
        </p:nvSpPr>
        <p:spPr>
          <a:xfrm>
            <a:off x="4160838" y="3240088"/>
            <a:ext cx="5602287" cy="1133475"/>
          </a:xfrm>
          <a:prstGeom prst="wedgeRoundRectCallout">
            <a:avLst>
              <a:gd name="adj1" fmla="val -31683"/>
              <a:gd name="adj2" fmla="val 46886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她的头发乌黑发亮，像黑色的瀑布一般流下来。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8" name="图片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3925" y="3306763"/>
            <a:ext cx="251936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: 圆角 11"/>
          <p:cNvSpPr/>
          <p:nvPr/>
        </p:nvSpPr>
        <p:spPr>
          <a:xfrm>
            <a:off x="5673725" y="4572000"/>
            <a:ext cx="2133600" cy="6905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生动形象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PA_文本框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20132" y="6629400"/>
            <a:ext cx="1219200" cy="10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25611" name="PA_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0555288" y="76200"/>
            <a:ext cx="4762" cy="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对角圆角 9"/>
          <p:cNvSpPr/>
          <p:nvPr/>
        </p:nvSpPr>
        <p:spPr>
          <a:xfrm>
            <a:off x="2533650" y="230188"/>
            <a:ext cx="2428875" cy="63500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范文欣赏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0420" name="图片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486025" y="1000125"/>
            <a:ext cx="7277100" cy="552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对话气泡: 圆角矩形 1"/>
          <p:cNvSpPr/>
          <p:nvPr/>
        </p:nvSpPr>
        <p:spPr>
          <a:xfrm>
            <a:off x="7342188" y="1352550"/>
            <a:ext cx="2187575" cy="439738"/>
          </a:xfrm>
          <a:prstGeom prst="wedgeRoundRectCallout">
            <a:avLst>
              <a:gd name="adj1" fmla="val -67463"/>
              <a:gd name="adj2" fmla="val 31888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题目居中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对话气泡: 圆角矩形 6"/>
          <p:cNvSpPr/>
          <p:nvPr/>
        </p:nvSpPr>
        <p:spPr>
          <a:xfrm>
            <a:off x="2390775" y="1620838"/>
            <a:ext cx="2362200" cy="439737"/>
          </a:xfrm>
          <a:prstGeom prst="wedgeRoundRectCallout">
            <a:avLst>
              <a:gd name="adj1" fmla="val -27709"/>
              <a:gd name="adj2" fmla="val 115561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段前空两格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对话气泡: 圆角矩形 7"/>
          <p:cNvSpPr/>
          <p:nvPr/>
        </p:nvSpPr>
        <p:spPr>
          <a:xfrm>
            <a:off x="8010525" y="2508250"/>
            <a:ext cx="2363788" cy="439738"/>
          </a:xfrm>
          <a:prstGeom prst="wedgeRoundRectCallout">
            <a:avLst>
              <a:gd name="adj1" fmla="val -75899"/>
              <a:gd name="adj2" fmla="val -21174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抓住重点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013200" y="2663825"/>
            <a:ext cx="739775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450013" y="2663825"/>
            <a:ext cx="739775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对话气泡: 圆角矩形 12"/>
          <p:cNvSpPr/>
          <p:nvPr/>
        </p:nvSpPr>
        <p:spPr>
          <a:xfrm>
            <a:off x="6000750" y="4016375"/>
            <a:ext cx="2009775" cy="438150"/>
          </a:xfrm>
          <a:prstGeom prst="wedgeRoundRectCallout">
            <a:avLst>
              <a:gd name="adj1" fmla="val -75899"/>
              <a:gd name="adj2" fmla="val -21174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突出特点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4383088" y="3630613"/>
            <a:ext cx="1449387" cy="481012"/>
          </a:xfrm>
          <a:prstGeom prst="round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15" name="对话气泡: 圆角矩形 14"/>
          <p:cNvSpPr/>
          <p:nvPr/>
        </p:nvSpPr>
        <p:spPr>
          <a:xfrm>
            <a:off x="6261100" y="5834063"/>
            <a:ext cx="2009775" cy="439737"/>
          </a:xfrm>
          <a:prstGeom prst="wedgeRoundRectCallout">
            <a:avLst>
              <a:gd name="adj1" fmla="val -12578"/>
              <a:gd name="adj2" fmla="val -72194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具体事例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20132" y="6629400"/>
            <a:ext cx="1219200" cy="10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27661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0555288" y="76200"/>
            <a:ext cx="4762" cy="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ldLvl="0" animBg="1"/>
      <p:bldP spid="8" grpId="0" bldLvl="0" animBg="1"/>
      <p:bldP spid="13" grpId="0" bldLvl="0" animBg="1"/>
      <p:bldP spid="9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对角圆角 9"/>
          <p:cNvSpPr/>
          <p:nvPr/>
        </p:nvSpPr>
        <p:spPr>
          <a:xfrm>
            <a:off x="2533650" y="230188"/>
            <a:ext cx="2428875" cy="63500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范文欣赏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0421" name="图片 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70075" y="1317625"/>
            <a:ext cx="7523163" cy="531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对话气泡: 圆角矩形 5"/>
          <p:cNvSpPr/>
          <p:nvPr/>
        </p:nvSpPr>
        <p:spPr>
          <a:xfrm>
            <a:off x="1744663" y="1773238"/>
            <a:ext cx="2362200" cy="438150"/>
          </a:xfrm>
          <a:prstGeom prst="wedgeRoundRectCallout">
            <a:avLst>
              <a:gd name="adj1" fmla="val -6461"/>
              <a:gd name="adj2" fmla="val -72194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点出特点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对话气泡: 圆角矩形 6"/>
          <p:cNvSpPr/>
          <p:nvPr/>
        </p:nvSpPr>
        <p:spPr>
          <a:xfrm>
            <a:off x="9258300" y="1679575"/>
            <a:ext cx="725488" cy="2241550"/>
          </a:xfrm>
          <a:custGeom>
            <a:avLst/>
            <a:gdLst>
              <a:gd name="connsiteX0" fmla="*/ 0 w 422274"/>
              <a:gd name="connsiteY0" fmla="*/ 70380 h 1871271"/>
              <a:gd name="connsiteX1" fmla="*/ 70380 w 422274"/>
              <a:gd name="connsiteY1" fmla="*/ 0 h 1871271"/>
              <a:gd name="connsiteX2" fmla="*/ 70379 w 422274"/>
              <a:gd name="connsiteY2" fmla="*/ 0 h 1871271"/>
              <a:gd name="connsiteX3" fmla="*/ 13525 w 422274"/>
              <a:gd name="connsiteY3" fmla="*/ -218078 h 1871271"/>
              <a:gd name="connsiteX4" fmla="*/ 175948 w 422274"/>
              <a:gd name="connsiteY4" fmla="*/ 0 h 1871271"/>
              <a:gd name="connsiteX5" fmla="*/ 351894 w 422274"/>
              <a:gd name="connsiteY5" fmla="*/ 0 h 1871271"/>
              <a:gd name="connsiteX6" fmla="*/ 422274 w 422274"/>
              <a:gd name="connsiteY6" fmla="*/ 70380 h 1871271"/>
              <a:gd name="connsiteX7" fmla="*/ 422274 w 422274"/>
              <a:gd name="connsiteY7" fmla="*/ 311879 h 1871271"/>
              <a:gd name="connsiteX8" fmla="*/ 422274 w 422274"/>
              <a:gd name="connsiteY8" fmla="*/ 311879 h 1871271"/>
              <a:gd name="connsiteX9" fmla="*/ 422274 w 422274"/>
              <a:gd name="connsiteY9" fmla="*/ 779696 h 1871271"/>
              <a:gd name="connsiteX10" fmla="*/ 422274 w 422274"/>
              <a:gd name="connsiteY10" fmla="*/ 1800891 h 1871271"/>
              <a:gd name="connsiteX11" fmla="*/ 351894 w 422274"/>
              <a:gd name="connsiteY11" fmla="*/ 1871271 h 1871271"/>
              <a:gd name="connsiteX12" fmla="*/ 175948 w 422274"/>
              <a:gd name="connsiteY12" fmla="*/ 1871271 h 1871271"/>
              <a:gd name="connsiteX13" fmla="*/ 70379 w 422274"/>
              <a:gd name="connsiteY13" fmla="*/ 1871271 h 1871271"/>
              <a:gd name="connsiteX14" fmla="*/ 70379 w 422274"/>
              <a:gd name="connsiteY14" fmla="*/ 1871271 h 1871271"/>
              <a:gd name="connsiteX15" fmla="*/ 70380 w 422274"/>
              <a:gd name="connsiteY15" fmla="*/ 1871271 h 1871271"/>
              <a:gd name="connsiteX16" fmla="*/ 0 w 422274"/>
              <a:gd name="connsiteY16" fmla="*/ 1800891 h 1871271"/>
              <a:gd name="connsiteX17" fmla="*/ 0 w 422274"/>
              <a:gd name="connsiteY17" fmla="*/ 779696 h 1871271"/>
              <a:gd name="connsiteX18" fmla="*/ 0 w 422274"/>
              <a:gd name="connsiteY18" fmla="*/ 311879 h 1871271"/>
              <a:gd name="connsiteX19" fmla="*/ 0 w 422274"/>
              <a:gd name="connsiteY19" fmla="*/ 311879 h 1871271"/>
              <a:gd name="connsiteX20" fmla="*/ 0 w 422274"/>
              <a:gd name="connsiteY20" fmla="*/ 70380 h 1871271"/>
              <a:gd name="connsiteX0-1" fmla="*/ 110922 w 533196"/>
              <a:gd name="connsiteY0-2" fmla="*/ 288458 h 2241749"/>
              <a:gd name="connsiteX1-3" fmla="*/ 181302 w 533196"/>
              <a:gd name="connsiteY1-4" fmla="*/ 218078 h 2241749"/>
              <a:gd name="connsiteX2-5" fmla="*/ 181301 w 533196"/>
              <a:gd name="connsiteY2-6" fmla="*/ 218078 h 2241749"/>
              <a:gd name="connsiteX3-7" fmla="*/ 124447 w 533196"/>
              <a:gd name="connsiteY3-8" fmla="*/ 0 h 2241749"/>
              <a:gd name="connsiteX4-9" fmla="*/ 286870 w 533196"/>
              <a:gd name="connsiteY4-10" fmla="*/ 218078 h 2241749"/>
              <a:gd name="connsiteX5-11" fmla="*/ 462816 w 533196"/>
              <a:gd name="connsiteY5-12" fmla="*/ 218078 h 2241749"/>
              <a:gd name="connsiteX6-13" fmla="*/ 533196 w 533196"/>
              <a:gd name="connsiteY6-14" fmla="*/ 288458 h 2241749"/>
              <a:gd name="connsiteX7-15" fmla="*/ 533196 w 533196"/>
              <a:gd name="connsiteY7-16" fmla="*/ 529957 h 2241749"/>
              <a:gd name="connsiteX8-17" fmla="*/ 533196 w 533196"/>
              <a:gd name="connsiteY8-18" fmla="*/ 529957 h 2241749"/>
              <a:gd name="connsiteX9-19" fmla="*/ 533196 w 533196"/>
              <a:gd name="connsiteY9-20" fmla="*/ 997774 h 2241749"/>
              <a:gd name="connsiteX10-21" fmla="*/ 533196 w 533196"/>
              <a:gd name="connsiteY10-22" fmla="*/ 2018969 h 2241749"/>
              <a:gd name="connsiteX11-23" fmla="*/ 462816 w 533196"/>
              <a:gd name="connsiteY11-24" fmla="*/ 2089349 h 2241749"/>
              <a:gd name="connsiteX12-25" fmla="*/ 0 w 533196"/>
              <a:gd name="connsiteY12-26" fmla="*/ 2241749 h 2241749"/>
              <a:gd name="connsiteX13-27" fmla="*/ 181301 w 533196"/>
              <a:gd name="connsiteY13-28" fmla="*/ 2089349 h 2241749"/>
              <a:gd name="connsiteX14-29" fmla="*/ 181301 w 533196"/>
              <a:gd name="connsiteY14-30" fmla="*/ 2089349 h 2241749"/>
              <a:gd name="connsiteX15-31" fmla="*/ 181302 w 533196"/>
              <a:gd name="connsiteY15-32" fmla="*/ 2089349 h 2241749"/>
              <a:gd name="connsiteX16-33" fmla="*/ 110922 w 533196"/>
              <a:gd name="connsiteY16-34" fmla="*/ 2018969 h 2241749"/>
              <a:gd name="connsiteX17-35" fmla="*/ 110922 w 533196"/>
              <a:gd name="connsiteY17-36" fmla="*/ 997774 h 2241749"/>
              <a:gd name="connsiteX18-37" fmla="*/ 110922 w 533196"/>
              <a:gd name="connsiteY18-38" fmla="*/ 529957 h 2241749"/>
              <a:gd name="connsiteX19-39" fmla="*/ 110922 w 533196"/>
              <a:gd name="connsiteY19-40" fmla="*/ 529957 h 2241749"/>
              <a:gd name="connsiteX20-41" fmla="*/ 110922 w 533196"/>
              <a:gd name="connsiteY20-42" fmla="*/ 288458 h 22417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</a:cxnLst>
            <a:rect l="l" t="t" r="r" b="b"/>
            <a:pathLst>
              <a:path w="533196" h="2241749">
                <a:moveTo>
                  <a:pt x="110922" y="288458"/>
                </a:moveTo>
                <a:cubicBezTo>
                  <a:pt x="110922" y="249588"/>
                  <a:pt x="142432" y="218078"/>
                  <a:pt x="181302" y="218078"/>
                </a:cubicBezTo>
                <a:lnTo>
                  <a:pt x="181301" y="218078"/>
                </a:lnTo>
                <a:lnTo>
                  <a:pt x="124447" y="0"/>
                </a:lnTo>
                <a:lnTo>
                  <a:pt x="286870" y="218078"/>
                </a:lnTo>
                <a:lnTo>
                  <a:pt x="462816" y="218078"/>
                </a:lnTo>
                <a:cubicBezTo>
                  <a:pt x="501686" y="218078"/>
                  <a:pt x="533196" y="249588"/>
                  <a:pt x="533196" y="288458"/>
                </a:cubicBezTo>
                <a:lnTo>
                  <a:pt x="533196" y="529957"/>
                </a:lnTo>
                <a:lnTo>
                  <a:pt x="533196" y="529957"/>
                </a:lnTo>
                <a:lnTo>
                  <a:pt x="533196" y="997774"/>
                </a:lnTo>
                <a:lnTo>
                  <a:pt x="533196" y="2018969"/>
                </a:lnTo>
                <a:cubicBezTo>
                  <a:pt x="533196" y="2057839"/>
                  <a:pt x="501686" y="2089349"/>
                  <a:pt x="462816" y="2089349"/>
                </a:cubicBezTo>
                <a:lnTo>
                  <a:pt x="0" y="2241749"/>
                </a:lnTo>
                <a:lnTo>
                  <a:pt x="181301" y="2089349"/>
                </a:lnTo>
                <a:lnTo>
                  <a:pt x="181301" y="2089349"/>
                </a:lnTo>
                <a:lnTo>
                  <a:pt x="181302" y="2089349"/>
                </a:lnTo>
                <a:cubicBezTo>
                  <a:pt x="142432" y="2089349"/>
                  <a:pt x="110922" y="2057839"/>
                  <a:pt x="110922" y="2018969"/>
                </a:cubicBezTo>
                <a:lnTo>
                  <a:pt x="110922" y="997774"/>
                </a:lnTo>
                <a:lnTo>
                  <a:pt x="110922" y="529957"/>
                </a:lnTo>
                <a:lnTo>
                  <a:pt x="110922" y="529957"/>
                </a:lnTo>
                <a:lnTo>
                  <a:pt x="110922" y="288458"/>
                </a:lnTo>
                <a:close/>
              </a:path>
            </a:pathLst>
          </a:cu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标点溢界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对话气泡: 圆角矩形 7"/>
          <p:cNvSpPr/>
          <p:nvPr/>
        </p:nvSpPr>
        <p:spPr>
          <a:xfrm>
            <a:off x="4106863" y="5540375"/>
            <a:ext cx="4364037" cy="354013"/>
          </a:xfrm>
          <a:prstGeom prst="wedgeRoundRectCallout">
            <a:avLst>
              <a:gd name="adj1" fmla="val -25433"/>
              <a:gd name="adj2" fmla="val 91071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问句结尾，引起思考。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846513" y="2563813"/>
            <a:ext cx="1406525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549775" y="4867275"/>
            <a:ext cx="1770063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对话气泡: 圆角矩形 12"/>
          <p:cNvSpPr/>
          <p:nvPr/>
        </p:nvSpPr>
        <p:spPr>
          <a:xfrm>
            <a:off x="3733800" y="2581275"/>
            <a:ext cx="1887538" cy="439738"/>
          </a:xfrm>
          <a:prstGeom prst="wedgeRoundRectCallout">
            <a:avLst>
              <a:gd name="adj1" fmla="val -19742"/>
              <a:gd name="adj2" fmla="val -21174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棋艺高超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对话气泡: 圆角矩形 13"/>
          <p:cNvSpPr/>
          <p:nvPr/>
        </p:nvSpPr>
        <p:spPr>
          <a:xfrm>
            <a:off x="4402138" y="4881563"/>
            <a:ext cx="1887537" cy="439737"/>
          </a:xfrm>
          <a:prstGeom prst="wedgeRoundRectCallout">
            <a:avLst>
              <a:gd name="adj1" fmla="val -19742"/>
              <a:gd name="adj2" fmla="val -21174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不骄不躁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20132" y="6629400"/>
            <a:ext cx="1219200" cy="10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29708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0555288" y="76200"/>
            <a:ext cx="4762" cy="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3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对角圆角 9"/>
          <p:cNvSpPr/>
          <p:nvPr/>
        </p:nvSpPr>
        <p:spPr>
          <a:xfrm>
            <a:off x="2671763" y="250825"/>
            <a:ext cx="2428875" cy="63500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我会修改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对话气泡: 圆角矩形 7"/>
          <p:cNvSpPr/>
          <p:nvPr/>
        </p:nvSpPr>
        <p:spPr>
          <a:xfrm>
            <a:off x="2239963" y="2149475"/>
            <a:ext cx="7880350" cy="1624013"/>
          </a:xfrm>
          <a:prstGeom prst="wedgeRoundRectCallout">
            <a:avLst>
              <a:gd name="adj1" fmla="val -34540"/>
              <a:gd name="adj2" fmla="val 63951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indent="72009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分小组修改，读给别人听一听。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9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发现不合适的句子，小组讨论一下如何修改。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48" name="图片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98813" y="4162425"/>
            <a:ext cx="1901825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20132" y="6629400"/>
            <a:ext cx="1219200" cy="10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31750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0555288" y="76200"/>
            <a:ext cx="4762" cy="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对角圆角 9"/>
          <p:cNvSpPr/>
          <p:nvPr/>
        </p:nvSpPr>
        <p:spPr>
          <a:xfrm>
            <a:off x="2586038" y="236538"/>
            <a:ext cx="2428875" cy="63500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我的准备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795" name="图片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887" b="10789"/>
          <a:stretch>
            <a:fillRect/>
          </a:stretch>
        </p:blipFill>
        <p:spPr bwMode="auto">
          <a:xfrm>
            <a:off x="7723338" y="4467288"/>
            <a:ext cx="2706687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967038" y="2012950"/>
            <a:ext cx="62579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他的头乌黑发亮，就像瀑布。</a:t>
            </a:r>
            <a:endParaRPr lang="zh-CN" altLang="en-US" sz="3200" b="1"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0738" y="1506538"/>
            <a:ext cx="2535237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矩形 23"/>
          <p:cNvSpPr/>
          <p:nvPr/>
        </p:nvSpPr>
        <p:spPr>
          <a:xfrm>
            <a:off x="4610100" y="3317875"/>
            <a:ext cx="3857625" cy="583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他的头发乌黑发亮。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3825" y="1716088"/>
            <a:ext cx="738188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3962400" y="1476375"/>
            <a:ext cx="64198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</a:t>
            </a:r>
            <a:endParaRPr lang="zh-CN" altLang="en-US" sz="3600" b="1">
              <a:solidFill>
                <a:srgbClr val="0033CC"/>
              </a:solidFill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447925" y="3273425"/>
            <a:ext cx="1670050" cy="6064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修订后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PA_文本框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20132" y="6629400"/>
            <a:ext cx="1219200" cy="10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33803" name="PA_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0555288" y="76200"/>
            <a:ext cx="4762" cy="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 bldLvl="0" animBg="1"/>
      <p:bldP spid="27" grpId="0"/>
      <p:bldP spid="2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对角圆角 9"/>
          <p:cNvSpPr/>
          <p:nvPr/>
        </p:nvSpPr>
        <p:spPr>
          <a:xfrm>
            <a:off x="2546350" y="255588"/>
            <a:ext cx="2428875" cy="63500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佳作展示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3760788" y="1822450"/>
            <a:ext cx="5932487" cy="12915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猜猜他是谁？</a:t>
            </a:r>
            <a:endParaRPr lang="zh-CN" altLang="en-US" sz="6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844" name="图片 1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8788" y="3163888"/>
            <a:ext cx="1824037" cy="337978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5845" name="图片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89439" y="3163888"/>
            <a:ext cx="1840130" cy="32964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20132" y="6629400"/>
            <a:ext cx="1219200" cy="10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35847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0555288" y="76200"/>
            <a:ext cx="4762" cy="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对角圆角 3"/>
          <p:cNvSpPr/>
          <p:nvPr/>
        </p:nvSpPr>
        <p:spPr>
          <a:xfrm>
            <a:off x="2465388" y="273050"/>
            <a:ext cx="2089150" cy="63500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课堂总结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5"/>
          <p:cNvPicPr>
            <a:picLocks noChangeAspect="1" noChangeArrowheads="1"/>
          </p:cNvPicPr>
          <p:nvPr/>
        </p:nvPicPr>
        <p:blipFill>
          <a:blip r:embed="rId1" cstate="print"/>
          <a:srcRect l="5321" t="21877" r="1273" b="24927"/>
          <a:stretch>
            <a:fillRect/>
          </a:stretch>
        </p:blipFill>
        <p:spPr bwMode="auto">
          <a:xfrm>
            <a:off x="3906838" y="5010150"/>
            <a:ext cx="5267325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图片 8"/>
          <p:cNvPicPr>
            <a:picLocks noChangeAspect="1" noChangeArrowheads="1"/>
          </p:cNvPicPr>
          <p:nvPr/>
        </p:nvPicPr>
        <p:blipFill>
          <a:blip r:embed="rId2" cstate="print"/>
          <a:srcRect t="31276" r="27"/>
          <a:stretch>
            <a:fillRect/>
          </a:stretch>
        </p:blipFill>
        <p:spPr bwMode="auto">
          <a:xfrm>
            <a:off x="3582988" y="3527425"/>
            <a:ext cx="5624512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1914525" y="1430338"/>
            <a:ext cx="8559800" cy="20110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虽然这是我们第一次习作，但是同学们表现出非凡的写作才能，把原本模糊的剪影写出了个性鲜明的人物。这是个了不起的成就。</a:t>
            </a:r>
            <a:endParaRPr lang="en-US" altLang="zh-CN" sz="32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20132" y="6629400"/>
            <a:ext cx="1219200" cy="10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37895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0555288" y="76200"/>
            <a:ext cx="4762" cy="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对角圆角 3"/>
          <p:cNvSpPr/>
          <p:nvPr/>
        </p:nvSpPr>
        <p:spPr>
          <a:xfrm>
            <a:off x="2079625" y="279400"/>
            <a:ext cx="2428875" cy="63500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导入新课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文本框 2"/>
          <p:cNvSpPr txBox="1">
            <a:spLocks noChangeArrowheads="1"/>
          </p:cNvSpPr>
          <p:nvPr/>
        </p:nvSpPr>
        <p:spPr bwMode="auto">
          <a:xfrm>
            <a:off x="5284788" y="1425575"/>
            <a:ext cx="1612900" cy="6508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火眼金睛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: 圆角 49"/>
          <p:cNvSpPr/>
          <p:nvPr/>
        </p:nvSpPr>
        <p:spPr>
          <a:xfrm>
            <a:off x="2419350" y="5400675"/>
            <a:ext cx="3748088" cy="5651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图上是同一个人吗？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: 圆角 51"/>
          <p:cNvSpPr/>
          <p:nvPr/>
        </p:nvSpPr>
        <p:spPr>
          <a:xfrm>
            <a:off x="6632575" y="5400675"/>
            <a:ext cx="3748088" cy="5651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他们有什么不同？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7110" name="图片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4323"/>
          <a:stretch>
            <a:fillRect/>
          </a:stretch>
        </p:blipFill>
        <p:spPr bwMode="auto">
          <a:xfrm>
            <a:off x="1595438" y="2200275"/>
            <a:ext cx="91440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1" name="图片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3" r="46651"/>
          <a:stretch>
            <a:fillRect/>
          </a:stretch>
        </p:blipFill>
        <p:spPr bwMode="auto">
          <a:xfrm>
            <a:off x="2305050" y="952500"/>
            <a:ext cx="2689225" cy="1841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20132" y="6629400"/>
            <a:ext cx="1219200" cy="10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9225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0555288" y="76200"/>
            <a:ext cx="4762" cy="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/>
      <p:bldP spid="50" grpId="0" bldLvl="0" animBg="1"/>
      <p:bldP spid="5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对角圆角 3"/>
          <p:cNvSpPr/>
          <p:nvPr/>
        </p:nvSpPr>
        <p:spPr>
          <a:xfrm>
            <a:off x="2079625" y="279400"/>
            <a:ext cx="2428875" cy="63500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导入新课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131" name="图片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71650" y="1065213"/>
            <a:ext cx="82550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椭圆 4"/>
          <p:cNvSpPr/>
          <p:nvPr/>
        </p:nvSpPr>
        <p:spPr>
          <a:xfrm>
            <a:off x="4724400" y="3873500"/>
            <a:ext cx="3146425" cy="11017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谁？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20132" y="6629400"/>
            <a:ext cx="1219200" cy="10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1270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0555288" y="76200"/>
            <a:ext cx="4762" cy="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对角圆角 2"/>
          <p:cNvSpPr/>
          <p:nvPr/>
        </p:nvSpPr>
        <p:spPr>
          <a:xfrm>
            <a:off x="2368550" y="295275"/>
            <a:ext cx="2428875" cy="63500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我会选材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对话气泡: 圆角矩形 3"/>
          <p:cNvSpPr/>
          <p:nvPr/>
        </p:nvSpPr>
        <p:spPr>
          <a:xfrm>
            <a:off x="2886075" y="2197100"/>
            <a:ext cx="6873875" cy="1231900"/>
          </a:xfrm>
          <a:prstGeom prst="wedgeRoundRectCallout">
            <a:avLst>
              <a:gd name="adj1" fmla="val 20109"/>
              <a:gd name="adj2" fmla="val 46897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我们每个人都有自己独特的品质，同学们朝夕相处，可选的对象很多！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157" name="图片 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67088" y="2876550"/>
            <a:ext cx="5626100" cy="215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A_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20132" y="6629400"/>
            <a:ext cx="1219200" cy="10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3318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0555288" y="76200"/>
            <a:ext cx="4762" cy="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对角圆角 7"/>
          <p:cNvSpPr/>
          <p:nvPr/>
        </p:nvSpPr>
        <p:spPr>
          <a:xfrm>
            <a:off x="2368550" y="255588"/>
            <a:ext cx="2428875" cy="63500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我会选材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4959350" y="3324225"/>
            <a:ext cx="1995488" cy="5651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人物特点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 cstate="print"/>
          <a:srcRect r="3917" b="7527"/>
          <a:stretch>
            <a:fillRect/>
          </a:stretch>
        </p:blipFill>
        <p:spPr bwMode="auto">
          <a:xfrm>
            <a:off x="2220913" y="1852613"/>
            <a:ext cx="1584325" cy="115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2" cstate="print"/>
          <a:srcRect l="32800" t="7167" r="2502" b="7167"/>
          <a:stretch>
            <a:fillRect/>
          </a:stretch>
        </p:blipFill>
        <p:spPr bwMode="auto">
          <a:xfrm>
            <a:off x="6188075" y="1852613"/>
            <a:ext cx="1616075" cy="115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7825" y="1852613"/>
            <a:ext cx="1616075" cy="115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6738" y="1852613"/>
            <a:ext cx="1738312" cy="115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直接连接符 14"/>
          <p:cNvCxnSpPr>
            <a:stCxn id="0" idx="2"/>
            <a:endCxn id="5" idx="0"/>
          </p:cNvCxnSpPr>
          <p:nvPr/>
        </p:nvCxnSpPr>
        <p:spPr>
          <a:xfrm>
            <a:off x="3013075" y="3009900"/>
            <a:ext cx="2944813" cy="31432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0" idx="2"/>
            <a:endCxn id="5" idx="0"/>
          </p:cNvCxnSpPr>
          <p:nvPr/>
        </p:nvCxnSpPr>
        <p:spPr>
          <a:xfrm>
            <a:off x="4995863" y="3009900"/>
            <a:ext cx="962025" cy="31432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0" idx="2"/>
            <a:endCxn id="5" idx="0"/>
          </p:cNvCxnSpPr>
          <p:nvPr/>
        </p:nvCxnSpPr>
        <p:spPr>
          <a:xfrm flipH="1">
            <a:off x="5957888" y="3009900"/>
            <a:ext cx="1038225" cy="31432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0" idx="2"/>
            <a:endCxn id="5" idx="0"/>
          </p:cNvCxnSpPr>
          <p:nvPr/>
        </p:nvCxnSpPr>
        <p:spPr>
          <a:xfrm flipH="1">
            <a:off x="5957888" y="3009900"/>
            <a:ext cx="3098800" cy="31432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5" name="矩形: 圆角 34"/>
          <p:cNvSpPr/>
          <p:nvPr/>
        </p:nvSpPr>
        <p:spPr>
          <a:xfrm>
            <a:off x="2038350" y="1120775"/>
            <a:ext cx="1943100" cy="56515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多才多艺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: 圆角 35"/>
          <p:cNvSpPr/>
          <p:nvPr/>
        </p:nvSpPr>
        <p:spPr>
          <a:xfrm>
            <a:off x="8186738" y="1136650"/>
            <a:ext cx="1943100" cy="56515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灵巧敏捷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: 圆角 36"/>
          <p:cNvSpPr/>
          <p:nvPr/>
        </p:nvSpPr>
        <p:spPr>
          <a:xfrm>
            <a:off x="6137275" y="1120775"/>
            <a:ext cx="1943100" cy="56515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能写会画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: 圆角 37"/>
          <p:cNvSpPr/>
          <p:nvPr/>
        </p:nvSpPr>
        <p:spPr>
          <a:xfrm>
            <a:off x="4087813" y="1120775"/>
            <a:ext cx="1943100" cy="56515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能歌善舞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8" name="直接连接符 87"/>
          <p:cNvCxnSpPr>
            <a:stCxn id="0" idx="0"/>
            <a:endCxn id="5" idx="2"/>
          </p:cNvCxnSpPr>
          <p:nvPr/>
        </p:nvCxnSpPr>
        <p:spPr>
          <a:xfrm flipV="1">
            <a:off x="3079750" y="3889375"/>
            <a:ext cx="2878138" cy="31591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>
            <a:stCxn id="0" idx="0"/>
            <a:endCxn id="5" idx="2"/>
          </p:cNvCxnSpPr>
          <p:nvPr/>
        </p:nvCxnSpPr>
        <p:spPr>
          <a:xfrm flipV="1">
            <a:off x="5084763" y="3889375"/>
            <a:ext cx="873125" cy="31591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>
            <a:stCxn id="0" idx="0"/>
            <a:endCxn id="5" idx="2"/>
          </p:cNvCxnSpPr>
          <p:nvPr/>
        </p:nvCxnSpPr>
        <p:spPr>
          <a:xfrm flipH="1" flipV="1">
            <a:off x="5957888" y="3889375"/>
            <a:ext cx="1089025" cy="31591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>
            <a:stCxn id="0" idx="0"/>
            <a:endCxn id="5" idx="2"/>
          </p:cNvCxnSpPr>
          <p:nvPr/>
        </p:nvCxnSpPr>
        <p:spPr>
          <a:xfrm flipH="1" flipV="1">
            <a:off x="5957888" y="3889375"/>
            <a:ext cx="3098800" cy="31591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00" name="图片 9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20913" y="4205288"/>
            <a:ext cx="1719262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7" name="图片 101"/>
          <p:cNvPicPr>
            <a:picLocks noChangeAspect="1" noChangeArrowheads="1"/>
          </p:cNvPicPr>
          <p:nvPr/>
        </p:nvPicPr>
        <p:blipFill>
          <a:blip r:embed="rId6" cstate="print"/>
          <a:srcRect r="14156"/>
          <a:stretch>
            <a:fillRect/>
          </a:stretch>
        </p:blipFill>
        <p:spPr bwMode="auto">
          <a:xfrm>
            <a:off x="4264025" y="4205288"/>
            <a:ext cx="164147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8" name="图片 103"/>
          <p:cNvPicPr>
            <a:picLocks noChangeAspect="1" noChangeArrowheads="1"/>
          </p:cNvPicPr>
          <p:nvPr/>
        </p:nvPicPr>
        <p:blipFill>
          <a:blip r:embed="rId7" cstate="print"/>
          <a:srcRect r="4079" b="6537"/>
          <a:stretch>
            <a:fillRect/>
          </a:stretch>
        </p:blipFill>
        <p:spPr bwMode="auto">
          <a:xfrm>
            <a:off x="6229350" y="4205288"/>
            <a:ext cx="16351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9" name="图片 104"/>
          <p:cNvPicPr>
            <a:picLocks noChangeAspect="1" noChangeArrowheads="1"/>
          </p:cNvPicPr>
          <p:nvPr/>
        </p:nvPicPr>
        <p:blipFill>
          <a:blip r:embed="rId8" cstate="print"/>
          <a:srcRect t="15256" r="32063" b="18056"/>
          <a:stretch>
            <a:fillRect/>
          </a:stretch>
        </p:blipFill>
        <p:spPr bwMode="auto">
          <a:xfrm>
            <a:off x="8186738" y="4205288"/>
            <a:ext cx="1738312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" name="矩形: 圆角 114"/>
          <p:cNvSpPr/>
          <p:nvPr/>
        </p:nvSpPr>
        <p:spPr>
          <a:xfrm>
            <a:off x="1936750" y="5505450"/>
            <a:ext cx="1941513" cy="56515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热爱劳动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6" name="矩形: 圆角 115"/>
          <p:cNvSpPr/>
          <p:nvPr/>
        </p:nvSpPr>
        <p:spPr>
          <a:xfrm>
            <a:off x="8085138" y="5521325"/>
            <a:ext cx="1943100" cy="56515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乐观开朗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7" name="矩形: 圆角 116"/>
          <p:cNvSpPr/>
          <p:nvPr/>
        </p:nvSpPr>
        <p:spPr>
          <a:xfrm>
            <a:off x="6035675" y="5505450"/>
            <a:ext cx="1941513" cy="56515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勤奋学习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8" name="矩形: 圆角 117"/>
          <p:cNvSpPr/>
          <p:nvPr/>
        </p:nvSpPr>
        <p:spPr>
          <a:xfrm>
            <a:off x="3986213" y="5505450"/>
            <a:ext cx="1941512" cy="56515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乐于助人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PA_文本框 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720132" y="6629400"/>
            <a:ext cx="1219200" cy="10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5389" name="PA_图片 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10555288" y="76200"/>
            <a:ext cx="4762" cy="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0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0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0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000"/>
                            </p:stCondLst>
                            <p:childTnLst>
                              <p:par>
                                <p:cTn id="1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500"/>
                            </p:stCondLst>
                            <p:childTnLst>
                              <p:par>
                                <p:cTn id="1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115" grpId="0" bldLvl="0" animBg="1"/>
      <p:bldP spid="116" grpId="0" bldLvl="0" animBg="1"/>
      <p:bldP spid="117" grpId="0" bldLvl="0" animBg="1"/>
      <p:bldP spid="1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对角圆角 7"/>
          <p:cNvSpPr/>
          <p:nvPr/>
        </p:nvSpPr>
        <p:spPr>
          <a:xfrm>
            <a:off x="2463800" y="274638"/>
            <a:ext cx="2428875" cy="63500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我会构思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1" t="7126" r="6487" b="6361"/>
          <a:stretch>
            <a:fillRect/>
          </a:stretch>
        </p:blipFill>
        <p:spPr>
          <a:xfrm>
            <a:off x="4987616" y="3306754"/>
            <a:ext cx="2115109" cy="17570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04" name="图片 3"/>
          <p:cNvPicPr>
            <a:picLocks noChangeAspect="1" noChangeArrowheads="1"/>
          </p:cNvPicPr>
          <p:nvPr/>
        </p:nvPicPr>
        <p:blipFill>
          <a:blip r:embed="rId2" cstate="print"/>
          <a:srcRect r="3317" b="6213"/>
          <a:stretch>
            <a:fillRect/>
          </a:stretch>
        </p:blipFill>
        <p:spPr bwMode="auto">
          <a:xfrm>
            <a:off x="4792663" y="1328738"/>
            <a:ext cx="2606675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图片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0" y="1328738"/>
            <a:ext cx="2416175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图片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55825" y="1328738"/>
            <a:ext cx="2416175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506" y="3306754"/>
            <a:ext cx="2115110" cy="17570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" t="2871" r="5588" b="20039"/>
          <a:stretch>
            <a:fillRect/>
          </a:stretch>
        </p:blipFill>
        <p:spPr>
          <a:xfrm flipV="1">
            <a:off x="7102725" y="3320201"/>
            <a:ext cx="2207762" cy="17570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矩形: 圆角 24"/>
          <p:cNvSpPr/>
          <p:nvPr/>
        </p:nvSpPr>
        <p:spPr>
          <a:xfrm>
            <a:off x="2628900" y="5246688"/>
            <a:ext cx="6934200" cy="56515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巧妙的构思可以创造更加完美的作品！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PA_文本框 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720132" y="6629400"/>
            <a:ext cx="1219200" cy="10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7419" name="PA_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10555288" y="76200"/>
            <a:ext cx="4762" cy="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对角圆角 9"/>
          <p:cNvSpPr/>
          <p:nvPr/>
        </p:nvSpPr>
        <p:spPr>
          <a:xfrm>
            <a:off x="2582863" y="231775"/>
            <a:ext cx="2428875" cy="63500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我会构思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对话气泡: 圆角矩形 7"/>
          <p:cNvSpPr/>
          <p:nvPr/>
        </p:nvSpPr>
        <p:spPr>
          <a:xfrm>
            <a:off x="2276475" y="3343275"/>
            <a:ext cx="2312988" cy="506413"/>
          </a:xfrm>
          <a:prstGeom prst="wedgeRoundRectCallout">
            <a:avLst>
              <a:gd name="adj1" fmla="val -31683"/>
              <a:gd name="adj2" fmla="val 46886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响亮的题目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0" name="图片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023225" y="4652963"/>
            <a:ext cx="1524000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星形: 六角 1"/>
          <p:cNvSpPr/>
          <p:nvPr/>
        </p:nvSpPr>
        <p:spPr>
          <a:xfrm>
            <a:off x="1981200" y="1174750"/>
            <a:ext cx="779463" cy="6350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: 圆顶角 2"/>
          <p:cNvSpPr/>
          <p:nvPr/>
        </p:nvSpPr>
        <p:spPr>
          <a:xfrm>
            <a:off x="3065463" y="1238250"/>
            <a:ext cx="2905125" cy="506413"/>
          </a:xfrm>
          <a:prstGeom prst="round2Same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选人物 拟题目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对话气泡: 圆角矩形 6"/>
          <p:cNvSpPr/>
          <p:nvPr/>
        </p:nvSpPr>
        <p:spPr>
          <a:xfrm>
            <a:off x="4894263" y="2232025"/>
            <a:ext cx="3219450" cy="506413"/>
          </a:xfrm>
          <a:prstGeom prst="wedgeRoundRectCallout">
            <a:avLst>
              <a:gd name="adj1" fmla="val -31683"/>
              <a:gd name="adj2" fmla="val 46886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以人物特点为题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对话气泡: 圆角矩形 8"/>
          <p:cNvSpPr/>
          <p:nvPr/>
        </p:nvSpPr>
        <p:spPr>
          <a:xfrm>
            <a:off x="4894263" y="3849688"/>
            <a:ext cx="3219450" cy="506412"/>
          </a:xfrm>
          <a:prstGeom prst="wedgeRoundRectCallout">
            <a:avLst>
              <a:gd name="adj1" fmla="val -31683"/>
              <a:gd name="adj2" fmla="val 46886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以外貌长相为题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话气泡: 圆角矩形 10"/>
          <p:cNvSpPr/>
          <p:nvPr/>
        </p:nvSpPr>
        <p:spPr>
          <a:xfrm>
            <a:off x="4894263" y="3040063"/>
            <a:ext cx="3219450" cy="506412"/>
          </a:xfrm>
          <a:prstGeom prst="wedgeRoundRectCallout">
            <a:avLst>
              <a:gd name="adj1" fmla="val -31683"/>
              <a:gd name="adj2" fmla="val 46886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以爱好特长为题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对话气泡: 圆角矩形 11"/>
          <p:cNvSpPr/>
          <p:nvPr/>
        </p:nvSpPr>
        <p:spPr>
          <a:xfrm>
            <a:off x="4894263" y="4657725"/>
            <a:ext cx="3219450" cy="506413"/>
          </a:xfrm>
          <a:prstGeom prst="wedgeRoundRectCallout">
            <a:avLst>
              <a:gd name="adj1" fmla="val -31683"/>
              <a:gd name="adj2" fmla="val 46886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猜猜他是谁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20132" y="6629400"/>
            <a:ext cx="1219200" cy="10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9468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0555288" y="76200"/>
            <a:ext cx="4762" cy="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箭头连接符 17"/>
          <p:cNvCxnSpPr/>
          <p:nvPr/>
        </p:nvCxnSpPr>
        <p:spPr>
          <a:xfrm>
            <a:off x="1728788" y="5710238"/>
            <a:ext cx="5729287" cy="7302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0" name="矩形: 对角圆角 9"/>
          <p:cNvSpPr/>
          <p:nvPr/>
        </p:nvSpPr>
        <p:spPr>
          <a:xfrm>
            <a:off x="2582863" y="231775"/>
            <a:ext cx="2428875" cy="63500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我会构思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08" name="图片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317038" y="5411788"/>
            <a:ext cx="985837" cy="133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星形: 六角 1"/>
          <p:cNvSpPr/>
          <p:nvPr/>
        </p:nvSpPr>
        <p:spPr>
          <a:xfrm>
            <a:off x="1981200" y="1174750"/>
            <a:ext cx="779463" cy="6350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: 圆顶角 2"/>
          <p:cNvSpPr/>
          <p:nvPr/>
        </p:nvSpPr>
        <p:spPr>
          <a:xfrm>
            <a:off x="3065463" y="1238250"/>
            <a:ext cx="2905125" cy="506413"/>
          </a:xfrm>
          <a:prstGeom prst="round2Same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排顺序 巧安排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11" name="图片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2262188"/>
            <a:ext cx="91440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: 圆角 8"/>
          <p:cNvSpPr/>
          <p:nvPr/>
        </p:nvSpPr>
        <p:spPr>
          <a:xfrm>
            <a:off x="8008938" y="2833688"/>
            <a:ext cx="2293937" cy="56515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最后写什么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5051425" y="2833688"/>
            <a:ext cx="1943100" cy="56515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再写什么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2093913" y="2833688"/>
            <a:ext cx="1943100" cy="56515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先写什么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1622425" y="4687888"/>
            <a:ext cx="8551863" cy="8413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5494338" y="4394200"/>
            <a:ext cx="1816100" cy="5835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写作顺序</a:t>
            </a:r>
            <a:endParaRPr lang="zh-CN" altLang="en-US" b="1" dirty="0">
              <a:ea typeface="楷体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578100" y="5307013"/>
            <a:ext cx="1482725" cy="7889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外貌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116388" y="5307013"/>
            <a:ext cx="1482725" cy="7889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性格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654675" y="5307013"/>
            <a:ext cx="1443038" cy="7889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特长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4288" name="图片 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2529412">
            <a:off x="7748588" y="4692650"/>
            <a:ext cx="2397125" cy="178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PA_文本框 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20132" y="6629400"/>
            <a:ext cx="1219200" cy="10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21522" name="PA_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10555288" y="76200"/>
            <a:ext cx="4762" cy="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54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对角圆角 9"/>
          <p:cNvSpPr/>
          <p:nvPr/>
        </p:nvSpPr>
        <p:spPr>
          <a:xfrm>
            <a:off x="2582863" y="231775"/>
            <a:ext cx="2428875" cy="63500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我会构思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对话气泡: 圆角矩形 7"/>
          <p:cNvSpPr/>
          <p:nvPr/>
        </p:nvSpPr>
        <p:spPr>
          <a:xfrm>
            <a:off x="2565400" y="2117725"/>
            <a:ext cx="7404100" cy="763588"/>
          </a:xfrm>
          <a:prstGeom prst="wedgeRoundRectCallout">
            <a:avLst>
              <a:gd name="adj1" fmla="val -31683"/>
              <a:gd name="adj2" fmla="val 46886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兴趣、爱好、特点很多，不能全写出来。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556" name="图片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561388" y="5378450"/>
            <a:ext cx="985837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星形: 六角 1"/>
          <p:cNvSpPr/>
          <p:nvPr/>
        </p:nvSpPr>
        <p:spPr>
          <a:xfrm>
            <a:off x="1981200" y="1174750"/>
            <a:ext cx="779463" cy="6350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: 圆顶角 2"/>
          <p:cNvSpPr/>
          <p:nvPr/>
        </p:nvSpPr>
        <p:spPr>
          <a:xfrm>
            <a:off x="3065463" y="1238250"/>
            <a:ext cx="2905125" cy="506413"/>
          </a:xfrm>
          <a:prstGeom prst="round2Same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抓特点 写生动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559" name="图片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7F2F8"/>
              </a:clrFrom>
              <a:clrTo>
                <a:srgbClr val="F7F2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65463" y="3351213"/>
            <a:ext cx="1857375" cy="294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话气泡: 圆角矩形 10"/>
          <p:cNvSpPr/>
          <p:nvPr/>
        </p:nvSpPr>
        <p:spPr>
          <a:xfrm>
            <a:off x="4984750" y="3101975"/>
            <a:ext cx="4984750" cy="1131888"/>
          </a:xfrm>
          <a:prstGeom prst="wedgeRoundRectCallout">
            <a:avLst>
              <a:gd name="adj1" fmla="val -31683"/>
              <a:gd name="adj2" fmla="val 46886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外貌也要有重点地写，不能从头写到脚。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5673725" y="4572000"/>
            <a:ext cx="2133600" cy="6905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印象深刻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PA_文本框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20132" y="6629400"/>
            <a:ext cx="1219200" cy="10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23563" name="PA_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0555288" y="76200"/>
            <a:ext cx="4762" cy="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PA" val="v3.2.0"/>
  <p:tag name="ISLIDE.ADDREMOVEWATERMARK" val="WPWlrtgISo"/>
</p:tagLst>
</file>

<file path=ppt/tags/tag10.xml><?xml version="1.0" encoding="utf-8"?>
<p:tagLst xmlns:p="http://schemas.openxmlformats.org/presentationml/2006/main">
  <p:tag name="PA" val="v3.2.0"/>
  <p:tag name="ISLIDE.ADDREMOVEWATERMARK" val="kEoU9jjsbs"/>
</p:tagLst>
</file>

<file path=ppt/tags/tag11.xml><?xml version="1.0" encoding="utf-8"?>
<p:tagLst xmlns:p="http://schemas.openxmlformats.org/presentationml/2006/main">
  <p:tag name="PA" val="v3.2.0"/>
  <p:tag name="ISLIDE.ADDREMOVEWATERMARK" val="WPWlrtgISo"/>
</p:tagLst>
</file>

<file path=ppt/tags/tag12.xml><?xml version="1.0" encoding="utf-8"?>
<p:tagLst xmlns:p="http://schemas.openxmlformats.org/presentationml/2006/main">
  <p:tag name="PA" val="v3.2.0"/>
  <p:tag name="ISLIDE.ADDREMOVEWATERMARK" val="kEoU9jjsbs"/>
</p:tagLst>
</file>

<file path=ppt/tags/tag13.xml><?xml version="1.0" encoding="utf-8"?>
<p:tagLst xmlns:p="http://schemas.openxmlformats.org/presentationml/2006/main">
  <p:tag name="PA" val="v3.2.0"/>
  <p:tag name="ISLIDE.ADDREMOVEWATERMARK" val="WPWlrtgISo"/>
</p:tagLst>
</file>

<file path=ppt/tags/tag14.xml><?xml version="1.0" encoding="utf-8"?>
<p:tagLst xmlns:p="http://schemas.openxmlformats.org/presentationml/2006/main">
  <p:tag name="PA" val="v3.2.0"/>
  <p:tag name="ISLIDE.ADDREMOVEWATERMARK" val="kEoU9jjsbs"/>
</p:tagLst>
</file>

<file path=ppt/tags/tag15.xml><?xml version="1.0" encoding="utf-8"?>
<p:tagLst xmlns:p="http://schemas.openxmlformats.org/presentationml/2006/main">
  <p:tag name="PA" val="v3.2.0"/>
  <p:tag name="ISLIDE.ADDREMOVEWATERMARK" val="WPWlrtgISo"/>
</p:tagLst>
</file>

<file path=ppt/tags/tag16.xml><?xml version="1.0" encoding="utf-8"?>
<p:tagLst xmlns:p="http://schemas.openxmlformats.org/presentationml/2006/main">
  <p:tag name="PA" val="v3.2.0"/>
  <p:tag name="ISLIDE.ADDREMOVEWATERMARK" val="kEoU9jjsbs"/>
</p:tagLst>
</file>

<file path=ppt/tags/tag17.xml><?xml version="1.0" encoding="utf-8"?>
<p:tagLst xmlns:p="http://schemas.openxmlformats.org/presentationml/2006/main">
  <p:tag name="PA" val="v3.2.0"/>
  <p:tag name="ISLIDE.ADDREMOVEWATERMARK" val="WPWlrtgISo"/>
</p:tagLst>
</file>

<file path=ppt/tags/tag18.xml><?xml version="1.0" encoding="utf-8"?>
<p:tagLst xmlns:p="http://schemas.openxmlformats.org/presentationml/2006/main">
  <p:tag name="PA" val="v3.2.0"/>
  <p:tag name="ISLIDE.ADDREMOVEWATERMARK" val="kEoU9jjsbs"/>
</p:tagLst>
</file>

<file path=ppt/tags/tag19.xml><?xml version="1.0" encoding="utf-8"?>
<p:tagLst xmlns:p="http://schemas.openxmlformats.org/presentationml/2006/main">
  <p:tag name="PA" val="v3.2.0"/>
  <p:tag name="ISLIDE.ADDREMOVEWATERMARK" val="WPWlrtgISo"/>
</p:tagLst>
</file>

<file path=ppt/tags/tag2.xml><?xml version="1.0" encoding="utf-8"?>
<p:tagLst xmlns:p="http://schemas.openxmlformats.org/presentationml/2006/main">
  <p:tag name="PA" val="v3.2.0"/>
  <p:tag name="ISLIDE.ADDREMOVEWATERMARK" val="kEoU9jjsbs"/>
</p:tagLst>
</file>

<file path=ppt/tags/tag20.xml><?xml version="1.0" encoding="utf-8"?>
<p:tagLst xmlns:p="http://schemas.openxmlformats.org/presentationml/2006/main">
  <p:tag name="PA" val="v3.2.0"/>
  <p:tag name="ISLIDE.ADDREMOVEWATERMARK" val="kEoU9jjsbs"/>
</p:tagLst>
</file>

<file path=ppt/tags/tag21.xml><?xml version="1.0" encoding="utf-8"?>
<p:tagLst xmlns:p="http://schemas.openxmlformats.org/presentationml/2006/main">
  <p:tag name="PA" val="v3.2.0"/>
  <p:tag name="ISLIDE.ADDREMOVEWATERMARK" val="WPWlrtgISo"/>
</p:tagLst>
</file>

<file path=ppt/tags/tag22.xml><?xml version="1.0" encoding="utf-8"?>
<p:tagLst xmlns:p="http://schemas.openxmlformats.org/presentationml/2006/main">
  <p:tag name="PA" val="v3.2.0"/>
  <p:tag name="ISLIDE.ADDREMOVEWATERMARK" val="kEoU9jjsbs"/>
</p:tagLst>
</file>

<file path=ppt/tags/tag23.xml><?xml version="1.0" encoding="utf-8"?>
<p:tagLst xmlns:p="http://schemas.openxmlformats.org/presentationml/2006/main">
  <p:tag name="PA" val="v3.2.0"/>
  <p:tag name="ISLIDE.ADDREMOVEWATERMARK" val="WPWlrtgISo"/>
</p:tagLst>
</file>

<file path=ppt/tags/tag24.xml><?xml version="1.0" encoding="utf-8"?>
<p:tagLst xmlns:p="http://schemas.openxmlformats.org/presentationml/2006/main">
  <p:tag name="PA" val="v3.2.0"/>
  <p:tag name="ISLIDE.ADDREMOVEWATERMARK" val="kEoU9jjsbs"/>
</p:tagLst>
</file>

<file path=ppt/tags/tag25.xml><?xml version="1.0" encoding="utf-8"?>
<p:tagLst xmlns:p="http://schemas.openxmlformats.org/presentationml/2006/main">
  <p:tag name="PA" val="v3.2.0"/>
  <p:tag name="ISLIDE.ADDREMOVEWATERMARK" val="WPWlrtgISo"/>
</p:tagLst>
</file>

<file path=ppt/tags/tag26.xml><?xml version="1.0" encoding="utf-8"?>
<p:tagLst xmlns:p="http://schemas.openxmlformats.org/presentationml/2006/main">
  <p:tag name="PA" val="v3.2.0"/>
  <p:tag name="ISLIDE.ADDREMOVEWATERMARK" val="kEoU9jjsbs"/>
</p:tagLst>
</file>

<file path=ppt/tags/tag27.xml><?xml version="1.0" encoding="utf-8"?>
<p:tagLst xmlns:p="http://schemas.openxmlformats.org/presentationml/2006/main">
  <p:tag name="PA" val="v3.2.0"/>
  <p:tag name="ISLIDE.ADDREMOVEWATERMARK" val="WPWlrtgISo"/>
</p:tagLst>
</file>

<file path=ppt/tags/tag28.xml><?xml version="1.0" encoding="utf-8"?>
<p:tagLst xmlns:p="http://schemas.openxmlformats.org/presentationml/2006/main">
  <p:tag name="PA" val="v3.2.0"/>
  <p:tag name="ISLIDE.ADDREMOVEWATERMARK" val="kEoU9jjsbs"/>
</p:tagLst>
</file>

<file path=ppt/tags/tag29.xml><?xml version="1.0" encoding="utf-8"?>
<p:tagLst xmlns:p="http://schemas.openxmlformats.org/presentationml/2006/main">
  <p:tag name="PA" val="v3.2.0"/>
  <p:tag name="ISLIDE.ADDREMOVEWATERMARK" val="WPWlrtgISo"/>
</p:tagLst>
</file>

<file path=ppt/tags/tag3.xml><?xml version="1.0" encoding="utf-8"?>
<p:tagLst xmlns:p="http://schemas.openxmlformats.org/presentationml/2006/main">
  <p:tag name="PA" val="v3.2.0"/>
  <p:tag name="ISLIDE.ADDREMOVEWATERMARK" val="WPWlrtgISo"/>
</p:tagLst>
</file>

<file path=ppt/tags/tag30.xml><?xml version="1.0" encoding="utf-8"?>
<p:tagLst xmlns:p="http://schemas.openxmlformats.org/presentationml/2006/main">
  <p:tag name="PA" val="v3.2.0"/>
  <p:tag name="ISLIDE.ADDREMOVEWATERMARK" val="kEoU9jjsbs"/>
</p:tagLst>
</file>

<file path=ppt/tags/tag4.xml><?xml version="1.0" encoding="utf-8"?>
<p:tagLst xmlns:p="http://schemas.openxmlformats.org/presentationml/2006/main">
  <p:tag name="PA" val="v3.2.0"/>
  <p:tag name="ISLIDE.ADDREMOVEWATERMARK" val="kEoU9jjsbs"/>
</p:tagLst>
</file>

<file path=ppt/tags/tag5.xml><?xml version="1.0" encoding="utf-8"?>
<p:tagLst xmlns:p="http://schemas.openxmlformats.org/presentationml/2006/main">
  <p:tag name="PA" val="v3.2.0"/>
  <p:tag name="ISLIDE.ADDREMOVEWATERMARK" val="WPWlrtgISo"/>
</p:tagLst>
</file>

<file path=ppt/tags/tag6.xml><?xml version="1.0" encoding="utf-8"?>
<p:tagLst xmlns:p="http://schemas.openxmlformats.org/presentationml/2006/main">
  <p:tag name="PA" val="v3.2.0"/>
  <p:tag name="ISLIDE.ADDREMOVEWATERMARK" val="kEoU9jjsbs"/>
</p:tagLst>
</file>

<file path=ppt/tags/tag7.xml><?xml version="1.0" encoding="utf-8"?>
<p:tagLst xmlns:p="http://schemas.openxmlformats.org/presentationml/2006/main">
  <p:tag name="PA" val="v3.2.0"/>
  <p:tag name="ISLIDE.ADDREMOVEWATERMARK" val="WPWlrtgISo"/>
</p:tagLst>
</file>

<file path=ppt/tags/tag8.xml><?xml version="1.0" encoding="utf-8"?>
<p:tagLst xmlns:p="http://schemas.openxmlformats.org/presentationml/2006/main">
  <p:tag name="PA" val="v3.2.0"/>
  <p:tag name="ISLIDE.ADDREMOVEWATERMARK" val="kEoU9jjsbs"/>
</p:tagLst>
</file>

<file path=ppt/tags/tag9.xml><?xml version="1.0" encoding="utf-8"?>
<p:tagLst xmlns:p="http://schemas.openxmlformats.org/presentationml/2006/main">
  <p:tag name="PA" val="v3.2.0"/>
  <p:tag name="ISLIDE.ADDREMOVEWATERMARK" val="WPWlrtgISo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中文母版（无彩条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3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540</Words>
  <Application>WPS 演示</Application>
  <PresentationFormat>宽屏</PresentationFormat>
  <Paragraphs>179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16</vt:i4>
      </vt:variant>
    </vt:vector>
  </HeadingPairs>
  <TitlesOfParts>
    <vt:vector size="37" baseType="lpstr">
      <vt:lpstr>Arial</vt:lpstr>
      <vt:lpstr>宋体</vt:lpstr>
      <vt:lpstr>Wingdings</vt:lpstr>
      <vt:lpstr>Wingdings 2</vt:lpstr>
      <vt:lpstr>楷体</vt:lpstr>
      <vt:lpstr>Calibri Light</vt:lpstr>
      <vt:lpstr>优教通专用字体logo</vt:lpstr>
      <vt:lpstr>Vrinda</vt:lpstr>
      <vt:lpstr>Times New Roman</vt:lpstr>
      <vt:lpstr>幼圆</vt:lpstr>
      <vt:lpstr>Calibri</vt:lpstr>
      <vt:lpstr>Franklin Gothic Book</vt:lpstr>
      <vt:lpstr>隶书</vt:lpstr>
      <vt:lpstr>Franklin Gothic Medium</vt:lpstr>
      <vt:lpstr>微软雅黑</vt:lpstr>
      <vt:lpstr>Arial Unicode MS</vt:lpstr>
      <vt:lpstr>华文楷体</vt:lpstr>
      <vt:lpstr>跋涉</vt:lpstr>
      <vt:lpstr>中文母版（无彩条）</vt:lpstr>
      <vt:lpstr>自定义设计方案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碧瑶</cp:lastModifiedBy>
  <cp:revision>4</cp:revision>
  <dcterms:created xsi:type="dcterms:W3CDTF">2020-08-30T02:15:00Z</dcterms:created>
  <dcterms:modified xsi:type="dcterms:W3CDTF">2020-08-30T02:22:19Z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