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421" r:id="rId4"/>
    <p:sldId id="422" r:id="rId5"/>
    <p:sldId id="496" r:id="rId6"/>
    <p:sldId id="257" r:id="rId7"/>
    <p:sldId id="334" r:id="rId8"/>
    <p:sldId id="337" r:id="rId9"/>
    <p:sldId id="336" r:id="rId10"/>
    <p:sldId id="259" r:id="rId11"/>
    <p:sldId id="611" r:id="rId12"/>
    <p:sldId id="423" r:id="rId13"/>
    <p:sldId id="277" r:id="rId14"/>
    <p:sldId id="275" r:id="rId15"/>
    <p:sldId id="379" r:id="rId16"/>
    <p:sldId id="424" r:id="rId17"/>
    <p:sldId id="274" r:id="rId18"/>
    <p:sldId id="583" r:id="rId19"/>
    <p:sldId id="647" r:id="rId20"/>
    <p:sldId id="465" r:id="rId21"/>
    <p:sldId id="584" r:id="rId22"/>
    <p:sldId id="499" r:id="rId23"/>
    <p:sldId id="612" r:id="rId24"/>
    <p:sldId id="582" r:id="rId25"/>
    <p:sldId id="586" r:id="rId26"/>
    <p:sldId id="500" r:id="rId27"/>
    <p:sldId id="585" r:id="rId28"/>
    <p:sldId id="648" r:id="rId29"/>
    <p:sldId id="668" r:id="rId30"/>
    <p:sldId id="542" r:id="rId31"/>
    <p:sldId id="503" r:id="rId32"/>
    <p:sldId id="381" r:id="rId33"/>
    <p:sldId id="383" r:id="rId34"/>
    <p:sldId id="261" r:id="rId35"/>
    <p:sldId id="549" r:id="rId36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0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3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57" y="1122396"/>
            <a:ext cx="6858340" cy="2387671"/>
          </a:xfrm>
        </p:spPr>
        <p:txBody>
          <a:bodyPr anchor="b"/>
          <a:lstStyle>
            <a:lvl1pPr algn="ctr"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57" y="3602145"/>
            <a:ext cx="6858340" cy="165581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1995"/>
            </a:lvl2pPr>
            <a:lvl3pPr marL="915035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835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81" y="365136"/>
            <a:ext cx="7887091" cy="581201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18" y="1709789"/>
            <a:ext cx="7887091" cy="2852822"/>
          </a:xfrm>
        </p:spPr>
        <p:txBody>
          <a:bodyPr anchor="b"/>
          <a:lstStyle>
            <a:lvl1pPr>
              <a:defRPr sz="599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18" y="4589600"/>
            <a:ext cx="7887091" cy="150023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50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8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81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379" y="1825679"/>
            <a:ext cx="3886393" cy="435146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365136"/>
            <a:ext cx="7887091" cy="132560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25" y="1778491"/>
            <a:ext cx="3655362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25" y="2665458"/>
            <a:ext cx="3655362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936" y="1778491"/>
            <a:ext cx="3673364" cy="82393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5035" indent="0">
              <a:buNone/>
              <a:defRPr sz="1995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835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936" y="2665458"/>
            <a:ext cx="3673364" cy="352438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72" y="457214"/>
            <a:ext cx="3124167" cy="1600248"/>
          </a:xfrm>
        </p:spPr>
        <p:txBody>
          <a:bodyPr anchor="b"/>
          <a:lstStyle>
            <a:lvl1pPr>
              <a:defRPr sz="32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584" y="457215"/>
            <a:ext cx="4629379" cy="5404011"/>
          </a:xfrm>
        </p:spPr>
        <p:txBody>
          <a:bodyPr/>
          <a:lstStyle>
            <a:lvl1pPr marL="0" indent="0">
              <a:buNone/>
              <a:defRPr sz="3205"/>
            </a:lvl1pPr>
            <a:lvl2pPr marL="457200" indent="0">
              <a:buNone/>
              <a:defRPr sz="2800"/>
            </a:lvl2pPr>
            <a:lvl3pPr marL="915035" indent="0">
              <a:buNone/>
              <a:defRPr sz="2400"/>
            </a:lvl3pPr>
            <a:lvl4pPr marL="1371600" indent="0">
              <a:buNone/>
              <a:defRPr sz="1995"/>
            </a:lvl4pPr>
            <a:lvl5pPr marL="1828800" indent="0">
              <a:buNone/>
              <a:defRPr sz="1995"/>
            </a:lvl5pPr>
            <a:lvl6pPr marL="2286000" indent="0">
              <a:buNone/>
              <a:defRPr sz="1995"/>
            </a:lvl6pPr>
            <a:lvl7pPr marL="2743835" indent="0">
              <a:buNone/>
              <a:defRPr sz="1995"/>
            </a:lvl7pPr>
            <a:lvl8pPr marL="3200400" indent="0">
              <a:buNone/>
              <a:defRPr sz="1995"/>
            </a:lvl8pPr>
            <a:lvl9pPr marL="3657600" indent="0">
              <a:buNone/>
              <a:defRPr sz="199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72" y="2057461"/>
            <a:ext cx="3124167" cy="3811701"/>
          </a:xfrm>
        </p:spPr>
        <p:txBody>
          <a:bodyPr/>
          <a:lstStyle>
            <a:lvl1pPr marL="0" indent="0">
              <a:buNone/>
              <a:defRPr sz="1995"/>
            </a:lvl1pPr>
            <a:lvl2pPr marL="457200" indent="0">
              <a:buNone/>
              <a:defRPr sz="1800"/>
            </a:lvl2pPr>
            <a:lvl3pPr marL="915035" indent="0">
              <a:buNone/>
              <a:defRPr sz="1600"/>
            </a:lvl3pPr>
            <a:lvl4pPr marL="1371600" indent="0">
              <a:buNone/>
              <a:defRPr sz="1395"/>
            </a:lvl4pPr>
            <a:lvl5pPr marL="1828800" indent="0">
              <a:buNone/>
              <a:defRPr sz="1395"/>
            </a:lvl5pPr>
            <a:lvl6pPr marL="2286000" indent="0">
              <a:buNone/>
              <a:defRPr sz="1395"/>
            </a:lvl6pPr>
            <a:lvl7pPr marL="2743835" indent="0">
              <a:buNone/>
              <a:defRPr sz="1395"/>
            </a:lvl7pPr>
            <a:lvl8pPr marL="3200400" indent="0">
              <a:buNone/>
              <a:defRPr sz="1395"/>
            </a:lvl8pPr>
            <a:lvl9pPr marL="3657600" indent="0">
              <a:buNone/>
              <a:defRPr sz="139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999" y="365136"/>
            <a:ext cx="1971773" cy="58120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81" y="365136"/>
            <a:ext cx="5801013" cy="58120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81" y="365136"/>
            <a:ext cx="7887091" cy="13256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81" y="1825679"/>
            <a:ext cx="7887091" cy="43514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81" y="6356539"/>
            <a:ext cx="2057502" cy="3651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100" y="6356539"/>
            <a:ext cx="3086253" cy="3651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270" y="6356539"/>
            <a:ext cx="2057502" cy="3651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503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330" algn="l" defTabSz="91503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16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7330" algn="l" defTabSz="91503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50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5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microsoft.com/office/2007/relationships/hdphoto" Target="../media/hdphoto1.wdp"/><Relationship Id="rId7" Type="http://schemas.openxmlformats.org/officeDocument/2006/relationships/image" Target="../media/image17.png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media" Target="file:///D:\&#35821;&#25991;&#36164;&#28304;&#21253;\&#20170;&#24180;\&#26417;&#32418;\&#20154;&#25945;&#20108;&#19978;\&#23567;&#23398;&#35821;&#25991;&#37096;&#32534;&#29256;&#20108;&#24180;&#32423;&#19978;&#31532;14&#35838;%20&#25105;&#35201;&#30340;&#26159;&#33899;&#33446;-&#40077;&#27743;&#25935;\&#24618;.wmv" TargetMode="External"/><Relationship Id="rId4" Type="http://schemas.openxmlformats.org/officeDocument/2006/relationships/video" Target="file:///D:\&#35821;&#25991;&#36164;&#28304;&#21253;\&#20170;&#24180;\&#26417;&#32418;\&#20154;&#25945;&#20108;&#19978;\&#23567;&#23398;&#35821;&#25991;&#37096;&#32534;&#29256;&#20108;&#24180;&#32423;&#19978;&#31532;14&#35838;%20&#25105;&#35201;&#30340;&#26159;&#33899;&#33446;-&#40077;&#27743;&#25935;\&#24618;.wmv" TargetMode="External"/><Relationship Id="rId3" Type="http://schemas.openxmlformats.org/officeDocument/2006/relationships/image" Target="../media/image18.png"/><Relationship Id="rId2" Type="http://schemas.microsoft.com/office/2007/relationships/media" Target="file:///D:\&#35821;&#25991;&#36164;&#28304;&#21253;\&#20170;&#24180;\&#26417;&#32418;\&#20154;&#25945;&#20108;&#19978;\&#23567;&#23398;&#35821;&#25991;&#37096;&#32534;&#29256;&#20108;&#24180;&#32423;&#19978;&#31532;14&#35838;%20&#25105;&#35201;&#30340;&#26159;&#33899;&#33446;-&#40077;&#27743;&#25935;\&#35874;.wmv" TargetMode="External"/><Relationship Id="rId1" Type="http://schemas.openxmlformats.org/officeDocument/2006/relationships/video" Target="file:///D:\&#35821;&#25991;&#36164;&#28304;&#21253;\&#20170;&#24180;\&#26417;&#32418;\&#20154;&#25945;&#20108;&#19978;\&#23567;&#23398;&#35821;&#25991;&#37096;&#32534;&#29256;&#20108;&#24180;&#32423;&#19978;&#31532;14&#35838;%20&#25105;&#35201;&#30340;&#26159;&#33899;&#33446;-&#40077;&#27743;&#25935;\&#35874;.wmv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740025" y="4596130"/>
            <a:ext cx="439801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4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我要的是葫芦</a:t>
            </a:r>
            <a:endParaRPr lang="zh-CN" altLang="zh-CN" sz="4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412490" y="5678170"/>
            <a:ext cx="312610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2017</a:t>
            </a:r>
            <a:r>
              <a:rPr lang="zh-CN" altLang="en-US" sz="18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部编版    二年级上</a:t>
            </a:r>
            <a:endParaRPr lang="zh-CN" altLang="en-US" sz="1800" dirty="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9" name="Picture 4" descr="卡通遨游太空汇报模板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20"/>
          <a:stretch>
            <a:fillRect/>
          </a:stretch>
        </p:blipFill>
        <p:spPr bwMode="auto">
          <a:xfrm>
            <a:off x="2088367" y="2929822"/>
            <a:ext cx="4967266" cy="94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Freeform 7"/>
          <p:cNvSpPr/>
          <p:nvPr/>
        </p:nvSpPr>
        <p:spPr bwMode="auto">
          <a:xfrm>
            <a:off x="1096416" y="1479672"/>
            <a:ext cx="517525" cy="198438"/>
          </a:xfrm>
          <a:custGeom>
            <a:avLst/>
            <a:gdLst>
              <a:gd name="T0" fmla="*/ 159 w 162"/>
              <a:gd name="T1" fmla="*/ 62 h 62"/>
              <a:gd name="T2" fmla="*/ 161 w 162"/>
              <a:gd name="T3" fmla="*/ 54 h 62"/>
              <a:gd name="T4" fmla="*/ 137 w 162"/>
              <a:gd name="T5" fmla="*/ 26 h 62"/>
              <a:gd name="T6" fmla="*/ 121 w 162"/>
              <a:gd name="T7" fmla="*/ 30 h 62"/>
              <a:gd name="T8" fmla="*/ 121 w 162"/>
              <a:gd name="T9" fmla="*/ 28 h 62"/>
              <a:gd name="T10" fmla="*/ 121 w 162"/>
              <a:gd name="T11" fmla="*/ 27 h 62"/>
              <a:gd name="T12" fmla="*/ 121 w 162"/>
              <a:gd name="T13" fmla="*/ 22 h 62"/>
              <a:gd name="T14" fmla="*/ 119 w 162"/>
              <a:gd name="T15" fmla="*/ 16 h 62"/>
              <a:gd name="T16" fmla="*/ 118 w 162"/>
              <a:gd name="T17" fmla="*/ 15 h 62"/>
              <a:gd name="T18" fmla="*/ 118 w 162"/>
              <a:gd name="T19" fmla="*/ 15 h 62"/>
              <a:gd name="T20" fmla="*/ 118 w 162"/>
              <a:gd name="T21" fmla="*/ 15 h 62"/>
              <a:gd name="T22" fmla="*/ 115 w 162"/>
              <a:gd name="T23" fmla="*/ 9 h 62"/>
              <a:gd name="T24" fmla="*/ 109 w 162"/>
              <a:gd name="T25" fmla="*/ 5 h 62"/>
              <a:gd name="T26" fmla="*/ 97 w 162"/>
              <a:gd name="T27" fmla="*/ 0 h 62"/>
              <a:gd name="T28" fmla="*/ 83 w 162"/>
              <a:gd name="T29" fmla="*/ 3 h 62"/>
              <a:gd name="T30" fmla="*/ 73 w 162"/>
              <a:gd name="T31" fmla="*/ 12 h 62"/>
              <a:gd name="T32" fmla="*/ 70 w 162"/>
              <a:gd name="T33" fmla="*/ 18 h 62"/>
              <a:gd name="T34" fmla="*/ 69 w 162"/>
              <a:gd name="T35" fmla="*/ 24 h 62"/>
              <a:gd name="T36" fmla="*/ 58 w 162"/>
              <a:gd name="T37" fmla="*/ 21 h 62"/>
              <a:gd name="T38" fmla="*/ 52 w 162"/>
              <a:gd name="T39" fmla="*/ 21 h 62"/>
              <a:gd name="T40" fmla="*/ 41 w 162"/>
              <a:gd name="T41" fmla="*/ 26 h 62"/>
              <a:gd name="T42" fmla="*/ 33 w 162"/>
              <a:gd name="T43" fmla="*/ 43 h 62"/>
              <a:gd name="T44" fmla="*/ 32 w 162"/>
              <a:gd name="T45" fmla="*/ 43 h 62"/>
              <a:gd name="T46" fmla="*/ 32 w 162"/>
              <a:gd name="T47" fmla="*/ 43 h 62"/>
              <a:gd name="T48" fmla="*/ 32 w 162"/>
              <a:gd name="T49" fmla="*/ 43 h 62"/>
              <a:gd name="T50" fmla="*/ 1 w 162"/>
              <a:gd name="T51" fmla="*/ 59 h 62"/>
              <a:gd name="T52" fmla="*/ 0 w 162"/>
              <a:gd name="T53" fmla="*/ 62 h 62"/>
              <a:gd name="T54" fmla="*/ 159 w 162"/>
              <a:gd name="T5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2" h="62">
                <a:moveTo>
                  <a:pt x="159" y="62"/>
                </a:moveTo>
                <a:cubicBezTo>
                  <a:pt x="160" y="59"/>
                  <a:pt x="161" y="57"/>
                  <a:pt x="161" y="54"/>
                </a:cubicBezTo>
                <a:cubicBezTo>
                  <a:pt x="162" y="40"/>
                  <a:pt x="151" y="26"/>
                  <a:pt x="137" y="26"/>
                </a:cubicBezTo>
                <a:cubicBezTo>
                  <a:pt x="131" y="26"/>
                  <a:pt x="125" y="27"/>
                  <a:pt x="121" y="30"/>
                </a:cubicBezTo>
                <a:cubicBezTo>
                  <a:pt x="121" y="30"/>
                  <a:pt x="121" y="29"/>
                  <a:pt x="121" y="28"/>
                </a:cubicBezTo>
                <a:cubicBezTo>
                  <a:pt x="121" y="28"/>
                  <a:pt x="121" y="27"/>
                  <a:pt x="121" y="27"/>
                </a:cubicBezTo>
                <a:cubicBezTo>
                  <a:pt x="121" y="25"/>
                  <a:pt x="121" y="24"/>
                  <a:pt x="121" y="22"/>
                </a:cubicBezTo>
                <a:cubicBezTo>
                  <a:pt x="120" y="20"/>
                  <a:pt x="120" y="18"/>
                  <a:pt x="119" y="16"/>
                </a:cubicBezTo>
                <a:cubicBezTo>
                  <a:pt x="119" y="16"/>
                  <a:pt x="119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3"/>
                  <a:pt x="117" y="12"/>
                  <a:pt x="115" y="9"/>
                </a:cubicBezTo>
                <a:cubicBezTo>
                  <a:pt x="113" y="7"/>
                  <a:pt x="111" y="6"/>
                  <a:pt x="109" y="5"/>
                </a:cubicBezTo>
                <a:cubicBezTo>
                  <a:pt x="106" y="2"/>
                  <a:pt x="101" y="1"/>
                  <a:pt x="97" y="0"/>
                </a:cubicBezTo>
                <a:cubicBezTo>
                  <a:pt x="92" y="0"/>
                  <a:pt x="88" y="1"/>
                  <a:pt x="83" y="3"/>
                </a:cubicBezTo>
                <a:cubicBezTo>
                  <a:pt x="79" y="5"/>
                  <a:pt x="76" y="8"/>
                  <a:pt x="73" y="12"/>
                </a:cubicBezTo>
                <a:cubicBezTo>
                  <a:pt x="72" y="14"/>
                  <a:pt x="71" y="16"/>
                  <a:pt x="70" y="18"/>
                </a:cubicBezTo>
                <a:cubicBezTo>
                  <a:pt x="69" y="20"/>
                  <a:pt x="69" y="22"/>
                  <a:pt x="69" y="24"/>
                </a:cubicBezTo>
                <a:cubicBezTo>
                  <a:pt x="66" y="22"/>
                  <a:pt x="62" y="21"/>
                  <a:pt x="58" y="21"/>
                </a:cubicBezTo>
                <a:cubicBezTo>
                  <a:pt x="56" y="21"/>
                  <a:pt x="54" y="21"/>
                  <a:pt x="52" y="21"/>
                </a:cubicBezTo>
                <a:cubicBezTo>
                  <a:pt x="48" y="22"/>
                  <a:pt x="44" y="24"/>
                  <a:pt x="41" y="26"/>
                </a:cubicBezTo>
                <a:cubicBezTo>
                  <a:pt x="36" y="31"/>
                  <a:pt x="33" y="36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0" y="43"/>
                  <a:pt x="28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20" y="41"/>
                  <a:pt x="6" y="45"/>
                  <a:pt x="1" y="59"/>
                </a:cubicBezTo>
                <a:cubicBezTo>
                  <a:pt x="1" y="60"/>
                  <a:pt x="1" y="61"/>
                  <a:pt x="0" y="62"/>
                </a:cubicBezTo>
                <a:lnTo>
                  <a:pt x="159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9"/>
          <p:cNvSpPr/>
          <p:nvPr/>
        </p:nvSpPr>
        <p:spPr bwMode="auto">
          <a:xfrm>
            <a:off x="7309504" y="3336917"/>
            <a:ext cx="865187" cy="328613"/>
          </a:xfrm>
          <a:custGeom>
            <a:avLst/>
            <a:gdLst>
              <a:gd name="T0" fmla="*/ 266 w 271"/>
              <a:gd name="T1" fmla="*/ 103 h 103"/>
              <a:gd name="T2" fmla="*/ 269 w 271"/>
              <a:gd name="T3" fmla="*/ 90 h 103"/>
              <a:gd name="T4" fmla="*/ 229 w 271"/>
              <a:gd name="T5" fmla="*/ 43 h 103"/>
              <a:gd name="T6" fmla="*/ 202 w 271"/>
              <a:gd name="T7" fmla="*/ 51 h 103"/>
              <a:gd name="T8" fmla="*/ 202 w 271"/>
              <a:gd name="T9" fmla="*/ 48 h 103"/>
              <a:gd name="T10" fmla="*/ 202 w 271"/>
              <a:gd name="T11" fmla="*/ 45 h 103"/>
              <a:gd name="T12" fmla="*/ 202 w 271"/>
              <a:gd name="T13" fmla="*/ 37 h 103"/>
              <a:gd name="T14" fmla="*/ 199 w 271"/>
              <a:gd name="T15" fmla="*/ 27 h 103"/>
              <a:gd name="T16" fmla="*/ 198 w 271"/>
              <a:gd name="T17" fmla="*/ 25 h 103"/>
              <a:gd name="T18" fmla="*/ 198 w 271"/>
              <a:gd name="T19" fmla="*/ 25 h 103"/>
              <a:gd name="T20" fmla="*/ 198 w 271"/>
              <a:gd name="T21" fmla="*/ 25 h 103"/>
              <a:gd name="T22" fmla="*/ 191 w 271"/>
              <a:gd name="T23" fmla="*/ 15 h 103"/>
              <a:gd name="T24" fmla="*/ 183 w 271"/>
              <a:gd name="T25" fmla="*/ 8 h 103"/>
              <a:gd name="T26" fmla="*/ 162 w 271"/>
              <a:gd name="T27" fmla="*/ 1 h 103"/>
              <a:gd name="T28" fmla="*/ 139 w 271"/>
              <a:gd name="T29" fmla="*/ 5 h 103"/>
              <a:gd name="T30" fmla="*/ 122 w 271"/>
              <a:gd name="T31" fmla="*/ 20 h 103"/>
              <a:gd name="T32" fmla="*/ 117 w 271"/>
              <a:gd name="T33" fmla="*/ 30 h 103"/>
              <a:gd name="T34" fmla="*/ 115 w 271"/>
              <a:gd name="T35" fmla="*/ 40 h 103"/>
              <a:gd name="T36" fmla="*/ 97 w 271"/>
              <a:gd name="T37" fmla="*/ 35 h 103"/>
              <a:gd name="T38" fmla="*/ 87 w 271"/>
              <a:gd name="T39" fmla="*/ 35 h 103"/>
              <a:gd name="T40" fmla="*/ 68 w 271"/>
              <a:gd name="T41" fmla="*/ 45 h 103"/>
              <a:gd name="T42" fmla="*/ 54 w 271"/>
              <a:gd name="T43" fmla="*/ 72 h 103"/>
              <a:gd name="T44" fmla="*/ 54 w 271"/>
              <a:gd name="T45" fmla="*/ 72 h 103"/>
              <a:gd name="T46" fmla="*/ 53 w 271"/>
              <a:gd name="T47" fmla="*/ 73 h 103"/>
              <a:gd name="T48" fmla="*/ 53 w 271"/>
              <a:gd name="T49" fmla="*/ 73 h 103"/>
              <a:gd name="T50" fmla="*/ 1 w 271"/>
              <a:gd name="T51" fmla="*/ 98 h 103"/>
              <a:gd name="T52" fmla="*/ 0 w 271"/>
              <a:gd name="T53" fmla="*/ 103 h 103"/>
              <a:gd name="T54" fmla="*/ 266 w 271"/>
              <a:gd name="T5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1" h="103">
                <a:moveTo>
                  <a:pt x="266" y="103"/>
                </a:moveTo>
                <a:cubicBezTo>
                  <a:pt x="268" y="99"/>
                  <a:pt x="269" y="95"/>
                  <a:pt x="269" y="90"/>
                </a:cubicBezTo>
                <a:cubicBezTo>
                  <a:pt x="271" y="68"/>
                  <a:pt x="253" y="43"/>
                  <a:pt x="229" y="43"/>
                </a:cubicBezTo>
                <a:cubicBezTo>
                  <a:pt x="219" y="43"/>
                  <a:pt x="210" y="46"/>
                  <a:pt x="202" y="51"/>
                </a:cubicBezTo>
                <a:cubicBezTo>
                  <a:pt x="202" y="50"/>
                  <a:pt x="202" y="49"/>
                  <a:pt x="202" y="48"/>
                </a:cubicBezTo>
                <a:cubicBezTo>
                  <a:pt x="202" y="47"/>
                  <a:pt x="202" y="46"/>
                  <a:pt x="202" y="45"/>
                </a:cubicBezTo>
                <a:cubicBezTo>
                  <a:pt x="203" y="43"/>
                  <a:pt x="202" y="40"/>
                  <a:pt x="202" y="37"/>
                </a:cubicBezTo>
                <a:cubicBezTo>
                  <a:pt x="201" y="33"/>
                  <a:pt x="200" y="30"/>
                  <a:pt x="199" y="27"/>
                </a:cubicBezTo>
                <a:cubicBezTo>
                  <a:pt x="198" y="26"/>
                  <a:pt x="198" y="26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3"/>
                  <a:pt x="195" y="20"/>
                  <a:pt x="191" y="15"/>
                </a:cubicBezTo>
                <a:cubicBezTo>
                  <a:pt x="189" y="12"/>
                  <a:pt x="186" y="10"/>
                  <a:pt x="183" y="8"/>
                </a:cubicBezTo>
                <a:cubicBezTo>
                  <a:pt x="176" y="4"/>
                  <a:pt x="169" y="1"/>
                  <a:pt x="162" y="1"/>
                </a:cubicBezTo>
                <a:cubicBezTo>
                  <a:pt x="154" y="0"/>
                  <a:pt x="146" y="2"/>
                  <a:pt x="139" y="5"/>
                </a:cubicBezTo>
                <a:cubicBezTo>
                  <a:pt x="132" y="9"/>
                  <a:pt x="126" y="14"/>
                  <a:pt x="122" y="20"/>
                </a:cubicBezTo>
                <a:cubicBezTo>
                  <a:pt x="120" y="23"/>
                  <a:pt x="119" y="27"/>
                  <a:pt x="117" y="30"/>
                </a:cubicBezTo>
                <a:cubicBezTo>
                  <a:pt x="116" y="33"/>
                  <a:pt x="115" y="37"/>
                  <a:pt x="115" y="40"/>
                </a:cubicBezTo>
                <a:cubicBezTo>
                  <a:pt x="109" y="37"/>
                  <a:pt x="104" y="35"/>
                  <a:pt x="97" y="35"/>
                </a:cubicBezTo>
                <a:cubicBezTo>
                  <a:pt x="94" y="35"/>
                  <a:pt x="90" y="35"/>
                  <a:pt x="87" y="35"/>
                </a:cubicBezTo>
                <a:cubicBezTo>
                  <a:pt x="80" y="37"/>
                  <a:pt x="73" y="40"/>
                  <a:pt x="68" y="45"/>
                </a:cubicBezTo>
                <a:cubicBezTo>
                  <a:pt x="60" y="51"/>
                  <a:pt x="55" y="61"/>
                  <a:pt x="54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0" y="72"/>
                  <a:pt x="47" y="71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33" y="68"/>
                  <a:pt x="9" y="75"/>
                  <a:pt x="1" y="98"/>
                </a:cubicBezTo>
                <a:cubicBezTo>
                  <a:pt x="1" y="100"/>
                  <a:pt x="0" y="102"/>
                  <a:pt x="0" y="103"/>
                </a:cubicBezTo>
                <a:lnTo>
                  <a:pt x="266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6" name="Group 17"/>
          <p:cNvGrpSpPr/>
          <p:nvPr/>
        </p:nvGrpSpPr>
        <p:grpSpPr bwMode="auto">
          <a:xfrm rot="631247">
            <a:off x="3167063" y="3376110"/>
            <a:ext cx="276225" cy="266700"/>
            <a:chOff x="223" y="203"/>
            <a:chExt cx="213" cy="211"/>
          </a:xfrm>
        </p:grpSpPr>
        <p:sp>
          <p:nvSpPr>
            <p:cNvPr id="97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9" name="Group 17"/>
          <p:cNvGrpSpPr/>
          <p:nvPr/>
        </p:nvGrpSpPr>
        <p:grpSpPr bwMode="auto">
          <a:xfrm rot="631247">
            <a:off x="6522723" y="2482762"/>
            <a:ext cx="276225" cy="266700"/>
            <a:chOff x="223" y="203"/>
            <a:chExt cx="213" cy="211"/>
          </a:xfrm>
        </p:grpSpPr>
        <p:sp>
          <p:nvSpPr>
            <p:cNvPr id="100" name="Freeform 18"/>
            <p:cNvSpPr/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uppieren 192"/>
          <p:cNvGrpSpPr/>
          <p:nvPr/>
        </p:nvGrpSpPr>
        <p:grpSpPr>
          <a:xfrm>
            <a:off x="2382060" y="1323005"/>
            <a:ext cx="761729" cy="769332"/>
            <a:chOff x="2505821" y="364248"/>
            <a:chExt cx="1409318" cy="1409318"/>
          </a:xfrm>
        </p:grpSpPr>
        <p:sp>
          <p:nvSpPr>
            <p:cNvPr id="26" name="Ellipse 121"/>
            <p:cNvSpPr/>
            <p:nvPr/>
          </p:nvSpPr>
          <p:spPr bwMode="gray">
            <a:xfrm>
              <a:off x="2505821" y="364248"/>
              <a:ext cx="1409318" cy="1409318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27" name="Gruppieren 174"/>
            <p:cNvGrpSpPr/>
            <p:nvPr/>
          </p:nvGrpSpPr>
          <p:grpSpPr>
            <a:xfrm rot="17510582">
              <a:off x="2707127" y="651716"/>
              <a:ext cx="868616" cy="926098"/>
              <a:chOff x="-1984375" y="2673350"/>
              <a:chExt cx="647700" cy="690563"/>
            </a:xfrm>
            <a:solidFill>
              <a:srgbClr val="FFFFFF"/>
            </a:solidFill>
          </p:grpSpPr>
          <p:sp>
            <p:nvSpPr>
              <p:cNvPr id="28" name="Freeform 11"/>
              <p:cNvSpPr/>
              <p:nvPr/>
            </p:nvSpPr>
            <p:spPr bwMode="auto">
              <a:xfrm>
                <a:off x="-1579563" y="2790825"/>
                <a:ext cx="90488" cy="179388"/>
              </a:xfrm>
              <a:custGeom>
                <a:avLst/>
                <a:gdLst>
                  <a:gd name="T0" fmla="*/ 19 w 57"/>
                  <a:gd name="T1" fmla="*/ 113 h 113"/>
                  <a:gd name="T2" fmla="*/ 0 w 57"/>
                  <a:gd name="T3" fmla="*/ 106 h 113"/>
                  <a:gd name="T4" fmla="*/ 40 w 57"/>
                  <a:gd name="T5" fmla="*/ 0 h 113"/>
                  <a:gd name="T6" fmla="*/ 57 w 57"/>
                  <a:gd name="T7" fmla="*/ 4 h 113"/>
                  <a:gd name="T8" fmla="*/ 19 w 57"/>
                  <a:gd name="T9" fmla="*/ 113 h 113"/>
                  <a:gd name="T10" fmla="*/ 19 w 57"/>
                  <a:gd name="T11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13">
                    <a:moveTo>
                      <a:pt x="19" y="113"/>
                    </a:moveTo>
                    <a:lnTo>
                      <a:pt x="0" y="106"/>
                    </a:lnTo>
                    <a:lnTo>
                      <a:pt x="40" y="0"/>
                    </a:lnTo>
                    <a:lnTo>
                      <a:pt x="57" y="4"/>
                    </a:lnTo>
                    <a:lnTo>
                      <a:pt x="19" y="113"/>
                    </a:lnTo>
                    <a:lnTo>
                      <a:pt x="19" y="11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>
                <a:off x="-1560513" y="3094038"/>
                <a:ext cx="168275" cy="209550"/>
              </a:xfrm>
              <a:custGeom>
                <a:avLst/>
                <a:gdLst>
                  <a:gd name="T0" fmla="*/ 89 w 106"/>
                  <a:gd name="T1" fmla="*/ 132 h 132"/>
                  <a:gd name="T2" fmla="*/ 0 w 106"/>
                  <a:gd name="T3" fmla="*/ 12 h 132"/>
                  <a:gd name="T4" fmla="*/ 14 w 106"/>
                  <a:gd name="T5" fmla="*/ 0 h 132"/>
                  <a:gd name="T6" fmla="*/ 106 w 106"/>
                  <a:gd name="T7" fmla="*/ 121 h 132"/>
                  <a:gd name="T8" fmla="*/ 89 w 106"/>
                  <a:gd name="T9" fmla="*/ 132 h 132"/>
                  <a:gd name="T10" fmla="*/ 89 w 106"/>
                  <a:gd name="T11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6" h="132">
                    <a:moveTo>
                      <a:pt x="89" y="132"/>
                    </a:moveTo>
                    <a:lnTo>
                      <a:pt x="0" y="12"/>
                    </a:lnTo>
                    <a:lnTo>
                      <a:pt x="14" y="0"/>
                    </a:lnTo>
                    <a:lnTo>
                      <a:pt x="106" y="121"/>
                    </a:lnTo>
                    <a:lnTo>
                      <a:pt x="89" y="132"/>
                    </a:lnTo>
                    <a:lnTo>
                      <a:pt x="89" y="1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13"/>
              <p:cNvSpPr/>
              <p:nvPr/>
            </p:nvSpPr>
            <p:spPr bwMode="auto">
              <a:xfrm>
                <a:off x="-1906588" y="3060700"/>
                <a:ext cx="247650" cy="52388"/>
              </a:xfrm>
              <a:custGeom>
                <a:avLst/>
                <a:gdLst>
                  <a:gd name="T0" fmla="*/ 3 w 156"/>
                  <a:gd name="T1" fmla="*/ 33 h 33"/>
                  <a:gd name="T2" fmla="*/ 0 w 156"/>
                  <a:gd name="T3" fmla="*/ 14 h 33"/>
                  <a:gd name="T4" fmla="*/ 156 w 156"/>
                  <a:gd name="T5" fmla="*/ 0 h 33"/>
                  <a:gd name="T6" fmla="*/ 156 w 156"/>
                  <a:gd name="T7" fmla="*/ 19 h 33"/>
                  <a:gd name="T8" fmla="*/ 3 w 156"/>
                  <a:gd name="T9" fmla="*/ 33 h 33"/>
                  <a:gd name="T10" fmla="*/ 3 w 156"/>
                  <a:gd name="T11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6" h="33">
                    <a:moveTo>
                      <a:pt x="3" y="33"/>
                    </a:moveTo>
                    <a:lnTo>
                      <a:pt x="0" y="14"/>
                    </a:lnTo>
                    <a:lnTo>
                      <a:pt x="156" y="0"/>
                    </a:lnTo>
                    <a:lnTo>
                      <a:pt x="156" y="19"/>
                    </a:lnTo>
                    <a:lnTo>
                      <a:pt x="3" y="33"/>
                    </a:lnTo>
                    <a:lnTo>
                      <a:pt x="3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Oval 7"/>
              <p:cNvSpPr>
                <a:spLocks noChangeArrowheads="1"/>
              </p:cNvSpPr>
              <p:nvPr/>
            </p:nvSpPr>
            <p:spPr bwMode="auto">
              <a:xfrm>
                <a:off x="-1730375" y="2928938"/>
                <a:ext cx="252413" cy="2508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Oval 8"/>
              <p:cNvSpPr>
                <a:spLocks noChangeArrowheads="1"/>
              </p:cNvSpPr>
              <p:nvPr/>
            </p:nvSpPr>
            <p:spPr bwMode="auto">
              <a:xfrm>
                <a:off x="-1497013" y="3198813"/>
                <a:ext cx="160338" cy="1651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Oval 9"/>
              <p:cNvSpPr>
                <a:spLocks noChangeArrowheads="1"/>
              </p:cNvSpPr>
              <p:nvPr/>
            </p:nvSpPr>
            <p:spPr bwMode="auto">
              <a:xfrm>
                <a:off x="-1984375" y="302260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Oval 10"/>
              <p:cNvSpPr>
                <a:spLocks noChangeArrowheads="1"/>
              </p:cNvSpPr>
              <p:nvPr/>
            </p:nvSpPr>
            <p:spPr bwMode="auto">
              <a:xfrm>
                <a:off x="-1571625" y="2673350"/>
                <a:ext cx="160338" cy="1619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Gruppieren 32"/>
          <p:cNvGrpSpPr/>
          <p:nvPr/>
        </p:nvGrpSpPr>
        <p:grpSpPr>
          <a:xfrm>
            <a:off x="6902784" y="1531123"/>
            <a:ext cx="628381" cy="634654"/>
            <a:chOff x="6603838" y="2413781"/>
            <a:chExt cx="816551" cy="816551"/>
          </a:xfrm>
        </p:grpSpPr>
        <p:sp>
          <p:nvSpPr>
            <p:cNvPr id="36" name="Ellipse 33"/>
            <p:cNvSpPr/>
            <p:nvPr/>
          </p:nvSpPr>
          <p:spPr bwMode="gray">
            <a:xfrm>
              <a:off x="6603838" y="2413781"/>
              <a:ext cx="816551" cy="816551"/>
            </a:xfrm>
            <a:prstGeom prst="ellipse">
              <a:avLst/>
            </a:prstGeom>
            <a:solidFill>
              <a:srgbClr val="0070C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7" name="Freeform 62"/>
            <p:cNvSpPr>
              <a:spLocks noEditPoints="1"/>
            </p:cNvSpPr>
            <p:nvPr/>
          </p:nvSpPr>
          <p:spPr bwMode="auto">
            <a:xfrm>
              <a:off x="6771628" y="2602696"/>
              <a:ext cx="480971" cy="438719"/>
            </a:xfrm>
            <a:custGeom>
              <a:avLst/>
              <a:gdLst>
                <a:gd name="T0" fmla="*/ 831 w 831"/>
                <a:gd name="T1" fmla="*/ 0 h 758"/>
                <a:gd name="T2" fmla="*/ 229 w 831"/>
                <a:gd name="T3" fmla="*/ 0 h 758"/>
                <a:gd name="T4" fmla="*/ 0 w 831"/>
                <a:gd name="T5" fmla="*/ 151 h 758"/>
                <a:gd name="T6" fmla="*/ 0 w 831"/>
                <a:gd name="T7" fmla="*/ 758 h 758"/>
                <a:gd name="T8" fmla="*/ 607 w 831"/>
                <a:gd name="T9" fmla="*/ 758 h 758"/>
                <a:gd name="T10" fmla="*/ 607 w 831"/>
                <a:gd name="T11" fmla="*/ 753 h 758"/>
                <a:gd name="T12" fmla="*/ 607 w 831"/>
                <a:gd name="T13" fmla="*/ 755 h 758"/>
                <a:gd name="T14" fmla="*/ 831 w 831"/>
                <a:gd name="T15" fmla="*/ 606 h 758"/>
                <a:gd name="T16" fmla="*/ 831 w 831"/>
                <a:gd name="T17" fmla="*/ 0 h 758"/>
                <a:gd name="T18" fmla="*/ 815 w 831"/>
                <a:gd name="T19" fmla="*/ 585 h 758"/>
                <a:gd name="T20" fmla="*/ 614 w 831"/>
                <a:gd name="T21" fmla="*/ 585 h 758"/>
                <a:gd name="T22" fmla="*/ 614 w 831"/>
                <a:gd name="T23" fmla="*/ 158 h 758"/>
                <a:gd name="T24" fmla="*/ 815 w 831"/>
                <a:gd name="T25" fmla="*/ 28 h 758"/>
                <a:gd name="T26" fmla="*/ 815 w 831"/>
                <a:gd name="T27" fmla="*/ 585 h 758"/>
                <a:gd name="T28" fmla="*/ 229 w 831"/>
                <a:gd name="T29" fmla="*/ 590 h 758"/>
                <a:gd name="T30" fmla="*/ 19 w 831"/>
                <a:gd name="T31" fmla="*/ 729 h 758"/>
                <a:gd name="T32" fmla="*/ 19 w 831"/>
                <a:gd name="T33" fmla="*/ 163 h 758"/>
                <a:gd name="T34" fmla="*/ 229 w 831"/>
                <a:gd name="T35" fmla="*/ 163 h 758"/>
                <a:gd name="T36" fmla="*/ 229 w 831"/>
                <a:gd name="T37" fmla="*/ 590 h 758"/>
                <a:gd name="T38" fmla="*/ 248 w 831"/>
                <a:gd name="T39" fmla="*/ 163 h 758"/>
                <a:gd name="T40" fmla="*/ 595 w 831"/>
                <a:gd name="T41" fmla="*/ 163 h 758"/>
                <a:gd name="T42" fmla="*/ 595 w 831"/>
                <a:gd name="T43" fmla="*/ 585 h 758"/>
                <a:gd name="T44" fmla="*/ 248 w 831"/>
                <a:gd name="T45" fmla="*/ 585 h 758"/>
                <a:gd name="T46" fmla="*/ 248 w 831"/>
                <a:gd name="T47" fmla="*/ 163 h 758"/>
                <a:gd name="T48" fmla="*/ 805 w 831"/>
                <a:gd name="T49" fmla="*/ 14 h 758"/>
                <a:gd name="T50" fmla="*/ 607 w 831"/>
                <a:gd name="T51" fmla="*/ 144 h 758"/>
                <a:gd name="T52" fmla="*/ 248 w 831"/>
                <a:gd name="T53" fmla="*/ 144 h 758"/>
                <a:gd name="T54" fmla="*/ 248 w 831"/>
                <a:gd name="T55" fmla="*/ 14 h 758"/>
                <a:gd name="T56" fmla="*/ 805 w 831"/>
                <a:gd name="T57" fmla="*/ 14 h 758"/>
                <a:gd name="T58" fmla="*/ 229 w 831"/>
                <a:gd name="T59" fmla="*/ 19 h 758"/>
                <a:gd name="T60" fmla="*/ 229 w 831"/>
                <a:gd name="T61" fmla="*/ 144 h 758"/>
                <a:gd name="T62" fmla="*/ 40 w 831"/>
                <a:gd name="T63" fmla="*/ 144 h 758"/>
                <a:gd name="T64" fmla="*/ 229 w 831"/>
                <a:gd name="T65" fmla="*/ 19 h 758"/>
                <a:gd name="T66" fmla="*/ 40 w 831"/>
                <a:gd name="T67" fmla="*/ 739 h 758"/>
                <a:gd name="T68" fmla="*/ 241 w 831"/>
                <a:gd name="T69" fmla="*/ 604 h 758"/>
                <a:gd name="T70" fmla="*/ 595 w 831"/>
                <a:gd name="T71" fmla="*/ 604 h 758"/>
                <a:gd name="T72" fmla="*/ 595 w 831"/>
                <a:gd name="T73" fmla="*/ 739 h 758"/>
                <a:gd name="T74" fmla="*/ 40 w 831"/>
                <a:gd name="T75" fmla="*/ 739 h 758"/>
                <a:gd name="T76" fmla="*/ 614 w 831"/>
                <a:gd name="T77" fmla="*/ 734 h 758"/>
                <a:gd name="T78" fmla="*/ 614 w 831"/>
                <a:gd name="T79" fmla="*/ 604 h 758"/>
                <a:gd name="T80" fmla="*/ 807 w 831"/>
                <a:gd name="T81" fmla="*/ 604 h 758"/>
                <a:gd name="T82" fmla="*/ 614 w 831"/>
                <a:gd name="T83" fmla="*/ 734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1" h="758">
                  <a:moveTo>
                    <a:pt x="831" y="0"/>
                  </a:moveTo>
                  <a:lnTo>
                    <a:pt x="229" y="0"/>
                  </a:lnTo>
                  <a:lnTo>
                    <a:pt x="0" y="151"/>
                  </a:lnTo>
                  <a:lnTo>
                    <a:pt x="0" y="758"/>
                  </a:lnTo>
                  <a:lnTo>
                    <a:pt x="607" y="758"/>
                  </a:lnTo>
                  <a:lnTo>
                    <a:pt x="607" y="753"/>
                  </a:lnTo>
                  <a:lnTo>
                    <a:pt x="607" y="755"/>
                  </a:lnTo>
                  <a:lnTo>
                    <a:pt x="831" y="606"/>
                  </a:lnTo>
                  <a:lnTo>
                    <a:pt x="831" y="0"/>
                  </a:lnTo>
                  <a:close/>
                  <a:moveTo>
                    <a:pt x="815" y="585"/>
                  </a:moveTo>
                  <a:lnTo>
                    <a:pt x="614" y="585"/>
                  </a:lnTo>
                  <a:lnTo>
                    <a:pt x="614" y="158"/>
                  </a:lnTo>
                  <a:lnTo>
                    <a:pt x="815" y="28"/>
                  </a:lnTo>
                  <a:lnTo>
                    <a:pt x="815" y="585"/>
                  </a:lnTo>
                  <a:close/>
                  <a:moveTo>
                    <a:pt x="229" y="590"/>
                  </a:moveTo>
                  <a:lnTo>
                    <a:pt x="19" y="729"/>
                  </a:lnTo>
                  <a:lnTo>
                    <a:pt x="19" y="163"/>
                  </a:lnTo>
                  <a:lnTo>
                    <a:pt x="229" y="163"/>
                  </a:lnTo>
                  <a:lnTo>
                    <a:pt x="229" y="590"/>
                  </a:lnTo>
                  <a:close/>
                  <a:moveTo>
                    <a:pt x="248" y="163"/>
                  </a:moveTo>
                  <a:lnTo>
                    <a:pt x="595" y="163"/>
                  </a:lnTo>
                  <a:lnTo>
                    <a:pt x="595" y="585"/>
                  </a:lnTo>
                  <a:lnTo>
                    <a:pt x="248" y="585"/>
                  </a:lnTo>
                  <a:lnTo>
                    <a:pt x="248" y="163"/>
                  </a:lnTo>
                  <a:close/>
                  <a:moveTo>
                    <a:pt x="805" y="14"/>
                  </a:moveTo>
                  <a:lnTo>
                    <a:pt x="607" y="144"/>
                  </a:lnTo>
                  <a:lnTo>
                    <a:pt x="248" y="144"/>
                  </a:lnTo>
                  <a:lnTo>
                    <a:pt x="248" y="14"/>
                  </a:lnTo>
                  <a:lnTo>
                    <a:pt x="805" y="14"/>
                  </a:lnTo>
                  <a:close/>
                  <a:moveTo>
                    <a:pt x="229" y="19"/>
                  </a:moveTo>
                  <a:lnTo>
                    <a:pt x="229" y="144"/>
                  </a:lnTo>
                  <a:lnTo>
                    <a:pt x="40" y="144"/>
                  </a:lnTo>
                  <a:lnTo>
                    <a:pt x="229" y="19"/>
                  </a:lnTo>
                  <a:close/>
                  <a:moveTo>
                    <a:pt x="40" y="739"/>
                  </a:moveTo>
                  <a:lnTo>
                    <a:pt x="241" y="604"/>
                  </a:lnTo>
                  <a:lnTo>
                    <a:pt x="595" y="604"/>
                  </a:lnTo>
                  <a:lnTo>
                    <a:pt x="595" y="739"/>
                  </a:lnTo>
                  <a:lnTo>
                    <a:pt x="40" y="739"/>
                  </a:lnTo>
                  <a:close/>
                  <a:moveTo>
                    <a:pt x="614" y="734"/>
                  </a:moveTo>
                  <a:lnTo>
                    <a:pt x="614" y="604"/>
                  </a:lnTo>
                  <a:lnTo>
                    <a:pt x="807" y="604"/>
                  </a:lnTo>
                  <a:lnTo>
                    <a:pt x="614" y="7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8" name="Gruppieren 49"/>
          <p:cNvGrpSpPr/>
          <p:nvPr/>
        </p:nvGrpSpPr>
        <p:grpSpPr>
          <a:xfrm>
            <a:off x="4134869" y="2098744"/>
            <a:ext cx="940821" cy="950212"/>
            <a:chOff x="4377182" y="1635028"/>
            <a:chExt cx="1740666" cy="1740666"/>
          </a:xfrm>
        </p:grpSpPr>
        <p:sp>
          <p:nvSpPr>
            <p:cNvPr id="39" name="Ellipse 50"/>
            <p:cNvSpPr/>
            <p:nvPr/>
          </p:nvSpPr>
          <p:spPr bwMode="gray">
            <a:xfrm>
              <a:off x="4377182" y="1635028"/>
              <a:ext cx="1740666" cy="1740666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0" name="Gruppieren 51"/>
            <p:cNvGrpSpPr/>
            <p:nvPr/>
          </p:nvGrpSpPr>
          <p:grpSpPr>
            <a:xfrm>
              <a:off x="4714847" y="1972865"/>
              <a:ext cx="1064993" cy="1064992"/>
              <a:chOff x="1089025" y="2843213"/>
              <a:chExt cx="1195388" cy="1195387"/>
            </a:xfrm>
            <a:solidFill>
              <a:srgbClr val="FFFFFF"/>
            </a:solidFill>
          </p:grpSpPr>
          <p:sp>
            <p:nvSpPr>
              <p:cNvPr id="41" name="Freeform 46"/>
              <p:cNvSpPr>
                <a:spLocks noEditPoints="1"/>
              </p:cNvSpPr>
              <p:nvPr/>
            </p:nvSpPr>
            <p:spPr bwMode="auto">
              <a:xfrm>
                <a:off x="1089025" y="2843213"/>
                <a:ext cx="1195388" cy="1195387"/>
              </a:xfrm>
              <a:custGeom>
                <a:avLst/>
                <a:gdLst>
                  <a:gd name="T0" fmla="*/ 659 w 753"/>
                  <a:gd name="T1" fmla="*/ 290 h 753"/>
                  <a:gd name="T2" fmla="*/ 661 w 753"/>
                  <a:gd name="T3" fmla="*/ 156 h 753"/>
                  <a:gd name="T4" fmla="*/ 635 w 753"/>
                  <a:gd name="T5" fmla="*/ 104 h 753"/>
                  <a:gd name="T6" fmla="*/ 500 w 753"/>
                  <a:gd name="T7" fmla="*/ 125 h 753"/>
                  <a:gd name="T8" fmla="*/ 408 w 753"/>
                  <a:gd name="T9" fmla="*/ 11 h 753"/>
                  <a:gd name="T10" fmla="*/ 316 w 753"/>
                  <a:gd name="T11" fmla="*/ 42 h 753"/>
                  <a:gd name="T12" fmla="*/ 193 w 753"/>
                  <a:gd name="T13" fmla="*/ 99 h 753"/>
                  <a:gd name="T14" fmla="*/ 111 w 753"/>
                  <a:gd name="T15" fmla="*/ 111 h 753"/>
                  <a:gd name="T16" fmla="*/ 101 w 753"/>
                  <a:gd name="T17" fmla="*/ 205 h 753"/>
                  <a:gd name="T18" fmla="*/ 30 w 753"/>
                  <a:gd name="T19" fmla="*/ 323 h 753"/>
                  <a:gd name="T20" fmla="*/ 7 w 753"/>
                  <a:gd name="T21" fmla="*/ 403 h 753"/>
                  <a:gd name="T22" fmla="*/ 130 w 753"/>
                  <a:gd name="T23" fmla="*/ 488 h 753"/>
                  <a:gd name="T24" fmla="*/ 101 w 753"/>
                  <a:gd name="T25" fmla="*/ 628 h 753"/>
                  <a:gd name="T26" fmla="*/ 156 w 753"/>
                  <a:gd name="T27" fmla="*/ 661 h 753"/>
                  <a:gd name="T28" fmla="*/ 290 w 753"/>
                  <a:gd name="T29" fmla="*/ 661 h 753"/>
                  <a:gd name="T30" fmla="*/ 380 w 753"/>
                  <a:gd name="T31" fmla="*/ 753 h 753"/>
                  <a:gd name="T32" fmla="*/ 470 w 753"/>
                  <a:gd name="T33" fmla="*/ 644 h 753"/>
                  <a:gd name="T34" fmla="*/ 607 w 753"/>
                  <a:gd name="T35" fmla="*/ 661 h 753"/>
                  <a:gd name="T36" fmla="*/ 656 w 753"/>
                  <a:gd name="T37" fmla="*/ 621 h 753"/>
                  <a:gd name="T38" fmla="*/ 616 w 753"/>
                  <a:gd name="T39" fmla="*/ 477 h 753"/>
                  <a:gd name="T40" fmla="*/ 751 w 753"/>
                  <a:gd name="T41" fmla="*/ 396 h 753"/>
                  <a:gd name="T42" fmla="*/ 588 w 753"/>
                  <a:gd name="T43" fmla="*/ 115 h 753"/>
                  <a:gd name="T44" fmla="*/ 633 w 753"/>
                  <a:gd name="T45" fmla="*/ 210 h 753"/>
                  <a:gd name="T46" fmla="*/ 484 w 753"/>
                  <a:gd name="T47" fmla="*/ 167 h 753"/>
                  <a:gd name="T48" fmla="*/ 255 w 753"/>
                  <a:gd name="T49" fmla="*/ 328 h 753"/>
                  <a:gd name="T50" fmla="*/ 500 w 753"/>
                  <a:gd name="T51" fmla="*/ 377 h 753"/>
                  <a:gd name="T52" fmla="*/ 352 w 753"/>
                  <a:gd name="T53" fmla="*/ 503 h 753"/>
                  <a:gd name="T54" fmla="*/ 151 w 753"/>
                  <a:gd name="T55" fmla="*/ 283 h 753"/>
                  <a:gd name="T56" fmla="*/ 269 w 753"/>
                  <a:gd name="T57" fmla="*/ 307 h 753"/>
                  <a:gd name="T58" fmla="*/ 252 w 753"/>
                  <a:gd name="T59" fmla="*/ 403 h 753"/>
                  <a:gd name="T60" fmla="*/ 196 w 753"/>
                  <a:gd name="T61" fmla="*/ 399 h 753"/>
                  <a:gd name="T62" fmla="*/ 347 w 753"/>
                  <a:gd name="T63" fmla="*/ 238 h 753"/>
                  <a:gd name="T64" fmla="*/ 493 w 753"/>
                  <a:gd name="T65" fmla="*/ 262 h 753"/>
                  <a:gd name="T66" fmla="*/ 453 w 753"/>
                  <a:gd name="T67" fmla="*/ 498 h 753"/>
                  <a:gd name="T68" fmla="*/ 564 w 753"/>
                  <a:gd name="T69" fmla="*/ 481 h 753"/>
                  <a:gd name="T70" fmla="*/ 503 w 753"/>
                  <a:gd name="T71" fmla="*/ 370 h 753"/>
                  <a:gd name="T72" fmla="*/ 583 w 753"/>
                  <a:gd name="T73" fmla="*/ 318 h 753"/>
                  <a:gd name="T74" fmla="*/ 406 w 753"/>
                  <a:gd name="T75" fmla="*/ 231 h 753"/>
                  <a:gd name="T76" fmla="*/ 342 w 753"/>
                  <a:gd name="T77" fmla="*/ 42 h 753"/>
                  <a:gd name="T78" fmla="*/ 456 w 753"/>
                  <a:gd name="T79" fmla="*/ 111 h 753"/>
                  <a:gd name="T80" fmla="*/ 278 w 753"/>
                  <a:gd name="T81" fmla="*/ 170 h 753"/>
                  <a:gd name="T82" fmla="*/ 274 w 753"/>
                  <a:gd name="T83" fmla="*/ 191 h 753"/>
                  <a:gd name="T84" fmla="*/ 127 w 753"/>
                  <a:gd name="T85" fmla="*/ 130 h 753"/>
                  <a:gd name="T86" fmla="*/ 276 w 753"/>
                  <a:gd name="T87" fmla="*/ 148 h 753"/>
                  <a:gd name="T88" fmla="*/ 108 w 753"/>
                  <a:gd name="T89" fmla="*/ 455 h 753"/>
                  <a:gd name="T90" fmla="*/ 42 w 753"/>
                  <a:gd name="T91" fmla="*/ 342 h 753"/>
                  <a:gd name="T92" fmla="*/ 193 w 753"/>
                  <a:gd name="T93" fmla="*/ 396 h 753"/>
                  <a:gd name="T94" fmla="*/ 167 w 753"/>
                  <a:gd name="T95" fmla="*/ 640 h 753"/>
                  <a:gd name="T96" fmla="*/ 120 w 753"/>
                  <a:gd name="T97" fmla="*/ 545 h 753"/>
                  <a:gd name="T98" fmla="*/ 271 w 753"/>
                  <a:gd name="T99" fmla="*/ 588 h 753"/>
                  <a:gd name="T100" fmla="*/ 354 w 753"/>
                  <a:gd name="T101" fmla="*/ 557 h 753"/>
                  <a:gd name="T102" fmla="*/ 394 w 753"/>
                  <a:gd name="T103" fmla="*/ 725 h 753"/>
                  <a:gd name="T104" fmla="*/ 285 w 753"/>
                  <a:gd name="T105" fmla="*/ 611 h 753"/>
                  <a:gd name="T106" fmla="*/ 453 w 753"/>
                  <a:gd name="T107" fmla="*/ 595 h 753"/>
                  <a:gd name="T108" fmla="*/ 621 w 753"/>
                  <a:gd name="T109" fmla="*/ 507 h 753"/>
                  <a:gd name="T110" fmla="*/ 611 w 753"/>
                  <a:gd name="T111" fmla="*/ 635 h 753"/>
                  <a:gd name="T112" fmla="*/ 486 w 753"/>
                  <a:gd name="T113" fmla="*/ 566 h 753"/>
                  <a:gd name="T114" fmla="*/ 713 w 753"/>
                  <a:gd name="T115" fmla="*/ 411 h 753"/>
                  <a:gd name="T116" fmla="*/ 562 w 753"/>
                  <a:gd name="T117" fmla="*/ 359 h 753"/>
                  <a:gd name="T118" fmla="*/ 725 w 753"/>
                  <a:gd name="T119" fmla="*/ 361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3" h="753">
                    <a:moveTo>
                      <a:pt x="753" y="375"/>
                    </a:moveTo>
                    <a:lnTo>
                      <a:pt x="753" y="368"/>
                    </a:lnTo>
                    <a:lnTo>
                      <a:pt x="751" y="359"/>
                    </a:lnTo>
                    <a:lnTo>
                      <a:pt x="748" y="351"/>
                    </a:lnTo>
                    <a:lnTo>
                      <a:pt x="744" y="347"/>
                    </a:lnTo>
                    <a:lnTo>
                      <a:pt x="739" y="340"/>
                    </a:lnTo>
                    <a:lnTo>
                      <a:pt x="734" y="335"/>
                    </a:lnTo>
                    <a:lnTo>
                      <a:pt x="730" y="328"/>
                    </a:lnTo>
                    <a:lnTo>
                      <a:pt x="722" y="323"/>
                    </a:lnTo>
                    <a:lnTo>
                      <a:pt x="713" y="316"/>
                    </a:lnTo>
                    <a:lnTo>
                      <a:pt x="701" y="309"/>
                    </a:lnTo>
                    <a:lnTo>
                      <a:pt x="689" y="302"/>
                    </a:lnTo>
                    <a:lnTo>
                      <a:pt x="675" y="297"/>
                    </a:lnTo>
                    <a:lnTo>
                      <a:pt x="659" y="290"/>
                    </a:lnTo>
                    <a:lnTo>
                      <a:pt x="642" y="285"/>
                    </a:lnTo>
                    <a:lnTo>
                      <a:pt x="630" y="283"/>
                    </a:lnTo>
                    <a:lnTo>
                      <a:pt x="616" y="278"/>
                    </a:lnTo>
                    <a:lnTo>
                      <a:pt x="623" y="266"/>
                    </a:lnTo>
                    <a:lnTo>
                      <a:pt x="630" y="255"/>
                    </a:lnTo>
                    <a:lnTo>
                      <a:pt x="637" y="241"/>
                    </a:lnTo>
                    <a:lnTo>
                      <a:pt x="642" y="229"/>
                    </a:lnTo>
                    <a:lnTo>
                      <a:pt x="647" y="217"/>
                    </a:lnTo>
                    <a:lnTo>
                      <a:pt x="652" y="205"/>
                    </a:lnTo>
                    <a:lnTo>
                      <a:pt x="654" y="193"/>
                    </a:lnTo>
                    <a:lnTo>
                      <a:pt x="659" y="181"/>
                    </a:lnTo>
                    <a:lnTo>
                      <a:pt x="659" y="172"/>
                    </a:lnTo>
                    <a:lnTo>
                      <a:pt x="661" y="163"/>
                    </a:lnTo>
                    <a:lnTo>
                      <a:pt x="661" y="156"/>
                    </a:lnTo>
                    <a:lnTo>
                      <a:pt x="659" y="148"/>
                    </a:lnTo>
                    <a:lnTo>
                      <a:pt x="659" y="141"/>
                    </a:lnTo>
                    <a:lnTo>
                      <a:pt x="656" y="134"/>
                    </a:lnTo>
                    <a:lnTo>
                      <a:pt x="654" y="127"/>
                    </a:lnTo>
                    <a:lnTo>
                      <a:pt x="649" y="120"/>
                    </a:lnTo>
                    <a:lnTo>
                      <a:pt x="644" y="113"/>
                    </a:lnTo>
                    <a:lnTo>
                      <a:pt x="647" y="113"/>
                    </a:lnTo>
                    <a:lnTo>
                      <a:pt x="644" y="113"/>
                    </a:lnTo>
                    <a:lnTo>
                      <a:pt x="644" y="111"/>
                    </a:lnTo>
                    <a:lnTo>
                      <a:pt x="642" y="111"/>
                    </a:lnTo>
                    <a:lnTo>
                      <a:pt x="642" y="111"/>
                    </a:lnTo>
                    <a:lnTo>
                      <a:pt x="640" y="108"/>
                    </a:lnTo>
                    <a:lnTo>
                      <a:pt x="640" y="108"/>
                    </a:lnTo>
                    <a:lnTo>
                      <a:pt x="635" y="104"/>
                    </a:lnTo>
                    <a:lnTo>
                      <a:pt x="628" y="101"/>
                    </a:lnTo>
                    <a:lnTo>
                      <a:pt x="621" y="96"/>
                    </a:lnTo>
                    <a:lnTo>
                      <a:pt x="614" y="96"/>
                    </a:lnTo>
                    <a:lnTo>
                      <a:pt x="607" y="94"/>
                    </a:lnTo>
                    <a:lnTo>
                      <a:pt x="600" y="94"/>
                    </a:lnTo>
                    <a:lnTo>
                      <a:pt x="590" y="94"/>
                    </a:lnTo>
                    <a:lnTo>
                      <a:pt x="583" y="94"/>
                    </a:lnTo>
                    <a:lnTo>
                      <a:pt x="574" y="96"/>
                    </a:lnTo>
                    <a:lnTo>
                      <a:pt x="562" y="99"/>
                    </a:lnTo>
                    <a:lnTo>
                      <a:pt x="550" y="104"/>
                    </a:lnTo>
                    <a:lnTo>
                      <a:pt x="538" y="108"/>
                    </a:lnTo>
                    <a:lnTo>
                      <a:pt x="526" y="111"/>
                    </a:lnTo>
                    <a:lnTo>
                      <a:pt x="512" y="118"/>
                    </a:lnTo>
                    <a:lnTo>
                      <a:pt x="500" y="125"/>
                    </a:lnTo>
                    <a:lnTo>
                      <a:pt x="489" y="130"/>
                    </a:lnTo>
                    <a:lnTo>
                      <a:pt x="477" y="137"/>
                    </a:lnTo>
                    <a:lnTo>
                      <a:pt x="472" y="125"/>
                    </a:lnTo>
                    <a:lnTo>
                      <a:pt x="470" y="111"/>
                    </a:lnTo>
                    <a:lnTo>
                      <a:pt x="463" y="94"/>
                    </a:lnTo>
                    <a:lnTo>
                      <a:pt x="458" y="80"/>
                    </a:lnTo>
                    <a:lnTo>
                      <a:pt x="451" y="66"/>
                    </a:lnTo>
                    <a:lnTo>
                      <a:pt x="446" y="54"/>
                    </a:lnTo>
                    <a:lnTo>
                      <a:pt x="439" y="42"/>
                    </a:lnTo>
                    <a:lnTo>
                      <a:pt x="432" y="30"/>
                    </a:lnTo>
                    <a:lnTo>
                      <a:pt x="425" y="26"/>
                    </a:lnTo>
                    <a:lnTo>
                      <a:pt x="420" y="21"/>
                    </a:lnTo>
                    <a:lnTo>
                      <a:pt x="415" y="16"/>
                    </a:lnTo>
                    <a:lnTo>
                      <a:pt x="408" y="11"/>
                    </a:lnTo>
                    <a:lnTo>
                      <a:pt x="401" y="7"/>
                    </a:lnTo>
                    <a:lnTo>
                      <a:pt x="396" y="4"/>
                    </a:lnTo>
                    <a:lnTo>
                      <a:pt x="387" y="2"/>
                    </a:lnTo>
                    <a:lnTo>
                      <a:pt x="380" y="0"/>
                    </a:lnTo>
                    <a:lnTo>
                      <a:pt x="373" y="0"/>
                    </a:lnTo>
                    <a:lnTo>
                      <a:pt x="366" y="2"/>
                    </a:lnTo>
                    <a:lnTo>
                      <a:pt x="359" y="4"/>
                    </a:lnTo>
                    <a:lnTo>
                      <a:pt x="352" y="7"/>
                    </a:lnTo>
                    <a:lnTo>
                      <a:pt x="344" y="11"/>
                    </a:lnTo>
                    <a:lnTo>
                      <a:pt x="340" y="16"/>
                    </a:lnTo>
                    <a:lnTo>
                      <a:pt x="333" y="21"/>
                    </a:lnTo>
                    <a:lnTo>
                      <a:pt x="328" y="26"/>
                    </a:lnTo>
                    <a:lnTo>
                      <a:pt x="323" y="30"/>
                    </a:lnTo>
                    <a:lnTo>
                      <a:pt x="316" y="42"/>
                    </a:lnTo>
                    <a:lnTo>
                      <a:pt x="309" y="54"/>
                    </a:lnTo>
                    <a:lnTo>
                      <a:pt x="302" y="66"/>
                    </a:lnTo>
                    <a:lnTo>
                      <a:pt x="297" y="80"/>
                    </a:lnTo>
                    <a:lnTo>
                      <a:pt x="290" y="94"/>
                    </a:lnTo>
                    <a:lnTo>
                      <a:pt x="285" y="111"/>
                    </a:lnTo>
                    <a:lnTo>
                      <a:pt x="281" y="125"/>
                    </a:lnTo>
                    <a:lnTo>
                      <a:pt x="278" y="137"/>
                    </a:lnTo>
                    <a:lnTo>
                      <a:pt x="267" y="130"/>
                    </a:lnTo>
                    <a:lnTo>
                      <a:pt x="255" y="125"/>
                    </a:lnTo>
                    <a:lnTo>
                      <a:pt x="241" y="118"/>
                    </a:lnTo>
                    <a:lnTo>
                      <a:pt x="229" y="111"/>
                    </a:lnTo>
                    <a:lnTo>
                      <a:pt x="215" y="108"/>
                    </a:lnTo>
                    <a:lnTo>
                      <a:pt x="203" y="104"/>
                    </a:lnTo>
                    <a:lnTo>
                      <a:pt x="193" y="99"/>
                    </a:lnTo>
                    <a:lnTo>
                      <a:pt x="181" y="96"/>
                    </a:lnTo>
                    <a:lnTo>
                      <a:pt x="170" y="94"/>
                    </a:lnTo>
                    <a:lnTo>
                      <a:pt x="163" y="94"/>
                    </a:lnTo>
                    <a:lnTo>
                      <a:pt x="156" y="94"/>
                    </a:lnTo>
                    <a:lnTo>
                      <a:pt x="148" y="94"/>
                    </a:lnTo>
                    <a:lnTo>
                      <a:pt x="141" y="96"/>
                    </a:lnTo>
                    <a:lnTo>
                      <a:pt x="132" y="96"/>
                    </a:lnTo>
                    <a:lnTo>
                      <a:pt x="127" y="101"/>
                    </a:lnTo>
                    <a:lnTo>
                      <a:pt x="120" y="104"/>
                    </a:lnTo>
                    <a:lnTo>
                      <a:pt x="113" y="108"/>
                    </a:lnTo>
                    <a:lnTo>
                      <a:pt x="113" y="108"/>
                    </a:lnTo>
                    <a:lnTo>
                      <a:pt x="113" y="111"/>
                    </a:lnTo>
                    <a:lnTo>
                      <a:pt x="111" y="111"/>
                    </a:lnTo>
                    <a:lnTo>
                      <a:pt x="111" y="111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8" y="113"/>
                    </a:lnTo>
                    <a:lnTo>
                      <a:pt x="104" y="120"/>
                    </a:lnTo>
                    <a:lnTo>
                      <a:pt x="101" y="127"/>
                    </a:lnTo>
                    <a:lnTo>
                      <a:pt x="99" y="134"/>
                    </a:lnTo>
                    <a:lnTo>
                      <a:pt x="96" y="141"/>
                    </a:lnTo>
                    <a:lnTo>
                      <a:pt x="94" y="148"/>
                    </a:lnTo>
                    <a:lnTo>
                      <a:pt x="94" y="156"/>
                    </a:lnTo>
                    <a:lnTo>
                      <a:pt x="94" y="163"/>
                    </a:lnTo>
                    <a:lnTo>
                      <a:pt x="94" y="172"/>
                    </a:lnTo>
                    <a:lnTo>
                      <a:pt x="96" y="181"/>
                    </a:lnTo>
                    <a:lnTo>
                      <a:pt x="99" y="193"/>
                    </a:lnTo>
                    <a:lnTo>
                      <a:pt x="101" y="205"/>
                    </a:lnTo>
                    <a:lnTo>
                      <a:pt x="106" y="217"/>
                    </a:lnTo>
                    <a:lnTo>
                      <a:pt x="111" y="229"/>
                    </a:lnTo>
                    <a:lnTo>
                      <a:pt x="118" y="241"/>
                    </a:lnTo>
                    <a:lnTo>
                      <a:pt x="125" y="255"/>
                    </a:lnTo>
                    <a:lnTo>
                      <a:pt x="130" y="266"/>
                    </a:lnTo>
                    <a:lnTo>
                      <a:pt x="137" y="278"/>
                    </a:lnTo>
                    <a:lnTo>
                      <a:pt x="125" y="283"/>
                    </a:lnTo>
                    <a:lnTo>
                      <a:pt x="111" y="285"/>
                    </a:lnTo>
                    <a:lnTo>
                      <a:pt x="94" y="290"/>
                    </a:lnTo>
                    <a:lnTo>
                      <a:pt x="80" y="297"/>
                    </a:lnTo>
                    <a:lnTo>
                      <a:pt x="66" y="302"/>
                    </a:lnTo>
                    <a:lnTo>
                      <a:pt x="54" y="309"/>
                    </a:lnTo>
                    <a:lnTo>
                      <a:pt x="42" y="316"/>
                    </a:lnTo>
                    <a:lnTo>
                      <a:pt x="30" y="323"/>
                    </a:lnTo>
                    <a:lnTo>
                      <a:pt x="26" y="328"/>
                    </a:lnTo>
                    <a:lnTo>
                      <a:pt x="21" y="335"/>
                    </a:lnTo>
                    <a:lnTo>
                      <a:pt x="14" y="340"/>
                    </a:lnTo>
                    <a:lnTo>
                      <a:pt x="11" y="347"/>
                    </a:lnTo>
                    <a:lnTo>
                      <a:pt x="7" y="351"/>
                    </a:lnTo>
                    <a:lnTo>
                      <a:pt x="4" y="359"/>
                    </a:lnTo>
                    <a:lnTo>
                      <a:pt x="2" y="36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0" y="380"/>
                    </a:lnTo>
                    <a:lnTo>
                      <a:pt x="0" y="380"/>
                    </a:lnTo>
                    <a:lnTo>
                      <a:pt x="2" y="389"/>
                    </a:lnTo>
                    <a:lnTo>
                      <a:pt x="4" y="396"/>
                    </a:lnTo>
                    <a:lnTo>
                      <a:pt x="7" y="403"/>
                    </a:lnTo>
                    <a:lnTo>
                      <a:pt x="11" y="408"/>
                    </a:lnTo>
                    <a:lnTo>
                      <a:pt x="14" y="415"/>
                    </a:lnTo>
                    <a:lnTo>
                      <a:pt x="21" y="420"/>
                    </a:lnTo>
                    <a:lnTo>
                      <a:pt x="26" y="427"/>
                    </a:lnTo>
                    <a:lnTo>
                      <a:pt x="30" y="432"/>
                    </a:lnTo>
                    <a:lnTo>
                      <a:pt x="42" y="439"/>
                    </a:lnTo>
                    <a:lnTo>
                      <a:pt x="54" y="446"/>
                    </a:lnTo>
                    <a:lnTo>
                      <a:pt x="66" y="453"/>
                    </a:lnTo>
                    <a:lnTo>
                      <a:pt x="80" y="458"/>
                    </a:lnTo>
                    <a:lnTo>
                      <a:pt x="94" y="465"/>
                    </a:lnTo>
                    <a:lnTo>
                      <a:pt x="111" y="470"/>
                    </a:lnTo>
                    <a:lnTo>
                      <a:pt x="125" y="474"/>
                    </a:lnTo>
                    <a:lnTo>
                      <a:pt x="137" y="477"/>
                    </a:lnTo>
                    <a:lnTo>
                      <a:pt x="130" y="488"/>
                    </a:lnTo>
                    <a:lnTo>
                      <a:pt x="125" y="500"/>
                    </a:lnTo>
                    <a:lnTo>
                      <a:pt x="118" y="514"/>
                    </a:lnTo>
                    <a:lnTo>
                      <a:pt x="111" y="526"/>
                    </a:lnTo>
                    <a:lnTo>
                      <a:pt x="106" y="538"/>
                    </a:lnTo>
                    <a:lnTo>
                      <a:pt x="101" y="550"/>
                    </a:lnTo>
                    <a:lnTo>
                      <a:pt x="99" y="562"/>
                    </a:lnTo>
                    <a:lnTo>
                      <a:pt x="96" y="573"/>
                    </a:lnTo>
                    <a:lnTo>
                      <a:pt x="94" y="583"/>
                    </a:lnTo>
                    <a:lnTo>
                      <a:pt x="94" y="592"/>
                    </a:lnTo>
                    <a:lnTo>
                      <a:pt x="94" y="599"/>
                    </a:lnTo>
                    <a:lnTo>
                      <a:pt x="94" y="606"/>
                    </a:lnTo>
                    <a:lnTo>
                      <a:pt x="96" y="614"/>
                    </a:lnTo>
                    <a:lnTo>
                      <a:pt x="99" y="621"/>
                    </a:lnTo>
                    <a:lnTo>
                      <a:pt x="101" y="628"/>
                    </a:lnTo>
                    <a:lnTo>
                      <a:pt x="104" y="635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08" y="642"/>
                    </a:lnTo>
                    <a:lnTo>
                      <a:pt x="111" y="642"/>
                    </a:lnTo>
                    <a:lnTo>
                      <a:pt x="111" y="644"/>
                    </a:lnTo>
                    <a:lnTo>
                      <a:pt x="113" y="644"/>
                    </a:lnTo>
                    <a:lnTo>
                      <a:pt x="113" y="647"/>
                    </a:lnTo>
                    <a:lnTo>
                      <a:pt x="120" y="651"/>
                    </a:lnTo>
                    <a:lnTo>
                      <a:pt x="127" y="654"/>
                    </a:lnTo>
                    <a:lnTo>
                      <a:pt x="132" y="656"/>
                    </a:lnTo>
                    <a:lnTo>
                      <a:pt x="141" y="658"/>
                    </a:lnTo>
                    <a:lnTo>
                      <a:pt x="148" y="661"/>
                    </a:lnTo>
                    <a:lnTo>
                      <a:pt x="156" y="661"/>
                    </a:lnTo>
                    <a:lnTo>
                      <a:pt x="163" y="661"/>
                    </a:lnTo>
                    <a:lnTo>
                      <a:pt x="170" y="661"/>
                    </a:lnTo>
                    <a:lnTo>
                      <a:pt x="181" y="658"/>
                    </a:lnTo>
                    <a:lnTo>
                      <a:pt x="193" y="656"/>
                    </a:lnTo>
                    <a:lnTo>
                      <a:pt x="203" y="651"/>
                    </a:lnTo>
                    <a:lnTo>
                      <a:pt x="215" y="649"/>
                    </a:lnTo>
                    <a:lnTo>
                      <a:pt x="229" y="642"/>
                    </a:lnTo>
                    <a:lnTo>
                      <a:pt x="241" y="637"/>
                    </a:lnTo>
                    <a:lnTo>
                      <a:pt x="255" y="630"/>
                    </a:lnTo>
                    <a:lnTo>
                      <a:pt x="267" y="623"/>
                    </a:lnTo>
                    <a:lnTo>
                      <a:pt x="278" y="618"/>
                    </a:lnTo>
                    <a:lnTo>
                      <a:pt x="281" y="630"/>
                    </a:lnTo>
                    <a:lnTo>
                      <a:pt x="285" y="644"/>
                    </a:lnTo>
                    <a:lnTo>
                      <a:pt x="290" y="661"/>
                    </a:lnTo>
                    <a:lnTo>
                      <a:pt x="297" y="675"/>
                    </a:lnTo>
                    <a:lnTo>
                      <a:pt x="302" y="689"/>
                    </a:lnTo>
                    <a:lnTo>
                      <a:pt x="309" y="701"/>
                    </a:lnTo>
                    <a:lnTo>
                      <a:pt x="316" y="713"/>
                    </a:lnTo>
                    <a:lnTo>
                      <a:pt x="323" y="722"/>
                    </a:lnTo>
                    <a:lnTo>
                      <a:pt x="328" y="729"/>
                    </a:lnTo>
                    <a:lnTo>
                      <a:pt x="333" y="734"/>
                    </a:lnTo>
                    <a:lnTo>
                      <a:pt x="340" y="739"/>
                    </a:lnTo>
                    <a:lnTo>
                      <a:pt x="344" y="743"/>
                    </a:lnTo>
                    <a:lnTo>
                      <a:pt x="352" y="748"/>
                    </a:lnTo>
                    <a:lnTo>
                      <a:pt x="359" y="751"/>
                    </a:lnTo>
                    <a:lnTo>
                      <a:pt x="366" y="753"/>
                    </a:lnTo>
                    <a:lnTo>
                      <a:pt x="373" y="753"/>
                    </a:lnTo>
                    <a:lnTo>
                      <a:pt x="380" y="753"/>
                    </a:lnTo>
                    <a:lnTo>
                      <a:pt x="387" y="753"/>
                    </a:lnTo>
                    <a:lnTo>
                      <a:pt x="396" y="751"/>
                    </a:lnTo>
                    <a:lnTo>
                      <a:pt x="401" y="748"/>
                    </a:lnTo>
                    <a:lnTo>
                      <a:pt x="408" y="743"/>
                    </a:lnTo>
                    <a:lnTo>
                      <a:pt x="415" y="739"/>
                    </a:lnTo>
                    <a:lnTo>
                      <a:pt x="420" y="734"/>
                    </a:lnTo>
                    <a:lnTo>
                      <a:pt x="425" y="729"/>
                    </a:lnTo>
                    <a:lnTo>
                      <a:pt x="432" y="722"/>
                    </a:lnTo>
                    <a:lnTo>
                      <a:pt x="439" y="713"/>
                    </a:lnTo>
                    <a:lnTo>
                      <a:pt x="446" y="701"/>
                    </a:lnTo>
                    <a:lnTo>
                      <a:pt x="451" y="689"/>
                    </a:lnTo>
                    <a:lnTo>
                      <a:pt x="458" y="675"/>
                    </a:lnTo>
                    <a:lnTo>
                      <a:pt x="463" y="661"/>
                    </a:lnTo>
                    <a:lnTo>
                      <a:pt x="470" y="644"/>
                    </a:lnTo>
                    <a:lnTo>
                      <a:pt x="472" y="630"/>
                    </a:lnTo>
                    <a:lnTo>
                      <a:pt x="477" y="618"/>
                    </a:lnTo>
                    <a:lnTo>
                      <a:pt x="489" y="623"/>
                    </a:lnTo>
                    <a:lnTo>
                      <a:pt x="500" y="630"/>
                    </a:lnTo>
                    <a:lnTo>
                      <a:pt x="512" y="637"/>
                    </a:lnTo>
                    <a:lnTo>
                      <a:pt x="526" y="642"/>
                    </a:lnTo>
                    <a:lnTo>
                      <a:pt x="538" y="649"/>
                    </a:lnTo>
                    <a:lnTo>
                      <a:pt x="550" y="651"/>
                    </a:lnTo>
                    <a:lnTo>
                      <a:pt x="562" y="656"/>
                    </a:lnTo>
                    <a:lnTo>
                      <a:pt x="574" y="658"/>
                    </a:lnTo>
                    <a:lnTo>
                      <a:pt x="583" y="661"/>
                    </a:lnTo>
                    <a:lnTo>
                      <a:pt x="590" y="661"/>
                    </a:lnTo>
                    <a:lnTo>
                      <a:pt x="600" y="661"/>
                    </a:lnTo>
                    <a:lnTo>
                      <a:pt x="607" y="661"/>
                    </a:lnTo>
                    <a:lnTo>
                      <a:pt x="614" y="658"/>
                    </a:lnTo>
                    <a:lnTo>
                      <a:pt x="621" y="656"/>
                    </a:lnTo>
                    <a:lnTo>
                      <a:pt x="628" y="654"/>
                    </a:lnTo>
                    <a:lnTo>
                      <a:pt x="635" y="651"/>
                    </a:lnTo>
                    <a:lnTo>
                      <a:pt x="640" y="647"/>
                    </a:lnTo>
                    <a:lnTo>
                      <a:pt x="642" y="644"/>
                    </a:lnTo>
                    <a:lnTo>
                      <a:pt x="642" y="644"/>
                    </a:lnTo>
                    <a:lnTo>
                      <a:pt x="644" y="642"/>
                    </a:lnTo>
                    <a:lnTo>
                      <a:pt x="644" y="642"/>
                    </a:lnTo>
                    <a:lnTo>
                      <a:pt x="647" y="642"/>
                    </a:lnTo>
                    <a:lnTo>
                      <a:pt x="644" y="642"/>
                    </a:lnTo>
                    <a:lnTo>
                      <a:pt x="649" y="635"/>
                    </a:lnTo>
                    <a:lnTo>
                      <a:pt x="654" y="628"/>
                    </a:lnTo>
                    <a:lnTo>
                      <a:pt x="656" y="621"/>
                    </a:lnTo>
                    <a:lnTo>
                      <a:pt x="659" y="614"/>
                    </a:lnTo>
                    <a:lnTo>
                      <a:pt x="659" y="606"/>
                    </a:lnTo>
                    <a:lnTo>
                      <a:pt x="661" y="599"/>
                    </a:lnTo>
                    <a:lnTo>
                      <a:pt x="661" y="592"/>
                    </a:lnTo>
                    <a:lnTo>
                      <a:pt x="659" y="583"/>
                    </a:lnTo>
                    <a:lnTo>
                      <a:pt x="659" y="573"/>
                    </a:lnTo>
                    <a:lnTo>
                      <a:pt x="654" y="562"/>
                    </a:lnTo>
                    <a:lnTo>
                      <a:pt x="652" y="550"/>
                    </a:lnTo>
                    <a:lnTo>
                      <a:pt x="647" y="538"/>
                    </a:lnTo>
                    <a:lnTo>
                      <a:pt x="642" y="526"/>
                    </a:lnTo>
                    <a:lnTo>
                      <a:pt x="637" y="514"/>
                    </a:lnTo>
                    <a:lnTo>
                      <a:pt x="630" y="500"/>
                    </a:lnTo>
                    <a:lnTo>
                      <a:pt x="623" y="488"/>
                    </a:lnTo>
                    <a:lnTo>
                      <a:pt x="616" y="477"/>
                    </a:lnTo>
                    <a:lnTo>
                      <a:pt x="630" y="474"/>
                    </a:lnTo>
                    <a:lnTo>
                      <a:pt x="642" y="470"/>
                    </a:lnTo>
                    <a:lnTo>
                      <a:pt x="659" y="465"/>
                    </a:lnTo>
                    <a:lnTo>
                      <a:pt x="675" y="458"/>
                    </a:lnTo>
                    <a:lnTo>
                      <a:pt x="689" y="453"/>
                    </a:lnTo>
                    <a:lnTo>
                      <a:pt x="701" y="446"/>
                    </a:lnTo>
                    <a:lnTo>
                      <a:pt x="713" y="439"/>
                    </a:lnTo>
                    <a:lnTo>
                      <a:pt x="722" y="432"/>
                    </a:lnTo>
                    <a:lnTo>
                      <a:pt x="730" y="427"/>
                    </a:lnTo>
                    <a:lnTo>
                      <a:pt x="734" y="420"/>
                    </a:lnTo>
                    <a:lnTo>
                      <a:pt x="739" y="415"/>
                    </a:lnTo>
                    <a:lnTo>
                      <a:pt x="744" y="408"/>
                    </a:lnTo>
                    <a:lnTo>
                      <a:pt x="748" y="403"/>
                    </a:lnTo>
                    <a:lnTo>
                      <a:pt x="751" y="396"/>
                    </a:lnTo>
                    <a:lnTo>
                      <a:pt x="753" y="389"/>
                    </a:lnTo>
                    <a:lnTo>
                      <a:pt x="753" y="380"/>
                    </a:lnTo>
                    <a:lnTo>
                      <a:pt x="753" y="380"/>
                    </a:lnTo>
                    <a:lnTo>
                      <a:pt x="753" y="375"/>
                    </a:lnTo>
                    <a:lnTo>
                      <a:pt x="753" y="375"/>
                    </a:lnTo>
                    <a:close/>
                    <a:moveTo>
                      <a:pt x="493" y="139"/>
                    </a:moveTo>
                    <a:lnTo>
                      <a:pt x="507" y="134"/>
                    </a:lnTo>
                    <a:lnTo>
                      <a:pt x="519" y="130"/>
                    </a:lnTo>
                    <a:lnTo>
                      <a:pt x="531" y="125"/>
                    </a:lnTo>
                    <a:lnTo>
                      <a:pt x="543" y="120"/>
                    </a:lnTo>
                    <a:lnTo>
                      <a:pt x="555" y="118"/>
                    </a:lnTo>
                    <a:lnTo>
                      <a:pt x="567" y="115"/>
                    </a:lnTo>
                    <a:lnTo>
                      <a:pt x="578" y="115"/>
                    </a:lnTo>
                    <a:lnTo>
                      <a:pt x="588" y="115"/>
                    </a:lnTo>
                    <a:lnTo>
                      <a:pt x="597" y="115"/>
                    </a:lnTo>
                    <a:lnTo>
                      <a:pt x="604" y="118"/>
                    </a:lnTo>
                    <a:lnTo>
                      <a:pt x="611" y="120"/>
                    </a:lnTo>
                    <a:lnTo>
                      <a:pt x="618" y="125"/>
                    </a:lnTo>
                    <a:lnTo>
                      <a:pt x="626" y="130"/>
                    </a:lnTo>
                    <a:lnTo>
                      <a:pt x="630" y="134"/>
                    </a:lnTo>
                    <a:lnTo>
                      <a:pt x="633" y="141"/>
                    </a:lnTo>
                    <a:lnTo>
                      <a:pt x="637" y="151"/>
                    </a:lnTo>
                    <a:lnTo>
                      <a:pt x="637" y="158"/>
                    </a:lnTo>
                    <a:lnTo>
                      <a:pt x="640" y="167"/>
                    </a:lnTo>
                    <a:lnTo>
                      <a:pt x="640" y="177"/>
                    </a:lnTo>
                    <a:lnTo>
                      <a:pt x="637" y="189"/>
                    </a:lnTo>
                    <a:lnTo>
                      <a:pt x="635" y="198"/>
                    </a:lnTo>
                    <a:lnTo>
                      <a:pt x="633" y="210"/>
                    </a:lnTo>
                    <a:lnTo>
                      <a:pt x="630" y="222"/>
                    </a:lnTo>
                    <a:lnTo>
                      <a:pt x="626" y="236"/>
                    </a:lnTo>
                    <a:lnTo>
                      <a:pt x="621" y="248"/>
                    </a:lnTo>
                    <a:lnTo>
                      <a:pt x="614" y="262"/>
                    </a:lnTo>
                    <a:lnTo>
                      <a:pt x="607" y="276"/>
                    </a:lnTo>
                    <a:lnTo>
                      <a:pt x="588" y="271"/>
                    </a:lnTo>
                    <a:lnTo>
                      <a:pt x="567" y="266"/>
                    </a:lnTo>
                    <a:lnTo>
                      <a:pt x="543" y="264"/>
                    </a:lnTo>
                    <a:lnTo>
                      <a:pt x="522" y="259"/>
                    </a:lnTo>
                    <a:lnTo>
                      <a:pt x="496" y="257"/>
                    </a:lnTo>
                    <a:lnTo>
                      <a:pt x="493" y="233"/>
                    </a:lnTo>
                    <a:lnTo>
                      <a:pt x="491" y="212"/>
                    </a:lnTo>
                    <a:lnTo>
                      <a:pt x="486" y="189"/>
                    </a:lnTo>
                    <a:lnTo>
                      <a:pt x="484" y="167"/>
                    </a:lnTo>
                    <a:lnTo>
                      <a:pt x="479" y="148"/>
                    </a:lnTo>
                    <a:lnTo>
                      <a:pt x="493" y="139"/>
                    </a:lnTo>
                    <a:close/>
                    <a:moveTo>
                      <a:pt x="404" y="500"/>
                    </a:moveTo>
                    <a:lnTo>
                      <a:pt x="378" y="500"/>
                    </a:lnTo>
                    <a:lnTo>
                      <a:pt x="352" y="500"/>
                    </a:lnTo>
                    <a:lnTo>
                      <a:pt x="326" y="498"/>
                    </a:lnTo>
                    <a:lnTo>
                      <a:pt x="309" y="481"/>
                    </a:lnTo>
                    <a:lnTo>
                      <a:pt x="290" y="465"/>
                    </a:lnTo>
                    <a:lnTo>
                      <a:pt x="274" y="446"/>
                    </a:lnTo>
                    <a:lnTo>
                      <a:pt x="255" y="427"/>
                    </a:lnTo>
                    <a:lnTo>
                      <a:pt x="255" y="403"/>
                    </a:lnTo>
                    <a:lnTo>
                      <a:pt x="255" y="377"/>
                    </a:lnTo>
                    <a:lnTo>
                      <a:pt x="255" y="351"/>
                    </a:lnTo>
                    <a:lnTo>
                      <a:pt x="255" y="328"/>
                    </a:lnTo>
                    <a:lnTo>
                      <a:pt x="274" y="309"/>
                    </a:lnTo>
                    <a:lnTo>
                      <a:pt x="290" y="290"/>
                    </a:lnTo>
                    <a:lnTo>
                      <a:pt x="309" y="274"/>
                    </a:lnTo>
                    <a:lnTo>
                      <a:pt x="326" y="257"/>
                    </a:lnTo>
                    <a:lnTo>
                      <a:pt x="352" y="255"/>
                    </a:lnTo>
                    <a:lnTo>
                      <a:pt x="378" y="255"/>
                    </a:lnTo>
                    <a:lnTo>
                      <a:pt x="404" y="255"/>
                    </a:lnTo>
                    <a:lnTo>
                      <a:pt x="427" y="257"/>
                    </a:lnTo>
                    <a:lnTo>
                      <a:pt x="446" y="274"/>
                    </a:lnTo>
                    <a:lnTo>
                      <a:pt x="463" y="290"/>
                    </a:lnTo>
                    <a:lnTo>
                      <a:pt x="481" y="309"/>
                    </a:lnTo>
                    <a:lnTo>
                      <a:pt x="498" y="328"/>
                    </a:lnTo>
                    <a:lnTo>
                      <a:pt x="498" y="351"/>
                    </a:lnTo>
                    <a:lnTo>
                      <a:pt x="500" y="377"/>
                    </a:lnTo>
                    <a:lnTo>
                      <a:pt x="498" y="403"/>
                    </a:lnTo>
                    <a:lnTo>
                      <a:pt x="498" y="427"/>
                    </a:lnTo>
                    <a:lnTo>
                      <a:pt x="481" y="446"/>
                    </a:lnTo>
                    <a:lnTo>
                      <a:pt x="463" y="465"/>
                    </a:lnTo>
                    <a:lnTo>
                      <a:pt x="446" y="481"/>
                    </a:lnTo>
                    <a:lnTo>
                      <a:pt x="427" y="498"/>
                    </a:lnTo>
                    <a:lnTo>
                      <a:pt x="404" y="500"/>
                    </a:lnTo>
                    <a:close/>
                    <a:moveTo>
                      <a:pt x="422" y="503"/>
                    </a:moveTo>
                    <a:lnTo>
                      <a:pt x="408" y="517"/>
                    </a:lnTo>
                    <a:lnTo>
                      <a:pt x="392" y="529"/>
                    </a:lnTo>
                    <a:lnTo>
                      <a:pt x="378" y="540"/>
                    </a:lnTo>
                    <a:lnTo>
                      <a:pt x="354" y="521"/>
                    </a:lnTo>
                    <a:lnTo>
                      <a:pt x="330" y="503"/>
                    </a:lnTo>
                    <a:lnTo>
                      <a:pt x="352" y="503"/>
                    </a:lnTo>
                    <a:lnTo>
                      <a:pt x="370" y="503"/>
                    </a:lnTo>
                    <a:lnTo>
                      <a:pt x="382" y="503"/>
                    </a:lnTo>
                    <a:lnTo>
                      <a:pt x="404" y="503"/>
                    </a:lnTo>
                    <a:lnTo>
                      <a:pt x="422" y="503"/>
                    </a:lnTo>
                    <a:close/>
                    <a:moveTo>
                      <a:pt x="255" y="283"/>
                    </a:moveTo>
                    <a:lnTo>
                      <a:pt x="255" y="304"/>
                    </a:lnTo>
                    <a:lnTo>
                      <a:pt x="252" y="326"/>
                    </a:lnTo>
                    <a:lnTo>
                      <a:pt x="231" y="349"/>
                    </a:lnTo>
                    <a:lnTo>
                      <a:pt x="210" y="373"/>
                    </a:lnTo>
                    <a:lnTo>
                      <a:pt x="196" y="354"/>
                    </a:lnTo>
                    <a:lnTo>
                      <a:pt x="184" y="337"/>
                    </a:lnTo>
                    <a:lnTo>
                      <a:pt x="172" y="318"/>
                    </a:lnTo>
                    <a:lnTo>
                      <a:pt x="160" y="302"/>
                    </a:lnTo>
                    <a:lnTo>
                      <a:pt x="151" y="283"/>
                    </a:lnTo>
                    <a:lnTo>
                      <a:pt x="170" y="278"/>
                    </a:lnTo>
                    <a:lnTo>
                      <a:pt x="191" y="274"/>
                    </a:lnTo>
                    <a:lnTo>
                      <a:pt x="212" y="269"/>
                    </a:lnTo>
                    <a:lnTo>
                      <a:pt x="233" y="266"/>
                    </a:lnTo>
                    <a:lnTo>
                      <a:pt x="257" y="262"/>
                    </a:lnTo>
                    <a:lnTo>
                      <a:pt x="255" y="283"/>
                    </a:lnTo>
                    <a:close/>
                    <a:moveTo>
                      <a:pt x="257" y="302"/>
                    </a:moveTo>
                    <a:lnTo>
                      <a:pt x="259" y="281"/>
                    </a:lnTo>
                    <a:lnTo>
                      <a:pt x="262" y="262"/>
                    </a:lnTo>
                    <a:lnTo>
                      <a:pt x="281" y="259"/>
                    </a:lnTo>
                    <a:lnTo>
                      <a:pt x="300" y="257"/>
                    </a:lnTo>
                    <a:lnTo>
                      <a:pt x="321" y="257"/>
                    </a:lnTo>
                    <a:lnTo>
                      <a:pt x="307" y="269"/>
                    </a:lnTo>
                    <a:lnTo>
                      <a:pt x="269" y="307"/>
                    </a:lnTo>
                    <a:lnTo>
                      <a:pt x="257" y="321"/>
                    </a:lnTo>
                    <a:lnTo>
                      <a:pt x="257" y="302"/>
                    </a:lnTo>
                    <a:close/>
                    <a:moveTo>
                      <a:pt x="252" y="403"/>
                    </a:moveTo>
                    <a:lnTo>
                      <a:pt x="252" y="425"/>
                    </a:lnTo>
                    <a:lnTo>
                      <a:pt x="238" y="408"/>
                    </a:lnTo>
                    <a:lnTo>
                      <a:pt x="226" y="392"/>
                    </a:lnTo>
                    <a:lnTo>
                      <a:pt x="212" y="377"/>
                    </a:lnTo>
                    <a:lnTo>
                      <a:pt x="226" y="361"/>
                    </a:lnTo>
                    <a:lnTo>
                      <a:pt x="238" y="347"/>
                    </a:lnTo>
                    <a:lnTo>
                      <a:pt x="252" y="330"/>
                    </a:lnTo>
                    <a:lnTo>
                      <a:pt x="252" y="351"/>
                    </a:lnTo>
                    <a:lnTo>
                      <a:pt x="252" y="370"/>
                    </a:lnTo>
                    <a:lnTo>
                      <a:pt x="252" y="385"/>
                    </a:lnTo>
                    <a:lnTo>
                      <a:pt x="252" y="403"/>
                    </a:lnTo>
                    <a:close/>
                    <a:moveTo>
                      <a:pt x="231" y="406"/>
                    </a:moveTo>
                    <a:lnTo>
                      <a:pt x="252" y="429"/>
                    </a:lnTo>
                    <a:lnTo>
                      <a:pt x="255" y="451"/>
                    </a:lnTo>
                    <a:lnTo>
                      <a:pt x="255" y="472"/>
                    </a:lnTo>
                    <a:lnTo>
                      <a:pt x="257" y="493"/>
                    </a:lnTo>
                    <a:lnTo>
                      <a:pt x="233" y="488"/>
                    </a:lnTo>
                    <a:lnTo>
                      <a:pt x="212" y="486"/>
                    </a:lnTo>
                    <a:lnTo>
                      <a:pt x="191" y="481"/>
                    </a:lnTo>
                    <a:lnTo>
                      <a:pt x="170" y="477"/>
                    </a:lnTo>
                    <a:lnTo>
                      <a:pt x="151" y="472"/>
                    </a:lnTo>
                    <a:lnTo>
                      <a:pt x="160" y="453"/>
                    </a:lnTo>
                    <a:lnTo>
                      <a:pt x="172" y="436"/>
                    </a:lnTo>
                    <a:lnTo>
                      <a:pt x="184" y="418"/>
                    </a:lnTo>
                    <a:lnTo>
                      <a:pt x="196" y="399"/>
                    </a:lnTo>
                    <a:lnTo>
                      <a:pt x="210" y="382"/>
                    </a:lnTo>
                    <a:lnTo>
                      <a:pt x="231" y="406"/>
                    </a:lnTo>
                    <a:close/>
                    <a:moveTo>
                      <a:pt x="257" y="434"/>
                    </a:moveTo>
                    <a:lnTo>
                      <a:pt x="269" y="448"/>
                    </a:lnTo>
                    <a:lnTo>
                      <a:pt x="307" y="484"/>
                    </a:lnTo>
                    <a:lnTo>
                      <a:pt x="321" y="498"/>
                    </a:lnTo>
                    <a:lnTo>
                      <a:pt x="300" y="498"/>
                    </a:lnTo>
                    <a:lnTo>
                      <a:pt x="281" y="496"/>
                    </a:lnTo>
                    <a:lnTo>
                      <a:pt x="262" y="493"/>
                    </a:lnTo>
                    <a:lnTo>
                      <a:pt x="259" y="474"/>
                    </a:lnTo>
                    <a:lnTo>
                      <a:pt x="257" y="453"/>
                    </a:lnTo>
                    <a:lnTo>
                      <a:pt x="257" y="434"/>
                    </a:lnTo>
                    <a:close/>
                    <a:moveTo>
                      <a:pt x="330" y="252"/>
                    </a:moveTo>
                    <a:lnTo>
                      <a:pt x="347" y="238"/>
                    </a:lnTo>
                    <a:lnTo>
                      <a:pt x="361" y="226"/>
                    </a:lnTo>
                    <a:lnTo>
                      <a:pt x="378" y="215"/>
                    </a:lnTo>
                    <a:lnTo>
                      <a:pt x="392" y="226"/>
                    </a:lnTo>
                    <a:lnTo>
                      <a:pt x="408" y="238"/>
                    </a:lnTo>
                    <a:lnTo>
                      <a:pt x="422" y="252"/>
                    </a:lnTo>
                    <a:lnTo>
                      <a:pt x="404" y="252"/>
                    </a:lnTo>
                    <a:lnTo>
                      <a:pt x="382" y="252"/>
                    </a:lnTo>
                    <a:lnTo>
                      <a:pt x="370" y="252"/>
                    </a:lnTo>
                    <a:lnTo>
                      <a:pt x="352" y="252"/>
                    </a:lnTo>
                    <a:lnTo>
                      <a:pt x="330" y="252"/>
                    </a:lnTo>
                    <a:close/>
                    <a:moveTo>
                      <a:pt x="432" y="257"/>
                    </a:moveTo>
                    <a:lnTo>
                      <a:pt x="453" y="257"/>
                    </a:lnTo>
                    <a:lnTo>
                      <a:pt x="472" y="259"/>
                    </a:lnTo>
                    <a:lnTo>
                      <a:pt x="493" y="262"/>
                    </a:lnTo>
                    <a:lnTo>
                      <a:pt x="496" y="281"/>
                    </a:lnTo>
                    <a:lnTo>
                      <a:pt x="496" y="302"/>
                    </a:lnTo>
                    <a:lnTo>
                      <a:pt x="498" y="321"/>
                    </a:lnTo>
                    <a:lnTo>
                      <a:pt x="484" y="307"/>
                    </a:lnTo>
                    <a:lnTo>
                      <a:pt x="446" y="269"/>
                    </a:lnTo>
                    <a:lnTo>
                      <a:pt x="432" y="257"/>
                    </a:lnTo>
                    <a:close/>
                    <a:moveTo>
                      <a:pt x="446" y="484"/>
                    </a:moveTo>
                    <a:lnTo>
                      <a:pt x="484" y="448"/>
                    </a:lnTo>
                    <a:lnTo>
                      <a:pt x="498" y="434"/>
                    </a:lnTo>
                    <a:lnTo>
                      <a:pt x="496" y="453"/>
                    </a:lnTo>
                    <a:lnTo>
                      <a:pt x="496" y="474"/>
                    </a:lnTo>
                    <a:lnTo>
                      <a:pt x="493" y="493"/>
                    </a:lnTo>
                    <a:lnTo>
                      <a:pt x="472" y="496"/>
                    </a:lnTo>
                    <a:lnTo>
                      <a:pt x="453" y="498"/>
                    </a:lnTo>
                    <a:lnTo>
                      <a:pt x="432" y="498"/>
                    </a:lnTo>
                    <a:lnTo>
                      <a:pt x="446" y="484"/>
                    </a:lnTo>
                    <a:close/>
                    <a:moveTo>
                      <a:pt x="498" y="472"/>
                    </a:moveTo>
                    <a:lnTo>
                      <a:pt x="500" y="451"/>
                    </a:lnTo>
                    <a:lnTo>
                      <a:pt x="500" y="429"/>
                    </a:lnTo>
                    <a:lnTo>
                      <a:pt x="524" y="406"/>
                    </a:lnTo>
                    <a:lnTo>
                      <a:pt x="543" y="382"/>
                    </a:lnTo>
                    <a:lnTo>
                      <a:pt x="557" y="399"/>
                    </a:lnTo>
                    <a:lnTo>
                      <a:pt x="571" y="418"/>
                    </a:lnTo>
                    <a:lnTo>
                      <a:pt x="583" y="436"/>
                    </a:lnTo>
                    <a:lnTo>
                      <a:pt x="593" y="453"/>
                    </a:lnTo>
                    <a:lnTo>
                      <a:pt x="602" y="472"/>
                    </a:lnTo>
                    <a:lnTo>
                      <a:pt x="583" y="477"/>
                    </a:lnTo>
                    <a:lnTo>
                      <a:pt x="564" y="481"/>
                    </a:lnTo>
                    <a:lnTo>
                      <a:pt x="543" y="486"/>
                    </a:lnTo>
                    <a:lnTo>
                      <a:pt x="522" y="488"/>
                    </a:lnTo>
                    <a:lnTo>
                      <a:pt x="498" y="493"/>
                    </a:lnTo>
                    <a:lnTo>
                      <a:pt x="498" y="472"/>
                    </a:lnTo>
                    <a:close/>
                    <a:moveTo>
                      <a:pt x="503" y="330"/>
                    </a:moveTo>
                    <a:lnTo>
                      <a:pt x="515" y="347"/>
                    </a:lnTo>
                    <a:lnTo>
                      <a:pt x="529" y="361"/>
                    </a:lnTo>
                    <a:lnTo>
                      <a:pt x="541" y="377"/>
                    </a:lnTo>
                    <a:lnTo>
                      <a:pt x="529" y="392"/>
                    </a:lnTo>
                    <a:lnTo>
                      <a:pt x="515" y="408"/>
                    </a:lnTo>
                    <a:lnTo>
                      <a:pt x="503" y="425"/>
                    </a:lnTo>
                    <a:lnTo>
                      <a:pt x="503" y="403"/>
                    </a:lnTo>
                    <a:lnTo>
                      <a:pt x="503" y="385"/>
                    </a:lnTo>
                    <a:lnTo>
                      <a:pt x="503" y="370"/>
                    </a:lnTo>
                    <a:lnTo>
                      <a:pt x="503" y="351"/>
                    </a:lnTo>
                    <a:lnTo>
                      <a:pt x="503" y="330"/>
                    </a:lnTo>
                    <a:close/>
                    <a:moveTo>
                      <a:pt x="524" y="349"/>
                    </a:moveTo>
                    <a:lnTo>
                      <a:pt x="500" y="326"/>
                    </a:lnTo>
                    <a:lnTo>
                      <a:pt x="500" y="304"/>
                    </a:lnTo>
                    <a:lnTo>
                      <a:pt x="498" y="283"/>
                    </a:lnTo>
                    <a:lnTo>
                      <a:pt x="498" y="262"/>
                    </a:lnTo>
                    <a:lnTo>
                      <a:pt x="522" y="266"/>
                    </a:lnTo>
                    <a:lnTo>
                      <a:pt x="543" y="269"/>
                    </a:lnTo>
                    <a:lnTo>
                      <a:pt x="564" y="274"/>
                    </a:lnTo>
                    <a:lnTo>
                      <a:pt x="583" y="278"/>
                    </a:lnTo>
                    <a:lnTo>
                      <a:pt x="602" y="283"/>
                    </a:lnTo>
                    <a:lnTo>
                      <a:pt x="593" y="302"/>
                    </a:lnTo>
                    <a:lnTo>
                      <a:pt x="583" y="318"/>
                    </a:lnTo>
                    <a:lnTo>
                      <a:pt x="571" y="337"/>
                    </a:lnTo>
                    <a:lnTo>
                      <a:pt x="557" y="354"/>
                    </a:lnTo>
                    <a:lnTo>
                      <a:pt x="543" y="373"/>
                    </a:lnTo>
                    <a:lnTo>
                      <a:pt x="524" y="349"/>
                    </a:lnTo>
                    <a:close/>
                    <a:moveTo>
                      <a:pt x="470" y="151"/>
                    </a:moveTo>
                    <a:lnTo>
                      <a:pt x="477" y="170"/>
                    </a:lnTo>
                    <a:lnTo>
                      <a:pt x="481" y="191"/>
                    </a:lnTo>
                    <a:lnTo>
                      <a:pt x="484" y="212"/>
                    </a:lnTo>
                    <a:lnTo>
                      <a:pt x="489" y="233"/>
                    </a:lnTo>
                    <a:lnTo>
                      <a:pt x="493" y="257"/>
                    </a:lnTo>
                    <a:lnTo>
                      <a:pt x="472" y="255"/>
                    </a:lnTo>
                    <a:lnTo>
                      <a:pt x="451" y="255"/>
                    </a:lnTo>
                    <a:lnTo>
                      <a:pt x="430" y="252"/>
                    </a:lnTo>
                    <a:lnTo>
                      <a:pt x="406" y="231"/>
                    </a:lnTo>
                    <a:lnTo>
                      <a:pt x="380" y="212"/>
                    </a:lnTo>
                    <a:lnTo>
                      <a:pt x="399" y="198"/>
                    </a:lnTo>
                    <a:lnTo>
                      <a:pt x="418" y="184"/>
                    </a:lnTo>
                    <a:lnTo>
                      <a:pt x="437" y="172"/>
                    </a:lnTo>
                    <a:lnTo>
                      <a:pt x="453" y="160"/>
                    </a:lnTo>
                    <a:lnTo>
                      <a:pt x="470" y="151"/>
                    </a:lnTo>
                    <a:close/>
                    <a:moveTo>
                      <a:pt x="293" y="125"/>
                    </a:moveTo>
                    <a:lnTo>
                      <a:pt x="297" y="111"/>
                    </a:lnTo>
                    <a:lnTo>
                      <a:pt x="304" y="94"/>
                    </a:lnTo>
                    <a:lnTo>
                      <a:pt x="311" y="82"/>
                    </a:lnTo>
                    <a:lnTo>
                      <a:pt x="318" y="68"/>
                    </a:lnTo>
                    <a:lnTo>
                      <a:pt x="326" y="59"/>
                    </a:lnTo>
                    <a:lnTo>
                      <a:pt x="335" y="49"/>
                    </a:lnTo>
                    <a:lnTo>
                      <a:pt x="342" y="42"/>
                    </a:lnTo>
                    <a:lnTo>
                      <a:pt x="352" y="35"/>
                    </a:lnTo>
                    <a:lnTo>
                      <a:pt x="359" y="30"/>
                    </a:lnTo>
                    <a:lnTo>
                      <a:pt x="368" y="28"/>
                    </a:lnTo>
                    <a:lnTo>
                      <a:pt x="378" y="26"/>
                    </a:lnTo>
                    <a:lnTo>
                      <a:pt x="385" y="28"/>
                    </a:lnTo>
                    <a:lnTo>
                      <a:pt x="394" y="30"/>
                    </a:lnTo>
                    <a:lnTo>
                      <a:pt x="404" y="35"/>
                    </a:lnTo>
                    <a:lnTo>
                      <a:pt x="411" y="42"/>
                    </a:lnTo>
                    <a:lnTo>
                      <a:pt x="420" y="49"/>
                    </a:lnTo>
                    <a:lnTo>
                      <a:pt x="427" y="59"/>
                    </a:lnTo>
                    <a:lnTo>
                      <a:pt x="434" y="68"/>
                    </a:lnTo>
                    <a:lnTo>
                      <a:pt x="441" y="82"/>
                    </a:lnTo>
                    <a:lnTo>
                      <a:pt x="448" y="94"/>
                    </a:lnTo>
                    <a:lnTo>
                      <a:pt x="456" y="111"/>
                    </a:lnTo>
                    <a:lnTo>
                      <a:pt x="463" y="125"/>
                    </a:lnTo>
                    <a:lnTo>
                      <a:pt x="467" y="141"/>
                    </a:lnTo>
                    <a:lnTo>
                      <a:pt x="451" y="153"/>
                    </a:lnTo>
                    <a:lnTo>
                      <a:pt x="432" y="167"/>
                    </a:lnTo>
                    <a:lnTo>
                      <a:pt x="415" y="179"/>
                    </a:lnTo>
                    <a:lnTo>
                      <a:pt x="396" y="193"/>
                    </a:lnTo>
                    <a:lnTo>
                      <a:pt x="378" y="207"/>
                    </a:lnTo>
                    <a:lnTo>
                      <a:pt x="359" y="193"/>
                    </a:lnTo>
                    <a:lnTo>
                      <a:pt x="340" y="179"/>
                    </a:lnTo>
                    <a:lnTo>
                      <a:pt x="321" y="167"/>
                    </a:lnTo>
                    <a:lnTo>
                      <a:pt x="304" y="153"/>
                    </a:lnTo>
                    <a:lnTo>
                      <a:pt x="285" y="141"/>
                    </a:lnTo>
                    <a:lnTo>
                      <a:pt x="293" y="125"/>
                    </a:lnTo>
                    <a:close/>
                    <a:moveTo>
                      <a:pt x="278" y="170"/>
                    </a:moveTo>
                    <a:lnTo>
                      <a:pt x="283" y="151"/>
                    </a:lnTo>
                    <a:lnTo>
                      <a:pt x="300" y="160"/>
                    </a:lnTo>
                    <a:lnTo>
                      <a:pt x="318" y="172"/>
                    </a:lnTo>
                    <a:lnTo>
                      <a:pt x="337" y="184"/>
                    </a:lnTo>
                    <a:lnTo>
                      <a:pt x="354" y="198"/>
                    </a:lnTo>
                    <a:lnTo>
                      <a:pt x="373" y="212"/>
                    </a:lnTo>
                    <a:lnTo>
                      <a:pt x="349" y="231"/>
                    </a:lnTo>
                    <a:lnTo>
                      <a:pt x="326" y="252"/>
                    </a:lnTo>
                    <a:lnTo>
                      <a:pt x="304" y="255"/>
                    </a:lnTo>
                    <a:lnTo>
                      <a:pt x="283" y="255"/>
                    </a:lnTo>
                    <a:lnTo>
                      <a:pt x="262" y="257"/>
                    </a:lnTo>
                    <a:lnTo>
                      <a:pt x="264" y="233"/>
                    </a:lnTo>
                    <a:lnTo>
                      <a:pt x="269" y="212"/>
                    </a:lnTo>
                    <a:lnTo>
                      <a:pt x="274" y="191"/>
                    </a:lnTo>
                    <a:lnTo>
                      <a:pt x="278" y="170"/>
                    </a:lnTo>
                    <a:close/>
                    <a:moveTo>
                      <a:pt x="134" y="248"/>
                    </a:moveTo>
                    <a:lnTo>
                      <a:pt x="130" y="236"/>
                    </a:lnTo>
                    <a:lnTo>
                      <a:pt x="125" y="222"/>
                    </a:lnTo>
                    <a:lnTo>
                      <a:pt x="120" y="210"/>
                    </a:lnTo>
                    <a:lnTo>
                      <a:pt x="118" y="198"/>
                    </a:lnTo>
                    <a:lnTo>
                      <a:pt x="115" y="189"/>
                    </a:lnTo>
                    <a:lnTo>
                      <a:pt x="115" y="177"/>
                    </a:lnTo>
                    <a:lnTo>
                      <a:pt x="115" y="167"/>
                    </a:lnTo>
                    <a:lnTo>
                      <a:pt x="115" y="158"/>
                    </a:lnTo>
                    <a:lnTo>
                      <a:pt x="118" y="151"/>
                    </a:lnTo>
                    <a:lnTo>
                      <a:pt x="120" y="141"/>
                    </a:lnTo>
                    <a:lnTo>
                      <a:pt x="125" y="134"/>
                    </a:lnTo>
                    <a:lnTo>
                      <a:pt x="127" y="130"/>
                    </a:lnTo>
                    <a:lnTo>
                      <a:pt x="134" y="125"/>
                    </a:lnTo>
                    <a:lnTo>
                      <a:pt x="141" y="120"/>
                    </a:lnTo>
                    <a:lnTo>
                      <a:pt x="148" y="118"/>
                    </a:lnTo>
                    <a:lnTo>
                      <a:pt x="158" y="115"/>
                    </a:lnTo>
                    <a:lnTo>
                      <a:pt x="167" y="115"/>
                    </a:lnTo>
                    <a:lnTo>
                      <a:pt x="177" y="115"/>
                    </a:lnTo>
                    <a:lnTo>
                      <a:pt x="186" y="115"/>
                    </a:lnTo>
                    <a:lnTo>
                      <a:pt x="198" y="118"/>
                    </a:lnTo>
                    <a:lnTo>
                      <a:pt x="210" y="120"/>
                    </a:lnTo>
                    <a:lnTo>
                      <a:pt x="222" y="125"/>
                    </a:lnTo>
                    <a:lnTo>
                      <a:pt x="236" y="130"/>
                    </a:lnTo>
                    <a:lnTo>
                      <a:pt x="248" y="134"/>
                    </a:lnTo>
                    <a:lnTo>
                      <a:pt x="262" y="139"/>
                    </a:lnTo>
                    <a:lnTo>
                      <a:pt x="276" y="148"/>
                    </a:lnTo>
                    <a:lnTo>
                      <a:pt x="271" y="167"/>
                    </a:lnTo>
                    <a:lnTo>
                      <a:pt x="267" y="189"/>
                    </a:lnTo>
                    <a:lnTo>
                      <a:pt x="264" y="212"/>
                    </a:lnTo>
                    <a:lnTo>
                      <a:pt x="259" y="233"/>
                    </a:lnTo>
                    <a:lnTo>
                      <a:pt x="257" y="257"/>
                    </a:lnTo>
                    <a:lnTo>
                      <a:pt x="233" y="259"/>
                    </a:lnTo>
                    <a:lnTo>
                      <a:pt x="210" y="264"/>
                    </a:lnTo>
                    <a:lnTo>
                      <a:pt x="189" y="266"/>
                    </a:lnTo>
                    <a:lnTo>
                      <a:pt x="167" y="271"/>
                    </a:lnTo>
                    <a:lnTo>
                      <a:pt x="146" y="276"/>
                    </a:lnTo>
                    <a:lnTo>
                      <a:pt x="141" y="262"/>
                    </a:lnTo>
                    <a:lnTo>
                      <a:pt x="134" y="248"/>
                    </a:lnTo>
                    <a:close/>
                    <a:moveTo>
                      <a:pt x="125" y="462"/>
                    </a:moveTo>
                    <a:lnTo>
                      <a:pt x="108" y="455"/>
                    </a:lnTo>
                    <a:lnTo>
                      <a:pt x="94" y="451"/>
                    </a:lnTo>
                    <a:lnTo>
                      <a:pt x="82" y="444"/>
                    </a:lnTo>
                    <a:lnTo>
                      <a:pt x="70" y="436"/>
                    </a:lnTo>
                    <a:lnTo>
                      <a:pt x="59" y="427"/>
                    </a:lnTo>
                    <a:lnTo>
                      <a:pt x="49" y="420"/>
                    </a:lnTo>
                    <a:lnTo>
                      <a:pt x="42" y="411"/>
                    </a:lnTo>
                    <a:lnTo>
                      <a:pt x="35" y="403"/>
                    </a:lnTo>
                    <a:lnTo>
                      <a:pt x="30" y="394"/>
                    </a:lnTo>
                    <a:lnTo>
                      <a:pt x="28" y="387"/>
                    </a:lnTo>
                    <a:lnTo>
                      <a:pt x="26" y="377"/>
                    </a:lnTo>
                    <a:lnTo>
                      <a:pt x="28" y="368"/>
                    </a:lnTo>
                    <a:lnTo>
                      <a:pt x="30" y="361"/>
                    </a:lnTo>
                    <a:lnTo>
                      <a:pt x="35" y="351"/>
                    </a:lnTo>
                    <a:lnTo>
                      <a:pt x="42" y="342"/>
                    </a:lnTo>
                    <a:lnTo>
                      <a:pt x="49" y="335"/>
                    </a:lnTo>
                    <a:lnTo>
                      <a:pt x="59" y="328"/>
                    </a:lnTo>
                    <a:lnTo>
                      <a:pt x="70" y="321"/>
                    </a:lnTo>
                    <a:lnTo>
                      <a:pt x="82" y="311"/>
                    </a:lnTo>
                    <a:lnTo>
                      <a:pt x="94" y="304"/>
                    </a:lnTo>
                    <a:lnTo>
                      <a:pt x="108" y="300"/>
                    </a:lnTo>
                    <a:lnTo>
                      <a:pt x="125" y="292"/>
                    </a:lnTo>
                    <a:lnTo>
                      <a:pt x="141" y="285"/>
                    </a:lnTo>
                    <a:lnTo>
                      <a:pt x="153" y="304"/>
                    </a:lnTo>
                    <a:lnTo>
                      <a:pt x="165" y="323"/>
                    </a:lnTo>
                    <a:lnTo>
                      <a:pt x="179" y="340"/>
                    </a:lnTo>
                    <a:lnTo>
                      <a:pt x="193" y="359"/>
                    </a:lnTo>
                    <a:lnTo>
                      <a:pt x="207" y="377"/>
                    </a:lnTo>
                    <a:lnTo>
                      <a:pt x="193" y="396"/>
                    </a:lnTo>
                    <a:lnTo>
                      <a:pt x="179" y="415"/>
                    </a:lnTo>
                    <a:lnTo>
                      <a:pt x="165" y="432"/>
                    </a:lnTo>
                    <a:lnTo>
                      <a:pt x="153" y="451"/>
                    </a:lnTo>
                    <a:lnTo>
                      <a:pt x="141" y="467"/>
                    </a:lnTo>
                    <a:lnTo>
                      <a:pt x="125" y="462"/>
                    </a:lnTo>
                    <a:close/>
                    <a:moveTo>
                      <a:pt x="262" y="614"/>
                    </a:moveTo>
                    <a:lnTo>
                      <a:pt x="248" y="621"/>
                    </a:lnTo>
                    <a:lnTo>
                      <a:pt x="236" y="625"/>
                    </a:lnTo>
                    <a:lnTo>
                      <a:pt x="222" y="630"/>
                    </a:lnTo>
                    <a:lnTo>
                      <a:pt x="210" y="635"/>
                    </a:lnTo>
                    <a:lnTo>
                      <a:pt x="198" y="637"/>
                    </a:lnTo>
                    <a:lnTo>
                      <a:pt x="186" y="637"/>
                    </a:lnTo>
                    <a:lnTo>
                      <a:pt x="177" y="640"/>
                    </a:lnTo>
                    <a:lnTo>
                      <a:pt x="167" y="640"/>
                    </a:lnTo>
                    <a:lnTo>
                      <a:pt x="158" y="637"/>
                    </a:lnTo>
                    <a:lnTo>
                      <a:pt x="148" y="637"/>
                    </a:lnTo>
                    <a:lnTo>
                      <a:pt x="141" y="635"/>
                    </a:lnTo>
                    <a:lnTo>
                      <a:pt x="134" y="630"/>
                    </a:lnTo>
                    <a:lnTo>
                      <a:pt x="127" y="625"/>
                    </a:lnTo>
                    <a:lnTo>
                      <a:pt x="125" y="621"/>
                    </a:lnTo>
                    <a:lnTo>
                      <a:pt x="120" y="614"/>
                    </a:lnTo>
                    <a:lnTo>
                      <a:pt x="118" y="604"/>
                    </a:lnTo>
                    <a:lnTo>
                      <a:pt x="115" y="597"/>
                    </a:lnTo>
                    <a:lnTo>
                      <a:pt x="115" y="588"/>
                    </a:lnTo>
                    <a:lnTo>
                      <a:pt x="115" y="578"/>
                    </a:lnTo>
                    <a:lnTo>
                      <a:pt x="115" y="566"/>
                    </a:lnTo>
                    <a:lnTo>
                      <a:pt x="118" y="557"/>
                    </a:lnTo>
                    <a:lnTo>
                      <a:pt x="120" y="545"/>
                    </a:lnTo>
                    <a:lnTo>
                      <a:pt x="125" y="533"/>
                    </a:lnTo>
                    <a:lnTo>
                      <a:pt x="130" y="519"/>
                    </a:lnTo>
                    <a:lnTo>
                      <a:pt x="134" y="507"/>
                    </a:lnTo>
                    <a:lnTo>
                      <a:pt x="141" y="493"/>
                    </a:lnTo>
                    <a:lnTo>
                      <a:pt x="146" y="479"/>
                    </a:lnTo>
                    <a:lnTo>
                      <a:pt x="167" y="484"/>
                    </a:lnTo>
                    <a:lnTo>
                      <a:pt x="189" y="488"/>
                    </a:lnTo>
                    <a:lnTo>
                      <a:pt x="210" y="491"/>
                    </a:lnTo>
                    <a:lnTo>
                      <a:pt x="233" y="496"/>
                    </a:lnTo>
                    <a:lnTo>
                      <a:pt x="257" y="498"/>
                    </a:lnTo>
                    <a:lnTo>
                      <a:pt x="259" y="521"/>
                    </a:lnTo>
                    <a:lnTo>
                      <a:pt x="264" y="545"/>
                    </a:lnTo>
                    <a:lnTo>
                      <a:pt x="267" y="566"/>
                    </a:lnTo>
                    <a:lnTo>
                      <a:pt x="271" y="588"/>
                    </a:lnTo>
                    <a:lnTo>
                      <a:pt x="276" y="609"/>
                    </a:lnTo>
                    <a:lnTo>
                      <a:pt x="262" y="614"/>
                    </a:lnTo>
                    <a:close/>
                    <a:moveTo>
                      <a:pt x="283" y="604"/>
                    </a:moveTo>
                    <a:lnTo>
                      <a:pt x="278" y="585"/>
                    </a:lnTo>
                    <a:lnTo>
                      <a:pt x="274" y="564"/>
                    </a:lnTo>
                    <a:lnTo>
                      <a:pt x="269" y="543"/>
                    </a:lnTo>
                    <a:lnTo>
                      <a:pt x="264" y="521"/>
                    </a:lnTo>
                    <a:lnTo>
                      <a:pt x="262" y="498"/>
                    </a:lnTo>
                    <a:lnTo>
                      <a:pt x="283" y="500"/>
                    </a:lnTo>
                    <a:lnTo>
                      <a:pt x="304" y="500"/>
                    </a:lnTo>
                    <a:lnTo>
                      <a:pt x="326" y="503"/>
                    </a:lnTo>
                    <a:lnTo>
                      <a:pt x="349" y="524"/>
                    </a:lnTo>
                    <a:lnTo>
                      <a:pt x="373" y="545"/>
                    </a:lnTo>
                    <a:lnTo>
                      <a:pt x="354" y="557"/>
                    </a:lnTo>
                    <a:lnTo>
                      <a:pt x="337" y="571"/>
                    </a:lnTo>
                    <a:lnTo>
                      <a:pt x="318" y="583"/>
                    </a:lnTo>
                    <a:lnTo>
                      <a:pt x="300" y="595"/>
                    </a:lnTo>
                    <a:lnTo>
                      <a:pt x="283" y="604"/>
                    </a:lnTo>
                    <a:close/>
                    <a:moveTo>
                      <a:pt x="463" y="630"/>
                    </a:moveTo>
                    <a:lnTo>
                      <a:pt x="456" y="644"/>
                    </a:lnTo>
                    <a:lnTo>
                      <a:pt x="448" y="661"/>
                    </a:lnTo>
                    <a:lnTo>
                      <a:pt x="441" y="673"/>
                    </a:lnTo>
                    <a:lnTo>
                      <a:pt x="434" y="684"/>
                    </a:lnTo>
                    <a:lnTo>
                      <a:pt x="427" y="696"/>
                    </a:lnTo>
                    <a:lnTo>
                      <a:pt x="420" y="706"/>
                    </a:lnTo>
                    <a:lnTo>
                      <a:pt x="411" y="713"/>
                    </a:lnTo>
                    <a:lnTo>
                      <a:pt x="404" y="720"/>
                    </a:lnTo>
                    <a:lnTo>
                      <a:pt x="394" y="725"/>
                    </a:lnTo>
                    <a:lnTo>
                      <a:pt x="385" y="727"/>
                    </a:lnTo>
                    <a:lnTo>
                      <a:pt x="378" y="729"/>
                    </a:lnTo>
                    <a:lnTo>
                      <a:pt x="368" y="727"/>
                    </a:lnTo>
                    <a:lnTo>
                      <a:pt x="359" y="725"/>
                    </a:lnTo>
                    <a:lnTo>
                      <a:pt x="352" y="720"/>
                    </a:lnTo>
                    <a:lnTo>
                      <a:pt x="342" y="713"/>
                    </a:lnTo>
                    <a:lnTo>
                      <a:pt x="335" y="706"/>
                    </a:lnTo>
                    <a:lnTo>
                      <a:pt x="326" y="696"/>
                    </a:lnTo>
                    <a:lnTo>
                      <a:pt x="318" y="684"/>
                    </a:lnTo>
                    <a:lnTo>
                      <a:pt x="311" y="673"/>
                    </a:lnTo>
                    <a:lnTo>
                      <a:pt x="304" y="661"/>
                    </a:lnTo>
                    <a:lnTo>
                      <a:pt x="297" y="644"/>
                    </a:lnTo>
                    <a:lnTo>
                      <a:pt x="293" y="630"/>
                    </a:lnTo>
                    <a:lnTo>
                      <a:pt x="285" y="611"/>
                    </a:lnTo>
                    <a:lnTo>
                      <a:pt x="304" y="602"/>
                    </a:lnTo>
                    <a:lnTo>
                      <a:pt x="321" y="590"/>
                    </a:lnTo>
                    <a:lnTo>
                      <a:pt x="340" y="576"/>
                    </a:lnTo>
                    <a:lnTo>
                      <a:pt x="359" y="562"/>
                    </a:lnTo>
                    <a:lnTo>
                      <a:pt x="378" y="547"/>
                    </a:lnTo>
                    <a:lnTo>
                      <a:pt x="396" y="562"/>
                    </a:lnTo>
                    <a:lnTo>
                      <a:pt x="415" y="576"/>
                    </a:lnTo>
                    <a:lnTo>
                      <a:pt x="432" y="590"/>
                    </a:lnTo>
                    <a:lnTo>
                      <a:pt x="451" y="602"/>
                    </a:lnTo>
                    <a:lnTo>
                      <a:pt x="467" y="611"/>
                    </a:lnTo>
                    <a:lnTo>
                      <a:pt x="463" y="630"/>
                    </a:lnTo>
                    <a:close/>
                    <a:moveTo>
                      <a:pt x="477" y="585"/>
                    </a:moveTo>
                    <a:lnTo>
                      <a:pt x="470" y="604"/>
                    </a:lnTo>
                    <a:lnTo>
                      <a:pt x="453" y="595"/>
                    </a:lnTo>
                    <a:lnTo>
                      <a:pt x="437" y="583"/>
                    </a:lnTo>
                    <a:lnTo>
                      <a:pt x="418" y="571"/>
                    </a:lnTo>
                    <a:lnTo>
                      <a:pt x="399" y="557"/>
                    </a:lnTo>
                    <a:lnTo>
                      <a:pt x="380" y="545"/>
                    </a:lnTo>
                    <a:lnTo>
                      <a:pt x="406" y="524"/>
                    </a:lnTo>
                    <a:lnTo>
                      <a:pt x="430" y="503"/>
                    </a:lnTo>
                    <a:lnTo>
                      <a:pt x="451" y="500"/>
                    </a:lnTo>
                    <a:lnTo>
                      <a:pt x="472" y="500"/>
                    </a:lnTo>
                    <a:lnTo>
                      <a:pt x="493" y="498"/>
                    </a:lnTo>
                    <a:lnTo>
                      <a:pt x="489" y="521"/>
                    </a:lnTo>
                    <a:lnTo>
                      <a:pt x="484" y="543"/>
                    </a:lnTo>
                    <a:lnTo>
                      <a:pt x="481" y="564"/>
                    </a:lnTo>
                    <a:lnTo>
                      <a:pt x="477" y="585"/>
                    </a:lnTo>
                    <a:close/>
                    <a:moveTo>
                      <a:pt x="621" y="507"/>
                    </a:moveTo>
                    <a:lnTo>
                      <a:pt x="626" y="519"/>
                    </a:lnTo>
                    <a:lnTo>
                      <a:pt x="630" y="533"/>
                    </a:lnTo>
                    <a:lnTo>
                      <a:pt x="633" y="545"/>
                    </a:lnTo>
                    <a:lnTo>
                      <a:pt x="635" y="557"/>
                    </a:lnTo>
                    <a:lnTo>
                      <a:pt x="637" y="566"/>
                    </a:lnTo>
                    <a:lnTo>
                      <a:pt x="640" y="578"/>
                    </a:lnTo>
                    <a:lnTo>
                      <a:pt x="640" y="588"/>
                    </a:lnTo>
                    <a:lnTo>
                      <a:pt x="637" y="597"/>
                    </a:lnTo>
                    <a:lnTo>
                      <a:pt x="637" y="604"/>
                    </a:lnTo>
                    <a:lnTo>
                      <a:pt x="633" y="614"/>
                    </a:lnTo>
                    <a:lnTo>
                      <a:pt x="630" y="621"/>
                    </a:lnTo>
                    <a:lnTo>
                      <a:pt x="626" y="625"/>
                    </a:lnTo>
                    <a:lnTo>
                      <a:pt x="618" y="630"/>
                    </a:lnTo>
                    <a:lnTo>
                      <a:pt x="611" y="635"/>
                    </a:lnTo>
                    <a:lnTo>
                      <a:pt x="604" y="637"/>
                    </a:lnTo>
                    <a:lnTo>
                      <a:pt x="597" y="637"/>
                    </a:lnTo>
                    <a:lnTo>
                      <a:pt x="588" y="640"/>
                    </a:lnTo>
                    <a:lnTo>
                      <a:pt x="578" y="640"/>
                    </a:lnTo>
                    <a:lnTo>
                      <a:pt x="567" y="637"/>
                    </a:lnTo>
                    <a:lnTo>
                      <a:pt x="555" y="637"/>
                    </a:lnTo>
                    <a:lnTo>
                      <a:pt x="543" y="635"/>
                    </a:lnTo>
                    <a:lnTo>
                      <a:pt x="531" y="630"/>
                    </a:lnTo>
                    <a:lnTo>
                      <a:pt x="519" y="625"/>
                    </a:lnTo>
                    <a:lnTo>
                      <a:pt x="507" y="621"/>
                    </a:lnTo>
                    <a:lnTo>
                      <a:pt x="493" y="614"/>
                    </a:lnTo>
                    <a:lnTo>
                      <a:pt x="479" y="609"/>
                    </a:lnTo>
                    <a:lnTo>
                      <a:pt x="484" y="588"/>
                    </a:lnTo>
                    <a:lnTo>
                      <a:pt x="486" y="566"/>
                    </a:lnTo>
                    <a:lnTo>
                      <a:pt x="491" y="545"/>
                    </a:lnTo>
                    <a:lnTo>
                      <a:pt x="493" y="521"/>
                    </a:lnTo>
                    <a:lnTo>
                      <a:pt x="496" y="498"/>
                    </a:lnTo>
                    <a:lnTo>
                      <a:pt x="522" y="496"/>
                    </a:lnTo>
                    <a:lnTo>
                      <a:pt x="543" y="491"/>
                    </a:lnTo>
                    <a:lnTo>
                      <a:pt x="567" y="488"/>
                    </a:lnTo>
                    <a:lnTo>
                      <a:pt x="588" y="484"/>
                    </a:lnTo>
                    <a:lnTo>
                      <a:pt x="607" y="479"/>
                    </a:lnTo>
                    <a:lnTo>
                      <a:pt x="614" y="493"/>
                    </a:lnTo>
                    <a:lnTo>
                      <a:pt x="621" y="507"/>
                    </a:lnTo>
                    <a:close/>
                    <a:moveTo>
                      <a:pt x="727" y="387"/>
                    </a:moveTo>
                    <a:lnTo>
                      <a:pt x="725" y="394"/>
                    </a:lnTo>
                    <a:lnTo>
                      <a:pt x="720" y="403"/>
                    </a:lnTo>
                    <a:lnTo>
                      <a:pt x="713" y="411"/>
                    </a:lnTo>
                    <a:lnTo>
                      <a:pt x="706" y="420"/>
                    </a:lnTo>
                    <a:lnTo>
                      <a:pt x="696" y="427"/>
                    </a:lnTo>
                    <a:lnTo>
                      <a:pt x="685" y="436"/>
                    </a:lnTo>
                    <a:lnTo>
                      <a:pt x="673" y="444"/>
                    </a:lnTo>
                    <a:lnTo>
                      <a:pt x="659" y="451"/>
                    </a:lnTo>
                    <a:lnTo>
                      <a:pt x="644" y="455"/>
                    </a:lnTo>
                    <a:lnTo>
                      <a:pt x="628" y="462"/>
                    </a:lnTo>
                    <a:lnTo>
                      <a:pt x="611" y="467"/>
                    </a:lnTo>
                    <a:lnTo>
                      <a:pt x="600" y="451"/>
                    </a:lnTo>
                    <a:lnTo>
                      <a:pt x="588" y="432"/>
                    </a:lnTo>
                    <a:lnTo>
                      <a:pt x="576" y="415"/>
                    </a:lnTo>
                    <a:lnTo>
                      <a:pt x="562" y="396"/>
                    </a:lnTo>
                    <a:lnTo>
                      <a:pt x="548" y="377"/>
                    </a:lnTo>
                    <a:lnTo>
                      <a:pt x="562" y="359"/>
                    </a:lnTo>
                    <a:lnTo>
                      <a:pt x="576" y="340"/>
                    </a:lnTo>
                    <a:lnTo>
                      <a:pt x="588" y="323"/>
                    </a:lnTo>
                    <a:lnTo>
                      <a:pt x="600" y="304"/>
                    </a:lnTo>
                    <a:lnTo>
                      <a:pt x="611" y="285"/>
                    </a:lnTo>
                    <a:lnTo>
                      <a:pt x="628" y="292"/>
                    </a:lnTo>
                    <a:lnTo>
                      <a:pt x="644" y="300"/>
                    </a:lnTo>
                    <a:lnTo>
                      <a:pt x="659" y="304"/>
                    </a:lnTo>
                    <a:lnTo>
                      <a:pt x="673" y="311"/>
                    </a:lnTo>
                    <a:lnTo>
                      <a:pt x="685" y="321"/>
                    </a:lnTo>
                    <a:lnTo>
                      <a:pt x="696" y="328"/>
                    </a:lnTo>
                    <a:lnTo>
                      <a:pt x="706" y="335"/>
                    </a:lnTo>
                    <a:lnTo>
                      <a:pt x="713" y="342"/>
                    </a:lnTo>
                    <a:lnTo>
                      <a:pt x="720" y="351"/>
                    </a:lnTo>
                    <a:lnTo>
                      <a:pt x="725" y="361"/>
                    </a:lnTo>
                    <a:lnTo>
                      <a:pt x="727" y="368"/>
                    </a:lnTo>
                    <a:lnTo>
                      <a:pt x="727" y="377"/>
                    </a:lnTo>
                    <a:lnTo>
                      <a:pt x="727" y="3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7"/>
              <p:cNvSpPr/>
              <p:nvPr/>
            </p:nvSpPr>
            <p:spPr bwMode="auto">
              <a:xfrm>
                <a:off x="1568450" y="3322638"/>
                <a:ext cx="239713" cy="239712"/>
              </a:xfrm>
              <a:custGeom>
                <a:avLst/>
                <a:gdLst>
                  <a:gd name="T0" fmla="*/ 135 w 151"/>
                  <a:gd name="T1" fmla="*/ 123 h 151"/>
                  <a:gd name="T2" fmla="*/ 139 w 151"/>
                  <a:gd name="T3" fmla="*/ 113 h 151"/>
                  <a:gd name="T4" fmla="*/ 144 w 151"/>
                  <a:gd name="T5" fmla="*/ 104 h 151"/>
                  <a:gd name="T6" fmla="*/ 149 w 151"/>
                  <a:gd name="T7" fmla="*/ 94 h 151"/>
                  <a:gd name="T8" fmla="*/ 149 w 151"/>
                  <a:gd name="T9" fmla="*/ 85 h 151"/>
                  <a:gd name="T10" fmla="*/ 151 w 151"/>
                  <a:gd name="T11" fmla="*/ 75 h 151"/>
                  <a:gd name="T12" fmla="*/ 149 w 151"/>
                  <a:gd name="T13" fmla="*/ 66 h 151"/>
                  <a:gd name="T14" fmla="*/ 149 w 151"/>
                  <a:gd name="T15" fmla="*/ 54 h 151"/>
                  <a:gd name="T16" fmla="*/ 144 w 151"/>
                  <a:gd name="T17" fmla="*/ 47 h 151"/>
                  <a:gd name="T18" fmla="*/ 139 w 151"/>
                  <a:gd name="T19" fmla="*/ 38 h 151"/>
                  <a:gd name="T20" fmla="*/ 135 w 151"/>
                  <a:gd name="T21" fmla="*/ 28 h 151"/>
                  <a:gd name="T22" fmla="*/ 128 w 151"/>
                  <a:gd name="T23" fmla="*/ 21 h 151"/>
                  <a:gd name="T24" fmla="*/ 120 w 151"/>
                  <a:gd name="T25" fmla="*/ 16 h 151"/>
                  <a:gd name="T26" fmla="*/ 113 w 151"/>
                  <a:gd name="T27" fmla="*/ 9 h 151"/>
                  <a:gd name="T28" fmla="*/ 104 w 151"/>
                  <a:gd name="T29" fmla="*/ 7 h 151"/>
                  <a:gd name="T30" fmla="*/ 94 w 151"/>
                  <a:gd name="T31" fmla="*/ 2 h 151"/>
                  <a:gd name="T32" fmla="*/ 85 w 151"/>
                  <a:gd name="T33" fmla="*/ 0 h 151"/>
                  <a:gd name="T34" fmla="*/ 76 w 151"/>
                  <a:gd name="T35" fmla="*/ 0 h 151"/>
                  <a:gd name="T36" fmla="*/ 66 w 151"/>
                  <a:gd name="T37" fmla="*/ 0 h 151"/>
                  <a:gd name="T38" fmla="*/ 54 w 151"/>
                  <a:gd name="T39" fmla="*/ 2 h 151"/>
                  <a:gd name="T40" fmla="*/ 45 w 151"/>
                  <a:gd name="T41" fmla="*/ 7 h 151"/>
                  <a:gd name="T42" fmla="*/ 38 w 151"/>
                  <a:gd name="T43" fmla="*/ 9 h 151"/>
                  <a:gd name="T44" fmla="*/ 28 w 151"/>
                  <a:gd name="T45" fmla="*/ 16 h 151"/>
                  <a:gd name="T46" fmla="*/ 21 w 151"/>
                  <a:gd name="T47" fmla="*/ 21 h 151"/>
                  <a:gd name="T48" fmla="*/ 14 w 151"/>
                  <a:gd name="T49" fmla="*/ 28 h 151"/>
                  <a:gd name="T50" fmla="*/ 9 w 151"/>
                  <a:gd name="T51" fmla="*/ 38 h 151"/>
                  <a:gd name="T52" fmla="*/ 5 w 151"/>
                  <a:gd name="T53" fmla="*/ 47 h 151"/>
                  <a:gd name="T54" fmla="*/ 2 w 151"/>
                  <a:gd name="T55" fmla="*/ 54 h 151"/>
                  <a:gd name="T56" fmla="*/ 0 w 151"/>
                  <a:gd name="T57" fmla="*/ 66 h 151"/>
                  <a:gd name="T58" fmla="*/ 0 w 151"/>
                  <a:gd name="T59" fmla="*/ 75 h 151"/>
                  <a:gd name="T60" fmla="*/ 0 w 151"/>
                  <a:gd name="T61" fmla="*/ 85 h 151"/>
                  <a:gd name="T62" fmla="*/ 2 w 151"/>
                  <a:gd name="T63" fmla="*/ 94 h 151"/>
                  <a:gd name="T64" fmla="*/ 5 w 151"/>
                  <a:gd name="T65" fmla="*/ 104 h 151"/>
                  <a:gd name="T66" fmla="*/ 9 w 151"/>
                  <a:gd name="T67" fmla="*/ 113 h 151"/>
                  <a:gd name="T68" fmla="*/ 14 w 151"/>
                  <a:gd name="T69" fmla="*/ 123 h 151"/>
                  <a:gd name="T70" fmla="*/ 21 w 151"/>
                  <a:gd name="T71" fmla="*/ 130 h 151"/>
                  <a:gd name="T72" fmla="*/ 28 w 151"/>
                  <a:gd name="T73" fmla="*/ 134 h 151"/>
                  <a:gd name="T74" fmla="*/ 38 w 151"/>
                  <a:gd name="T75" fmla="*/ 139 h 151"/>
                  <a:gd name="T76" fmla="*/ 45 w 151"/>
                  <a:gd name="T77" fmla="*/ 144 h 151"/>
                  <a:gd name="T78" fmla="*/ 54 w 151"/>
                  <a:gd name="T79" fmla="*/ 149 h 151"/>
                  <a:gd name="T80" fmla="*/ 66 w 151"/>
                  <a:gd name="T81" fmla="*/ 151 h 151"/>
                  <a:gd name="T82" fmla="*/ 76 w 151"/>
                  <a:gd name="T83" fmla="*/ 151 h 151"/>
                  <a:gd name="T84" fmla="*/ 85 w 151"/>
                  <a:gd name="T85" fmla="*/ 151 h 151"/>
                  <a:gd name="T86" fmla="*/ 94 w 151"/>
                  <a:gd name="T87" fmla="*/ 149 h 151"/>
                  <a:gd name="T88" fmla="*/ 104 w 151"/>
                  <a:gd name="T89" fmla="*/ 144 h 151"/>
                  <a:gd name="T90" fmla="*/ 113 w 151"/>
                  <a:gd name="T91" fmla="*/ 139 h 151"/>
                  <a:gd name="T92" fmla="*/ 120 w 151"/>
                  <a:gd name="T93" fmla="*/ 134 h 151"/>
                  <a:gd name="T94" fmla="*/ 128 w 151"/>
                  <a:gd name="T95" fmla="*/ 130 h 151"/>
                  <a:gd name="T96" fmla="*/ 135 w 151"/>
                  <a:gd name="T97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1" h="151">
                    <a:moveTo>
                      <a:pt x="135" y="123"/>
                    </a:moveTo>
                    <a:lnTo>
                      <a:pt x="139" y="113"/>
                    </a:lnTo>
                    <a:lnTo>
                      <a:pt x="144" y="104"/>
                    </a:lnTo>
                    <a:lnTo>
                      <a:pt x="149" y="94"/>
                    </a:lnTo>
                    <a:lnTo>
                      <a:pt x="149" y="85"/>
                    </a:lnTo>
                    <a:lnTo>
                      <a:pt x="151" y="75"/>
                    </a:lnTo>
                    <a:lnTo>
                      <a:pt x="149" y="66"/>
                    </a:lnTo>
                    <a:lnTo>
                      <a:pt x="149" y="54"/>
                    </a:lnTo>
                    <a:lnTo>
                      <a:pt x="144" y="47"/>
                    </a:lnTo>
                    <a:lnTo>
                      <a:pt x="139" y="38"/>
                    </a:lnTo>
                    <a:lnTo>
                      <a:pt x="135" y="28"/>
                    </a:lnTo>
                    <a:lnTo>
                      <a:pt x="128" y="21"/>
                    </a:lnTo>
                    <a:lnTo>
                      <a:pt x="120" y="16"/>
                    </a:lnTo>
                    <a:lnTo>
                      <a:pt x="113" y="9"/>
                    </a:lnTo>
                    <a:lnTo>
                      <a:pt x="104" y="7"/>
                    </a:lnTo>
                    <a:lnTo>
                      <a:pt x="94" y="2"/>
                    </a:lnTo>
                    <a:lnTo>
                      <a:pt x="85" y="0"/>
                    </a:lnTo>
                    <a:lnTo>
                      <a:pt x="76" y="0"/>
                    </a:lnTo>
                    <a:lnTo>
                      <a:pt x="66" y="0"/>
                    </a:lnTo>
                    <a:lnTo>
                      <a:pt x="54" y="2"/>
                    </a:lnTo>
                    <a:lnTo>
                      <a:pt x="45" y="7"/>
                    </a:lnTo>
                    <a:lnTo>
                      <a:pt x="38" y="9"/>
                    </a:lnTo>
                    <a:lnTo>
                      <a:pt x="28" y="16"/>
                    </a:lnTo>
                    <a:lnTo>
                      <a:pt x="21" y="21"/>
                    </a:lnTo>
                    <a:lnTo>
                      <a:pt x="14" y="28"/>
                    </a:lnTo>
                    <a:lnTo>
                      <a:pt x="9" y="38"/>
                    </a:lnTo>
                    <a:lnTo>
                      <a:pt x="5" y="47"/>
                    </a:lnTo>
                    <a:lnTo>
                      <a:pt x="2" y="54"/>
                    </a:lnTo>
                    <a:lnTo>
                      <a:pt x="0" y="66"/>
                    </a:lnTo>
                    <a:lnTo>
                      <a:pt x="0" y="75"/>
                    </a:lnTo>
                    <a:lnTo>
                      <a:pt x="0" y="85"/>
                    </a:lnTo>
                    <a:lnTo>
                      <a:pt x="2" y="94"/>
                    </a:lnTo>
                    <a:lnTo>
                      <a:pt x="5" y="104"/>
                    </a:lnTo>
                    <a:lnTo>
                      <a:pt x="9" y="113"/>
                    </a:lnTo>
                    <a:lnTo>
                      <a:pt x="14" y="123"/>
                    </a:lnTo>
                    <a:lnTo>
                      <a:pt x="21" y="130"/>
                    </a:lnTo>
                    <a:lnTo>
                      <a:pt x="28" y="134"/>
                    </a:lnTo>
                    <a:lnTo>
                      <a:pt x="38" y="139"/>
                    </a:lnTo>
                    <a:lnTo>
                      <a:pt x="45" y="144"/>
                    </a:lnTo>
                    <a:lnTo>
                      <a:pt x="54" y="149"/>
                    </a:lnTo>
                    <a:lnTo>
                      <a:pt x="66" y="151"/>
                    </a:lnTo>
                    <a:lnTo>
                      <a:pt x="76" y="151"/>
                    </a:lnTo>
                    <a:lnTo>
                      <a:pt x="85" y="151"/>
                    </a:lnTo>
                    <a:lnTo>
                      <a:pt x="94" y="149"/>
                    </a:lnTo>
                    <a:lnTo>
                      <a:pt x="104" y="144"/>
                    </a:lnTo>
                    <a:lnTo>
                      <a:pt x="113" y="139"/>
                    </a:lnTo>
                    <a:lnTo>
                      <a:pt x="120" y="134"/>
                    </a:lnTo>
                    <a:lnTo>
                      <a:pt x="128" y="130"/>
                    </a:lnTo>
                    <a:lnTo>
                      <a:pt x="135" y="1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3" name="Gruppieren 69"/>
          <p:cNvGrpSpPr/>
          <p:nvPr/>
        </p:nvGrpSpPr>
        <p:grpSpPr>
          <a:xfrm>
            <a:off x="5570280" y="1915614"/>
            <a:ext cx="495381" cy="500325"/>
            <a:chOff x="7012114" y="521424"/>
            <a:chExt cx="916532" cy="916532"/>
          </a:xfrm>
        </p:grpSpPr>
        <p:sp>
          <p:nvSpPr>
            <p:cNvPr id="44" name="Ellipse 70"/>
            <p:cNvSpPr/>
            <p:nvPr/>
          </p:nvSpPr>
          <p:spPr bwMode="gray">
            <a:xfrm>
              <a:off x="7012114" y="521424"/>
              <a:ext cx="916532" cy="916532"/>
            </a:xfrm>
            <a:prstGeom prst="ellipse">
              <a:avLst/>
            </a:prstGeom>
            <a:solidFill>
              <a:srgbClr val="92D05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7244210" y="712108"/>
              <a:ext cx="520004" cy="521345"/>
            </a:xfrm>
            <a:custGeom>
              <a:avLst/>
              <a:gdLst>
                <a:gd name="T0" fmla="*/ 328 w 328"/>
                <a:gd name="T1" fmla="*/ 289 h 329"/>
                <a:gd name="T2" fmla="*/ 226 w 328"/>
                <a:gd name="T3" fmla="*/ 187 h 329"/>
                <a:gd name="T4" fmla="*/ 225 w 328"/>
                <a:gd name="T5" fmla="*/ 186 h 329"/>
                <a:gd name="T6" fmla="*/ 241 w 328"/>
                <a:gd name="T7" fmla="*/ 127 h 329"/>
                <a:gd name="T8" fmla="*/ 207 w 328"/>
                <a:gd name="T9" fmla="*/ 45 h 329"/>
                <a:gd name="T10" fmla="*/ 45 w 328"/>
                <a:gd name="T11" fmla="*/ 45 h 329"/>
                <a:gd name="T12" fmla="*/ 45 w 328"/>
                <a:gd name="T13" fmla="*/ 208 h 329"/>
                <a:gd name="T14" fmla="*/ 126 w 328"/>
                <a:gd name="T15" fmla="*/ 242 h 329"/>
                <a:gd name="T16" fmla="*/ 185 w 328"/>
                <a:gd name="T17" fmla="*/ 226 h 329"/>
                <a:gd name="T18" fmla="*/ 185 w 328"/>
                <a:gd name="T19" fmla="*/ 227 h 329"/>
                <a:gd name="T20" fmla="*/ 287 w 328"/>
                <a:gd name="T21" fmla="*/ 329 h 329"/>
                <a:gd name="T22" fmla="*/ 328 w 328"/>
                <a:gd name="T23" fmla="*/ 289 h 329"/>
                <a:gd name="T24" fmla="*/ 126 w 328"/>
                <a:gd name="T25" fmla="*/ 213 h 329"/>
                <a:gd name="T26" fmla="*/ 65 w 328"/>
                <a:gd name="T27" fmla="*/ 188 h 329"/>
                <a:gd name="T28" fmla="*/ 65 w 328"/>
                <a:gd name="T29" fmla="*/ 66 h 329"/>
                <a:gd name="T30" fmla="*/ 187 w 328"/>
                <a:gd name="T31" fmla="*/ 66 h 329"/>
                <a:gd name="T32" fmla="*/ 212 w 328"/>
                <a:gd name="T33" fmla="*/ 127 h 329"/>
                <a:gd name="T34" fmla="*/ 187 w 328"/>
                <a:gd name="T35" fmla="*/ 188 h 329"/>
                <a:gd name="T36" fmla="*/ 126 w 328"/>
                <a:gd name="T37" fmla="*/ 213 h 329"/>
                <a:gd name="T38" fmla="*/ 91 w 328"/>
                <a:gd name="T39" fmla="*/ 151 h 329"/>
                <a:gd name="T40" fmla="*/ 91 w 328"/>
                <a:gd name="T41" fmla="*/ 96 h 329"/>
                <a:gd name="T42" fmla="*/ 91 w 328"/>
                <a:gd name="T43" fmla="*/ 81 h 329"/>
                <a:gd name="T44" fmla="*/ 76 w 328"/>
                <a:gd name="T45" fmla="*/ 81 h 329"/>
                <a:gd name="T46" fmla="*/ 76 w 328"/>
                <a:gd name="T47" fmla="*/ 167 h 329"/>
                <a:gd name="T48" fmla="*/ 91 w 328"/>
                <a:gd name="T49" fmla="*/ 167 h 329"/>
                <a:gd name="T50" fmla="*/ 91 w 328"/>
                <a:gd name="T51" fmla="*/ 15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8" h="329">
                  <a:moveTo>
                    <a:pt x="328" y="289"/>
                  </a:moveTo>
                  <a:cubicBezTo>
                    <a:pt x="226" y="187"/>
                    <a:pt x="226" y="187"/>
                    <a:pt x="226" y="187"/>
                  </a:cubicBezTo>
                  <a:cubicBezTo>
                    <a:pt x="225" y="186"/>
                    <a:pt x="225" y="186"/>
                    <a:pt x="225" y="186"/>
                  </a:cubicBezTo>
                  <a:cubicBezTo>
                    <a:pt x="235" y="168"/>
                    <a:pt x="241" y="148"/>
                    <a:pt x="241" y="127"/>
                  </a:cubicBezTo>
                  <a:cubicBezTo>
                    <a:pt x="241" y="96"/>
                    <a:pt x="229" y="67"/>
                    <a:pt x="207" y="45"/>
                  </a:cubicBezTo>
                  <a:cubicBezTo>
                    <a:pt x="162" y="0"/>
                    <a:pt x="89" y="0"/>
                    <a:pt x="45" y="45"/>
                  </a:cubicBezTo>
                  <a:cubicBezTo>
                    <a:pt x="0" y="90"/>
                    <a:pt x="0" y="163"/>
                    <a:pt x="45" y="208"/>
                  </a:cubicBezTo>
                  <a:cubicBezTo>
                    <a:pt x="66" y="230"/>
                    <a:pt x="95" y="242"/>
                    <a:pt x="126" y="242"/>
                  </a:cubicBezTo>
                  <a:cubicBezTo>
                    <a:pt x="147" y="242"/>
                    <a:pt x="167" y="236"/>
                    <a:pt x="185" y="226"/>
                  </a:cubicBezTo>
                  <a:cubicBezTo>
                    <a:pt x="185" y="226"/>
                    <a:pt x="185" y="227"/>
                    <a:pt x="185" y="227"/>
                  </a:cubicBezTo>
                  <a:cubicBezTo>
                    <a:pt x="287" y="329"/>
                    <a:pt x="287" y="329"/>
                    <a:pt x="287" y="329"/>
                  </a:cubicBezTo>
                  <a:cubicBezTo>
                    <a:pt x="328" y="289"/>
                    <a:pt x="328" y="289"/>
                    <a:pt x="328" y="289"/>
                  </a:cubicBezTo>
                  <a:close/>
                  <a:moveTo>
                    <a:pt x="126" y="213"/>
                  </a:moveTo>
                  <a:cubicBezTo>
                    <a:pt x="103" y="213"/>
                    <a:pt x="81" y="204"/>
                    <a:pt x="65" y="188"/>
                  </a:cubicBezTo>
                  <a:cubicBezTo>
                    <a:pt x="32" y="154"/>
                    <a:pt x="32" y="100"/>
                    <a:pt x="65" y="66"/>
                  </a:cubicBezTo>
                  <a:cubicBezTo>
                    <a:pt x="99" y="32"/>
                    <a:pt x="153" y="32"/>
                    <a:pt x="187" y="66"/>
                  </a:cubicBezTo>
                  <a:cubicBezTo>
                    <a:pt x="203" y="82"/>
                    <a:pt x="212" y="104"/>
                    <a:pt x="212" y="127"/>
                  </a:cubicBezTo>
                  <a:cubicBezTo>
                    <a:pt x="212" y="150"/>
                    <a:pt x="203" y="172"/>
                    <a:pt x="187" y="188"/>
                  </a:cubicBezTo>
                  <a:cubicBezTo>
                    <a:pt x="170" y="204"/>
                    <a:pt x="149" y="213"/>
                    <a:pt x="126" y="213"/>
                  </a:cubicBezTo>
                  <a:close/>
                  <a:moveTo>
                    <a:pt x="91" y="151"/>
                  </a:moveTo>
                  <a:cubicBezTo>
                    <a:pt x="76" y="136"/>
                    <a:pt x="76" y="111"/>
                    <a:pt x="91" y="96"/>
                  </a:cubicBezTo>
                  <a:cubicBezTo>
                    <a:pt x="95" y="92"/>
                    <a:pt x="95" y="85"/>
                    <a:pt x="91" y="81"/>
                  </a:cubicBezTo>
                  <a:cubicBezTo>
                    <a:pt x="87" y="76"/>
                    <a:pt x="80" y="76"/>
                    <a:pt x="76" y="81"/>
                  </a:cubicBezTo>
                  <a:cubicBezTo>
                    <a:pt x="52" y="104"/>
                    <a:pt x="52" y="143"/>
                    <a:pt x="76" y="167"/>
                  </a:cubicBezTo>
                  <a:cubicBezTo>
                    <a:pt x="80" y="171"/>
                    <a:pt x="87" y="171"/>
                    <a:pt x="91" y="167"/>
                  </a:cubicBezTo>
                  <a:cubicBezTo>
                    <a:pt x="95" y="162"/>
                    <a:pt x="95" y="155"/>
                    <a:pt x="91" y="15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uppieren 108"/>
          <p:cNvGrpSpPr/>
          <p:nvPr/>
        </p:nvGrpSpPr>
        <p:grpSpPr>
          <a:xfrm>
            <a:off x="2911785" y="2462732"/>
            <a:ext cx="574919" cy="580658"/>
            <a:chOff x="2781177" y="836401"/>
            <a:chExt cx="1063691" cy="1063691"/>
          </a:xfrm>
        </p:grpSpPr>
        <p:sp>
          <p:nvSpPr>
            <p:cNvPr id="47" name="Ellipse 109"/>
            <p:cNvSpPr/>
            <p:nvPr/>
          </p:nvSpPr>
          <p:spPr bwMode="gray">
            <a:xfrm>
              <a:off x="2781177" y="836401"/>
              <a:ext cx="1063691" cy="1063691"/>
            </a:xfrm>
            <a:prstGeom prst="ellipse">
              <a:avLst/>
            </a:prstGeom>
            <a:solidFill>
              <a:srgbClr val="005EF6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48" name="Gruppieren 110"/>
            <p:cNvGrpSpPr/>
            <p:nvPr/>
          </p:nvGrpSpPr>
          <p:grpSpPr>
            <a:xfrm>
              <a:off x="3114401" y="1051826"/>
              <a:ext cx="451644" cy="599281"/>
              <a:chOff x="10699750" y="2843213"/>
              <a:chExt cx="903288" cy="1198562"/>
            </a:xfrm>
            <a:solidFill>
              <a:srgbClr val="FFFFFF"/>
            </a:solidFill>
          </p:grpSpPr>
          <p:sp>
            <p:nvSpPr>
              <p:cNvPr id="49" name="Oval 39"/>
              <p:cNvSpPr>
                <a:spLocks noChangeArrowheads="1"/>
              </p:cNvSpPr>
              <p:nvPr/>
            </p:nvSpPr>
            <p:spPr bwMode="auto">
              <a:xfrm>
                <a:off x="11077575" y="3810000"/>
                <a:ext cx="158750" cy="157162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Oval 40"/>
              <p:cNvSpPr>
                <a:spLocks noChangeArrowheads="1"/>
              </p:cNvSpPr>
              <p:nvPr/>
            </p:nvSpPr>
            <p:spPr bwMode="auto">
              <a:xfrm>
                <a:off x="10831513" y="3108325"/>
                <a:ext cx="111125" cy="109537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41"/>
              <p:cNvSpPr/>
              <p:nvPr/>
            </p:nvSpPr>
            <p:spPr bwMode="auto">
              <a:xfrm>
                <a:off x="10845800" y="3937000"/>
                <a:ext cx="611188" cy="104775"/>
              </a:xfrm>
              <a:custGeom>
                <a:avLst/>
                <a:gdLst>
                  <a:gd name="T0" fmla="*/ 83 w 163"/>
                  <a:gd name="T1" fmla="*/ 15 h 28"/>
                  <a:gd name="T2" fmla="*/ 59 w 163"/>
                  <a:gd name="T3" fmla="*/ 0 h 28"/>
                  <a:gd name="T4" fmla="*/ 0 w 163"/>
                  <a:gd name="T5" fmla="*/ 0 h 28"/>
                  <a:gd name="T6" fmla="*/ 0 w 163"/>
                  <a:gd name="T7" fmla="*/ 28 h 28"/>
                  <a:gd name="T8" fmla="*/ 163 w 163"/>
                  <a:gd name="T9" fmla="*/ 28 h 28"/>
                  <a:gd name="T10" fmla="*/ 163 w 163"/>
                  <a:gd name="T11" fmla="*/ 0 h 28"/>
                  <a:gd name="T12" fmla="*/ 106 w 163"/>
                  <a:gd name="T13" fmla="*/ 0 h 28"/>
                  <a:gd name="T14" fmla="*/ 83 w 163"/>
                  <a:gd name="T1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28">
                    <a:moveTo>
                      <a:pt x="83" y="15"/>
                    </a:moveTo>
                    <a:cubicBezTo>
                      <a:pt x="73" y="15"/>
                      <a:pt x="64" y="9"/>
                      <a:pt x="5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63" y="28"/>
                      <a:pt x="163" y="28"/>
                      <a:pt x="163" y="2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2" y="9"/>
                      <a:pt x="93" y="15"/>
                      <a:pt x="8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42"/>
              <p:cNvSpPr/>
              <p:nvPr/>
            </p:nvSpPr>
            <p:spPr bwMode="auto">
              <a:xfrm>
                <a:off x="10699750" y="3124200"/>
                <a:ext cx="779463" cy="715962"/>
              </a:xfrm>
              <a:custGeom>
                <a:avLst/>
                <a:gdLst>
                  <a:gd name="T0" fmla="*/ 152 w 208"/>
                  <a:gd name="T1" fmla="*/ 141 h 191"/>
                  <a:gd name="T2" fmla="*/ 113 w 208"/>
                  <a:gd name="T3" fmla="*/ 152 h 191"/>
                  <a:gd name="T4" fmla="*/ 40 w 208"/>
                  <a:gd name="T5" fmla="*/ 79 h 191"/>
                  <a:gd name="T6" fmla="*/ 58 w 208"/>
                  <a:gd name="T7" fmla="*/ 30 h 191"/>
                  <a:gd name="T8" fmla="*/ 57 w 208"/>
                  <a:gd name="T9" fmla="*/ 29 h 191"/>
                  <a:gd name="T10" fmla="*/ 50 w 208"/>
                  <a:gd name="T11" fmla="*/ 30 h 191"/>
                  <a:gd name="T12" fmla="*/ 31 w 208"/>
                  <a:gd name="T13" fmla="*/ 11 h 191"/>
                  <a:gd name="T14" fmla="*/ 34 w 208"/>
                  <a:gd name="T15" fmla="*/ 1 h 191"/>
                  <a:gd name="T16" fmla="*/ 32 w 208"/>
                  <a:gd name="T17" fmla="*/ 0 h 191"/>
                  <a:gd name="T18" fmla="*/ 0 w 208"/>
                  <a:gd name="T19" fmla="*/ 79 h 191"/>
                  <a:gd name="T20" fmla="*/ 99 w 208"/>
                  <a:gd name="T21" fmla="*/ 191 h 191"/>
                  <a:gd name="T22" fmla="*/ 122 w 208"/>
                  <a:gd name="T23" fmla="*/ 178 h 191"/>
                  <a:gd name="T24" fmla="*/ 143 w 208"/>
                  <a:gd name="T25" fmla="*/ 188 h 191"/>
                  <a:gd name="T26" fmla="*/ 208 w 208"/>
                  <a:gd name="T27" fmla="*/ 141 h 191"/>
                  <a:gd name="T28" fmla="*/ 152 w 208"/>
                  <a:gd name="T29" fmla="*/ 14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8" h="191">
                    <a:moveTo>
                      <a:pt x="152" y="141"/>
                    </a:moveTo>
                    <a:cubicBezTo>
                      <a:pt x="141" y="148"/>
                      <a:pt x="128" y="152"/>
                      <a:pt x="113" y="152"/>
                    </a:cubicBezTo>
                    <a:cubicBezTo>
                      <a:pt x="73" y="152"/>
                      <a:pt x="40" y="119"/>
                      <a:pt x="40" y="79"/>
                    </a:cubicBezTo>
                    <a:cubicBezTo>
                      <a:pt x="40" y="60"/>
                      <a:pt x="47" y="43"/>
                      <a:pt x="58" y="30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5" y="29"/>
                      <a:pt x="53" y="30"/>
                      <a:pt x="50" y="30"/>
                    </a:cubicBezTo>
                    <a:cubicBezTo>
                      <a:pt x="39" y="30"/>
                      <a:pt x="31" y="21"/>
                      <a:pt x="31" y="11"/>
                    </a:cubicBezTo>
                    <a:cubicBezTo>
                      <a:pt x="31" y="7"/>
                      <a:pt x="32" y="4"/>
                      <a:pt x="34" y="1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2" y="20"/>
                      <a:pt x="0" y="48"/>
                      <a:pt x="0" y="79"/>
                    </a:cubicBezTo>
                    <a:cubicBezTo>
                      <a:pt x="0" y="136"/>
                      <a:pt x="43" y="184"/>
                      <a:pt x="99" y="191"/>
                    </a:cubicBezTo>
                    <a:cubicBezTo>
                      <a:pt x="103" y="183"/>
                      <a:pt x="112" y="178"/>
                      <a:pt x="122" y="178"/>
                    </a:cubicBezTo>
                    <a:cubicBezTo>
                      <a:pt x="130" y="178"/>
                      <a:pt x="138" y="182"/>
                      <a:pt x="143" y="188"/>
                    </a:cubicBezTo>
                    <a:cubicBezTo>
                      <a:pt x="170" y="181"/>
                      <a:pt x="193" y="164"/>
                      <a:pt x="208" y="141"/>
                    </a:cubicBezTo>
                    <a:lnTo>
                      <a:pt x="152" y="14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43"/>
              <p:cNvSpPr/>
              <p:nvPr/>
            </p:nvSpPr>
            <p:spPr bwMode="auto">
              <a:xfrm>
                <a:off x="10702925" y="2843213"/>
                <a:ext cx="536575" cy="520700"/>
              </a:xfrm>
              <a:custGeom>
                <a:avLst/>
                <a:gdLst>
                  <a:gd name="T0" fmla="*/ 68 w 143"/>
                  <a:gd name="T1" fmla="*/ 86 h 139"/>
                  <a:gd name="T2" fmla="*/ 68 w 143"/>
                  <a:gd name="T3" fmla="*/ 90 h 139"/>
                  <a:gd name="T4" fmla="*/ 120 w 143"/>
                  <a:gd name="T5" fmla="*/ 139 h 139"/>
                  <a:gd name="T6" fmla="*/ 143 w 143"/>
                  <a:gd name="T7" fmla="*/ 115 h 139"/>
                  <a:gd name="T8" fmla="*/ 23 w 143"/>
                  <a:gd name="T9" fmla="*/ 0 h 139"/>
                  <a:gd name="T10" fmla="*/ 0 w 143"/>
                  <a:gd name="T11" fmla="*/ 25 h 139"/>
                  <a:gd name="T12" fmla="*/ 45 w 143"/>
                  <a:gd name="T13" fmla="*/ 68 h 139"/>
                  <a:gd name="T14" fmla="*/ 49 w 143"/>
                  <a:gd name="T15" fmla="*/ 67 h 139"/>
                  <a:gd name="T16" fmla="*/ 68 w 143"/>
                  <a:gd name="T17" fmla="*/ 8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9">
                    <a:moveTo>
                      <a:pt x="68" y="86"/>
                    </a:moveTo>
                    <a:cubicBezTo>
                      <a:pt x="68" y="87"/>
                      <a:pt x="68" y="89"/>
                      <a:pt x="68" y="90"/>
                    </a:cubicBezTo>
                    <a:cubicBezTo>
                      <a:pt x="120" y="139"/>
                      <a:pt x="120" y="139"/>
                      <a:pt x="120" y="139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6" y="67"/>
                      <a:pt x="48" y="67"/>
                      <a:pt x="49" y="67"/>
                    </a:cubicBezTo>
                    <a:cubicBezTo>
                      <a:pt x="60" y="67"/>
                      <a:pt x="68" y="76"/>
                      <a:pt x="68" y="8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44"/>
              <p:cNvSpPr>
                <a:spLocks noChangeArrowheads="1"/>
              </p:cNvSpPr>
              <p:nvPr/>
            </p:nvSpPr>
            <p:spPr bwMode="auto">
              <a:xfrm>
                <a:off x="11123613" y="3570288"/>
                <a:ext cx="479425" cy="444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5" name="Gruppieren 124"/>
          <p:cNvGrpSpPr/>
          <p:nvPr/>
        </p:nvGrpSpPr>
        <p:grpSpPr>
          <a:xfrm>
            <a:off x="4918957" y="2719413"/>
            <a:ext cx="451200" cy="455704"/>
            <a:chOff x="7712904" y="2560542"/>
            <a:chExt cx="834791" cy="834791"/>
          </a:xfrm>
        </p:grpSpPr>
        <p:sp>
          <p:nvSpPr>
            <p:cNvPr id="56" name="Ellipse 139"/>
            <p:cNvSpPr/>
            <p:nvPr/>
          </p:nvSpPr>
          <p:spPr bwMode="gray">
            <a:xfrm>
              <a:off x="7712904" y="2560542"/>
              <a:ext cx="834791" cy="834791"/>
            </a:xfrm>
            <a:prstGeom prst="ellipse">
              <a:avLst/>
            </a:prstGeom>
            <a:solidFill>
              <a:srgbClr val="C00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57" name="Gruppieren 187"/>
            <p:cNvGrpSpPr/>
            <p:nvPr/>
          </p:nvGrpSpPr>
          <p:grpSpPr>
            <a:xfrm flipH="1">
              <a:off x="8005032" y="2744164"/>
              <a:ext cx="250533" cy="541675"/>
              <a:chOff x="3643313" y="3238500"/>
              <a:chExt cx="577850" cy="1249363"/>
            </a:xfrm>
            <a:solidFill>
              <a:srgbClr val="FFFFFF"/>
            </a:solidFill>
          </p:grpSpPr>
          <p:sp>
            <p:nvSpPr>
              <p:cNvPr id="58" name="Freeform 8"/>
              <p:cNvSpPr/>
              <p:nvPr/>
            </p:nvSpPr>
            <p:spPr bwMode="auto">
              <a:xfrm>
                <a:off x="3643313" y="3303588"/>
                <a:ext cx="577850" cy="1184275"/>
              </a:xfrm>
              <a:custGeom>
                <a:avLst/>
                <a:gdLst>
                  <a:gd name="T0" fmla="*/ 117 w 154"/>
                  <a:gd name="T1" fmla="*/ 173 h 316"/>
                  <a:gd name="T2" fmla="*/ 117 w 154"/>
                  <a:gd name="T3" fmla="*/ 0 h 316"/>
                  <a:gd name="T4" fmla="*/ 37 w 154"/>
                  <a:gd name="T5" fmla="*/ 0 h 316"/>
                  <a:gd name="T6" fmla="*/ 37 w 154"/>
                  <a:gd name="T7" fmla="*/ 173 h 316"/>
                  <a:gd name="T8" fmla="*/ 1 w 154"/>
                  <a:gd name="T9" fmla="*/ 232 h 316"/>
                  <a:gd name="T10" fmla="*/ 0 w 154"/>
                  <a:gd name="T11" fmla="*/ 239 h 316"/>
                  <a:gd name="T12" fmla="*/ 77 w 154"/>
                  <a:gd name="T13" fmla="*/ 316 h 316"/>
                  <a:gd name="T14" fmla="*/ 153 w 154"/>
                  <a:gd name="T15" fmla="*/ 249 h 316"/>
                  <a:gd name="T16" fmla="*/ 154 w 154"/>
                  <a:gd name="T17" fmla="*/ 239 h 316"/>
                  <a:gd name="T18" fmla="*/ 117 w 154"/>
                  <a:gd name="T19" fmla="*/ 17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" h="316">
                    <a:moveTo>
                      <a:pt x="117" y="173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173"/>
                      <a:pt x="37" y="173"/>
                      <a:pt x="37" y="173"/>
                    </a:cubicBezTo>
                    <a:cubicBezTo>
                      <a:pt x="17" y="186"/>
                      <a:pt x="3" y="207"/>
                      <a:pt x="1" y="232"/>
                    </a:cubicBezTo>
                    <a:cubicBezTo>
                      <a:pt x="0" y="235"/>
                      <a:pt x="0" y="237"/>
                      <a:pt x="0" y="239"/>
                    </a:cubicBezTo>
                    <a:cubicBezTo>
                      <a:pt x="0" y="281"/>
                      <a:pt x="35" y="316"/>
                      <a:pt x="77" y="316"/>
                    </a:cubicBezTo>
                    <a:cubicBezTo>
                      <a:pt x="116" y="316"/>
                      <a:pt x="148" y="287"/>
                      <a:pt x="153" y="249"/>
                    </a:cubicBezTo>
                    <a:cubicBezTo>
                      <a:pt x="153" y="246"/>
                      <a:pt x="154" y="242"/>
                      <a:pt x="154" y="239"/>
                    </a:cubicBezTo>
                    <a:cubicBezTo>
                      <a:pt x="154" y="211"/>
                      <a:pt x="139" y="187"/>
                      <a:pt x="117" y="173"/>
                    </a:cubicBezTo>
                    <a:close/>
                  </a:path>
                </a:pathLst>
              </a:custGeom>
              <a:grpFill/>
              <a:ln w="15875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Rectangle 14"/>
              <p:cNvSpPr>
                <a:spLocks noChangeArrowheads="1"/>
              </p:cNvSpPr>
              <p:nvPr/>
            </p:nvSpPr>
            <p:spPr bwMode="auto">
              <a:xfrm>
                <a:off x="3698022" y="3238500"/>
                <a:ext cx="468432" cy="8572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0" name="Gruppieren 1"/>
          <p:cNvGrpSpPr/>
          <p:nvPr/>
        </p:nvGrpSpPr>
        <p:grpSpPr>
          <a:xfrm>
            <a:off x="4646967" y="757072"/>
            <a:ext cx="691625" cy="698528"/>
            <a:chOff x="4782477" y="287265"/>
            <a:chExt cx="1279614" cy="1279614"/>
          </a:xfrm>
        </p:grpSpPr>
        <p:sp>
          <p:nvSpPr>
            <p:cNvPr id="61" name="Ellipse 2"/>
            <p:cNvSpPr/>
            <p:nvPr/>
          </p:nvSpPr>
          <p:spPr bwMode="gray">
            <a:xfrm>
              <a:off x="4782477" y="287265"/>
              <a:ext cx="1279614" cy="1279614"/>
            </a:xfrm>
            <a:prstGeom prst="ellipse">
              <a:avLst/>
            </a:prstGeom>
            <a:solidFill>
              <a:srgbClr val="FFC000">
                <a:alpha val="50196"/>
              </a:srgbClr>
            </a:solidFill>
            <a:ln w="12700">
              <a:noFill/>
              <a:miter lim="800000"/>
            </a:ln>
            <a:effectLst/>
          </p:spPr>
          <p:txBody>
            <a:bodyPr lIns="108000" tIns="108000" rIns="144000" bIns="72000" rtlCol="0" anchor="ctr"/>
            <a:lstStyle/>
            <a:p>
              <a:pPr marL="190500" indent="-190500" algn="ctr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buFont typeface="Wingdings" panose="05000000000000000000" pitchFamily="2" charset="2"/>
                <a:buChar char="§"/>
              </a:pPr>
              <a:endParaRPr lang="en-US" sz="1600" noProof="1">
                <a:solidFill>
                  <a:srgbClr val="000000"/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62" name="Gruppieren 3"/>
            <p:cNvGrpSpPr/>
            <p:nvPr/>
          </p:nvGrpSpPr>
          <p:grpSpPr>
            <a:xfrm>
              <a:off x="5187288" y="474711"/>
              <a:ext cx="485779" cy="885145"/>
              <a:chOff x="8288338" y="2838450"/>
              <a:chExt cx="660400" cy="1203325"/>
            </a:xfrm>
          </p:grpSpPr>
          <p:sp>
            <p:nvSpPr>
              <p:cNvPr id="63" name="Rectangle 29"/>
              <p:cNvSpPr>
                <a:spLocks noChangeArrowheads="1"/>
              </p:cNvSpPr>
              <p:nvPr/>
            </p:nvSpPr>
            <p:spPr bwMode="auto">
              <a:xfrm>
                <a:off x="8307388" y="3559175"/>
                <a:ext cx="119063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30"/>
              <p:cNvSpPr>
                <a:spLocks noChangeArrowheads="1"/>
              </p:cNvSpPr>
              <p:nvPr/>
            </p:nvSpPr>
            <p:spPr bwMode="auto">
              <a:xfrm>
                <a:off x="8828088" y="3559175"/>
                <a:ext cx="120650" cy="1047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"/>
              <p:cNvSpPr/>
              <p:nvPr/>
            </p:nvSpPr>
            <p:spPr bwMode="auto">
              <a:xfrm>
                <a:off x="8307388" y="2838450"/>
                <a:ext cx="641350" cy="701675"/>
              </a:xfrm>
              <a:custGeom>
                <a:avLst/>
                <a:gdLst>
                  <a:gd name="T0" fmla="*/ 86 w 171"/>
                  <a:gd name="T1" fmla="*/ 0 h 187"/>
                  <a:gd name="T2" fmla="*/ 0 w 171"/>
                  <a:gd name="T3" fmla="*/ 66 h 187"/>
                  <a:gd name="T4" fmla="*/ 0 w 171"/>
                  <a:gd name="T5" fmla="*/ 85 h 187"/>
                  <a:gd name="T6" fmla="*/ 0 w 171"/>
                  <a:gd name="T7" fmla="*/ 187 h 187"/>
                  <a:gd name="T8" fmla="*/ 32 w 171"/>
                  <a:gd name="T9" fmla="*/ 187 h 187"/>
                  <a:gd name="T10" fmla="*/ 32 w 171"/>
                  <a:gd name="T11" fmla="*/ 83 h 187"/>
                  <a:gd name="T12" fmla="*/ 86 w 171"/>
                  <a:gd name="T13" fmla="*/ 36 h 187"/>
                  <a:gd name="T14" fmla="*/ 139 w 171"/>
                  <a:gd name="T15" fmla="*/ 83 h 187"/>
                  <a:gd name="T16" fmla="*/ 139 w 171"/>
                  <a:gd name="T17" fmla="*/ 187 h 187"/>
                  <a:gd name="T18" fmla="*/ 171 w 171"/>
                  <a:gd name="T19" fmla="*/ 187 h 187"/>
                  <a:gd name="T20" fmla="*/ 171 w 171"/>
                  <a:gd name="T21" fmla="*/ 85 h 187"/>
                  <a:gd name="T22" fmla="*/ 171 w 171"/>
                  <a:gd name="T23" fmla="*/ 66 h 187"/>
                  <a:gd name="T24" fmla="*/ 86 w 171"/>
                  <a:gd name="T25" fmla="*/ 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1" h="187">
                    <a:moveTo>
                      <a:pt x="86" y="0"/>
                    </a:moveTo>
                    <a:cubicBezTo>
                      <a:pt x="41" y="0"/>
                      <a:pt x="5" y="29"/>
                      <a:pt x="0" y="66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187"/>
                      <a:pt x="0" y="187"/>
                      <a:pt x="0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2" y="57"/>
                      <a:pt x="56" y="36"/>
                      <a:pt x="86" y="36"/>
                    </a:cubicBezTo>
                    <a:cubicBezTo>
                      <a:pt x="115" y="36"/>
                      <a:pt x="139" y="57"/>
                      <a:pt x="139" y="83"/>
                    </a:cubicBezTo>
                    <a:cubicBezTo>
                      <a:pt x="139" y="187"/>
                      <a:pt x="139" y="187"/>
                      <a:pt x="139" y="187"/>
                    </a:cubicBezTo>
                    <a:cubicBezTo>
                      <a:pt x="171" y="187"/>
                      <a:pt x="171" y="187"/>
                      <a:pt x="171" y="187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1" y="66"/>
                      <a:pt x="171" y="66"/>
                      <a:pt x="171" y="66"/>
                    </a:cubicBezTo>
                    <a:cubicBezTo>
                      <a:pt x="166" y="29"/>
                      <a:pt x="130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2"/>
              <p:cNvSpPr/>
              <p:nvPr/>
            </p:nvSpPr>
            <p:spPr bwMode="auto">
              <a:xfrm>
                <a:off x="8288338" y="3705225"/>
                <a:ext cx="107950" cy="336550"/>
              </a:xfrm>
              <a:custGeom>
                <a:avLst/>
                <a:gdLst>
                  <a:gd name="T0" fmla="*/ 52 w 68"/>
                  <a:gd name="T1" fmla="*/ 0 h 212"/>
                  <a:gd name="T2" fmla="*/ 35 w 68"/>
                  <a:gd name="T3" fmla="*/ 85 h 212"/>
                  <a:gd name="T4" fmla="*/ 0 w 68"/>
                  <a:gd name="T5" fmla="*/ 97 h 212"/>
                  <a:gd name="T6" fmla="*/ 16 w 68"/>
                  <a:gd name="T7" fmla="*/ 212 h 212"/>
                  <a:gd name="T8" fmla="*/ 28 w 68"/>
                  <a:gd name="T9" fmla="*/ 125 h 212"/>
                  <a:gd name="T10" fmla="*/ 68 w 68"/>
                  <a:gd name="T11" fmla="*/ 104 h 212"/>
                  <a:gd name="T12" fmla="*/ 52 w 68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212">
                    <a:moveTo>
                      <a:pt x="52" y="0"/>
                    </a:moveTo>
                    <a:lnTo>
                      <a:pt x="35" y="85"/>
                    </a:lnTo>
                    <a:lnTo>
                      <a:pt x="0" y="97"/>
                    </a:lnTo>
                    <a:lnTo>
                      <a:pt x="16" y="212"/>
                    </a:lnTo>
                    <a:lnTo>
                      <a:pt x="28" y="125"/>
                    </a:lnTo>
                    <a:lnTo>
                      <a:pt x="68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3"/>
              <p:cNvSpPr/>
              <p:nvPr/>
            </p:nvSpPr>
            <p:spPr bwMode="auto">
              <a:xfrm>
                <a:off x="8809038" y="3700463"/>
                <a:ext cx="109538" cy="341312"/>
              </a:xfrm>
              <a:custGeom>
                <a:avLst/>
                <a:gdLst>
                  <a:gd name="T0" fmla="*/ 52 w 69"/>
                  <a:gd name="T1" fmla="*/ 0 h 215"/>
                  <a:gd name="T2" fmla="*/ 36 w 69"/>
                  <a:gd name="T3" fmla="*/ 88 h 215"/>
                  <a:gd name="T4" fmla="*/ 0 w 69"/>
                  <a:gd name="T5" fmla="*/ 97 h 215"/>
                  <a:gd name="T6" fmla="*/ 17 w 69"/>
                  <a:gd name="T7" fmla="*/ 215 h 215"/>
                  <a:gd name="T8" fmla="*/ 29 w 69"/>
                  <a:gd name="T9" fmla="*/ 126 h 215"/>
                  <a:gd name="T10" fmla="*/ 69 w 69"/>
                  <a:gd name="T11" fmla="*/ 104 h 215"/>
                  <a:gd name="T12" fmla="*/ 52 w 69"/>
                  <a:gd name="T13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215">
                    <a:moveTo>
                      <a:pt x="52" y="0"/>
                    </a:moveTo>
                    <a:lnTo>
                      <a:pt x="36" y="88"/>
                    </a:lnTo>
                    <a:lnTo>
                      <a:pt x="0" y="97"/>
                    </a:lnTo>
                    <a:lnTo>
                      <a:pt x="17" y="215"/>
                    </a:lnTo>
                    <a:lnTo>
                      <a:pt x="29" y="126"/>
                    </a:lnTo>
                    <a:lnTo>
                      <a:pt x="69" y="104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820" y="3654425"/>
            <a:ext cx="3632835" cy="2806065"/>
          </a:xfrm>
          <a:prstGeom prst="rect">
            <a:avLst/>
          </a:prstGeom>
        </p:spPr>
      </p:pic>
      <p:sp>
        <p:nvSpPr>
          <p:cNvPr id="16" name="椭圆 9"/>
          <p:cNvSpPr/>
          <p:nvPr/>
        </p:nvSpPr>
        <p:spPr>
          <a:xfrm rot="10800000">
            <a:off x="434975" y="2019935"/>
            <a:ext cx="4119245" cy="1555750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F9702"/>
            </a:solidFill>
          </a:ln>
          <a:effectLst>
            <a:outerShdw blurRad="38100" dist="63500" dir="5400000" algn="t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endParaRPr lang="zh-CN" altLang="en-US"/>
          </a:p>
        </p:txBody>
      </p:sp>
      <p:sp>
        <p:nvSpPr>
          <p:cNvPr id="63" name="椭圆 9"/>
          <p:cNvSpPr/>
          <p:nvPr/>
        </p:nvSpPr>
        <p:spPr>
          <a:xfrm>
            <a:off x="4644390" y="1885950"/>
            <a:ext cx="3933825" cy="1534795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F9702"/>
            </a:solidFill>
          </a:ln>
          <a:effectLst>
            <a:outerShdw blurRad="38100" dist="63500" dir="5400000" algn="t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4403" y="39929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777865" y="1771650"/>
            <a:ext cx="2760345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写小葫芦长得很可爱，种葫芦的人非常喜欢小葫芦。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1106170" y="1273810"/>
            <a:ext cx="69322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这篇课文可分为几部分？每部分分别说的是什么？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4" name="组合 63"/>
          <p:cNvGrpSpPr/>
          <p:nvPr/>
        </p:nvGrpSpPr>
        <p:grpSpPr bwMode="auto">
          <a:xfrm>
            <a:off x="4585970" y="1963420"/>
            <a:ext cx="884555" cy="1252855"/>
            <a:chOff x="1573983" y="1974776"/>
            <a:chExt cx="1813954" cy="1813954"/>
          </a:xfrm>
        </p:grpSpPr>
        <p:grpSp>
          <p:nvGrpSpPr>
            <p:cNvPr id="22561" name="组合 64"/>
            <p:cNvGrpSpPr/>
            <p:nvPr/>
          </p:nvGrpSpPr>
          <p:grpSpPr bwMode="auto">
            <a:xfrm rot="1267204">
              <a:off x="1573983" y="1974776"/>
              <a:ext cx="1813954" cy="1813954"/>
              <a:chOff x="3518404" y="1580443"/>
              <a:chExt cx="1276350" cy="1276350"/>
            </a:xfrm>
          </p:grpSpPr>
          <p:sp>
            <p:nvSpPr>
              <p:cNvPr id="67" name="椭圆 66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 bwMode="auto">
              <a:xfrm rot="20122633">
                <a:off x="3971880" y="2567004"/>
                <a:ext cx="774517" cy="267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 bwMode="auto">
              <a:xfrm rot="912585">
                <a:off x="3690108" y="1629475"/>
                <a:ext cx="838678" cy="8394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86" name="TextBox 30"/>
          <p:cNvSpPr txBox="1"/>
          <p:nvPr/>
        </p:nvSpPr>
        <p:spPr>
          <a:xfrm>
            <a:off x="4892675" y="2329180"/>
            <a:ext cx="88519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椭圆 9"/>
          <p:cNvSpPr/>
          <p:nvPr/>
        </p:nvSpPr>
        <p:spPr>
          <a:xfrm>
            <a:off x="4507865" y="3954780"/>
            <a:ext cx="4070350" cy="1591945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5F9702"/>
            </a:solidFill>
          </a:ln>
          <a:effectLst>
            <a:outerShdw blurRad="38100" dist="63500" dir="5400000" algn="t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p>
            <a:pPr algn="ctr"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636895" y="4079875"/>
            <a:ext cx="304228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写葫芦叶子上生了蚜虫，主人不听劝告。 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4520565" y="4025900"/>
            <a:ext cx="922655" cy="1365885"/>
            <a:chOff x="1573983" y="1974776"/>
            <a:chExt cx="1813954" cy="1813954"/>
          </a:xfrm>
        </p:grpSpPr>
        <p:grpSp>
          <p:nvGrpSpPr>
            <p:cNvPr id="11" name="组合 64"/>
            <p:cNvGrpSpPr/>
            <p:nvPr/>
          </p:nvGrpSpPr>
          <p:grpSpPr bwMode="auto">
            <a:xfrm rot="1267204">
              <a:off x="1573983" y="1974776"/>
              <a:ext cx="1813954" cy="1813954"/>
              <a:chOff x="3518404" y="1580443"/>
              <a:chExt cx="1276350" cy="1276350"/>
            </a:xfrm>
          </p:grpSpPr>
          <p:sp>
            <p:nvSpPr>
              <p:cNvPr id="17" name="椭圆 16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 bwMode="auto">
              <a:xfrm rot="20122633">
                <a:off x="3971880" y="2567004"/>
                <a:ext cx="774517" cy="267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 bwMode="auto">
              <a:xfrm rot="912585">
                <a:off x="3690108" y="1629475"/>
                <a:ext cx="838678" cy="8394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6" name="椭圆 25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7" name="TextBox 30"/>
          <p:cNvSpPr txBox="1"/>
          <p:nvPr/>
        </p:nvSpPr>
        <p:spPr>
          <a:xfrm>
            <a:off x="4521200" y="4511040"/>
            <a:ext cx="88519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宋体" panose="02010600030101010101" pitchFamily="2" charset="-122"/>
              </a:rPr>
              <a:t>3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3648710" y="2284730"/>
            <a:ext cx="884555" cy="1252855"/>
            <a:chOff x="1573983" y="1974776"/>
            <a:chExt cx="1813954" cy="1813954"/>
          </a:xfrm>
        </p:grpSpPr>
        <p:grpSp>
          <p:nvGrpSpPr>
            <p:cNvPr id="3" name="组合 64"/>
            <p:cNvGrpSpPr/>
            <p:nvPr/>
          </p:nvGrpSpPr>
          <p:grpSpPr bwMode="auto">
            <a:xfrm rot="1267204">
              <a:off x="1573983" y="1974776"/>
              <a:ext cx="1813954" cy="1813954"/>
              <a:chOff x="3518404" y="1580443"/>
              <a:chExt cx="1276350" cy="1276350"/>
            </a:xfrm>
          </p:grpSpPr>
          <p:sp>
            <p:nvSpPr>
              <p:cNvPr id="6" name="椭圆 5"/>
              <p:cNvSpPr/>
              <p:nvPr/>
            </p:nvSpPr>
            <p:spPr bwMode="auto">
              <a:xfrm>
                <a:off x="3518404" y="1580443"/>
                <a:ext cx="1276350" cy="1276350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 bwMode="auto">
              <a:xfrm rot="20122633">
                <a:off x="3971880" y="2567004"/>
                <a:ext cx="774517" cy="26762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55000"/>
                    </a:schemeClr>
                  </a:gs>
                  <a:gs pos="50000">
                    <a:schemeClr val="bg1">
                      <a:shade val="67500"/>
                      <a:satMod val="115000"/>
                      <a:alpha val="12000"/>
                    </a:schemeClr>
                  </a:gs>
                  <a:gs pos="100000">
                    <a:schemeClr val="bg1">
                      <a:shade val="100000"/>
                      <a:satMod val="115000"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 bwMode="auto">
              <a:xfrm rot="912585">
                <a:off x="3690108" y="1629475"/>
                <a:ext cx="838678" cy="8394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6000">
                    <a:schemeClr val="bg1">
                      <a:alpha val="51000"/>
                    </a:schemeClr>
                  </a:gs>
                  <a:gs pos="3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 rot="1267204">
              <a:off x="1780571" y="2169363"/>
              <a:ext cx="1393865" cy="139386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8" name="TextBox 30"/>
          <p:cNvSpPr txBox="1"/>
          <p:nvPr/>
        </p:nvSpPr>
        <p:spPr>
          <a:xfrm>
            <a:off x="3843655" y="2690495"/>
            <a:ext cx="885190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558800" y="2192655"/>
            <a:ext cx="287147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写蚜虫越来越多，小葫芦变黄落地了。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6" grpId="0"/>
      <p:bldP spid="63" grpId="0" bldLvl="0" animBg="1"/>
      <p:bldP spid="9" grpId="0"/>
      <p:bldP spid="27" grpId="0"/>
      <p:bldP spid="8" grpId="0" bldLvl="0" animBg="1"/>
      <p:bldP spid="16" grpId="0" bldLvl="0" animBg="1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9675" y="519430"/>
            <a:ext cx="2586355" cy="210439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18213" y="434220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24205" y="2633980"/>
            <a:ext cx="8006080" cy="2958465"/>
            <a:chOff x="999" y="3501"/>
            <a:chExt cx="12608" cy="4659"/>
          </a:xfrm>
        </p:grpSpPr>
        <p:sp>
          <p:nvSpPr>
            <p:cNvPr id="2" name="对角圆角矩形 1"/>
            <p:cNvSpPr/>
            <p:nvPr/>
          </p:nvSpPr>
          <p:spPr>
            <a:xfrm>
              <a:off x="999" y="3501"/>
              <a:ext cx="12608" cy="4659"/>
            </a:xfrm>
            <a:prstGeom prst="round2Diag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30" y="3674"/>
              <a:ext cx="11340" cy="42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 fontAlgn="auto">
                <a:lnSpc>
                  <a:spcPct val="150000"/>
                </a:lnSpc>
              </a:pPr>
              <a:r>
                <a:rPr lang="en-US" altLang="zh-CN" sz="2800" b="1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       </a:t>
              </a:r>
              <a:r>
                <a:rPr sz="2800" b="1" dirty="0" smtClean="0">
                  <a:ln>
                    <a:noFill/>
                  </a:ln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从前，有个人种了一棵葫芦。细长的葫芦藤上长满了绿叶。开出了几朵雪白的小花。花谢以后，藤上挂了几个小葫芦。多么可爱的小葫芦哇！那个人每天都要去看几次。</a:t>
              </a:r>
              <a:endPara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4205" y="1354455"/>
            <a:ext cx="1813560" cy="558165"/>
            <a:chOff x="885" y="2166"/>
            <a:chExt cx="2856" cy="879"/>
          </a:xfrm>
        </p:grpSpPr>
        <p:sp>
          <p:nvSpPr>
            <p:cNvPr id="13" name="燕尾形 12"/>
            <p:cNvSpPr/>
            <p:nvPr/>
          </p:nvSpPr>
          <p:spPr>
            <a:xfrm>
              <a:off x="885" y="2361"/>
              <a:ext cx="2492" cy="684"/>
            </a:xfrm>
            <a:prstGeom prst="chevron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4" name="燕尾形 13"/>
            <p:cNvSpPr/>
            <p:nvPr/>
          </p:nvSpPr>
          <p:spPr>
            <a:xfrm>
              <a:off x="1249" y="2166"/>
              <a:ext cx="2492" cy="684"/>
            </a:xfrm>
            <a:prstGeom prst="chevron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55345" y="1191895"/>
            <a:ext cx="5179060" cy="1667510"/>
            <a:chOff x="674" y="2103"/>
            <a:chExt cx="8829" cy="3330"/>
          </a:xfrm>
        </p:grpSpPr>
        <p:sp>
          <p:nvSpPr>
            <p:cNvPr id="8" name="文本框 7"/>
            <p:cNvSpPr txBox="1"/>
            <p:nvPr/>
          </p:nvSpPr>
          <p:spPr>
            <a:xfrm>
              <a:off x="3179" y="2669"/>
              <a:ext cx="6324" cy="19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2800" b="1" dirty="0" smtClean="0">
                  <a:ln>
                    <a:noFill/>
                  </a:ln>
                  <a:solidFill>
                    <a:schemeClr val="accent6">
                      <a:lumMod val="50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这里说有个人种了一棵什么呀？</a:t>
              </a:r>
              <a:endParaRPr sz="2800" b="1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74" y="2103"/>
              <a:ext cx="2505" cy="333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25528" y="18466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6593840" y="2198370"/>
            <a:ext cx="1092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葫芦。</a:t>
            </a:r>
            <a:endParaRPr lang="zh-CN" sz="2800" b="1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6" name="左弧形箭头 15"/>
          <p:cNvSpPr/>
          <p:nvPr/>
        </p:nvSpPr>
        <p:spPr>
          <a:xfrm rot="18000000">
            <a:off x="5547995" y="1891665"/>
            <a:ext cx="485775" cy="1263015"/>
          </a:xfrm>
          <a:prstGeom prst="curvedRightArrow">
            <a:avLst>
              <a:gd name="adj1" fmla="val 25000"/>
              <a:gd name="adj2" fmla="val 50000"/>
              <a:gd name="adj3" fmla="val 4170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865" y="3419475"/>
            <a:ext cx="5278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这里是怎样描写葫芦的样子的呢？</a:t>
            </a:r>
            <a:endParaRPr lang="zh-CN" sz="2800" b="1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690" y="4551680"/>
            <a:ext cx="507111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细长的葫芦藤上长满了绿叶。开出了几朵雪白的小花。花谢以后，藤上挂了几个小葫芦。</a:t>
            </a:r>
            <a:endParaRPr lang="zh-CN" sz="2800" b="1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0" y="3262630"/>
            <a:ext cx="3303270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bldLvl="0" animBg="1"/>
      <p:bldP spid="13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0965" y="588010"/>
            <a:ext cx="3828415" cy="314261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313690" y="1790700"/>
            <a:ext cx="4752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“长满了绿叶”说明了什么？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5775" y="3013710"/>
            <a:ext cx="52171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葫芦的叶子长得很多，很茂盛。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28090" y="4739005"/>
            <a:ext cx="69875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    ）的藤          （         ）的叶子    </a:t>
            </a:r>
            <a:endParaRPr lang="zh-CN"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    ）的小花       （         ）的小葫芦</a:t>
            </a:r>
            <a:endParaRPr lang="zh-CN"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53540" y="4739005"/>
            <a:ext cx="10293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细长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7155" y="4690110"/>
            <a:ext cx="10293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嫩绿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3540" y="5385435"/>
            <a:ext cx="102933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雪白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80965" y="5385435"/>
            <a:ext cx="102552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可爱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7080" y="3828415"/>
            <a:ext cx="2735580" cy="861695"/>
            <a:chOff x="1208" y="6029"/>
            <a:chExt cx="4308" cy="1357"/>
          </a:xfrm>
        </p:grpSpPr>
        <p:sp>
          <p:nvSpPr>
            <p:cNvPr id="3" name="文本框 2"/>
            <p:cNvSpPr txBox="1"/>
            <p:nvPr/>
          </p:nvSpPr>
          <p:spPr>
            <a:xfrm>
              <a:off x="2964" y="6104"/>
              <a:ext cx="2552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>
                <a:lnSpc>
                  <a:spcPct val="150000"/>
                </a:lnSpc>
              </a:pPr>
              <a:r>
                <a:rPr lang="zh-CN" sz="2800" b="1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我会说：</a:t>
              </a:r>
              <a:endPara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0309" name="组合 2"/>
            <p:cNvGrpSpPr/>
            <p:nvPr/>
          </p:nvGrpSpPr>
          <p:grpSpPr>
            <a:xfrm>
              <a:off x="1208" y="6029"/>
              <a:ext cx="1510" cy="1357"/>
              <a:chOff x="2527300" y="3495675"/>
              <a:chExt cx="1554163" cy="1552575"/>
            </a:xfrm>
          </p:grpSpPr>
          <p:sp>
            <p:nvSpPr>
              <p:cNvPr id="40310" name="Oval 5"/>
              <p:cNvSpPr/>
              <p:nvPr/>
            </p:nvSpPr>
            <p:spPr>
              <a:xfrm>
                <a:off x="2527300" y="3495675"/>
                <a:ext cx="1554163" cy="1552575"/>
              </a:xfrm>
              <a:prstGeom prst="ellipse">
                <a:avLst/>
              </a:prstGeom>
              <a:solidFill>
                <a:srgbClr val="E24348"/>
              </a:solidFill>
              <a:ln w="9525">
                <a:noFill/>
              </a:ln>
            </p:spPr>
            <p:txBody>
              <a:bodyPr anchor="t"/>
              <a:p>
                <a:endParaRPr lang="en-US" altLang="zh-CN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311" name="Freeform 6"/>
              <p:cNvSpPr/>
              <p:nvPr/>
            </p:nvSpPr>
            <p:spPr>
              <a:xfrm>
                <a:off x="2922588" y="4470400"/>
                <a:ext cx="373063" cy="2905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685430" y="461190226"/>
                  </a:cxn>
                  <a:cxn ang="0">
                    <a:pos x="592238351" y="224295110"/>
                  </a:cxn>
                  <a:cxn ang="0">
                    <a:pos x="0" y="0"/>
                  </a:cxn>
                </a:cxnLst>
                <a:pathLst>
                  <a:path w="235" h="183">
                    <a:moveTo>
                      <a:pt x="0" y="0"/>
                    </a:moveTo>
                    <a:lnTo>
                      <a:pt x="34" y="183"/>
                    </a:lnTo>
                    <a:lnTo>
                      <a:pt x="235" y="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FAAA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0312" name="Freeform 7"/>
              <p:cNvSpPr/>
              <p:nvPr/>
            </p:nvSpPr>
            <p:spPr>
              <a:xfrm>
                <a:off x="2663825" y="3883025"/>
                <a:ext cx="1200150" cy="868363"/>
              </a:xfrm>
              <a:custGeom>
                <a:avLst/>
                <a:gdLst/>
                <a:ahLst/>
                <a:cxnLst>
                  <a:cxn ang="0">
                    <a:pos x="0" y="723285930"/>
                  </a:cxn>
                  <a:cxn ang="0">
                    <a:pos x="1287800618" y="1378526838"/>
                  </a:cxn>
                  <a:cxn ang="0">
                    <a:pos x="1905238303" y="0"/>
                  </a:cxn>
                  <a:cxn ang="0">
                    <a:pos x="0" y="723285930"/>
                  </a:cxn>
                </a:cxnLst>
                <a:pathLst>
                  <a:path w="756" h="547">
                    <a:moveTo>
                      <a:pt x="0" y="287"/>
                    </a:moveTo>
                    <a:lnTo>
                      <a:pt x="511" y="547"/>
                    </a:lnTo>
                    <a:lnTo>
                      <a:pt x="756" y="0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DDE8E8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0313" name="Freeform 8"/>
              <p:cNvSpPr/>
              <p:nvPr/>
            </p:nvSpPr>
            <p:spPr>
              <a:xfrm>
                <a:off x="2919413" y="3883025"/>
                <a:ext cx="944563" cy="723900"/>
              </a:xfrm>
              <a:custGeom>
                <a:avLst/>
                <a:gdLst/>
                <a:ahLst/>
                <a:cxnLst>
                  <a:cxn ang="0">
                    <a:pos x="0" y="932457960"/>
                  </a:cxn>
                  <a:cxn ang="0">
                    <a:pos x="430947762" y="1149191339"/>
                  </a:cxn>
                  <a:cxn ang="0">
                    <a:pos x="1499494338" y="0"/>
                  </a:cxn>
                  <a:cxn ang="0">
                    <a:pos x="0" y="932457960"/>
                  </a:cxn>
                </a:cxnLst>
                <a:pathLst>
                  <a:path w="595" h="456">
                    <a:moveTo>
                      <a:pt x="0" y="370"/>
                    </a:moveTo>
                    <a:lnTo>
                      <a:pt x="171" y="456"/>
                    </a:lnTo>
                    <a:lnTo>
                      <a:pt x="595" y="0"/>
                    </a:lnTo>
                    <a:lnTo>
                      <a:pt x="0" y="370"/>
                    </a:lnTo>
                    <a:close/>
                  </a:path>
                </a:pathLst>
              </a:custGeom>
              <a:solidFill>
                <a:srgbClr val="B4D3D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0314" name="Freeform 9"/>
              <p:cNvSpPr/>
              <p:nvPr/>
            </p:nvSpPr>
            <p:spPr>
              <a:xfrm>
                <a:off x="2919413" y="4470400"/>
                <a:ext cx="271463" cy="2905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0725785" y="461190226"/>
                  </a:cxn>
                  <a:cxn ang="0">
                    <a:pos x="430948351" y="216733837"/>
                  </a:cxn>
                  <a:cxn ang="0">
                    <a:pos x="0" y="0"/>
                  </a:cxn>
                </a:cxnLst>
                <a:pathLst>
                  <a:path w="171" h="183">
                    <a:moveTo>
                      <a:pt x="0" y="0"/>
                    </a:moveTo>
                    <a:lnTo>
                      <a:pt x="36" y="183"/>
                    </a:lnTo>
                    <a:lnTo>
                      <a:pt x="171" y="8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4D3D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7" grpId="0"/>
      <p:bldP spid="8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61447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5740" y="1219518"/>
            <a:ext cx="21034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25"/>
          <p:cNvSpPr/>
          <p:nvPr/>
        </p:nvSpPr>
        <p:spPr>
          <a:xfrm>
            <a:off x="3279775" y="1662430"/>
            <a:ext cx="5628640" cy="1155700"/>
          </a:xfrm>
          <a:custGeom>
            <a:avLst/>
            <a:gdLst>
              <a:gd name="connsiteX0" fmla="*/ 0 w 2279140"/>
              <a:gd name="connsiteY0" fmla="*/ 0 h 3861338"/>
              <a:gd name="connsiteX1" fmla="*/ 2279140 w 2279140"/>
              <a:gd name="connsiteY1" fmla="*/ 0 h 3861338"/>
              <a:gd name="connsiteX2" fmla="*/ 2279140 w 2279140"/>
              <a:gd name="connsiteY2" fmla="*/ 3861338 h 3861338"/>
              <a:gd name="connsiteX3" fmla="*/ 0 w 2279140"/>
              <a:gd name="connsiteY3" fmla="*/ 3861338 h 3861338"/>
              <a:gd name="connsiteX4" fmla="*/ 0 w 2279140"/>
              <a:gd name="connsiteY4" fmla="*/ 0 h 3861338"/>
              <a:gd name="connsiteX0-1" fmla="*/ 0 w 2279140"/>
              <a:gd name="connsiteY0-2" fmla="*/ 0 h 3861338"/>
              <a:gd name="connsiteX1-3" fmla="*/ 2279140 w 2279140"/>
              <a:gd name="connsiteY1-4" fmla="*/ 0 h 3861338"/>
              <a:gd name="connsiteX2-5" fmla="*/ 2279140 w 2279140"/>
              <a:gd name="connsiteY2-6" fmla="*/ 3861338 h 3861338"/>
              <a:gd name="connsiteX3-7" fmla="*/ 187569 w 2279140"/>
              <a:gd name="connsiteY3-8" fmla="*/ 3826169 h 3861338"/>
              <a:gd name="connsiteX4-9" fmla="*/ 0 w 2279140"/>
              <a:gd name="connsiteY4-10" fmla="*/ 0 h 3861338"/>
              <a:gd name="connsiteX0-11" fmla="*/ 0 w 2279140"/>
              <a:gd name="connsiteY0-12" fmla="*/ 0 h 3861338"/>
              <a:gd name="connsiteX1-13" fmla="*/ 2279140 w 2279140"/>
              <a:gd name="connsiteY1-14" fmla="*/ 0 h 3861338"/>
              <a:gd name="connsiteX2-15" fmla="*/ 2126740 w 2279140"/>
              <a:gd name="connsiteY2-16" fmla="*/ 3861338 h 3861338"/>
              <a:gd name="connsiteX3-17" fmla="*/ 187569 w 2279140"/>
              <a:gd name="connsiteY3-18" fmla="*/ 3826169 h 3861338"/>
              <a:gd name="connsiteX4-19" fmla="*/ 0 w 2279140"/>
              <a:gd name="connsiteY4-20" fmla="*/ 0 h 3861338"/>
              <a:gd name="connsiteX0-21" fmla="*/ 0 w 2279140"/>
              <a:gd name="connsiteY0-22" fmla="*/ 0 h 3861338"/>
              <a:gd name="connsiteX1-23" fmla="*/ 2279140 w 2279140"/>
              <a:gd name="connsiteY1-24" fmla="*/ 0 h 3861338"/>
              <a:gd name="connsiteX2-25" fmla="*/ 2126740 w 2279140"/>
              <a:gd name="connsiteY2-26" fmla="*/ 3861338 h 3861338"/>
              <a:gd name="connsiteX3-27" fmla="*/ 234461 w 2279140"/>
              <a:gd name="connsiteY3-28" fmla="*/ 3861338 h 3861338"/>
              <a:gd name="connsiteX4-29" fmla="*/ 0 w 2279140"/>
              <a:gd name="connsiteY4-30" fmla="*/ 0 h 3861338"/>
              <a:gd name="connsiteX0-31" fmla="*/ 0 w 2266783"/>
              <a:gd name="connsiteY0-32" fmla="*/ 49427 h 3861338"/>
              <a:gd name="connsiteX1-33" fmla="*/ 2266783 w 2266783"/>
              <a:gd name="connsiteY1-34" fmla="*/ 0 h 3861338"/>
              <a:gd name="connsiteX2-35" fmla="*/ 2114383 w 2266783"/>
              <a:gd name="connsiteY2-36" fmla="*/ 3861338 h 3861338"/>
              <a:gd name="connsiteX3-37" fmla="*/ 222104 w 2266783"/>
              <a:gd name="connsiteY3-38" fmla="*/ 3861338 h 3861338"/>
              <a:gd name="connsiteX4-39" fmla="*/ 0 w 2266783"/>
              <a:gd name="connsiteY4-40" fmla="*/ 49427 h 38613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6783" h="3861338">
                <a:moveTo>
                  <a:pt x="0" y="49427"/>
                </a:moveTo>
                <a:lnTo>
                  <a:pt x="2266783" y="0"/>
                </a:lnTo>
                <a:lnTo>
                  <a:pt x="2114383" y="3861338"/>
                </a:lnTo>
                <a:lnTo>
                  <a:pt x="222104" y="3861338"/>
                </a:lnTo>
                <a:lnTo>
                  <a:pt x="0" y="49427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5380" y="1764030"/>
            <a:ext cx="50279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“多么可爱的小葫芦哇！”这句话说明了什么？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165" y="3168015"/>
            <a:ext cx="4004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从哪句话可以看出来？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0325" y="3020060"/>
            <a:ext cx="3562985" cy="9531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说明了种葫芦人对葫芦的喜爱。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165" y="3973195"/>
            <a:ext cx="4293870" cy="52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那个人每天都要去看几次。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165" y="4643120"/>
            <a:ext cx="45313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同学们，你们知道葫芦是怎样长出来的吗？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（用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“先……再……最后……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写一写）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34330" y="4643120"/>
            <a:ext cx="3394075" cy="1814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先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把葫芦的籽种到地里，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再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等葫芦籽发芽长出叶子，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最后</a:t>
            </a: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开花结果。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8" grpId="0" bldLvl="0" animBg="1"/>
      <p:bldP spid="10" grpId="0" bldLvl="0" animBg="1"/>
      <p:bldP spid="6" grpId="0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28815" y="883285"/>
            <a:ext cx="17462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对角圆角矩形 16"/>
          <p:cNvSpPr/>
          <p:nvPr/>
        </p:nvSpPr>
        <p:spPr>
          <a:xfrm>
            <a:off x="297815" y="3147060"/>
            <a:ext cx="4515485" cy="3220085"/>
          </a:xfrm>
          <a:prstGeom prst="round2DiagRect">
            <a:avLst/>
          </a:prstGeom>
          <a:noFill/>
          <a:ln w="34925" cmpd="sng">
            <a:solidFill>
              <a:srgbClr val="00B0F0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圆角矩形标注 3"/>
          <p:cNvGrpSpPr/>
          <p:nvPr/>
        </p:nvGrpSpPr>
        <p:grpSpPr bwMode="auto">
          <a:xfrm>
            <a:off x="520700" y="1328420"/>
            <a:ext cx="6405245" cy="1314450"/>
            <a:chOff x="1597" y="837"/>
            <a:chExt cx="2662" cy="423"/>
          </a:xfrm>
        </p:grpSpPr>
        <p:pic>
          <p:nvPicPr>
            <p:cNvPr id="32773" name="圆角矩形标注 3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97" y="837"/>
              <a:ext cx="2662" cy="423"/>
            </a:xfrm>
            <a:prstGeom prst="rect">
              <a:avLst/>
            </a:prstGeom>
            <a:noFill/>
          </p:spPr>
        </p:pic>
        <p:sp>
          <p:nvSpPr>
            <p:cNvPr id="32774" name="Text Box 6"/>
            <p:cNvSpPr txBox="1">
              <a:spLocks noChangeArrowheads="1"/>
            </p:cNvSpPr>
            <p:nvPr/>
          </p:nvSpPr>
          <p:spPr bwMode="auto">
            <a:xfrm>
              <a:off x="1629" y="870"/>
              <a:ext cx="2475" cy="2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855345" y="1487170"/>
            <a:ext cx="553021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那你们知道葫芦的叶子和小葫芦之间有什么关系？</a:t>
            </a:r>
            <a:endParaRPr lang="zh-CN"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9575" y="3044190"/>
            <a:ext cx="440372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葫芦叶通过太阳光的照射合成植物需要的养分，然后通过葫芦茎把养分输送给小葫芦。也就是说葫芦叶是给小葫芦制造养分的。</a:t>
            </a:r>
            <a:endParaRPr lang="zh-CN"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9220" y="3573145"/>
            <a:ext cx="3903980" cy="2869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45" y="1700530"/>
            <a:ext cx="2069465" cy="384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对角圆角矩形 36"/>
          <p:cNvSpPr/>
          <p:nvPr/>
        </p:nvSpPr>
        <p:spPr>
          <a:xfrm>
            <a:off x="520700" y="1700530"/>
            <a:ext cx="4379595" cy="1120775"/>
          </a:xfrm>
          <a:prstGeom prst="round2DiagRect">
            <a:avLst/>
          </a:prstGeom>
          <a:solidFill>
            <a:srgbClr val="D99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609600" y="1811020"/>
            <a:ext cx="4290695" cy="7372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有一天，他看到了什么？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3515" y="1219835"/>
            <a:ext cx="3279775" cy="11988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他看见叶子上爬着一些蚜虫。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3075940" y="3219450"/>
            <a:ext cx="3121025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ea typeface="微软雅黑" panose="020B0503020204020204" charset="-122"/>
              </a:rPr>
              <a:t>蚜虫：是植物的主要害虫之一，繁殖很快，容易在植物的嫩叶、茎上生存，主要吸食植物的汁液。</a:t>
            </a:r>
            <a:endParaRPr lang="zh-CN" altLang="zh-CN" sz="2400" b="1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76060" y="2520950"/>
            <a:ext cx="1967230" cy="3982085"/>
            <a:chOff x="10161" y="3809"/>
            <a:chExt cx="3098" cy="62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61" y="3809"/>
              <a:ext cx="3098" cy="2861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67" y="6670"/>
              <a:ext cx="3092" cy="3411"/>
            </a:xfrm>
            <a:prstGeom prst="rect">
              <a:avLst/>
            </a:prstGeom>
          </p:spPr>
        </p:pic>
      </p:grpSp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111750" y="2726055"/>
            <a:ext cx="3604260" cy="1269365"/>
            <a:chOff x="2782" y="6357"/>
            <a:chExt cx="9063" cy="3480"/>
          </a:xfrm>
        </p:grpSpPr>
        <p:pic>
          <p:nvPicPr>
            <p:cNvPr id="31746" name="图片 1" descr="C:\Users\Administrator\Desktop\图片1.png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82" y="6357"/>
              <a:ext cx="9063" cy="34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5740" y="7346"/>
              <a:ext cx="3099" cy="1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2800" b="1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害虫。</a:t>
              </a:r>
              <a:endPara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56970" y="1052195"/>
            <a:ext cx="5097145" cy="2984500"/>
            <a:chOff x="2685" y="994"/>
            <a:chExt cx="8027" cy="4700"/>
          </a:xfrm>
        </p:grpSpPr>
        <p:pic>
          <p:nvPicPr>
            <p:cNvPr id="37892" name="图片 5" descr="图片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8" y="994"/>
              <a:ext cx="6492" cy="31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4859" y="1606"/>
              <a:ext cx="5853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2800" b="1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同学们，你们觉得“蚜虫”是益虫还是害虫？</a:t>
              </a:r>
              <a:endPara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7891" name="图片 4" descr="图片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85" y="3566"/>
              <a:ext cx="1883" cy="21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/>
          <p:nvPr/>
        </p:nvSpPr>
        <p:spPr>
          <a:xfrm>
            <a:off x="609600" y="4613275"/>
            <a:ext cx="3400425" cy="11988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那你们如果发现了蚜虫会怎样做呢？为什么呢？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64710" y="4613275"/>
            <a:ext cx="3279775" cy="11988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把它消灭。为了保护植物健康地成长。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903605" y="618490"/>
            <a:ext cx="5673725" cy="3477895"/>
            <a:chOff x="1908" y="474"/>
            <a:chExt cx="8935" cy="5477"/>
          </a:xfrm>
        </p:grpSpPr>
        <p:pic>
          <p:nvPicPr>
            <p:cNvPr id="37892" name="图片 5" descr="图片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25" y="474"/>
              <a:ext cx="7018" cy="33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4990" y="1278"/>
              <a:ext cx="5853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2800" b="1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那我们来看一看这个人是怎样想的呢？</a:t>
              </a:r>
              <a:endPara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7891" name="图片 4" descr="图片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08" y="3236"/>
              <a:ext cx="2402" cy="271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3014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1635" y="779780"/>
            <a:ext cx="1838325" cy="1495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6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7333" y="4416743"/>
            <a:ext cx="3095625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2352675" y="3527425"/>
            <a:ext cx="5865495" cy="17532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心里想，有几个虫子怕什么！他盯着小葫芦自言自语地说：“我的小葫芦，快长啊，快长啊！长得赛过大南瓜才好呢！”</a:t>
            </a:r>
            <a:endParaRPr lang="zh-CN" altLang="en-US" sz="2400" b="1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7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1457008"/>
            <a:ext cx="21034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25"/>
          <p:cNvSpPr/>
          <p:nvPr/>
        </p:nvSpPr>
        <p:spPr>
          <a:xfrm>
            <a:off x="2441575" y="1992630"/>
            <a:ext cx="5299710" cy="1155700"/>
          </a:xfrm>
          <a:custGeom>
            <a:avLst/>
            <a:gdLst>
              <a:gd name="connsiteX0" fmla="*/ 0 w 2279140"/>
              <a:gd name="connsiteY0" fmla="*/ 0 h 3861338"/>
              <a:gd name="connsiteX1" fmla="*/ 2279140 w 2279140"/>
              <a:gd name="connsiteY1" fmla="*/ 0 h 3861338"/>
              <a:gd name="connsiteX2" fmla="*/ 2279140 w 2279140"/>
              <a:gd name="connsiteY2" fmla="*/ 3861338 h 3861338"/>
              <a:gd name="connsiteX3" fmla="*/ 0 w 2279140"/>
              <a:gd name="connsiteY3" fmla="*/ 3861338 h 3861338"/>
              <a:gd name="connsiteX4" fmla="*/ 0 w 2279140"/>
              <a:gd name="connsiteY4" fmla="*/ 0 h 3861338"/>
              <a:gd name="connsiteX0-1" fmla="*/ 0 w 2279140"/>
              <a:gd name="connsiteY0-2" fmla="*/ 0 h 3861338"/>
              <a:gd name="connsiteX1-3" fmla="*/ 2279140 w 2279140"/>
              <a:gd name="connsiteY1-4" fmla="*/ 0 h 3861338"/>
              <a:gd name="connsiteX2-5" fmla="*/ 2279140 w 2279140"/>
              <a:gd name="connsiteY2-6" fmla="*/ 3861338 h 3861338"/>
              <a:gd name="connsiteX3-7" fmla="*/ 187569 w 2279140"/>
              <a:gd name="connsiteY3-8" fmla="*/ 3826169 h 3861338"/>
              <a:gd name="connsiteX4-9" fmla="*/ 0 w 2279140"/>
              <a:gd name="connsiteY4-10" fmla="*/ 0 h 3861338"/>
              <a:gd name="connsiteX0-11" fmla="*/ 0 w 2279140"/>
              <a:gd name="connsiteY0-12" fmla="*/ 0 h 3861338"/>
              <a:gd name="connsiteX1-13" fmla="*/ 2279140 w 2279140"/>
              <a:gd name="connsiteY1-14" fmla="*/ 0 h 3861338"/>
              <a:gd name="connsiteX2-15" fmla="*/ 2126740 w 2279140"/>
              <a:gd name="connsiteY2-16" fmla="*/ 3861338 h 3861338"/>
              <a:gd name="connsiteX3-17" fmla="*/ 187569 w 2279140"/>
              <a:gd name="connsiteY3-18" fmla="*/ 3826169 h 3861338"/>
              <a:gd name="connsiteX4-19" fmla="*/ 0 w 2279140"/>
              <a:gd name="connsiteY4-20" fmla="*/ 0 h 3861338"/>
              <a:gd name="connsiteX0-21" fmla="*/ 0 w 2279140"/>
              <a:gd name="connsiteY0-22" fmla="*/ 0 h 3861338"/>
              <a:gd name="connsiteX1-23" fmla="*/ 2279140 w 2279140"/>
              <a:gd name="connsiteY1-24" fmla="*/ 0 h 3861338"/>
              <a:gd name="connsiteX2-25" fmla="*/ 2126740 w 2279140"/>
              <a:gd name="connsiteY2-26" fmla="*/ 3861338 h 3861338"/>
              <a:gd name="connsiteX3-27" fmla="*/ 234461 w 2279140"/>
              <a:gd name="connsiteY3-28" fmla="*/ 3861338 h 3861338"/>
              <a:gd name="connsiteX4-29" fmla="*/ 0 w 2279140"/>
              <a:gd name="connsiteY4-30" fmla="*/ 0 h 3861338"/>
              <a:gd name="connsiteX0-31" fmla="*/ 0 w 2266783"/>
              <a:gd name="connsiteY0-32" fmla="*/ 49427 h 3861338"/>
              <a:gd name="connsiteX1-33" fmla="*/ 2266783 w 2266783"/>
              <a:gd name="connsiteY1-34" fmla="*/ 0 h 3861338"/>
              <a:gd name="connsiteX2-35" fmla="*/ 2114383 w 2266783"/>
              <a:gd name="connsiteY2-36" fmla="*/ 3861338 h 3861338"/>
              <a:gd name="connsiteX3-37" fmla="*/ 222104 w 2266783"/>
              <a:gd name="connsiteY3-38" fmla="*/ 3861338 h 3861338"/>
              <a:gd name="connsiteX4-39" fmla="*/ 0 w 2266783"/>
              <a:gd name="connsiteY4-40" fmla="*/ 49427 h 38613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6783" h="3861338">
                <a:moveTo>
                  <a:pt x="0" y="49427"/>
                </a:moveTo>
                <a:lnTo>
                  <a:pt x="2266783" y="0"/>
                </a:lnTo>
                <a:lnTo>
                  <a:pt x="2114383" y="3861338"/>
                </a:lnTo>
                <a:lnTo>
                  <a:pt x="222104" y="3861338"/>
                </a:lnTo>
                <a:lnTo>
                  <a:pt x="0" y="49427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>
              <a:solidFill>
                <a:prstClr val="white"/>
              </a:solidFill>
              <a:latin typeface="微软雅黑" panose="020B0503020204020204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3011805" y="1873885"/>
            <a:ext cx="43027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en-US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有几个虫子怕什么！</a:t>
            </a:r>
            <a:r>
              <a:rPr lang="en-US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说明了什么？</a:t>
            </a:r>
            <a:endParaRPr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28870" y="3411855"/>
            <a:ext cx="3054985" cy="73723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满不在乎的态度。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265" y="3411855"/>
            <a:ext cx="3478530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把这句话改为陈述句：</a:t>
            </a:r>
            <a:endParaRPr lang="zh-CN"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265" y="4239260"/>
            <a:ext cx="3478530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②有几个虫子不用怕。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0700" y="4976495"/>
            <a:ext cx="4119245" cy="138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你们觉得这两句话哪句更好？为什么？</a:t>
            </a:r>
            <a:endParaRPr lang="zh-CN"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36160" y="4476750"/>
            <a:ext cx="3891915" cy="203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</a:t>
            </a:r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句更好。第</a:t>
            </a: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句不能形象地表达出他满不在乎的态度。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075" y="580287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89" y="325868"/>
                <a:ext cx="2112335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导入新课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038725" y="3430270"/>
            <a:ext cx="2785745" cy="3094355"/>
            <a:chOff x="7348" y="5190"/>
            <a:chExt cx="4387" cy="4873"/>
          </a:xfrm>
        </p:grpSpPr>
        <p:pic>
          <p:nvPicPr>
            <p:cNvPr id="38922" name="图片 2" descr="卡通人物和对话框1_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17880000">
              <a:off x="7552" y="4985"/>
              <a:ext cx="2675" cy="30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TextBox 31"/>
            <p:cNvSpPr txBox="1"/>
            <p:nvPr/>
          </p:nvSpPr>
          <p:spPr>
            <a:xfrm>
              <a:off x="8146" y="5687"/>
              <a:ext cx="960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zh-CN" sz="2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想</a:t>
              </a:r>
              <a:endParaRPr lang="zh-CN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38920" name="图片 7" descr="卡通人物0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52" y="6253"/>
              <a:ext cx="1483" cy="381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173355" y="1183640"/>
            <a:ext cx="6840855" cy="4480560"/>
            <a:chOff x="273" y="1864"/>
            <a:chExt cx="10773" cy="7056"/>
          </a:xfrm>
        </p:grpSpPr>
        <p:pic>
          <p:nvPicPr>
            <p:cNvPr id="37892" name="图片 5" descr="图片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8" y="1864"/>
              <a:ext cx="8429" cy="380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TextBox 31"/>
            <p:cNvSpPr txBox="1"/>
            <p:nvPr/>
          </p:nvSpPr>
          <p:spPr>
            <a:xfrm>
              <a:off x="3957" y="1908"/>
              <a:ext cx="5525" cy="3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同学们，今天老师给你们带来了一个故事，你们想不想听？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37891" name="图片 4" descr="图片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3" y="5668"/>
              <a:ext cx="2877" cy="325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955040" y="1391285"/>
            <a:ext cx="5937250" cy="1541145"/>
          </a:xfrm>
          <a:prstGeom prst="roundRect">
            <a:avLst/>
          </a:prstGeom>
          <a:noFill/>
          <a:ln w="28575" cmpd="sng">
            <a:solidFill>
              <a:srgbClr val="00B0F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2978" y="43231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09873" y="3098165"/>
            <a:ext cx="7661910" cy="2131695"/>
            <a:chOff x="989" y="4430"/>
            <a:chExt cx="12608" cy="3357"/>
          </a:xfrm>
        </p:grpSpPr>
        <p:sp>
          <p:nvSpPr>
            <p:cNvPr id="2" name="对角圆角矩形 1"/>
            <p:cNvSpPr/>
            <p:nvPr/>
          </p:nvSpPr>
          <p:spPr>
            <a:xfrm>
              <a:off x="989" y="4430"/>
              <a:ext cx="12608" cy="3357"/>
            </a:xfrm>
            <a:prstGeom prst="round2Diag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80" y="4430"/>
              <a:ext cx="11501" cy="3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 fontAlgn="auto">
                <a:lnSpc>
                  <a:spcPct val="150000"/>
                </a:lnSpc>
              </a:pPr>
              <a:r>
                <a:rPr lang="en-US" altLang="zh-CN" sz="2800" b="1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     </a:t>
              </a:r>
              <a:r>
                <a:rPr sz="2800" b="1" dirty="0" smtClean="0">
                  <a:ln>
                    <a:noFill/>
                  </a:ln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“他</a:t>
              </a:r>
              <a:r>
                <a:rPr sz="2800" b="1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盯着</a:t>
              </a:r>
              <a:r>
                <a:rPr sz="2800" b="1" dirty="0" smtClean="0">
                  <a:ln>
                    <a:noFill/>
                  </a:ln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小葫芦</a:t>
              </a:r>
              <a:r>
                <a:rPr sz="2800" b="1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自言自语</a:t>
              </a:r>
              <a:r>
                <a:rPr sz="2800" b="1" dirty="0" smtClean="0">
                  <a:ln>
                    <a:noFill/>
                  </a:ln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地说：“我的小葫芦，快长啊，快长啊！长得赛过大南瓜才好呢！”这句话说明了什么呢？</a:t>
              </a:r>
              <a:endPara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96670" y="1570990"/>
            <a:ext cx="50444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盯着：集中视力看着，不放松。</a:t>
            </a:r>
            <a:endParaRPr lang="zh-CN"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8415" y="2223135"/>
            <a:ext cx="50526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自言自语：自己对着自己说话。</a:t>
            </a:r>
            <a:endParaRPr lang="zh-CN"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23440" y="5596890"/>
            <a:ext cx="5205730" cy="52197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说明了他盼望小葫芦快快长大。</a:t>
            </a:r>
            <a:endParaRPr lang="zh-CN"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40595" name="组合 667"/>
          <p:cNvGrpSpPr/>
          <p:nvPr/>
        </p:nvGrpSpPr>
        <p:grpSpPr>
          <a:xfrm>
            <a:off x="834708" y="5284153"/>
            <a:ext cx="1168400" cy="1147762"/>
            <a:chOff x="631825" y="3495675"/>
            <a:chExt cx="1554163" cy="1552575"/>
          </a:xfrm>
        </p:grpSpPr>
        <p:sp>
          <p:nvSpPr>
            <p:cNvPr id="40596" name="Oval 278"/>
            <p:cNvSpPr/>
            <p:nvPr/>
          </p:nvSpPr>
          <p:spPr>
            <a:xfrm>
              <a:off x="631825" y="3495675"/>
              <a:ext cx="1554163" cy="1552575"/>
            </a:xfrm>
            <a:prstGeom prst="ellipse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597" name="Freeform 279"/>
            <p:cNvSpPr/>
            <p:nvPr/>
          </p:nvSpPr>
          <p:spPr>
            <a:xfrm>
              <a:off x="1076325" y="3906838"/>
              <a:ext cx="668338" cy="933450"/>
            </a:xfrm>
            <a:custGeom>
              <a:avLst/>
              <a:gdLst/>
              <a:ahLst/>
              <a:cxnLst>
                <a:cxn ang="0">
                  <a:pos x="1876482872" y="931392435"/>
                </a:cxn>
                <a:cxn ang="0">
                  <a:pos x="946329746" y="0"/>
                </a:cxn>
                <a:cxn ang="0">
                  <a:pos x="16176625" y="931392435"/>
                </a:cxn>
                <a:cxn ang="0">
                  <a:pos x="420592282" y="1903278940"/>
                </a:cxn>
                <a:cxn ang="0">
                  <a:pos x="946329746" y="2147483647"/>
                </a:cxn>
                <a:cxn ang="0">
                  <a:pos x="1472067032" y="1903278940"/>
                </a:cxn>
                <a:cxn ang="0">
                  <a:pos x="1876482872" y="931392435"/>
                </a:cxn>
              </a:cxnLst>
              <a:pathLst>
                <a:path w="235" h="328">
                  <a:moveTo>
                    <a:pt x="232" y="115"/>
                  </a:moveTo>
                  <a:cubicBezTo>
                    <a:pt x="230" y="52"/>
                    <a:pt x="181" y="0"/>
                    <a:pt x="117" y="0"/>
                  </a:cubicBezTo>
                  <a:cubicBezTo>
                    <a:pt x="53" y="0"/>
                    <a:pt x="5" y="52"/>
                    <a:pt x="2" y="115"/>
                  </a:cubicBezTo>
                  <a:cubicBezTo>
                    <a:pt x="0" y="171"/>
                    <a:pt x="36" y="194"/>
                    <a:pt x="52" y="235"/>
                  </a:cubicBezTo>
                  <a:cubicBezTo>
                    <a:pt x="77" y="299"/>
                    <a:pt x="81" y="328"/>
                    <a:pt x="117" y="328"/>
                  </a:cubicBezTo>
                  <a:cubicBezTo>
                    <a:pt x="153" y="328"/>
                    <a:pt x="157" y="299"/>
                    <a:pt x="182" y="235"/>
                  </a:cubicBezTo>
                  <a:cubicBezTo>
                    <a:pt x="198" y="194"/>
                    <a:pt x="235" y="171"/>
                    <a:pt x="232" y="115"/>
                  </a:cubicBezTo>
                  <a:close/>
                </a:path>
              </a:pathLst>
            </a:custGeom>
            <a:solidFill>
              <a:srgbClr val="FFD52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598" name="Freeform 280"/>
            <p:cNvSpPr/>
            <p:nvPr/>
          </p:nvSpPr>
          <p:spPr>
            <a:xfrm>
              <a:off x="1123950" y="3997325"/>
              <a:ext cx="233363" cy="282575"/>
            </a:xfrm>
            <a:custGeom>
              <a:avLst/>
              <a:gdLst/>
              <a:ahLst/>
              <a:cxnLst>
                <a:cxn ang="0">
                  <a:pos x="121485362" y="268851566"/>
                </a:cxn>
                <a:cxn ang="0">
                  <a:pos x="113385961" y="733227846"/>
                </a:cxn>
                <a:cxn ang="0">
                  <a:pos x="542640098" y="545849281"/>
                </a:cxn>
                <a:cxn ang="0">
                  <a:pos x="542640098" y="81470080"/>
                </a:cxn>
                <a:cxn ang="0">
                  <a:pos x="121485362" y="268851566"/>
                </a:cxn>
              </a:cxnLst>
              <a:pathLst>
                <a:path w="82" h="99">
                  <a:moveTo>
                    <a:pt x="15" y="33"/>
                  </a:moveTo>
                  <a:cubicBezTo>
                    <a:pt x="0" y="55"/>
                    <a:pt x="0" y="80"/>
                    <a:pt x="14" y="90"/>
                  </a:cubicBezTo>
                  <a:cubicBezTo>
                    <a:pt x="28" y="99"/>
                    <a:pt x="52" y="89"/>
                    <a:pt x="67" y="67"/>
                  </a:cubicBezTo>
                  <a:cubicBezTo>
                    <a:pt x="81" y="45"/>
                    <a:pt x="82" y="19"/>
                    <a:pt x="67" y="10"/>
                  </a:cubicBezTo>
                  <a:cubicBezTo>
                    <a:pt x="53" y="0"/>
                    <a:pt x="29" y="10"/>
                    <a:pt x="15" y="33"/>
                  </a:cubicBezTo>
                  <a:close/>
                </a:path>
              </a:pathLst>
            </a:custGeom>
            <a:solidFill>
              <a:srgbClr val="FFEB9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599" name="Freeform 281"/>
            <p:cNvSpPr>
              <a:spLocks noEditPoints="1"/>
            </p:cNvSpPr>
            <p:nvPr/>
          </p:nvSpPr>
          <p:spPr>
            <a:xfrm>
              <a:off x="1235075" y="4256088"/>
              <a:ext cx="347663" cy="450850"/>
            </a:xfrm>
            <a:custGeom>
              <a:avLst/>
              <a:gdLst/>
              <a:ahLst/>
              <a:cxnLst>
                <a:cxn ang="0">
                  <a:pos x="860802330" y="32569631"/>
                </a:cxn>
                <a:cxn ang="0">
                  <a:pos x="649662475" y="146563333"/>
                </a:cxn>
                <a:cxn ang="0">
                  <a:pos x="503487319" y="48854452"/>
                </a:cxn>
                <a:cxn ang="0">
                  <a:pos x="349193289" y="154704311"/>
                </a:cxn>
                <a:cxn ang="0">
                  <a:pos x="146175201" y="73280240"/>
                </a:cxn>
                <a:cxn ang="0">
                  <a:pos x="16240423" y="333837264"/>
                </a:cxn>
                <a:cxn ang="0">
                  <a:pos x="154293985" y="708385127"/>
                </a:cxn>
                <a:cxn ang="0">
                  <a:pos x="316709604" y="1172498105"/>
                </a:cxn>
                <a:cxn ang="0">
                  <a:pos x="349193289" y="1156213295"/>
                </a:cxn>
                <a:cxn ang="0">
                  <a:pos x="235501817" y="781665522"/>
                </a:cxn>
                <a:cxn ang="0">
                  <a:pos x="186777715" y="651386865"/>
                </a:cxn>
                <a:cxn ang="0">
                  <a:pos x="479125267" y="651386865"/>
                </a:cxn>
                <a:cxn ang="0">
                  <a:pos x="649662475" y="651386865"/>
                </a:cxn>
                <a:cxn ang="0">
                  <a:pos x="763351276" y="651386865"/>
                </a:cxn>
                <a:cxn ang="0">
                  <a:pos x="706508211" y="814235142"/>
                </a:cxn>
                <a:cxn ang="0">
                  <a:pos x="576573472" y="1221352535"/>
                </a:cxn>
                <a:cxn ang="0">
                  <a:pos x="649662475" y="1245781176"/>
                </a:cxn>
                <a:cxn ang="0">
                  <a:pos x="787716177" y="757239734"/>
                </a:cxn>
                <a:cxn ang="0">
                  <a:pos x="893286015" y="529252218"/>
                </a:cxn>
                <a:cxn ang="0">
                  <a:pos x="974493802" y="309408623"/>
                </a:cxn>
                <a:cxn ang="0">
                  <a:pos x="860802330" y="32569631"/>
                </a:cxn>
                <a:cxn ang="0">
                  <a:pos x="852680696" y="464112979"/>
                </a:cxn>
                <a:cxn ang="0">
                  <a:pos x="771472909" y="635104909"/>
                </a:cxn>
                <a:cxn ang="0">
                  <a:pos x="649662475" y="635104909"/>
                </a:cxn>
                <a:cxn ang="0">
                  <a:pos x="479125267" y="635104909"/>
                </a:cxn>
                <a:cxn ang="0">
                  <a:pos x="186777715" y="635104909"/>
                </a:cxn>
                <a:cxn ang="0">
                  <a:pos x="113691516" y="455972001"/>
                </a:cxn>
                <a:cxn ang="0">
                  <a:pos x="89329443" y="195417807"/>
                </a:cxn>
                <a:cxn ang="0">
                  <a:pos x="227383033" y="113993714"/>
                </a:cxn>
                <a:cxn ang="0">
                  <a:pos x="324831238" y="236128405"/>
                </a:cxn>
                <a:cxn ang="0">
                  <a:pos x="373555429" y="227984574"/>
                </a:cxn>
                <a:cxn ang="0">
                  <a:pos x="487246901" y="105849882"/>
                </a:cxn>
                <a:cxn ang="0">
                  <a:pos x="617178791" y="219843595"/>
                </a:cxn>
                <a:cxn ang="0">
                  <a:pos x="674024527" y="219843595"/>
                </a:cxn>
                <a:cxn ang="0">
                  <a:pos x="885164381" y="138419502"/>
                </a:cxn>
                <a:cxn ang="0">
                  <a:pos x="852680696" y="464112979"/>
                </a:cxn>
              </a:cxnLst>
              <a:pathLst>
                <a:path w="122" h="158">
                  <a:moveTo>
                    <a:pt x="106" y="4"/>
                  </a:moveTo>
                  <a:cubicBezTo>
                    <a:pt x="94" y="0"/>
                    <a:pt x="86" y="9"/>
                    <a:pt x="80" y="18"/>
                  </a:cubicBezTo>
                  <a:cubicBezTo>
                    <a:pt x="77" y="11"/>
                    <a:pt x="70" y="6"/>
                    <a:pt x="62" y="6"/>
                  </a:cubicBezTo>
                  <a:cubicBezTo>
                    <a:pt x="53" y="7"/>
                    <a:pt x="46" y="12"/>
                    <a:pt x="43" y="19"/>
                  </a:cubicBezTo>
                  <a:cubicBezTo>
                    <a:pt x="37" y="10"/>
                    <a:pt x="29" y="4"/>
                    <a:pt x="18" y="9"/>
                  </a:cubicBezTo>
                  <a:cubicBezTo>
                    <a:pt x="6" y="15"/>
                    <a:pt x="0" y="28"/>
                    <a:pt x="2" y="41"/>
                  </a:cubicBezTo>
                  <a:cubicBezTo>
                    <a:pt x="5" y="57"/>
                    <a:pt x="14" y="72"/>
                    <a:pt x="19" y="87"/>
                  </a:cubicBezTo>
                  <a:cubicBezTo>
                    <a:pt x="26" y="106"/>
                    <a:pt x="29" y="126"/>
                    <a:pt x="39" y="144"/>
                  </a:cubicBezTo>
                  <a:cubicBezTo>
                    <a:pt x="40" y="146"/>
                    <a:pt x="44" y="145"/>
                    <a:pt x="43" y="142"/>
                  </a:cubicBezTo>
                  <a:cubicBezTo>
                    <a:pt x="38" y="127"/>
                    <a:pt x="33" y="112"/>
                    <a:pt x="29" y="96"/>
                  </a:cubicBezTo>
                  <a:cubicBezTo>
                    <a:pt x="27" y="91"/>
                    <a:pt x="25" y="85"/>
                    <a:pt x="23" y="80"/>
                  </a:cubicBezTo>
                  <a:cubicBezTo>
                    <a:pt x="35" y="82"/>
                    <a:pt x="48" y="80"/>
                    <a:pt x="59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5" y="80"/>
                    <a:pt x="89" y="81"/>
                    <a:pt x="94" y="80"/>
                  </a:cubicBezTo>
                  <a:cubicBezTo>
                    <a:pt x="91" y="87"/>
                    <a:pt x="89" y="93"/>
                    <a:pt x="87" y="100"/>
                  </a:cubicBezTo>
                  <a:cubicBezTo>
                    <a:pt x="81" y="117"/>
                    <a:pt x="78" y="134"/>
                    <a:pt x="71" y="150"/>
                  </a:cubicBezTo>
                  <a:cubicBezTo>
                    <a:pt x="69" y="156"/>
                    <a:pt x="78" y="158"/>
                    <a:pt x="80" y="153"/>
                  </a:cubicBezTo>
                  <a:cubicBezTo>
                    <a:pt x="88" y="134"/>
                    <a:pt x="91" y="113"/>
                    <a:pt x="97" y="93"/>
                  </a:cubicBezTo>
                  <a:cubicBezTo>
                    <a:pt x="101" y="83"/>
                    <a:pt x="105" y="74"/>
                    <a:pt x="110" y="65"/>
                  </a:cubicBezTo>
                  <a:cubicBezTo>
                    <a:pt x="114" y="56"/>
                    <a:pt x="118" y="47"/>
                    <a:pt x="120" y="38"/>
                  </a:cubicBezTo>
                  <a:cubicBezTo>
                    <a:pt x="122" y="27"/>
                    <a:pt x="118" y="8"/>
                    <a:pt x="106" y="4"/>
                  </a:cubicBezTo>
                  <a:close/>
                  <a:moveTo>
                    <a:pt x="105" y="57"/>
                  </a:moveTo>
                  <a:cubicBezTo>
                    <a:pt x="101" y="64"/>
                    <a:pt x="98" y="71"/>
                    <a:pt x="95" y="78"/>
                  </a:cubicBezTo>
                  <a:cubicBezTo>
                    <a:pt x="90" y="77"/>
                    <a:pt x="85" y="78"/>
                    <a:pt x="80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48" y="78"/>
                    <a:pt x="34" y="76"/>
                    <a:pt x="23" y="78"/>
                  </a:cubicBezTo>
                  <a:cubicBezTo>
                    <a:pt x="20" y="71"/>
                    <a:pt x="17" y="63"/>
                    <a:pt x="14" y="56"/>
                  </a:cubicBezTo>
                  <a:cubicBezTo>
                    <a:pt x="10" y="46"/>
                    <a:pt x="6" y="34"/>
                    <a:pt x="11" y="24"/>
                  </a:cubicBezTo>
                  <a:cubicBezTo>
                    <a:pt x="14" y="18"/>
                    <a:pt x="22" y="12"/>
                    <a:pt x="28" y="14"/>
                  </a:cubicBezTo>
                  <a:cubicBezTo>
                    <a:pt x="34" y="15"/>
                    <a:pt x="38" y="24"/>
                    <a:pt x="40" y="29"/>
                  </a:cubicBezTo>
                  <a:cubicBezTo>
                    <a:pt x="42" y="31"/>
                    <a:pt x="46" y="30"/>
                    <a:pt x="46" y="28"/>
                  </a:cubicBezTo>
                  <a:cubicBezTo>
                    <a:pt x="48" y="21"/>
                    <a:pt x="53" y="15"/>
                    <a:pt x="60" y="13"/>
                  </a:cubicBezTo>
                  <a:cubicBezTo>
                    <a:pt x="69" y="11"/>
                    <a:pt x="74" y="19"/>
                    <a:pt x="76" y="27"/>
                  </a:cubicBezTo>
                  <a:cubicBezTo>
                    <a:pt x="77" y="30"/>
                    <a:pt x="81" y="30"/>
                    <a:pt x="83" y="27"/>
                  </a:cubicBezTo>
                  <a:cubicBezTo>
                    <a:pt x="88" y="19"/>
                    <a:pt x="100" y="2"/>
                    <a:pt x="109" y="17"/>
                  </a:cubicBezTo>
                  <a:cubicBezTo>
                    <a:pt x="117" y="30"/>
                    <a:pt x="111" y="45"/>
                    <a:pt x="105" y="57"/>
                  </a:cubicBezTo>
                  <a:close/>
                </a:path>
              </a:pathLst>
            </a:custGeom>
            <a:solidFill>
              <a:srgbClr val="FBF8F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0" name="Rectangle 282"/>
            <p:cNvSpPr/>
            <p:nvPr/>
          </p:nvSpPr>
          <p:spPr>
            <a:xfrm>
              <a:off x="1246188" y="4635500"/>
              <a:ext cx="325438" cy="269875"/>
            </a:xfrm>
            <a:prstGeom prst="rect">
              <a:avLst/>
            </a:prstGeom>
            <a:solidFill>
              <a:srgbClr val="3B505B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601" name="Freeform 283"/>
            <p:cNvSpPr/>
            <p:nvPr/>
          </p:nvSpPr>
          <p:spPr>
            <a:xfrm>
              <a:off x="1246188" y="4746625"/>
              <a:ext cx="325438" cy="139700"/>
            </a:xfrm>
            <a:custGeom>
              <a:avLst/>
              <a:gdLst/>
              <a:ahLst/>
              <a:cxnLst>
                <a:cxn ang="0">
                  <a:pos x="0" y="136088440"/>
                </a:cxn>
                <a:cxn ang="0">
                  <a:pos x="0" y="221773772"/>
                </a:cxn>
                <a:cxn ang="0">
                  <a:pos x="516633663" y="85685308"/>
                </a:cxn>
                <a:cxn ang="0">
                  <a:pos x="516633663" y="0"/>
                </a:cxn>
                <a:cxn ang="0">
                  <a:pos x="0" y="136088440"/>
                </a:cxn>
              </a:cxnLst>
              <a:pathLst>
                <a:path w="205" h="88">
                  <a:moveTo>
                    <a:pt x="0" y="54"/>
                  </a:moveTo>
                  <a:lnTo>
                    <a:pt x="0" y="88"/>
                  </a:lnTo>
                  <a:lnTo>
                    <a:pt x="205" y="34"/>
                  </a:lnTo>
                  <a:lnTo>
                    <a:pt x="205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26313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2" name="Freeform 284"/>
            <p:cNvSpPr/>
            <p:nvPr/>
          </p:nvSpPr>
          <p:spPr>
            <a:xfrm>
              <a:off x="1246188" y="4649788"/>
              <a:ext cx="325438" cy="141288"/>
            </a:xfrm>
            <a:custGeom>
              <a:avLst/>
              <a:gdLst/>
              <a:ahLst/>
              <a:cxnLst>
                <a:cxn ang="0">
                  <a:pos x="516633663" y="0"/>
                </a:cxn>
                <a:cxn ang="0">
                  <a:pos x="0" y="138609880"/>
                </a:cxn>
                <a:cxn ang="0">
                  <a:pos x="0" y="224295516"/>
                </a:cxn>
                <a:cxn ang="0">
                  <a:pos x="516633663" y="85685611"/>
                </a:cxn>
                <a:cxn ang="0">
                  <a:pos x="516633663" y="0"/>
                </a:cxn>
              </a:cxnLst>
              <a:pathLst>
                <a:path w="205" h="89">
                  <a:moveTo>
                    <a:pt x="205" y="0"/>
                  </a:moveTo>
                  <a:lnTo>
                    <a:pt x="0" y="55"/>
                  </a:lnTo>
                  <a:lnTo>
                    <a:pt x="0" y="89"/>
                  </a:lnTo>
                  <a:lnTo>
                    <a:pt x="205" y="3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26313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3" name="Freeform 285"/>
            <p:cNvSpPr/>
            <p:nvPr/>
          </p:nvSpPr>
          <p:spPr>
            <a:xfrm>
              <a:off x="1246188" y="4905375"/>
              <a:ext cx="325438" cy="50800"/>
            </a:xfrm>
            <a:custGeom>
              <a:avLst/>
              <a:gdLst/>
              <a:ahLst/>
              <a:cxnLst>
                <a:cxn ang="0">
                  <a:pos x="471270795" y="80644986"/>
                </a:cxn>
                <a:cxn ang="0">
                  <a:pos x="516633663" y="0"/>
                </a:cxn>
                <a:cxn ang="0">
                  <a:pos x="0" y="0"/>
                </a:cxn>
                <a:cxn ang="0">
                  <a:pos x="45362881" y="80644986"/>
                </a:cxn>
                <a:cxn ang="0">
                  <a:pos x="471270795" y="80644986"/>
                </a:cxn>
              </a:cxnLst>
              <a:pathLst>
                <a:path w="205" h="32">
                  <a:moveTo>
                    <a:pt x="187" y="32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18" y="32"/>
                  </a:lnTo>
                  <a:lnTo>
                    <a:pt x="187" y="32"/>
                  </a:lnTo>
                  <a:close/>
                </a:path>
              </a:pathLst>
            </a:custGeom>
            <a:solidFill>
              <a:srgbClr val="26313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4" name="Rectangle 286"/>
            <p:cNvSpPr/>
            <p:nvPr/>
          </p:nvSpPr>
          <p:spPr>
            <a:xfrm>
              <a:off x="1368425" y="3587750"/>
              <a:ext cx="53975" cy="244475"/>
            </a:xfrm>
            <a:prstGeom prst="rect">
              <a:avLst/>
            </a:prstGeom>
            <a:solidFill>
              <a:srgbClr val="FFD522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605" name="Freeform 287"/>
            <p:cNvSpPr/>
            <p:nvPr/>
          </p:nvSpPr>
          <p:spPr>
            <a:xfrm>
              <a:off x="933450" y="3763963"/>
              <a:ext cx="211138" cy="211138"/>
            </a:xfrm>
            <a:custGeom>
              <a:avLst/>
              <a:gdLst/>
              <a:ahLst/>
              <a:cxnLst>
                <a:cxn ang="0">
                  <a:pos x="335182314" y="269658127"/>
                </a:cxn>
                <a:cxn ang="0">
                  <a:pos x="274698449" y="335182314"/>
                </a:cxn>
                <a:cxn ang="0">
                  <a:pos x="0" y="63004845"/>
                </a:cxn>
                <a:cxn ang="0">
                  <a:pos x="63004845" y="0"/>
                </a:cxn>
                <a:cxn ang="0">
                  <a:pos x="335182314" y="269658127"/>
                </a:cxn>
              </a:cxnLst>
              <a:pathLst>
                <a:path w="133" h="133">
                  <a:moveTo>
                    <a:pt x="133" y="107"/>
                  </a:moveTo>
                  <a:lnTo>
                    <a:pt x="109" y="133"/>
                  </a:lnTo>
                  <a:lnTo>
                    <a:pt x="0" y="25"/>
                  </a:lnTo>
                  <a:lnTo>
                    <a:pt x="25" y="0"/>
                  </a:lnTo>
                  <a:lnTo>
                    <a:pt x="133" y="107"/>
                  </a:lnTo>
                  <a:close/>
                </a:path>
              </a:pathLst>
            </a:custGeom>
            <a:solidFill>
              <a:srgbClr val="FFD52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6" name="Rectangle 288"/>
            <p:cNvSpPr/>
            <p:nvPr/>
          </p:nvSpPr>
          <p:spPr>
            <a:xfrm>
              <a:off x="776288" y="4205288"/>
              <a:ext cx="246063" cy="57150"/>
            </a:xfrm>
            <a:prstGeom prst="rect">
              <a:avLst/>
            </a:prstGeom>
            <a:solidFill>
              <a:srgbClr val="FFD522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607" name="Rectangle 289"/>
            <p:cNvSpPr/>
            <p:nvPr/>
          </p:nvSpPr>
          <p:spPr>
            <a:xfrm>
              <a:off x="1795463" y="4179888"/>
              <a:ext cx="244475" cy="57150"/>
            </a:xfrm>
            <a:prstGeom prst="rect">
              <a:avLst/>
            </a:prstGeom>
            <a:solidFill>
              <a:srgbClr val="FFD522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608" name="Freeform 290"/>
            <p:cNvSpPr/>
            <p:nvPr/>
          </p:nvSpPr>
          <p:spPr>
            <a:xfrm>
              <a:off x="1654175" y="3743325"/>
              <a:ext cx="212725" cy="214313"/>
            </a:xfrm>
            <a:custGeom>
              <a:avLst/>
              <a:gdLst/>
              <a:ahLst/>
              <a:cxnLst>
                <a:cxn ang="0">
                  <a:pos x="63004696" y="340222627"/>
                </a:cxn>
                <a:cxn ang="0">
                  <a:pos x="0" y="277217808"/>
                </a:cxn>
                <a:cxn ang="0">
                  <a:pos x="274697799" y="0"/>
                </a:cxn>
                <a:cxn ang="0">
                  <a:pos x="337700883" y="63004843"/>
                </a:cxn>
                <a:cxn ang="0">
                  <a:pos x="63004696" y="340222627"/>
                </a:cxn>
              </a:cxnLst>
              <a:pathLst>
                <a:path w="134" h="135">
                  <a:moveTo>
                    <a:pt x="25" y="135"/>
                  </a:moveTo>
                  <a:lnTo>
                    <a:pt x="0" y="110"/>
                  </a:lnTo>
                  <a:lnTo>
                    <a:pt x="109" y="0"/>
                  </a:lnTo>
                  <a:lnTo>
                    <a:pt x="134" y="25"/>
                  </a:lnTo>
                  <a:lnTo>
                    <a:pt x="25" y="135"/>
                  </a:lnTo>
                  <a:close/>
                </a:path>
              </a:pathLst>
            </a:custGeom>
            <a:solidFill>
              <a:srgbClr val="FFD52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圆角矩形标注 3"/>
          <p:cNvGrpSpPr/>
          <p:nvPr/>
        </p:nvGrpSpPr>
        <p:grpSpPr bwMode="auto">
          <a:xfrm>
            <a:off x="1150620" y="1367155"/>
            <a:ext cx="6118225" cy="913130"/>
            <a:chOff x="1597" y="837"/>
            <a:chExt cx="2662" cy="423"/>
          </a:xfrm>
        </p:grpSpPr>
        <p:pic>
          <p:nvPicPr>
            <p:cNvPr id="32773" name="圆角矩形标注 3"/>
            <p:cNvPicPr>
              <a:picLocks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597" y="837"/>
              <a:ext cx="2662" cy="423"/>
            </a:xfrm>
            <a:prstGeom prst="rect">
              <a:avLst/>
            </a:prstGeom>
            <a:noFill/>
          </p:spPr>
        </p:pic>
        <p:sp>
          <p:nvSpPr>
            <p:cNvPr id="32774" name="Text Box 6"/>
            <p:cNvSpPr txBox="1">
              <a:spLocks noChangeArrowheads="1"/>
            </p:cNvSpPr>
            <p:nvPr/>
          </p:nvSpPr>
          <p:spPr bwMode="auto">
            <a:xfrm>
              <a:off x="1629" y="870"/>
              <a:ext cx="2475" cy="2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2978" y="391040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811020" y="1593850"/>
            <a:ext cx="54578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邻居看到后对他说了些什么？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28815" y="883285"/>
            <a:ext cx="1570355" cy="1943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本框 14"/>
          <p:cNvSpPr txBox="1"/>
          <p:nvPr/>
        </p:nvSpPr>
        <p:spPr>
          <a:xfrm>
            <a:off x="2734310" y="2437130"/>
            <a:ext cx="4614545" cy="1383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你别光盯着葫芦了，叶子上生了蚜虫，快治一治吧！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875" y="4062730"/>
            <a:ext cx="4117975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他听了邻居的劝告了吗？</a:t>
            </a:r>
            <a:endParaRPr lang="zh-CN"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46905" y="4062730"/>
            <a:ext cx="1188720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没有。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9395" y="4881245"/>
            <a:ext cx="4117975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他是什么反应？</a:t>
            </a:r>
            <a:endParaRPr lang="zh-CN"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690" y="5618480"/>
            <a:ext cx="4056380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感到很奇怪。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48125" y="5544820"/>
            <a:ext cx="4056380" cy="7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奇怪：觉得奇异，惊奇。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2279015" y="5878830"/>
            <a:ext cx="1654810" cy="217170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6218" name="图片 7" descr="卡通人物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9395" y="3512820"/>
            <a:ext cx="1131888" cy="290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 bldLvl="0" animBg="1"/>
      <p:bldP spid="2" grpId="0" bldLvl="0" animBg="1"/>
      <p:bldP spid="6" grpId="0" bldLvl="0" animBg="1"/>
      <p:bldP spid="8" grpId="0" bldLvl="0" animBg="1"/>
      <p:bldP spid="10" grpId="0" bldLvl="0" animBg="1"/>
      <p:bldP spid="9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395" y="588645"/>
            <a:ext cx="2074545" cy="631825"/>
            <a:chOff x="303" y="1316"/>
            <a:chExt cx="3388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686" y="1383"/>
              <a:ext cx="3005" cy="883"/>
              <a:chOff x="740224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740224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880155" y="326149"/>
                <a:ext cx="2076254" cy="528056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3245485" y="1282065"/>
            <a:ext cx="265303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他</a:t>
            </a:r>
            <a:r>
              <a:rPr lang="zh-CN"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是</a:t>
            </a: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怎样说的？</a:t>
            </a:r>
            <a:endParaRPr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130" y="1840230"/>
            <a:ext cx="8589645" cy="1577975"/>
            <a:chOff x="38" y="2898"/>
            <a:chExt cx="13527" cy="2485"/>
          </a:xfrm>
        </p:grpSpPr>
        <p:pic>
          <p:nvPicPr>
            <p:cNvPr id="31748" name="图片 2" descr="矢量商务对话框图标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8" y="2898"/>
              <a:ext cx="13375" cy="248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2104" y="4134"/>
              <a:ext cx="11461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>
                <a:lnSpc>
                  <a:spcPct val="150000"/>
                </a:lnSpc>
              </a:pPr>
              <a:r>
                <a:rPr lang="en-US" altLang="zh-CN" sz="2800" b="1" dirty="0" smtClean="0">
                  <a:ln>
                    <a:noFill/>
                  </a:ln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+mn-ea"/>
                </a:rPr>
                <a:t>  </a:t>
              </a:r>
              <a:r>
                <a:rPr sz="2800" b="1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+mn-ea"/>
                </a:rPr>
                <a:t>什么？叶子上的虫还用治？我要的是葫芦。</a:t>
              </a:r>
              <a:endPara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24305" y="3940175"/>
            <a:ext cx="7292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“叶子上的虫还用治？”</a:t>
            </a:r>
            <a: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这句话是疑问句吗？</a:t>
            </a:r>
            <a:endParaRPr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40595" name="组合 667"/>
          <p:cNvGrpSpPr/>
          <p:nvPr/>
        </p:nvGrpSpPr>
        <p:grpSpPr>
          <a:xfrm>
            <a:off x="495935" y="3976370"/>
            <a:ext cx="840105" cy="723900"/>
            <a:chOff x="631825" y="3495675"/>
            <a:chExt cx="1554163" cy="1552575"/>
          </a:xfrm>
        </p:grpSpPr>
        <p:sp>
          <p:nvSpPr>
            <p:cNvPr id="40596" name="Oval 278"/>
            <p:cNvSpPr/>
            <p:nvPr/>
          </p:nvSpPr>
          <p:spPr>
            <a:xfrm>
              <a:off x="631825" y="3495675"/>
              <a:ext cx="1554163" cy="1552575"/>
            </a:xfrm>
            <a:prstGeom prst="ellipse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597" name="Freeform 279"/>
            <p:cNvSpPr/>
            <p:nvPr/>
          </p:nvSpPr>
          <p:spPr>
            <a:xfrm>
              <a:off x="1076325" y="3906838"/>
              <a:ext cx="668338" cy="933450"/>
            </a:xfrm>
            <a:custGeom>
              <a:avLst/>
              <a:gdLst/>
              <a:ahLst/>
              <a:cxnLst>
                <a:cxn ang="0">
                  <a:pos x="1876482872" y="931392435"/>
                </a:cxn>
                <a:cxn ang="0">
                  <a:pos x="946329746" y="0"/>
                </a:cxn>
                <a:cxn ang="0">
                  <a:pos x="16176625" y="931392435"/>
                </a:cxn>
                <a:cxn ang="0">
                  <a:pos x="420592282" y="1903278940"/>
                </a:cxn>
                <a:cxn ang="0">
                  <a:pos x="946329746" y="2147483647"/>
                </a:cxn>
                <a:cxn ang="0">
                  <a:pos x="1472067032" y="1903278940"/>
                </a:cxn>
                <a:cxn ang="0">
                  <a:pos x="1876482872" y="931392435"/>
                </a:cxn>
              </a:cxnLst>
              <a:pathLst>
                <a:path w="235" h="328">
                  <a:moveTo>
                    <a:pt x="232" y="115"/>
                  </a:moveTo>
                  <a:cubicBezTo>
                    <a:pt x="230" y="52"/>
                    <a:pt x="181" y="0"/>
                    <a:pt x="117" y="0"/>
                  </a:cubicBezTo>
                  <a:cubicBezTo>
                    <a:pt x="53" y="0"/>
                    <a:pt x="5" y="52"/>
                    <a:pt x="2" y="115"/>
                  </a:cubicBezTo>
                  <a:cubicBezTo>
                    <a:pt x="0" y="171"/>
                    <a:pt x="36" y="194"/>
                    <a:pt x="52" y="235"/>
                  </a:cubicBezTo>
                  <a:cubicBezTo>
                    <a:pt x="77" y="299"/>
                    <a:pt x="81" y="328"/>
                    <a:pt x="117" y="328"/>
                  </a:cubicBezTo>
                  <a:cubicBezTo>
                    <a:pt x="153" y="328"/>
                    <a:pt x="157" y="299"/>
                    <a:pt x="182" y="235"/>
                  </a:cubicBezTo>
                  <a:cubicBezTo>
                    <a:pt x="198" y="194"/>
                    <a:pt x="235" y="171"/>
                    <a:pt x="232" y="115"/>
                  </a:cubicBezTo>
                  <a:close/>
                </a:path>
              </a:pathLst>
            </a:custGeom>
            <a:solidFill>
              <a:srgbClr val="FFD52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598" name="Freeform 280"/>
            <p:cNvSpPr/>
            <p:nvPr/>
          </p:nvSpPr>
          <p:spPr>
            <a:xfrm>
              <a:off x="1123950" y="3997325"/>
              <a:ext cx="233363" cy="282575"/>
            </a:xfrm>
            <a:custGeom>
              <a:avLst/>
              <a:gdLst/>
              <a:ahLst/>
              <a:cxnLst>
                <a:cxn ang="0">
                  <a:pos x="121485362" y="268851566"/>
                </a:cxn>
                <a:cxn ang="0">
                  <a:pos x="113385961" y="733227846"/>
                </a:cxn>
                <a:cxn ang="0">
                  <a:pos x="542640098" y="545849281"/>
                </a:cxn>
                <a:cxn ang="0">
                  <a:pos x="542640098" y="81470080"/>
                </a:cxn>
                <a:cxn ang="0">
                  <a:pos x="121485362" y="268851566"/>
                </a:cxn>
              </a:cxnLst>
              <a:pathLst>
                <a:path w="82" h="99">
                  <a:moveTo>
                    <a:pt x="15" y="33"/>
                  </a:moveTo>
                  <a:cubicBezTo>
                    <a:pt x="0" y="55"/>
                    <a:pt x="0" y="80"/>
                    <a:pt x="14" y="90"/>
                  </a:cubicBezTo>
                  <a:cubicBezTo>
                    <a:pt x="28" y="99"/>
                    <a:pt x="52" y="89"/>
                    <a:pt x="67" y="67"/>
                  </a:cubicBezTo>
                  <a:cubicBezTo>
                    <a:pt x="81" y="45"/>
                    <a:pt x="82" y="19"/>
                    <a:pt x="67" y="10"/>
                  </a:cubicBezTo>
                  <a:cubicBezTo>
                    <a:pt x="53" y="0"/>
                    <a:pt x="29" y="10"/>
                    <a:pt x="15" y="33"/>
                  </a:cubicBezTo>
                  <a:close/>
                </a:path>
              </a:pathLst>
            </a:custGeom>
            <a:solidFill>
              <a:srgbClr val="FFEB97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599" name="Freeform 281"/>
            <p:cNvSpPr>
              <a:spLocks noEditPoints="1"/>
            </p:cNvSpPr>
            <p:nvPr/>
          </p:nvSpPr>
          <p:spPr>
            <a:xfrm>
              <a:off x="1235075" y="4256088"/>
              <a:ext cx="347663" cy="450850"/>
            </a:xfrm>
            <a:custGeom>
              <a:avLst/>
              <a:gdLst/>
              <a:ahLst/>
              <a:cxnLst>
                <a:cxn ang="0">
                  <a:pos x="860802330" y="32569631"/>
                </a:cxn>
                <a:cxn ang="0">
                  <a:pos x="649662475" y="146563333"/>
                </a:cxn>
                <a:cxn ang="0">
                  <a:pos x="503487319" y="48854452"/>
                </a:cxn>
                <a:cxn ang="0">
                  <a:pos x="349193289" y="154704311"/>
                </a:cxn>
                <a:cxn ang="0">
                  <a:pos x="146175201" y="73280240"/>
                </a:cxn>
                <a:cxn ang="0">
                  <a:pos x="16240423" y="333837264"/>
                </a:cxn>
                <a:cxn ang="0">
                  <a:pos x="154293985" y="708385127"/>
                </a:cxn>
                <a:cxn ang="0">
                  <a:pos x="316709604" y="1172498105"/>
                </a:cxn>
                <a:cxn ang="0">
                  <a:pos x="349193289" y="1156213295"/>
                </a:cxn>
                <a:cxn ang="0">
                  <a:pos x="235501817" y="781665522"/>
                </a:cxn>
                <a:cxn ang="0">
                  <a:pos x="186777715" y="651386865"/>
                </a:cxn>
                <a:cxn ang="0">
                  <a:pos x="479125267" y="651386865"/>
                </a:cxn>
                <a:cxn ang="0">
                  <a:pos x="649662475" y="651386865"/>
                </a:cxn>
                <a:cxn ang="0">
                  <a:pos x="763351276" y="651386865"/>
                </a:cxn>
                <a:cxn ang="0">
                  <a:pos x="706508211" y="814235142"/>
                </a:cxn>
                <a:cxn ang="0">
                  <a:pos x="576573472" y="1221352535"/>
                </a:cxn>
                <a:cxn ang="0">
                  <a:pos x="649662475" y="1245781176"/>
                </a:cxn>
                <a:cxn ang="0">
                  <a:pos x="787716177" y="757239734"/>
                </a:cxn>
                <a:cxn ang="0">
                  <a:pos x="893286015" y="529252218"/>
                </a:cxn>
                <a:cxn ang="0">
                  <a:pos x="974493802" y="309408623"/>
                </a:cxn>
                <a:cxn ang="0">
                  <a:pos x="860802330" y="32569631"/>
                </a:cxn>
                <a:cxn ang="0">
                  <a:pos x="852680696" y="464112979"/>
                </a:cxn>
                <a:cxn ang="0">
                  <a:pos x="771472909" y="635104909"/>
                </a:cxn>
                <a:cxn ang="0">
                  <a:pos x="649662475" y="635104909"/>
                </a:cxn>
                <a:cxn ang="0">
                  <a:pos x="479125267" y="635104909"/>
                </a:cxn>
                <a:cxn ang="0">
                  <a:pos x="186777715" y="635104909"/>
                </a:cxn>
                <a:cxn ang="0">
                  <a:pos x="113691516" y="455972001"/>
                </a:cxn>
                <a:cxn ang="0">
                  <a:pos x="89329443" y="195417807"/>
                </a:cxn>
                <a:cxn ang="0">
                  <a:pos x="227383033" y="113993714"/>
                </a:cxn>
                <a:cxn ang="0">
                  <a:pos x="324831238" y="236128405"/>
                </a:cxn>
                <a:cxn ang="0">
                  <a:pos x="373555429" y="227984574"/>
                </a:cxn>
                <a:cxn ang="0">
                  <a:pos x="487246901" y="105849882"/>
                </a:cxn>
                <a:cxn ang="0">
                  <a:pos x="617178791" y="219843595"/>
                </a:cxn>
                <a:cxn ang="0">
                  <a:pos x="674024527" y="219843595"/>
                </a:cxn>
                <a:cxn ang="0">
                  <a:pos x="885164381" y="138419502"/>
                </a:cxn>
                <a:cxn ang="0">
                  <a:pos x="852680696" y="464112979"/>
                </a:cxn>
              </a:cxnLst>
              <a:pathLst>
                <a:path w="122" h="158">
                  <a:moveTo>
                    <a:pt x="106" y="4"/>
                  </a:moveTo>
                  <a:cubicBezTo>
                    <a:pt x="94" y="0"/>
                    <a:pt x="86" y="9"/>
                    <a:pt x="80" y="18"/>
                  </a:cubicBezTo>
                  <a:cubicBezTo>
                    <a:pt x="77" y="11"/>
                    <a:pt x="70" y="6"/>
                    <a:pt x="62" y="6"/>
                  </a:cubicBezTo>
                  <a:cubicBezTo>
                    <a:pt x="53" y="7"/>
                    <a:pt x="46" y="12"/>
                    <a:pt x="43" y="19"/>
                  </a:cubicBezTo>
                  <a:cubicBezTo>
                    <a:pt x="37" y="10"/>
                    <a:pt x="29" y="4"/>
                    <a:pt x="18" y="9"/>
                  </a:cubicBezTo>
                  <a:cubicBezTo>
                    <a:pt x="6" y="15"/>
                    <a:pt x="0" y="28"/>
                    <a:pt x="2" y="41"/>
                  </a:cubicBezTo>
                  <a:cubicBezTo>
                    <a:pt x="5" y="57"/>
                    <a:pt x="14" y="72"/>
                    <a:pt x="19" y="87"/>
                  </a:cubicBezTo>
                  <a:cubicBezTo>
                    <a:pt x="26" y="106"/>
                    <a:pt x="29" y="126"/>
                    <a:pt x="39" y="144"/>
                  </a:cubicBezTo>
                  <a:cubicBezTo>
                    <a:pt x="40" y="146"/>
                    <a:pt x="44" y="145"/>
                    <a:pt x="43" y="142"/>
                  </a:cubicBezTo>
                  <a:cubicBezTo>
                    <a:pt x="38" y="127"/>
                    <a:pt x="33" y="112"/>
                    <a:pt x="29" y="96"/>
                  </a:cubicBezTo>
                  <a:cubicBezTo>
                    <a:pt x="27" y="91"/>
                    <a:pt x="25" y="85"/>
                    <a:pt x="23" y="80"/>
                  </a:cubicBezTo>
                  <a:cubicBezTo>
                    <a:pt x="35" y="82"/>
                    <a:pt x="48" y="80"/>
                    <a:pt x="59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5" y="80"/>
                    <a:pt x="89" y="81"/>
                    <a:pt x="94" y="80"/>
                  </a:cubicBezTo>
                  <a:cubicBezTo>
                    <a:pt x="91" y="87"/>
                    <a:pt x="89" y="93"/>
                    <a:pt x="87" y="100"/>
                  </a:cubicBezTo>
                  <a:cubicBezTo>
                    <a:pt x="81" y="117"/>
                    <a:pt x="78" y="134"/>
                    <a:pt x="71" y="150"/>
                  </a:cubicBezTo>
                  <a:cubicBezTo>
                    <a:pt x="69" y="156"/>
                    <a:pt x="78" y="158"/>
                    <a:pt x="80" y="153"/>
                  </a:cubicBezTo>
                  <a:cubicBezTo>
                    <a:pt x="88" y="134"/>
                    <a:pt x="91" y="113"/>
                    <a:pt x="97" y="93"/>
                  </a:cubicBezTo>
                  <a:cubicBezTo>
                    <a:pt x="101" y="83"/>
                    <a:pt x="105" y="74"/>
                    <a:pt x="110" y="65"/>
                  </a:cubicBezTo>
                  <a:cubicBezTo>
                    <a:pt x="114" y="56"/>
                    <a:pt x="118" y="47"/>
                    <a:pt x="120" y="38"/>
                  </a:cubicBezTo>
                  <a:cubicBezTo>
                    <a:pt x="122" y="27"/>
                    <a:pt x="118" y="8"/>
                    <a:pt x="106" y="4"/>
                  </a:cubicBezTo>
                  <a:close/>
                  <a:moveTo>
                    <a:pt x="105" y="57"/>
                  </a:moveTo>
                  <a:cubicBezTo>
                    <a:pt x="101" y="64"/>
                    <a:pt x="98" y="71"/>
                    <a:pt x="95" y="78"/>
                  </a:cubicBezTo>
                  <a:cubicBezTo>
                    <a:pt x="90" y="77"/>
                    <a:pt x="85" y="78"/>
                    <a:pt x="80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48" y="78"/>
                    <a:pt x="34" y="76"/>
                    <a:pt x="23" y="78"/>
                  </a:cubicBezTo>
                  <a:cubicBezTo>
                    <a:pt x="20" y="71"/>
                    <a:pt x="17" y="63"/>
                    <a:pt x="14" y="56"/>
                  </a:cubicBezTo>
                  <a:cubicBezTo>
                    <a:pt x="10" y="46"/>
                    <a:pt x="6" y="34"/>
                    <a:pt x="11" y="24"/>
                  </a:cubicBezTo>
                  <a:cubicBezTo>
                    <a:pt x="14" y="18"/>
                    <a:pt x="22" y="12"/>
                    <a:pt x="28" y="14"/>
                  </a:cubicBezTo>
                  <a:cubicBezTo>
                    <a:pt x="34" y="15"/>
                    <a:pt x="38" y="24"/>
                    <a:pt x="40" y="29"/>
                  </a:cubicBezTo>
                  <a:cubicBezTo>
                    <a:pt x="42" y="31"/>
                    <a:pt x="46" y="30"/>
                    <a:pt x="46" y="28"/>
                  </a:cubicBezTo>
                  <a:cubicBezTo>
                    <a:pt x="48" y="21"/>
                    <a:pt x="53" y="15"/>
                    <a:pt x="60" y="13"/>
                  </a:cubicBezTo>
                  <a:cubicBezTo>
                    <a:pt x="69" y="11"/>
                    <a:pt x="74" y="19"/>
                    <a:pt x="76" y="27"/>
                  </a:cubicBezTo>
                  <a:cubicBezTo>
                    <a:pt x="77" y="30"/>
                    <a:pt x="81" y="30"/>
                    <a:pt x="83" y="27"/>
                  </a:cubicBezTo>
                  <a:cubicBezTo>
                    <a:pt x="88" y="19"/>
                    <a:pt x="100" y="2"/>
                    <a:pt x="109" y="17"/>
                  </a:cubicBezTo>
                  <a:cubicBezTo>
                    <a:pt x="117" y="30"/>
                    <a:pt x="111" y="45"/>
                    <a:pt x="105" y="57"/>
                  </a:cubicBezTo>
                  <a:close/>
                </a:path>
              </a:pathLst>
            </a:custGeom>
            <a:solidFill>
              <a:srgbClr val="FBF8F3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0" name="Rectangle 282"/>
            <p:cNvSpPr/>
            <p:nvPr/>
          </p:nvSpPr>
          <p:spPr>
            <a:xfrm>
              <a:off x="1246188" y="4635500"/>
              <a:ext cx="325438" cy="269875"/>
            </a:xfrm>
            <a:prstGeom prst="rect">
              <a:avLst/>
            </a:prstGeom>
            <a:solidFill>
              <a:srgbClr val="3B505B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601" name="Freeform 283"/>
            <p:cNvSpPr/>
            <p:nvPr/>
          </p:nvSpPr>
          <p:spPr>
            <a:xfrm>
              <a:off x="1246188" y="4746625"/>
              <a:ext cx="325438" cy="139700"/>
            </a:xfrm>
            <a:custGeom>
              <a:avLst/>
              <a:gdLst/>
              <a:ahLst/>
              <a:cxnLst>
                <a:cxn ang="0">
                  <a:pos x="0" y="136088440"/>
                </a:cxn>
                <a:cxn ang="0">
                  <a:pos x="0" y="221773772"/>
                </a:cxn>
                <a:cxn ang="0">
                  <a:pos x="516633663" y="85685308"/>
                </a:cxn>
                <a:cxn ang="0">
                  <a:pos x="516633663" y="0"/>
                </a:cxn>
                <a:cxn ang="0">
                  <a:pos x="0" y="136088440"/>
                </a:cxn>
              </a:cxnLst>
              <a:pathLst>
                <a:path w="205" h="88">
                  <a:moveTo>
                    <a:pt x="0" y="54"/>
                  </a:moveTo>
                  <a:lnTo>
                    <a:pt x="0" y="88"/>
                  </a:lnTo>
                  <a:lnTo>
                    <a:pt x="205" y="34"/>
                  </a:lnTo>
                  <a:lnTo>
                    <a:pt x="205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26313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2" name="Freeform 284"/>
            <p:cNvSpPr/>
            <p:nvPr/>
          </p:nvSpPr>
          <p:spPr>
            <a:xfrm>
              <a:off x="1246188" y="4649788"/>
              <a:ext cx="325438" cy="141288"/>
            </a:xfrm>
            <a:custGeom>
              <a:avLst/>
              <a:gdLst/>
              <a:ahLst/>
              <a:cxnLst>
                <a:cxn ang="0">
                  <a:pos x="516633663" y="0"/>
                </a:cxn>
                <a:cxn ang="0">
                  <a:pos x="0" y="138609880"/>
                </a:cxn>
                <a:cxn ang="0">
                  <a:pos x="0" y="224295516"/>
                </a:cxn>
                <a:cxn ang="0">
                  <a:pos x="516633663" y="85685611"/>
                </a:cxn>
                <a:cxn ang="0">
                  <a:pos x="516633663" y="0"/>
                </a:cxn>
              </a:cxnLst>
              <a:pathLst>
                <a:path w="205" h="89">
                  <a:moveTo>
                    <a:pt x="205" y="0"/>
                  </a:moveTo>
                  <a:lnTo>
                    <a:pt x="0" y="55"/>
                  </a:lnTo>
                  <a:lnTo>
                    <a:pt x="0" y="89"/>
                  </a:lnTo>
                  <a:lnTo>
                    <a:pt x="205" y="3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26313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3" name="Freeform 285"/>
            <p:cNvSpPr/>
            <p:nvPr/>
          </p:nvSpPr>
          <p:spPr>
            <a:xfrm>
              <a:off x="1246188" y="4905375"/>
              <a:ext cx="325438" cy="50800"/>
            </a:xfrm>
            <a:custGeom>
              <a:avLst/>
              <a:gdLst/>
              <a:ahLst/>
              <a:cxnLst>
                <a:cxn ang="0">
                  <a:pos x="471270795" y="80644986"/>
                </a:cxn>
                <a:cxn ang="0">
                  <a:pos x="516633663" y="0"/>
                </a:cxn>
                <a:cxn ang="0">
                  <a:pos x="0" y="0"/>
                </a:cxn>
                <a:cxn ang="0">
                  <a:pos x="45362881" y="80644986"/>
                </a:cxn>
                <a:cxn ang="0">
                  <a:pos x="471270795" y="80644986"/>
                </a:cxn>
              </a:cxnLst>
              <a:pathLst>
                <a:path w="205" h="32">
                  <a:moveTo>
                    <a:pt x="187" y="32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18" y="32"/>
                  </a:lnTo>
                  <a:lnTo>
                    <a:pt x="187" y="32"/>
                  </a:lnTo>
                  <a:close/>
                </a:path>
              </a:pathLst>
            </a:custGeom>
            <a:solidFill>
              <a:srgbClr val="26313A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4" name="Rectangle 286"/>
            <p:cNvSpPr/>
            <p:nvPr/>
          </p:nvSpPr>
          <p:spPr>
            <a:xfrm>
              <a:off x="1368425" y="3587750"/>
              <a:ext cx="53975" cy="244475"/>
            </a:xfrm>
            <a:prstGeom prst="rect">
              <a:avLst/>
            </a:prstGeom>
            <a:solidFill>
              <a:srgbClr val="FFD522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605" name="Freeform 287"/>
            <p:cNvSpPr/>
            <p:nvPr/>
          </p:nvSpPr>
          <p:spPr>
            <a:xfrm>
              <a:off x="933450" y="3763963"/>
              <a:ext cx="211138" cy="211138"/>
            </a:xfrm>
            <a:custGeom>
              <a:avLst/>
              <a:gdLst/>
              <a:ahLst/>
              <a:cxnLst>
                <a:cxn ang="0">
                  <a:pos x="335182314" y="269658127"/>
                </a:cxn>
                <a:cxn ang="0">
                  <a:pos x="274698449" y="335182314"/>
                </a:cxn>
                <a:cxn ang="0">
                  <a:pos x="0" y="63004845"/>
                </a:cxn>
                <a:cxn ang="0">
                  <a:pos x="63004845" y="0"/>
                </a:cxn>
                <a:cxn ang="0">
                  <a:pos x="335182314" y="269658127"/>
                </a:cxn>
              </a:cxnLst>
              <a:pathLst>
                <a:path w="133" h="133">
                  <a:moveTo>
                    <a:pt x="133" y="107"/>
                  </a:moveTo>
                  <a:lnTo>
                    <a:pt x="109" y="133"/>
                  </a:lnTo>
                  <a:lnTo>
                    <a:pt x="0" y="25"/>
                  </a:lnTo>
                  <a:lnTo>
                    <a:pt x="25" y="0"/>
                  </a:lnTo>
                  <a:lnTo>
                    <a:pt x="133" y="107"/>
                  </a:lnTo>
                  <a:close/>
                </a:path>
              </a:pathLst>
            </a:custGeom>
            <a:solidFill>
              <a:srgbClr val="FFD52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0606" name="Rectangle 288"/>
            <p:cNvSpPr/>
            <p:nvPr/>
          </p:nvSpPr>
          <p:spPr>
            <a:xfrm>
              <a:off x="776288" y="4205288"/>
              <a:ext cx="246063" cy="57150"/>
            </a:xfrm>
            <a:prstGeom prst="rect">
              <a:avLst/>
            </a:prstGeom>
            <a:solidFill>
              <a:srgbClr val="FFD522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607" name="Rectangle 289"/>
            <p:cNvSpPr/>
            <p:nvPr/>
          </p:nvSpPr>
          <p:spPr>
            <a:xfrm>
              <a:off x="1795463" y="4179888"/>
              <a:ext cx="244475" cy="57150"/>
            </a:xfrm>
            <a:prstGeom prst="rect">
              <a:avLst/>
            </a:prstGeom>
            <a:solidFill>
              <a:srgbClr val="FFD522"/>
            </a:solidFill>
            <a:ln w="9525">
              <a:noFill/>
            </a:ln>
          </p:spPr>
          <p:txBody>
            <a:bodyPr anchor="t"/>
            <a:p>
              <a:endParaRPr lang="en-US" altLang="zh-CN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40608" name="Freeform 290"/>
            <p:cNvSpPr/>
            <p:nvPr/>
          </p:nvSpPr>
          <p:spPr>
            <a:xfrm>
              <a:off x="1654175" y="3743325"/>
              <a:ext cx="212725" cy="214313"/>
            </a:xfrm>
            <a:custGeom>
              <a:avLst/>
              <a:gdLst/>
              <a:ahLst/>
              <a:cxnLst>
                <a:cxn ang="0">
                  <a:pos x="63004696" y="340222627"/>
                </a:cxn>
                <a:cxn ang="0">
                  <a:pos x="0" y="277217808"/>
                </a:cxn>
                <a:cxn ang="0">
                  <a:pos x="274697799" y="0"/>
                </a:cxn>
                <a:cxn ang="0">
                  <a:pos x="337700883" y="63004843"/>
                </a:cxn>
                <a:cxn ang="0">
                  <a:pos x="63004696" y="340222627"/>
                </a:cxn>
              </a:cxnLst>
              <a:pathLst>
                <a:path w="134" h="135">
                  <a:moveTo>
                    <a:pt x="25" y="135"/>
                  </a:moveTo>
                  <a:lnTo>
                    <a:pt x="0" y="110"/>
                  </a:lnTo>
                  <a:lnTo>
                    <a:pt x="109" y="0"/>
                  </a:lnTo>
                  <a:lnTo>
                    <a:pt x="134" y="25"/>
                  </a:lnTo>
                  <a:lnTo>
                    <a:pt x="25" y="135"/>
                  </a:lnTo>
                  <a:close/>
                </a:path>
              </a:pathLst>
            </a:custGeom>
            <a:solidFill>
              <a:srgbClr val="FFD52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245485" y="5054600"/>
            <a:ext cx="29146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不是。是反问句。</a:t>
            </a:r>
            <a:endParaRPr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395" y="588645"/>
            <a:ext cx="2074545" cy="631825"/>
            <a:chOff x="303" y="1316"/>
            <a:chExt cx="3388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686" y="1383"/>
              <a:ext cx="3005" cy="883"/>
              <a:chOff x="740224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740224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880155" y="326149"/>
                <a:ext cx="2076254" cy="528056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500505" y="1572260"/>
            <a:ext cx="6407150" cy="4605303"/>
            <a:chOff x="822" y="2611"/>
            <a:chExt cx="8689" cy="6442"/>
          </a:xfrm>
        </p:grpSpPr>
        <p:pic>
          <p:nvPicPr>
            <p:cNvPr id="33145" name="图片 6" descr="E:\公司文件\PPT课件模板\卡通背景图片 [转换].png卡通背景图片 [转换]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22" y="2611"/>
              <a:ext cx="8689" cy="64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1510" y="2900"/>
              <a:ext cx="7110" cy="37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fontAlgn="auto">
                <a:lnSpc>
                  <a:spcPct val="150000"/>
                </a:lnSpc>
              </a:pPr>
              <a:r>
                <a:rPr sz="2800" b="1" dirty="0" smtClean="0">
                  <a:ln>
                    <a:noFill/>
                  </a:ln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反问句：</a:t>
              </a:r>
              <a:r>
                <a:rPr sz="2800" b="1" dirty="0" smtClean="0">
                  <a:ln>
                    <a:noFill/>
                  </a:ln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为了加强语气，用疑问句的形式表示确定的意思。常用肯定形式表示否定，用否定形式表示肯定。</a:t>
              </a:r>
              <a:endPara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1197610" y="3661410"/>
            <a:ext cx="38512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 dirty="0" smtClean="0">
                <a:ln>
                  <a:noFill/>
                </a:ln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②</a:t>
            </a:r>
            <a:r>
              <a:rPr sz="2800" b="1" dirty="0" smtClean="0">
                <a:ln>
                  <a:noFill/>
                </a:ln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叶子上的虫子不用治。</a:t>
            </a:r>
            <a:endParaRPr sz="2800" b="1" dirty="0" smtClean="0">
              <a:ln>
                <a:noFill/>
              </a:ln>
              <a:solidFill>
                <a:srgbClr val="00B0F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265" y="1440815"/>
            <a:ext cx="63671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en-US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叶子上的虫还用治？</a:t>
            </a:r>
            <a:r>
              <a:rPr lang="en-US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这句话是肯定的语气还是否定的语气呢？</a:t>
            </a:r>
            <a:endParaRPr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3625" y="2948305"/>
            <a:ext cx="4119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怎样把它改为陈述句呢？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2035" y="2302510"/>
            <a:ext cx="1222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否定。</a:t>
            </a:r>
            <a:endParaRPr lang="zh-CN" sz="28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43965" y="4648835"/>
            <a:ext cx="44907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哪句表达效果好？为什么？</a:t>
            </a:r>
            <a:endParaRPr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0700" y="5448935"/>
            <a:ext cx="82600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en-US" alt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   </a:t>
            </a: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</a:t>
            </a:r>
            <a:r>
              <a:rPr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句。因为</a:t>
            </a:r>
            <a:r>
              <a:rPr lang="zh-CN"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它</a:t>
            </a: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用反问句的形式把主人认为叶子上的虫子不用治的心理生动</a:t>
            </a:r>
            <a:r>
              <a:rPr lang="zh-CN"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地</a:t>
            </a: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表达了出来。</a:t>
            </a:r>
            <a:endParaRPr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301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" y="3611245"/>
            <a:ext cx="750570" cy="836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6" grpId="0"/>
      <p:bldP spid="11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7425" y="3375660"/>
            <a:ext cx="3039110" cy="3068320"/>
          </a:xfrm>
          <a:prstGeom prst="rect">
            <a:avLst/>
          </a:prstGeom>
        </p:spPr>
      </p:pic>
      <p:sp>
        <p:nvSpPr>
          <p:cNvPr id="6" name="圆角矩形 3"/>
          <p:cNvSpPr/>
          <p:nvPr/>
        </p:nvSpPr>
        <p:spPr>
          <a:xfrm>
            <a:off x="609600" y="3517265"/>
            <a:ext cx="4321175" cy="882650"/>
          </a:xfrm>
          <a:custGeom>
            <a:avLst/>
            <a:gdLst/>
            <a:ahLst/>
            <a:cxnLst/>
            <a:rect l="l" t="t" r="r" b="b"/>
            <a:pathLst>
              <a:path w="7632848" h="1788477">
                <a:moveTo>
                  <a:pt x="399670" y="0"/>
                </a:moveTo>
                <a:lnTo>
                  <a:pt x="7632848" y="0"/>
                </a:lnTo>
                <a:lnTo>
                  <a:pt x="7632848" y="1788477"/>
                </a:lnTo>
                <a:lnTo>
                  <a:pt x="0" y="1788477"/>
                </a:lnTo>
                <a:lnTo>
                  <a:pt x="0" y="399670"/>
                </a:lnTo>
                <a:cubicBezTo>
                  <a:pt x="0" y="178938"/>
                  <a:pt x="178938" y="0"/>
                  <a:pt x="39967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CC99FF"/>
              </a:gs>
              <a:gs pos="33000">
                <a:srgbClr val="CC66FF"/>
              </a:gs>
              <a:gs pos="0">
                <a:srgbClr val="CC66FF"/>
              </a:gs>
              <a:gs pos="68000">
                <a:srgbClr val="CC66FF"/>
              </a:gs>
              <a:gs pos="15000">
                <a:srgbClr val="CC66FF"/>
              </a:gs>
              <a:gs pos="94000">
                <a:srgbClr val="CC99FF"/>
              </a:gs>
            </a:gsLst>
            <a:lin ang="0" scaled="1"/>
            <a:tileRect/>
          </a:gradFill>
          <a:ln w="25400" cap="flat" cmpd="sng" algn="ctr">
            <a:solidFill>
              <a:srgbClr val="CC66FF"/>
            </a:solidFill>
            <a:prstDash val="solid"/>
          </a:ln>
          <a:effectLst>
            <a:outerShdw dist="38100" dir="5400000" algn="t" rotWithShape="0">
              <a:prstClr val="black">
                <a:alpha val="21000"/>
              </a:prstClr>
            </a:outerShdw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4" name="等腰三角形 6"/>
          <p:cNvSpPr/>
          <p:nvPr/>
        </p:nvSpPr>
        <p:spPr>
          <a:xfrm rot="16200000" flipH="1">
            <a:off x="4408805" y="-1127760"/>
            <a:ext cx="1508760" cy="6645275"/>
          </a:xfrm>
          <a:custGeom>
            <a:avLst/>
            <a:gdLst/>
            <a:ahLst/>
            <a:cxnLst/>
            <a:rect l="l" t="t" r="r" b="b"/>
            <a:pathLst>
              <a:path w="1818202" h="6038409">
                <a:moveTo>
                  <a:pt x="0" y="421786"/>
                </a:moveTo>
                <a:lnTo>
                  <a:pt x="0" y="5534354"/>
                </a:lnTo>
                <a:lnTo>
                  <a:pt x="560140" y="5534354"/>
                </a:lnTo>
                <a:lnTo>
                  <a:pt x="909102" y="6038409"/>
                </a:lnTo>
                <a:lnTo>
                  <a:pt x="1258063" y="5534354"/>
                </a:lnTo>
                <a:lnTo>
                  <a:pt x="1818202" y="5534354"/>
                </a:lnTo>
                <a:lnTo>
                  <a:pt x="1818202" y="421786"/>
                </a:lnTo>
                <a:lnTo>
                  <a:pt x="1201108" y="421786"/>
                </a:lnTo>
                <a:lnTo>
                  <a:pt x="909102" y="0"/>
                </a:lnTo>
                <a:lnTo>
                  <a:pt x="617096" y="421786"/>
                </a:lnTo>
                <a:close/>
              </a:path>
            </a:pathLst>
          </a:custGeom>
          <a:gradFill flip="none" rotWithShape="1">
            <a:gsLst>
              <a:gs pos="0">
                <a:srgbClr val="CC99FF"/>
              </a:gs>
              <a:gs pos="100000">
                <a:sysClr val="window" lastClr="FFFFFF"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solidFill>
              <a:schemeClr val="bg1">
                <a:lumMod val="75000"/>
              </a:schemeClr>
            </a:solidFill>
            <a:prstDash val="solid"/>
          </a:ln>
          <a:effectLst>
            <a:outerShdw blurRad="50800" dist="38100" dir="5400000" algn="t" rotWithShape="0">
              <a:prstClr val="black">
                <a:alpha val="19000"/>
              </a:prstClr>
            </a:outerShdw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542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11923"/>
            <a:ext cx="1401763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4"/>
          <p:cNvGrpSpPr/>
          <p:nvPr/>
        </p:nvGrpSpPr>
        <p:grpSpPr>
          <a:xfrm>
            <a:off x="142978" y="391040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2428875" y="1412240"/>
            <a:ext cx="54692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同学们，你们觉得这个爱葫芦的人最后会得到他想要的葫芦吗？</a:t>
            </a:r>
            <a:endParaRPr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4BACC6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 rot="10800000" flipH="1">
            <a:off x="490130" y="3147304"/>
            <a:ext cx="8424936" cy="228321"/>
          </a:xfrm>
          <a:prstGeom prst="rect">
            <a:avLst/>
          </a:prstGeom>
          <a:gradFill>
            <a:gsLst>
              <a:gs pos="27000">
                <a:srgbClr val="CC66FF"/>
              </a:gs>
              <a:gs pos="20000">
                <a:srgbClr val="CC99FF"/>
              </a:gs>
              <a:gs pos="90000">
                <a:srgbClr val="CC99FF"/>
              </a:gs>
              <a:gs pos="60000">
                <a:srgbClr val="CC66FF"/>
              </a:gs>
            </a:gsLst>
            <a:lin ang="3000000" scaled="0"/>
          </a:gradFill>
          <a:ln>
            <a:noFill/>
          </a:ln>
          <a:effectLst/>
        </p:spPr>
      </p:pic>
      <p:sp>
        <p:nvSpPr>
          <p:cNvPr id="17" name="文本框 16"/>
          <p:cNvSpPr txBox="1"/>
          <p:nvPr/>
        </p:nvSpPr>
        <p:spPr>
          <a:xfrm>
            <a:off x="1313180" y="3697605"/>
            <a:ext cx="20866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为什么呢？</a:t>
            </a:r>
            <a:endParaRPr lang="zh-CN"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35545" y="2853690"/>
            <a:ext cx="1228725" cy="521970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zh-CN"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不会。</a:t>
            </a:r>
            <a:endParaRPr lang="zh-CN"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0220" y="4399915"/>
            <a:ext cx="557720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因为蚜虫越来越多，会把叶子的养分吸收完，叶子就会枯萎，小葫芦得不到叶子给的养分也会死掉。</a:t>
            </a:r>
            <a:endParaRPr lang="zh-CN" sz="2800" b="1" dirty="0" smtClean="0">
              <a:ln>
                <a:noFill/>
              </a:ln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0" grpId="0" bldLvl="0" animBg="1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245" y="1700530"/>
            <a:ext cx="2069465" cy="384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对角圆角矩形 36"/>
          <p:cNvSpPr/>
          <p:nvPr/>
        </p:nvSpPr>
        <p:spPr>
          <a:xfrm>
            <a:off x="520700" y="1700530"/>
            <a:ext cx="4379595" cy="1120775"/>
          </a:xfrm>
          <a:prstGeom prst="round2DiagRect">
            <a:avLst/>
          </a:prstGeom>
          <a:solidFill>
            <a:srgbClr val="D99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758825" y="1795145"/>
            <a:ext cx="3548380" cy="73723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小葫芦怎么样了呢？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3118485" y="3106420"/>
            <a:ext cx="544322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ea typeface="微软雅黑" panose="020B0503020204020204" charset="-122"/>
              </a:rPr>
              <a:t>小葫芦慢慢地变黄了，一个一个都落了。</a:t>
            </a:r>
            <a:endParaRPr lang="zh-CN" altLang="zh-CN" sz="2400" b="1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>
            <a:off x="3118485" y="4170680"/>
            <a:ext cx="192722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400" b="1">
                <a:solidFill>
                  <a:srgbClr val="C00000"/>
                </a:solidFill>
                <a:ea typeface="微软雅黑" panose="020B0503020204020204" charset="-122"/>
              </a:rPr>
              <a:t>为什么呢？</a:t>
            </a:r>
            <a:endParaRPr lang="zh-CN" altLang="zh-CN" sz="2400" b="1">
              <a:solidFill>
                <a:srgbClr val="C00000"/>
              </a:solidFill>
              <a:ea typeface="微软雅黑" panose="020B0503020204020204" charset="-122"/>
            </a:endParaRPr>
          </a:p>
        </p:txBody>
      </p:sp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3118485" y="5090160"/>
            <a:ext cx="376428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400" b="1">
                <a:solidFill>
                  <a:schemeClr val="tx1"/>
                </a:solidFill>
                <a:ea typeface="微软雅黑" panose="020B0503020204020204" charset="-122"/>
              </a:rPr>
              <a:t>因为叶子上的蚜虫更多了。</a:t>
            </a:r>
            <a:endParaRPr lang="zh-CN" altLang="zh-CN" sz="2400" b="1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3965" y="631190"/>
            <a:ext cx="2503805" cy="2527935"/>
          </a:xfrm>
          <a:prstGeom prst="ellipse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8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919480" y="3890010"/>
            <a:ext cx="7409180" cy="2522220"/>
            <a:chOff x="2782" y="6357"/>
            <a:chExt cx="9063" cy="3480"/>
          </a:xfrm>
        </p:grpSpPr>
        <p:pic>
          <p:nvPicPr>
            <p:cNvPr id="31746" name="图片 1" descr="C:\Users\Administrator\Desktop\图片1.png图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82" y="6357"/>
              <a:ext cx="9063" cy="34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文本框 6"/>
            <p:cNvSpPr txBox="1"/>
            <p:nvPr/>
          </p:nvSpPr>
          <p:spPr>
            <a:xfrm>
              <a:off x="5471" y="7142"/>
              <a:ext cx="6206" cy="1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/>
              <a:r>
                <a:rPr lang="zh-CN" sz="2800" b="1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我们会给葫芦施肥、浇水，还会帮葫芦除去叶子上的害虫，让葫芦健康地成长。</a:t>
              </a:r>
              <a:endPara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48460" y="530860"/>
            <a:ext cx="5963920" cy="3223260"/>
            <a:chOff x="1683" y="1607"/>
            <a:chExt cx="9392" cy="5076"/>
          </a:xfrm>
        </p:grpSpPr>
        <p:pic>
          <p:nvPicPr>
            <p:cNvPr id="37892" name="图片 5" descr="图片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68" y="1607"/>
              <a:ext cx="7007" cy="33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5136" y="2348"/>
              <a:ext cx="5853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2800" b="1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同学们，如果是你们，你们会怎样做呢？</a:t>
              </a:r>
              <a:endPara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7891" name="图片 4" descr="图片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83" y="4068"/>
              <a:ext cx="2314" cy="26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2018665" y="3693795"/>
            <a:ext cx="68300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</a:pPr>
            <a:r>
              <a: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种葫芦的人得不到葫芦是因为：葫芦的生长要靠叶子制造养分，叶子与葫芦的联系很密切，叶子长了虫却不及时治，小葫芦就会变黄落光，所以就得不到葫芦。</a:t>
            </a:r>
            <a:endParaRPr lang="zh-CN" sz="28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13690" y="975360"/>
            <a:ext cx="6077585" cy="3359150"/>
            <a:chOff x="1504" y="1607"/>
            <a:chExt cx="9571" cy="5290"/>
          </a:xfrm>
        </p:grpSpPr>
        <p:pic>
          <p:nvPicPr>
            <p:cNvPr id="37892" name="图片 5" descr="图片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68" y="1607"/>
              <a:ext cx="7007" cy="38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文本框 2"/>
            <p:cNvSpPr txBox="1"/>
            <p:nvPr/>
          </p:nvSpPr>
          <p:spPr>
            <a:xfrm>
              <a:off x="5066" y="1999"/>
              <a:ext cx="5853" cy="2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sz="2800" b="1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同学们，你们想一想，种葫芦的人想要葫芦，为什么最后却一个也没得到呢？</a:t>
              </a:r>
              <a:endParaRPr lang="zh-CN" sz="28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7891" name="图片 4" descr="图片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4" y="4282"/>
              <a:ext cx="2314" cy="26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双波形 1"/>
          <p:cNvSpPr/>
          <p:nvPr/>
        </p:nvSpPr>
        <p:spPr>
          <a:xfrm>
            <a:off x="609600" y="3820160"/>
            <a:ext cx="5207635" cy="2301875"/>
          </a:xfrm>
          <a:prstGeom prst="doubleWav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归纳总结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09055" y="1191895"/>
            <a:ext cx="2102485" cy="23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双波形 2"/>
          <p:cNvSpPr/>
          <p:nvPr/>
        </p:nvSpPr>
        <p:spPr>
          <a:xfrm>
            <a:off x="1905000" y="1440815"/>
            <a:ext cx="4572000" cy="2108200"/>
          </a:xfrm>
          <a:prstGeom prst="doubleWav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66566" name="矩形 7"/>
          <p:cNvSpPr>
            <a:spLocks noChangeArrowheads="1"/>
          </p:cNvSpPr>
          <p:nvPr/>
        </p:nvSpPr>
        <p:spPr bwMode="auto">
          <a:xfrm>
            <a:off x="2428875" y="1895475"/>
            <a:ext cx="367284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《我要的是葫芦》这篇课文讲述了什么故事？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988060" y="4004945"/>
            <a:ext cx="4450715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这篇课文写的是一个种葫芦的人因为没有治葫芦叶上的蚜虫，所以他的小葫芦一个个都落了。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395" y="3820160"/>
            <a:ext cx="2503805" cy="252793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1"/>
          <p:cNvSpPr/>
          <p:nvPr/>
        </p:nvSpPr>
        <p:spPr>
          <a:xfrm>
            <a:off x="903605" y="1407160"/>
            <a:ext cx="7458075" cy="4396105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7075" y="580287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89" y="325868"/>
                <a:ext cx="2112335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导入新课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8" name="TextBox 31"/>
          <p:cNvSpPr txBox="1"/>
          <p:nvPr/>
        </p:nvSpPr>
        <p:spPr>
          <a:xfrm>
            <a:off x="1083945" y="1444625"/>
            <a:ext cx="71367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话说从前，有一个老爷爷得到了一</a:t>
            </a:r>
            <a:r>
              <a:rPr 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颗</a:t>
            </a:r>
            <a:r>
              <a:rPr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宝葫芦籽，种出了红、橙、黄、绿、青、蓝、紫七个大葫芦，这七个大葫芦成熟了之后变成了七个小娃娃，这七个小娃娃本领可大了，有的力大无穷，有的会喷火，有的会吐水，还有的能看到千里以外的事物</a:t>
            </a:r>
            <a:r>
              <a:rPr 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301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6263" y="4426903"/>
            <a:ext cx="3095625" cy="1962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归纳总结</a:t>
                </a:r>
                <a:endParaRPr lang="zh-CN" altLang="en-US" sz="20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09055" y="1191895"/>
            <a:ext cx="1969135" cy="2231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双波形 2"/>
          <p:cNvSpPr/>
          <p:nvPr/>
        </p:nvSpPr>
        <p:spPr>
          <a:xfrm>
            <a:off x="1551940" y="1441450"/>
            <a:ext cx="4925060" cy="2672080"/>
          </a:xfrm>
          <a:prstGeom prst="doubleWave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/>
            </a:pPr>
            <a:endParaRPr lang="zh-CN" altLang="en-US"/>
          </a:p>
        </p:txBody>
      </p:sp>
      <p:sp>
        <p:nvSpPr>
          <p:cNvPr id="66566" name="矩形 7"/>
          <p:cNvSpPr>
            <a:spLocks noChangeArrowheads="1"/>
          </p:cNvSpPr>
          <p:nvPr/>
        </p:nvSpPr>
        <p:spPr bwMode="auto">
          <a:xfrm>
            <a:off x="1601470" y="1952625"/>
            <a:ext cx="482663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400" b="1">
                <a:ea typeface="微软雅黑" panose="020B0503020204020204" charset="-122"/>
              </a:rPr>
              <a:t>《我要的是葫芦》这篇课文告诉了我们什么道理？</a:t>
            </a:r>
            <a:endParaRPr lang="zh-CN" altLang="zh-CN" sz="2400" b="1">
              <a:ea typeface="微软雅黑" panose="020B0503020204020204" charset="-122"/>
            </a:endParaRPr>
          </a:p>
        </p:txBody>
      </p: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1431290" y="4725035"/>
            <a:ext cx="5520690" cy="119888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zh-CN" sz="2400" b="1">
                <a:ea typeface="微软雅黑" panose="020B0503020204020204" charset="-122"/>
              </a:rPr>
              <a:t>做事情要注意事物之间的联系，不能片面地去看待问题。</a:t>
            </a:r>
            <a:endParaRPr lang="zh-CN" altLang="zh-CN" sz="2400" b="1">
              <a:ea typeface="微软雅黑" panose="020B050302020402020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14384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课堂练习</a:t>
                </a:r>
                <a:endParaRPr lang="en-US" altLang="zh-CN" sz="20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446" b="98641" l="0" r="989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470" y="629920"/>
            <a:ext cx="5721350" cy="5570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997984" y="3186097"/>
            <a:ext cx="3723005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p>
            <a:pPr marL="0" marR="0" lvl="0" indent="2667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我会扩词。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266700" algn="l" rtl="0" eaLnBrk="0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想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）（       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谢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  ）（       ）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2800" b="1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怪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       ）（       ） 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8" name="TextBox 58"/>
          <p:cNvSpPr txBox="1"/>
          <p:nvPr/>
        </p:nvSpPr>
        <p:spPr>
          <a:xfrm>
            <a:off x="4039850" y="4006757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思想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59"/>
          <p:cNvSpPr txBox="1"/>
          <p:nvPr/>
        </p:nvSpPr>
        <p:spPr>
          <a:xfrm>
            <a:off x="4040172" y="4676984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谢谢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TextBox 61"/>
          <p:cNvSpPr txBox="1"/>
          <p:nvPr/>
        </p:nvSpPr>
        <p:spPr>
          <a:xfrm>
            <a:off x="4040807" y="5298023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奇怪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5427399" y="4010599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想法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5427399" y="4677036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答谢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TextBox 61"/>
          <p:cNvSpPr txBox="1"/>
          <p:nvPr/>
        </p:nvSpPr>
        <p:spPr>
          <a:xfrm>
            <a:off x="5427647" y="5298023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怪人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972560" y="2647315"/>
            <a:ext cx="4468495" cy="30829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2978" y="514384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作业布置</a:t>
                </a:r>
                <a:endParaRPr lang="en-US" altLang="zh-CN" sz="20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336415" y="3039110"/>
            <a:ext cx="3741420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0" algn="just" fontAlgn="auto">
              <a:lnSpc>
                <a:spcPct val="150000"/>
              </a:lnSpc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1.带感情地朗读课文，注意句子的语气。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indent="0" algn="just" fontAlgn="auto">
              <a:lnSpc>
                <a:spcPct val="150000"/>
              </a:lnSpc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2.完成课后习题。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27652" name="图片 1" descr="学习用品图片 [转换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1572895"/>
            <a:ext cx="3595688" cy="4468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标题 1"/>
          <p:cNvSpPr>
            <a:spLocks noGrp="1"/>
          </p:cNvSpPr>
          <p:nvPr/>
        </p:nvSpPr>
        <p:spPr>
          <a:xfrm>
            <a:off x="1612583" y="2784793"/>
            <a:ext cx="1239837" cy="2538412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algn="ctr">
              <a:lnSpc>
                <a:spcPct val="90000"/>
              </a:lnSpc>
            </a:pPr>
            <a:r>
              <a:rPr lang="zh-CN" altLang="en-US" sz="40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作</a:t>
            </a:r>
            <a:endParaRPr lang="zh-CN" altLang="en-US" sz="40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40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业</a:t>
            </a:r>
            <a:endParaRPr lang="zh-CN" altLang="en-US" sz="40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40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布</a:t>
            </a:r>
            <a:endParaRPr lang="zh-CN" altLang="en-US" sz="40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40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置</a:t>
            </a:r>
            <a:endParaRPr lang="zh-CN" altLang="en-US" sz="40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3014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619760"/>
            <a:ext cx="1838325" cy="149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34720" y="1618615"/>
            <a:ext cx="7085330" cy="424116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2978" y="514384"/>
            <a:ext cx="2286000" cy="631825"/>
            <a:chOff x="303" y="1316"/>
            <a:chExt cx="3600" cy="995"/>
          </a:xfrm>
          <a:solidFill>
            <a:srgbClr val="00B0F0"/>
          </a:solidFill>
        </p:grpSpPr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课堂小结</a:t>
                </a:r>
                <a:endParaRPr lang="zh-CN" altLang="en-US" sz="24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6" name="矩形 5"/>
          <p:cNvSpPr/>
          <p:nvPr/>
        </p:nvSpPr>
        <p:spPr>
          <a:xfrm>
            <a:off x="1103630" y="1824355"/>
            <a:ext cx="6747510" cy="396938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《我要的是葫芦》这篇小短文描述了一个爱葫芦的人种葫芦时，只知道要葫芦果实，不知道要杀死叶子上的蚜虫，结果什么都没得到。告诉我们：事物之间是相互联系的，不能光看点，要看面，明白果实与叶子密切联系的自然常识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3016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9448" y="4438333"/>
            <a:ext cx="3095625" cy="196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8095" y="865505"/>
            <a:ext cx="2295525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14384"/>
            <a:ext cx="2286000" cy="631825"/>
            <a:chOff x="303" y="1316"/>
            <a:chExt cx="3600" cy="995"/>
          </a:xfrm>
          <a:solidFill>
            <a:srgbClr val="00B0F0"/>
          </a:solidFill>
        </p:grpSpPr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uFillTx/>
                    <a:latin typeface="微软雅黑" panose="020B0503020204020204" charset="-122"/>
                  </a:rPr>
                  <a:t>板书设计</a:t>
                </a:r>
                <a:endParaRPr lang="zh-CN" altLang="en-US" sz="2000" b="1" dirty="0" smtClean="0">
                  <a:solidFill>
                    <a:schemeClr val="bg1"/>
                  </a:solidFill>
                  <a:uFillTx/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148965" y="1482090"/>
            <a:ext cx="2779395" cy="73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我要的是葫芦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903095" y="2646045"/>
            <a:ext cx="2095500" cy="73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266700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绿叶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455420" y="3705860"/>
            <a:ext cx="2347595" cy="73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一些蚜虫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517265" y="2646045"/>
            <a:ext cx="2095500" cy="73723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p>
            <a:pPr lvl="0" indent="266700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小花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567555" y="3633470"/>
            <a:ext cx="2188210" cy="73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变黄了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126355" y="2646045"/>
            <a:ext cx="2095500" cy="73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266700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小葫芦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524000" y="4921250"/>
            <a:ext cx="2854325" cy="73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蚜虫更多了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7416800" y="2818765"/>
            <a:ext cx="494030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0" fontAlgn="auto">
              <a:lnSpc>
                <a:spcPct val="1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叶和果有联系  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033645" y="4921250"/>
            <a:ext cx="2877185" cy="737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266700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都落了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pic>
        <p:nvPicPr>
          <p:cNvPr id="4301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2380" y="730250"/>
            <a:ext cx="2295525" cy="1581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80" y="5205413"/>
            <a:ext cx="1152525" cy="122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1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25" y="5481638"/>
            <a:ext cx="817563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 2050"/>
          <p:cNvSpPr/>
          <p:nvPr/>
        </p:nvSpPr>
        <p:spPr bwMode="auto">
          <a:xfrm rot="10800000" flipH="1">
            <a:off x="6939280" y="3012440"/>
            <a:ext cx="175895" cy="248285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2465070" y="3319780"/>
            <a:ext cx="123825" cy="60007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 rot="17460000">
            <a:off x="3851275" y="2625725"/>
            <a:ext cx="207010" cy="204597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下箭头 17"/>
          <p:cNvSpPr/>
          <p:nvPr/>
        </p:nvSpPr>
        <p:spPr>
          <a:xfrm>
            <a:off x="2465070" y="4443095"/>
            <a:ext cx="123825" cy="60007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下箭头 24"/>
          <p:cNvSpPr/>
          <p:nvPr/>
        </p:nvSpPr>
        <p:spPr>
          <a:xfrm>
            <a:off x="5928360" y="3320415"/>
            <a:ext cx="230505" cy="172275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bldLvl="0" animBg="1"/>
      <p:bldP spid="2" grpId="0" bldLvl="0" animBg="1"/>
      <p:bldP spid="8" grpId="0" bldLvl="0" animBg="1"/>
      <p:bldP spid="7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2050" grpId="0" animBg="1"/>
      <p:bldP spid="16" grpId="0" animBg="1"/>
      <p:bldP spid="17" grpId="0" bldLvl="0" animBg="1"/>
      <p:bldP spid="18" grpId="0" bldLvl="0" animBg="1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微软雅黑" panose="020B0503020204020204" charset="-122"/>
                  </a:rPr>
                  <a:t>导入新课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0" name="TextBox 31"/>
          <p:cNvSpPr txBox="1"/>
          <p:nvPr/>
        </p:nvSpPr>
        <p:spPr>
          <a:xfrm>
            <a:off x="7397115" y="1771015"/>
            <a:ext cx="88074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我要的是葫芦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0" y="1440815"/>
            <a:ext cx="5865495" cy="484695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12085" y="300990"/>
            <a:ext cx="4764405" cy="5135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圆角矩形 45"/>
          <p:cNvSpPr/>
          <p:nvPr/>
        </p:nvSpPr>
        <p:spPr>
          <a:xfrm>
            <a:off x="2349500" y="3234055"/>
            <a:ext cx="5745480" cy="26879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Century Gothic" panose="020B0502020202020204" charset="0"/>
            </a:endParaRPr>
          </a:p>
        </p:txBody>
      </p:sp>
      <p:grpSp>
        <p:nvGrpSpPr>
          <p:cNvPr id="16" name="组合 52"/>
          <p:cNvGrpSpPr/>
          <p:nvPr/>
        </p:nvGrpSpPr>
        <p:grpSpPr bwMode="auto">
          <a:xfrm>
            <a:off x="6803708" y="5166360"/>
            <a:ext cx="539750" cy="539750"/>
            <a:chOff x="1475656" y="1916832"/>
            <a:chExt cx="890133" cy="840000"/>
          </a:xfrm>
        </p:grpSpPr>
        <p:sp>
          <p:nvSpPr>
            <p:cNvPr id="17" name="矩形 16"/>
            <p:cNvSpPr/>
            <p:nvPr/>
          </p:nvSpPr>
          <p:spPr>
            <a:xfrm>
              <a:off x="1475656" y="1916832"/>
              <a:ext cx="890133" cy="84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latin typeface="Century Gothic" panose="020B0502020202020204" charset="0"/>
              </a:endParaRPr>
            </a:p>
          </p:txBody>
        </p:sp>
        <p:cxnSp>
          <p:nvCxnSpPr>
            <p:cNvPr id="25" name="直接连接符 24"/>
            <p:cNvCxnSpPr>
              <a:stCxn id="17" idx="1"/>
              <a:endCxn id="17" idx="3"/>
            </p:cNvCxnSpPr>
            <p:nvPr/>
          </p:nvCxnSpPr>
          <p:spPr>
            <a:xfrm>
              <a:off x="1475656" y="2336832"/>
              <a:ext cx="890133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17" idx="0"/>
              <a:endCxn id="17" idx="2"/>
            </p:cNvCxnSpPr>
            <p:nvPr/>
          </p:nvCxnSpPr>
          <p:spPr>
            <a:xfrm>
              <a:off x="1920723" y="1916832"/>
              <a:ext cx="0" cy="840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52"/>
          <p:cNvGrpSpPr/>
          <p:nvPr/>
        </p:nvGrpSpPr>
        <p:grpSpPr bwMode="auto">
          <a:xfrm>
            <a:off x="5860733" y="5166360"/>
            <a:ext cx="539750" cy="539750"/>
            <a:chOff x="1475656" y="1916832"/>
            <a:chExt cx="890133" cy="840000"/>
          </a:xfrm>
        </p:grpSpPr>
        <p:sp>
          <p:nvSpPr>
            <p:cNvPr id="38" name="矩形 37"/>
            <p:cNvSpPr/>
            <p:nvPr/>
          </p:nvSpPr>
          <p:spPr>
            <a:xfrm>
              <a:off x="1475656" y="1916832"/>
              <a:ext cx="890133" cy="84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Century Gothic" panose="020B0502020202020204" charset="0"/>
              </a:endParaRPr>
            </a:p>
          </p:txBody>
        </p:sp>
        <p:cxnSp>
          <p:nvCxnSpPr>
            <p:cNvPr id="39" name="直接连接符 38"/>
            <p:cNvCxnSpPr>
              <a:stCxn id="38" idx="1"/>
              <a:endCxn id="38" idx="3"/>
            </p:cNvCxnSpPr>
            <p:nvPr/>
          </p:nvCxnSpPr>
          <p:spPr>
            <a:xfrm>
              <a:off x="1475656" y="2336832"/>
              <a:ext cx="890133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8" idx="0"/>
              <a:endCxn id="38" idx="2"/>
            </p:cNvCxnSpPr>
            <p:nvPr/>
          </p:nvCxnSpPr>
          <p:spPr>
            <a:xfrm>
              <a:off x="1920723" y="1916832"/>
              <a:ext cx="0" cy="840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52"/>
          <p:cNvGrpSpPr/>
          <p:nvPr/>
        </p:nvGrpSpPr>
        <p:grpSpPr bwMode="auto">
          <a:xfrm>
            <a:off x="4713923" y="5166360"/>
            <a:ext cx="539750" cy="539750"/>
            <a:chOff x="1475656" y="1916832"/>
            <a:chExt cx="890133" cy="840000"/>
          </a:xfrm>
        </p:grpSpPr>
        <p:sp>
          <p:nvSpPr>
            <p:cNvPr id="33" name="矩形 32"/>
            <p:cNvSpPr/>
            <p:nvPr/>
          </p:nvSpPr>
          <p:spPr>
            <a:xfrm>
              <a:off x="1475656" y="1916832"/>
              <a:ext cx="890133" cy="84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Century Gothic" panose="020B0502020202020204" charset="0"/>
              </a:endParaRPr>
            </a:p>
          </p:txBody>
        </p:sp>
        <p:cxnSp>
          <p:nvCxnSpPr>
            <p:cNvPr id="34" name="直接连接符 33"/>
            <p:cNvCxnSpPr>
              <a:stCxn id="33" idx="1"/>
              <a:endCxn id="33" idx="3"/>
            </p:cNvCxnSpPr>
            <p:nvPr/>
          </p:nvCxnSpPr>
          <p:spPr>
            <a:xfrm>
              <a:off x="1475656" y="2336832"/>
              <a:ext cx="890133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33" idx="0"/>
              <a:endCxn id="33" idx="2"/>
            </p:cNvCxnSpPr>
            <p:nvPr/>
          </p:nvCxnSpPr>
          <p:spPr>
            <a:xfrm>
              <a:off x="1920723" y="1916832"/>
              <a:ext cx="0" cy="840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52"/>
          <p:cNvGrpSpPr/>
          <p:nvPr/>
        </p:nvGrpSpPr>
        <p:grpSpPr bwMode="auto">
          <a:xfrm>
            <a:off x="3643948" y="5175250"/>
            <a:ext cx="539750" cy="539750"/>
            <a:chOff x="1475656" y="1916832"/>
            <a:chExt cx="890133" cy="840000"/>
          </a:xfrm>
        </p:grpSpPr>
        <p:sp>
          <p:nvSpPr>
            <p:cNvPr id="28" name="矩形 27"/>
            <p:cNvSpPr/>
            <p:nvPr/>
          </p:nvSpPr>
          <p:spPr>
            <a:xfrm>
              <a:off x="1475656" y="1916832"/>
              <a:ext cx="890133" cy="84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Century Gothic" panose="020B0502020202020204" charset="0"/>
              </a:endParaRPr>
            </a:p>
          </p:txBody>
        </p:sp>
        <p:cxnSp>
          <p:nvCxnSpPr>
            <p:cNvPr id="30" name="直接连接符 29"/>
            <p:cNvCxnSpPr>
              <a:stCxn id="28" idx="1"/>
              <a:endCxn id="28" idx="3"/>
            </p:cNvCxnSpPr>
            <p:nvPr/>
          </p:nvCxnSpPr>
          <p:spPr>
            <a:xfrm>
              <a:off x="1475656" y="2336832"/>
              <a:ext cx="890133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8" idx="0"/>
              <a:endCxn id="28" idx="2"/>
            </p:cNvCxnSpPr>
            <p:nvPr/>
          </p:nvCxnSpPr>
          <p:spPr>
            <a:xfrm>
              <a:off x="1920723" y="1916832"/>
              <a:ext cx="0" cy="840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52"/>
          <p:cNvGrpSpPr/>
          <p:nvPr/>
        </p:nvGrpSpPr>
        <p:grpSpPr bwMode="auto">
          <a:xfrm>
            <a:off x="6533833" y="4067175"/>
            <a:ext cx="539750" cy="539750"/>
            <a:chOff x="1475656" y="1916832"/>
            <a:chExt cx="890133" cy="840000"/>
          </a:xfrm>
        </p:grpSpPr>
        <p:sp>
          <p:nvSpPr>
            <p:cNvPr id="13" name="矩形 12"/>
            <p:cNvSpPr/>
            <p:nvPr/>
          </p:nvSpPr>
          <p:spPr>
            <a:xfrm>
              <a:off x="1475656" y="1916832"/>
              <a:ext cx="890133" cy="84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latin typeface="Century Gothic" panose="020B0502020202020204" charset="0"/>
              </a:endParaRPr>
            </a:p>
          </p:txBody>
        </p:sp>
        <p:cxnSp>
          <p:nvCxnSpPr>
            <p:cNvPr id="14" name="直接连接符 13"/>
            <p:cNvCxnSpPr>
              <a:stCxn id="13" idx="1"/>
              <a:endCxn id="13" idx="3"/>
            </p:cNvCxnSpPr>
            <p:nvPr/>
          </p:nvCxnSpPr>
          <p:spPr>
            <a:xfrm>
              <a:off x="1475656" y="2336832"/>
              <a:ext cx="890133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3" idx="0"/>
              <a:endCxn id="13" idx="2"/>
            </p:cNvCxnSpPr>
            <p:nvPr/>
          </p:nvCxnSpPr>
          <p:spPr>
            <a:xfrm>
              <a:off x="1920723" y="1916832"/>
              <a:ext cx="0" cy="840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52"/>
          <p:cNvGrpSpPr/>
          <p:nvPr/>
        </p:nvGrpSpPr>
        <p:grpSpPr bwMode="auto">
          <a:xfrm>
            <a:off x="5400358" y="4067175"/>
            <a:ext cx="539750" cy="539750"/>
            <a:chOff x="1475656" y="1916832"/>
            <a:chExt cx="890133" cy="840000"/>
          </a:xfrm>
        </p:grpSpPr>
        <p:sp>
          <p:nvSpPr>
            <p:cNvPr id="8" name="矩形 7"/>
            <p:cNvSpPr/>
            <p:nvPr/>
          </p:nvSpPr>
          <p:spPr>
            <a:xfrm>
              <a:off x="1475656" y="1916832"/>
              <a:ext cx="890133" cy="84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latin typeface="Century Gothic" panose="020B0502020202020204" charset="0"/>
              </a:endParaRPr>
            </a:p>
          </p:txBody>
        </p:sp>
        <p:cxnSp>
          <p:nvCxnSpPr>
            <p:cNvPr id="9" name="直接连接符 8"/>
            <p:cNvCxnSpPr>
              <a:stCxn id="8" idx="1"/>
              <a:endCxn id="8" idx="3"/>
            </p:cNvCxnSpPr>
            <p:nvPr/>
          </p:nvCxnSpPr>
          <p:spPr>
            <a:xfrm>
              <a:off x="1475656" y="2336832"/>
              <a:ext cx="890133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8" idx="0"/>
              <a:endCxn id="8" idx="2"/>
            </p:cNvCxnSpPr>
            <p:nvPr/>
          </p:nvCxnSpPr>
          <p:spPr>
            <a:xfrm>
              <a:off x="1920723" y="1916832"/>
              <a:ext cx="0" cy="840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93" name="组合 52"/>
          <p:cNvGrpSpPr/>
          <p:nvPr/>
        </p:nvGrpSpPr>
        <p:grpSpPr bwMode="auto">
          <a:xfrm>
            <a:off x="4301808" y="4045585"/>
            <a:ext cx="539750" cy="539750"/>
            <a:chOff x="1475656" y="1916832"/>
            <a:chExt cx="890133" cy="840000"/>
          </a:xfrm>
        </p:grpSpPr>
        <p:sp>
          <p:nvSpPr>
            <p:cNvPr id="54" name="矩形 53"/>
            <p:cNvSpPr/>
            <p:nvPr/>
          </p:nvSpPr>
          <p:spPr>
            <a:xfrm>
              <a:off x="1475656" y="1916832"/>
              <a:ext cx="890133" cy="84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latin typeface="Century Gothic" panose="020B0502020202020204" charset="0"/>
              </a:endParaRPr>
            </a:p>
          </p:txBody>
        </p:sp>
        <p:cxnSp>
          <p:nvCxnSpPr>
            <p:cNvPr id="55" name="直接连接符 54"/>
            <p:cNvCxnSpPr>
              <a:stCxn id="54" idx="1"/>
              <a:endCxn id="54" idx="3"/>
            </p:cNvCxnSpPr>
            <p:nvPr/>
          </p:nvCxnSpPr>
          <p:spPr>
            <a:xfrm>
              <a:off x="1475656" y="2336832"/>
              <a:ext cx="890133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54" idx="0"/>
              <a:endCxn id="54" idx="2"/>
            </p:cNvCxnSpPr>
            <p:nvPr/>
          </p:nvCxnSpPr>
          <p:spPr>
            <a:xfrm>
              <a:off x="1920723" y="1916832"/>
              <a:ext cx="0" cy="840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63105" y="580287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Century Gothic" panose="020B0502020202020204" charset="0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Century Gothic" panose="020B050202020202020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Century Gothic" panose="020B0502020202020204" charset="0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89" y="325868"/>
                <a:ext cx="2112335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Century Gothic" panose="020B0502020202020204" charset="0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Century Gothic" panose="020B0502020202020204" charset="0"/>
                    <a:ea typeface="黑体" panose="02010609060101010101" pitchFamily="49" charset="-122"/>
                  </a:rPr>
                  <a:t>认读生字</a:t>
                </a:r>
                <a:endParaRPr lang="zh-CN" altLang="en-US" sz="2000" b="1" dirty="0">
                  <a:solidFill>
                    <a:schemeClr val="bg1"/>
                  </a:solidFill>
                  <a:latin typeface="Century Gothic" panose="020B0502020202020204" charset="0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Century Gothic" panose="020B0502020202020204" charset="0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Century Gothic" panose="020B0502020202020204" charset="0"/>
                </a:endParaRPr>
              </a:p>
            </p:txBody>
          </p:sp>
        </p:grpSp>
      </p:grpSp>
      <p:pic>
        <p:nvPicPr>
          <p:cNvPr id="286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695" y="1397635"/>
            <a:ext cx="1319213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3" name="矩形 1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6798" y="2657158"/>
            <a:ext cx="116840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TextBox 36"/>
          <p:cNvSpPr txBox="1">
            <a:spLocks noChangeArrowheads="1"/>
          </p:cNvSpPr>
          <p:nvPr/>
        </p:nvSpPr>
        <p:spPr bwMode="auto">
          <a:xfrm>
            <a:off x="1323975" y="2983548"/>
            <a:ext cx="614363" cy="2317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Century Gothic" panose="020B0502020202020204" charset="0"/>
                <a:ea typeface="微软雅黑" panose="020B0503020204020204" charset="-122"/>
                <a:cs typeface="微软雅黑" panose="020B0503020204020204" charset="-122"/>
              </a:rPr>
              <a:t>我 来 认 生 字</a:t>
            </a:r>
            <a:endParaRPr lang="zh-CN" altLang="en-US" sz="2800" b="1">
              <a:solidFill>
                <a:srgbClr val="FF0000"/>
              </a:solidFill>
              <a:latin typeface="Century Gothic" panose="020B0502020202020204" charset="0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218940" y="3522663"/>
            <a:ext cx="70675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xiè </a:t>
            </a:r>
            <a:endParaRPr sz="2800" b="1">
              <a:latin typeface="Century Gothic" panose="020B0502020202020204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301808" y="4067175"/>
            <a:ext cx="5397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谢</a:t>
            </a:r>
            <a:r>
              <a:rPr lang="zh-CN" altLang="en-US" sz="2800" b="1">
                <a:solidFill>
                  <a:schemeClr val="bg1"/>
                </a:solidFill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bg1"/>
              </a:solidFill>
              <a:latin typeface="Century Gothic" panose="020B0502020202020204" charset="0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164455" y="3544888"/>
            <a:ext cx="115062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xiăng</a:t>
            </a:r>
            <a:endParaRPr sz="2800" b="1">
              <a:latin typeface="Century Gothic" panose="020B0502020202020204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5384483" y="4045268"/>
            <a:ext cx="5556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想</a:t>
            </a:r>
            <a:r>
              <a:rPr lang="zh-CN" altLang="en-US" sz="2800" b="1">
                <a:solidFill>
                  <a:schemeClr val="bg1"/>
                </a:solidFill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bg1"/>
              </a:solidFill>
              <a:latin typeface="Century Gothic" panose="020B0502020202020204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332220" y="3545205"/>
            <a:ext cx="94361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dīng </a:t>
            </a:r>
            <a:endParaRPr altLang="zh-CN" sz="2800" b="1">
              <a:latin typeface="Century Gothic" panose="020B0502020202020204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6517958" y="4056380"/>
            <a:ext cx="5556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盯</a:t>
            </a:r>
            <a:endParaRPr lang="zh-CN" altLang="en-US" sz="2800" b="1">
              <a:latin typeface="Century Gothic" panose="020B0502020202020204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545523" y="4657090"/>
            <a:ext cx="73596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yán</a:t>
            </a:r>
            <a:endParaRPr sz="2800" b="1">
              <a:latin typeface="Century Gothic" panose="020B0502020202020204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3643948" y="5174933"/>
            <a:ext cx="5556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言</a:t>
            </a:r>
            <a:r>
              <a:rPr lang="zh-CN" altLang="en-US" sz="2800" b="1">
                <a:solidFill>
                  <a:schemeClr val="bg1"/>
                </a:solidFill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bg1"/>
              </a:solidFill>
              <a:latin typeface="Century Gothic" panose="020B0502020202020204" charset="0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4658360" y="4644073"/>
            <a:ext cx="6673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lín </a:t>
            </a:r>
            <a:endParaRPr lang="zh-CN" altLang="en-US" sz="2800" b="1">
              <a:latin typeface="Century Gothic" panose="020B0502020202020204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4713923" y="5166360"/>
            <a:ext cx="5556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邻</a:t>
            </a:r>
            <a:r>
              <a:rPr lang="zh-CN" altLang="en-US" sz="2800" b="1">
                <a:solidFill>
                  <a:schemeClr val="bg1"/>
                </a:solidFill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bg1"/>
              </a:solidFill>
              <a:latin typeface="Century Gothic" panose="020B0502020202020204" charset="0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5791518" y="4657090"/>
            <a:ext cx="7264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zhì </a:t>
            </a:r>
            <a:endParaRPr sz="2800" b="1">
              <a:latin typeface="Century Gothic" panose="020B0502020202020204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5860733" y="5166360"/>
            <a:ext cx="5556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治</a:t>
            </a:r>
            <a:r>
              <a:rPr lang="zh-CN" altLang="en-US" sz="2800" b="1">
                <a:solidFill>
                  <a:schemeClr val="bg1"/>
                </a:solidFill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bg1"/>
              </a:solidFill>
              <a:latin typeface="Century Gothic" panose="020B0502020202020204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795453" y="5175250"/>
            <a:ext cx="5556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怪</a:t>
            </a:r>
            <a:r>
              <a:rPr lang="zh-CN" altLang="en-US" sz="2800" b="1">
                <a:solidFill>
                  <a:schemeClr val="bg1"/>
                </a:solidFill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bg1"/>
              </a:solidFill>
              <a:latin typeface="Century Gothic" panose="020B0502020202020204" charset="0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611938" y="4644390"/>
            <a:ext cx="9239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guài </a:t>
            </a:r>
            <a:endParaRPr sz="2800" b="1">
              <a:latin typeface="Century Gothic" panose="020B0502020202020204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29293" y="3523615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algn="l"/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kē</a:t>
            </a:r>
            <a:endParaRPr sz="2800" b="1">
              <a:latin typeface="Century Gothic" panose="020B0502020202020204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43" name="组合 52"/>
          <p:cNvGrpSpPr/>
          <p:nvPr/>
        </p:nvGrpSpPr>
        <p:grpSpPr bwMode="auto">
          <a:xfrm>
            <a:off x="3228023" y="4045585"/>
            <a:ext cx="539750" cy="539750"/>
            <a:chOff x="1475656" y="1916832"/>
            <a:chExt cx="890133" cy="840000"/>
          </a:xfrm>
        </p:grpSpPr>
        <p:sp>
          <p:nvSpPr>
            <p:cNvPr id="44" name="矩形 43"/>
            <p:cNvSpPr/>
            <p:nvPr/>
          </p:nvSpPr>
          <p:spPr>
            <a:xfrm>
              <a:off x="1475656" y="1916832"/>
              <a:ext cx="890133" cy="840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/>
              </a:pPr>
              <a:endParaRPr lang="zh-CN" altLang="en-US">
                <a:latin typeface="Century Gothic" panose="020B0502020202020204" charset="0"/>
              </a:endParaRPr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>
              <a:off x="1475656" y="2336832"/>
              <a:ext cx="890133" cy="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44" idx="0"/>
              <a:endCxn id="44" idx="2"/>
            </p:cNvCxnSpPr>
            <p:nvPr/>
          </p:nvCxnSpPr>
          <p:spPr>
            <a:xfrm>
              <a:off x="1920723" y="1916832"/>
              <a:ext cx="0" cy="840000"/>
            </a:xfrm>
            <a:prstGeom prst="line">
              <a:avLst/>
            </a:prstGeom>
            <a:ln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198813" y="4044633"/>
            <a:ext cx="55562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sz="2800" b="1"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棵</a:t>
            </a:r>
            <a:r>
              <a:rPr lang="zh-CN" altLang="en-US" sz="2800" b="1">
                <a:solidFill>
                  <a:schemeClr val="bg1"/>
                </a:solidFill>
                <a:latin typeface="Century Gothic" panose="020B0502020202020204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>
              <a:solidFill>
                <a:schemeClr val="bg1"/>
              </a:solidFill>
              <a:latin typeface="Century Gothic" panose="020B0502020202020204" charset="0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18" grpId="0"/>
      <p:bldP spid="2" grpId="0"/>
      <p:bldP spid="63" grpId="0"/>
      <p:bldP spid="29" grpId="0"/>
      <p:bldP spid="64" grpId="0"/>
      <p:bldP spid="42" grpId="0"/>
      <p:bldP spid="66" grpId="0"/>
      <p:bldP spid="47" grpId="0"/>
      <p:bldP spid="67" grpId="0"/>
      <p:bldP spid="52" grpId="0"/>
      <p:bldP spid="68" grpId="0"/>
      <p:bldP spid="6" grpId="0"/>
      <p:bldP spid="36" grpId="0"/>
      <p:bldP spid="3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初读感知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2" name="组合 37"/>
          <p:cNvGrpSpPr/>
          <p:nvPr/>
        </p:nvGrpSpPr>
        <p:grpSpPr>
          <a:xfrm>
            <a:off x="315283" y="2076299"/>
            <a:ext cx="2726308" cy="2254381"/>
            <a:chOff x="1124859" y="2374900"/>
            <a:chExt cx="3389358" cy="3365356"/>
          </a:xfrm>
        </p:grpSpPr>
        <p:sp>
          <p:nvSpPr>
            <p:cNvPr id="6" name="Freeform 4"/>
            <p:cNvSpPr/>
            <p:nvPr/>
          </p:nvSpPr>
          <p:spPr bwMode="gray">
            <a:xfrm rot="328192">
              <a:off x="1870075" y="3189288"/>
              <a:ext cx="385763" cy="190500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Freeform 5"/>
            <p:cNvSpPr/>
            <p:nvPr/>
          </p:nvSpPr>
          <p:spPr bwMode="gray">
            <a:xfrm rot="328192">
              <a:off x="2484438" y="3787775"/>
              <a:ext cx="360363" cy="153988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Freeform 6"/>
            <p:cNvSpPr/>
            <p:nvPr/>
          </p:nvSpPr>
          <p:spPr bwMode="gray">
            <a:xfrm rot="328192">
              <a:off x="2166938" y="2825750"/>
              <a:ext cx="473075" cy="439738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gray">
            <a:xfrm rot="328192">
              <a:off x="2752725" y="2689225"/>
              <a:ext cx="590550" cy="1176338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9"/>
            <p:cNvSpPr/>
            <p:nvPr/>
          </p:nvSpPr>
          <p:spPr bwMode="gray">
            <a:xfrm rot="328192">
              <a:off x="2606675" y="4281488"/>
              <a:ext cx="400050" cy="177800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Freeform 10"/>
            <p:cNvSpPr/>
            <p:nvPr/>
          </p:nvSpPr>
          <p:spPr bwMode="gray">
            <a:xfrm rot="328192">
              <a:off x="2844800" y="3968750"/>
              <a:ext cx="184150" cy="387350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Freeform 8"/>
            <p:cNvSpPr/>
            <p:nvPr/>
          </p:nvSpPr>
          <p:spPr bwMode="gray">
            <a:xfrm rot="328192">
              <a:off x="2509838" y="3949700"/>
              <a:ext cx="461963" cy="452438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3"/>
            <p:cNvSpPr/>
            <p:nvPr/>
          </p:nvSpPr>
          <p:spPr bwMode="gray">
            <a:xfrm rot="328192">
              <a:off x="1803400" y="2374900"/>
              <a:ext cx="1370013" cy="1508125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gradFill rotWithShape="1">
              <a:gsLst>
                <a:gs pos="0">
                  <a:srgbClr val="F68426"/>
                </a:gs>
                <a:gs pos="50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2700000" scaled="1"/>
            </a:gradFill>
            <a:ln>
              <a:noFill/>
            </a:ln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7" name="Picture 9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784350" y="4433888"/>
              <a:ext cx="1935163" cy="27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1124859" y="4974615"/>
              <a:ext cx="3389358" cy="765641"/>
            </a:xfrm>
            <a:prstGeom prst="rect">
              <a:avLst/>
            </a:prstGeom>
            <a:solidFill>
              <a:srgbClr val="F68426"/>
            </a:solidFill>
            <a:ln w="25400" cap="flat" cmpd="sng" algn="ctr">
              <a:solidFill>
                <a:srgbClr val="F6842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60" name="Oval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667" y="4330966"/>
            <a:ext cx="1457049" cy="146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" name="矩形 52"/>
          <p:cNvSpPr/>
          <p:nvPr/>
        </p:nvSpPr>
        <p:spPr>
          <a:xfrm>
            <a:off x="217770" y="3782241"/>
            <a:ext cx="232600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盯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的偏旁是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353971" y="4714620"/>
            <a:ext cx="54038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目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0" name="组合 38"/>
          <p:cNvGrpSpPr/>
          <p:nvPr/>
        </p:nvGrpSpPr>
        <p:grpSpPr>
          <a:xfrm>
            <a:off x="4546988" y="3009470"/>
            <a:ext cx="2676642" cy="2730546"/>
            <a:chOff x="5422899" y="2273300"/>
            <a:chExt cx="2735507" cy="3188490"/>
          </a:xfrm>
        </p:grpSpPr>
        <p:sp>
          <p:nvSpPr>
            <p:cNvPr id="51" name="Freeform 4"/>
            <p:cNvSpPr/>
            <p:nvPr/>
          </p:nvSpPr>
          <p:spPr bwMode="gray">
            <a:xfrm rot="1960988">
              <a:off x="6122988" y="2876550"/>
              <a:ext cx="385762" cy="188913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5"/>
            <p:cNvSpPr/>
            <p:nvPr/>
          </p:nvSpPr>
          <p:spPr bwMode="gray">
            <a:xfrm rot="1960988">
              <a:off x="6405563" y="3686175"/>
              <a:ext cx="360362" cy="152400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6"/>
            <p:cNvSpPr/>
            <p:nvPr/>
          </p:nvSpPr>
          <p:spPr bwMode="gray">
            <a:xfrm rot="1960988">
              <a:off x="6491288" y="2695575"/>
              <a:ext cx="473075" cy="439738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7"/>
            <p:cNvSpPr/>
            <p:nvPr/>
          </p:nvSpPr>
          <p:spPr bwMode="gray">
            <a:xfrm rot="1960988">
              <a:off x="6899275" y="2827338"/>
              <a:ext cx="590550" cy="1174750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Freeform 9"/>
            <p:cNvSpPr/>
            <p:nvPr/>
          </p:nvSpPr>
          <p:spPr bwMode="gray">
            <a:xfrm rot="1960988">
              <a:off x="6281738" y="4187825"/>
              <a:ext cx="400050" cy="177800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Freeform 10"/>
            <p:cNvSpPr/>
            <p:nvPr/>
          </p:nvSpPr>
          <p:spPr bwMode="gray">
            <a:xfrm rot="1960988">
              <a:off x="6599238" y="3957638"/>
              <a:ext cx="184150" cy="387350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8"/>
            <p:cNvSpPr/>
            <p:nvPr/>
          </p:nvSpPr>
          <p:spPr bwMode="gray">
            <a:xfrm rot="1960988">
              <a:off x="6278563" y="3849688"/>
              <a:ext cx="461962" cy="45085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3"/>
            <p:cNvSpPr/>
            <p:nvPr/>
          </p:nvSpPr>
          <p:spPr bwMode="gray">
            <a:xfrm rot="1960988">
              <a:off x="6078538" y="2273300"/>
              <a:ext cx="1370012" cy="1508125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gradFill rotWithShape="1">
              <a:gsLst>
                <a:gs pos="0">
                  <a:srgbClr val="F68426"/>
                </a:gs>
                <a:gs pos="50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62" name="Picture 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548313" y="4433888"/>
              <a:ext cx="1935162" cy="27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矩形 62"/>
            <p:cNvSpPr/>
            <p:nvPr/>
          </p:nvSpPr>
          <p:spPr>
            <a:xfrm>
              <a:off x="5422899" y="4760835"/>
              <a:ext cx="2735507" cy="700955"/>
            </a:xfrm>
            <a:prstGeom prst="rect">
              <a:avLst/>
            </a:prstGeom>
            <a:solidFill>
              <a:srgbClr val="F68426"/>
            </a:solidFill>
            <a:ln w="25400" cap="flat" cmpd="sng" algn="ctr">
              <a:solidFill>
                <a:srgbClr val="F6842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4525455" y="5178265"/>
            <a:ext cx="232600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谢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的偏旁是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6" name="组合 39"/>
          <p:cNvGrpSpPr/>
          <p:nvPr/>
        </p:nvGrpSpPr>
        <p:grpSpPr>
          <a:xfrm>
            <a:off x="2402613" y="2451339"/>
            <a:ext cx="2540221" cy="2574235"/>
            <a:chOff x="1680143" y="2090738"/>
            <a:chExt cx="4898692" cy="4966126"/>
          </a:xfrm>
        </p:grpSpPr>
        <p:sp>
          <p:nvSpPr>
            <p:cNvPr id="67" name="Freeform 4"/>
            <p:cNvSpPr/>
            <p:nvPr/>
          </p:nvSpPr>
          <p:spPr bwMode="gray">
            <a:xfrm rot="1448142">
              <a:off x="3641725" y="3206751"/>
              <a:ext cx="642938" cy="315913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5"/>
            <p:cNvSpPr/>
            <p:nvPr/>
          </p:nvSpPr>
          <p:spPr bwMode="gray">
            <a:xfrm rot="1448142">
              <a:off x="4303713" y="4473576"/>
              <a:ext cx="598488" cy="254000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6"/>
            <p:cNvSpPr/>
            <p:nvPr/>
          </p:nvSpPr>
          <p:spPr bwMode="gray">
            <a:xfrm rot="1448142">
              <a:off x="4235450" y="2805113"/>
              <a:ext cx="785813" cy="733425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7"/>
            <p:cNvSpPr/>
            <p:nvPr/>
          </p:nvSpPr>
          <p:spPr bwMode="gray">
            <a:xfrm rot="1448142">
              <a:off x="5030788" y="2900363"/>
              <a:ext cx="982663" cy="1958975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9"/>
            <p:cNvSpPr/>
            <p:nvPr/>
          </p:nvSpPr>
          <p:spPr bwMode="gray">
            <a:xfrm rot="1448142">
              <a:off x="4227513" y="5327651"/>
              <a:ext cx="665163" cy="295275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10"/>
            <p:cNvSpPr/>
            <p:nvPr/>
          </p:nvSpPr>
          <p:spPr bwMode="gray">
            <a:xfrm rot="1448142">
              <a:off x="4719638" y="4894263"/>
              <a:ext cx="307975" cy="644525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8"/>
            <p:cNvSpPr/>
            <p:nvPr/>
          </p:nvSpPr>
          <p:spPr bwMode="gray">
            <a:xfrm rot="1448142">
              <a:off x="4171950" y="4757738"/>
              <a:ext cx="769938" cy="752475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3"/>
            <p:cNvSpPr/>
            <p:nvPr/>
          </p:nvSpPr>
          <p:spPr bwMode="gray">
            <a:xfrm rot="1448142">
              <a:off x="3575050" y="2090738"/>
              <a:ext cx="2282825" cy="2513013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gradFill rotWithShape="1">
              <a:gsLst>
                <a:gs pos="0">
                  <a:srgbClr val="F68426"/>
                </a:gs>
                <a:gs pos="50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75" name="Picture 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59113" y="5583238"/>
              <a:ext cx="2954337" cy="415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矩形 75"/>
            <p:cNvSpPr/>
            <p:nvPr/>
          </p:nvSpPr>
          <p:spPr>
            <a:xfrm>
              <a:off x="1680143" y="5999164"/>
              <a:ext cx="4898692" cy="1057700"/>
            </a:xfrm>
            <a:prstGeom prst="rect">
              <a:avLst/>
            </a:prstGeom>
            <a:solidFill>
              <a:srgbClr val="F68426"/>
            </a:solidFill>
            <a:ln w="25400" cap="flat" cmpd="sng" algn="ctr">
              <a:solidFill>
                <a:srgbClr val="F6842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2309393" y="4462844"/>
            <a:ext cx="232600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治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”的偏旁是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8" name="组合 38"/>
          <p:cNvGrpSpPr/>
          <p:nvPr/>
        </p:nvGrpSpPr>
        <p:grpSpPr>
          <a:xfrm>
            <a:off x="6573412" y="2508936"/>
            <a:ext cx="2340782" cy="2489569"/>
            <a:chOff x="5263102" y="2273300"/>
            <a:chExt cx="2720880" cy="3320644"/>
          </a:xfrm>
        </p:grpSpPr>
        <p:sp>
          <p:nvSpPr>
            <p:cNvPr id="79" name="Freeform 4"/>
            <p:cNvSpPr/>
            <p:nvPr/>
          </p:nvSpPr>
          <p:spPr bwMode="gray">
            <a:xfrm rot="1960988">
              <a:off x="6122988" y="2876550"/>
              <a:ext cx="385762" cy="188913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Freeform 5"/>
            <p:cNvSpPr/>
            <p:nvPr/>
          </p:nvSpPr>
          <p:spPr bwMode="gray">
            <a:xfrm rot="1960988">
              <a:off x="6405563" y="3686175"/>
              <a:ext cx="360362" cy="152400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Freeform 6"/>
            <p:cNvSpPr/>
            <p:nvPr/>
          </p:nvSpPr>
          <p:spPr bwMode="gray">
            <a:xfrm rot="1960988">
              <a:off x="6491288" y="2695575"/>
              <a:ext cx="473075" cy="439738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Freeform 7"/>
            <p:cNvSpPr/>
            <p:nvPr/>
          </p:nvSpPr>
          <p:spPr bwMode="gray">
            <a:xfrm rot="1960988">
              <a:off x="6899275" y="2827338"/>
              <a:ext cx="590550" cy="1174750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 9"/>
            <p:cNvSpPr/>
            <p:nvPr/>
          </p:nvSpPr>
          <p:spPr bwMode="gray">
            <a:xfrm rot="1960988">
              <a:off x="6281738" y="4187825"/>
              <a:ext cx="400050" cy="177800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Freeform 10"/>
            <p:cNvSpPr/>
            <p:nvPr/>
          </p:nvSpPr>
          <p:spPr bwMode="gray">
            <a:xfrm rot="1960988">
              <a:off x="6599238" y="3957638"/>
              <a:ext cx="184150" cy="387350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68426">
                    <a:lumMod val="75000"/>
                  </a:srgbClr>
                </a:gs>
                <a:gs pos="100000">
                  <a:srgbClr val="F68426">
                    <a:lumMod val="5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Freeform 8"/>
            <p:cNvSpPr/>
            <p:nvPr/>
          </p:nvSpPr>
          <p:spPr bwMode="gray">
            <a:xfrm rot="1960988">
              <a:off x="6278563" y="3849688"/>
              <a:ext cx="461962" cy="45085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rgbClr val="F68426"/>
                </a:gs>
                <a:gs pos="100000">
                  <a:srgbClr val="F68426">
                    <a:lumMod val="60000"/>
                    <a:lumOff val="4000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6" name="Freeform 3"/>
            <p:cNvSpPr/>
            <p:nvPr/>
          </p:nvSpPr>
          <p:spPr bwMode="gray">
            <a:xfrm rot="1960988">
              <a:off x="6078538" y="2273300"/>
              <a:ext cx="1370012" cy="1508125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gradFill rotWithShape="1">
              <a:gsLst>
                <a:gs pos="0">
                  <a:srgbClr val="F68426"/>
                </a:gs>
                <a:gs pos="50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87" name="Picture 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548313" y="4433888"/>
              <a:ext cx="1935162" cy="271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AEAEAE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8" name="矩形 87"/>
            <p:cNvSpPr/>
            <p:nvPr/>
          </p:nvSpPr>
          <p:spPr>
            <a:xfrm>
              <a:off x="5263102" y="4924433"/>
              <a:ext cx="2720880" cy="669511"/>
            </a:xfrm>
            <a:prstGeom prst="rect">
              <a:avLst/>
            </a:prstGeom>
            <a:solidFill>
              <a:srgbClr val="F68426"/>
            </a:solidFill>
            <a:ln w="25400" cap="flat" cmpd="sng" algn="ctr">
              <a:solidFill>
                <a:srgbClr val="F68426">
                  <a:lumMod val="75000"/>
                </a:srgbClr>
              </a:solidFill>
              <a:prstDash val="solid"/>
            </a:ln>
            <a:effectLst/>
          </p:spPr>
          <p:txBody>
            <a:bodyPr rtlCol="0" anchor="ctr"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9" name="矩形 88"/>
          <p:cNvSpPr/>
          <p:nvPr/>
        </p:nvSpPr>
        <p:spPr>
          <a:xfrm>
            <a:off x="6339821" y="4475059"/>
            <a:ext cx="232600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怪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的偏旁是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0" name="Oval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526" y="4952900"/>
            <a:ext cx="1457049" cy="146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1" name="矩形 90"/>
          <p:cNvSpPr/>
          <p:nvPr/>
        </p:nvSpPr>
        <p:spPr>
          <a:xfrm>
            <a:off x="3233792" y="5368695"/>
            <a:ext cx="54038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氵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92" name="Oval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261" y="1806475"/>
            <a:ext cx="1457049" cy="146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3" name="矩形 92"/>
          <p:cNvSpPr/>
          <p:nvPr/>
        </p:nvSpPr>
        <p:spPr>
          <a:xfrm>
            <a:off x="5632822" y="2233065"/>
            <a:ext cx="5403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讠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4" name="Oval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171" y="4895115"/>
            <a:ext cx="1457049" cy="1469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5" name="矩形 94"/>
          <p:cNvSpPr/>
          <p:nvPr/>
        </p:nvSpPr>
        <p:spPr>
          <a:xfrm>
            <a:off x="7759437" y="5324880"/>
            <a:ext cx="5403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忄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6" name="矩形 14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310" y="1215317"/>
            <a:ext cx="3433476" cy="67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601" y="587902"/>
            <a:ext cx="1287420" cy="1904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矩形 97"/>
          <p:cNvSpPr/>
          <p:nvPr/>
        </p:nvSpPr>
        <p:spPr>
          <a:xfrm>
            <a:off x="3405148" y="128348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我来认偏旁</a:t>
            </a:r>
            <a:endParaRPr lang="zh-CN" altLang="en-US" sz="28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91" grpId="0"/>
      <p:bldP spid="93" grpId="0"/>
      <p:bldP spid="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4723" y="596780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初读感知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pic>
        <p:nvPicPr>
          <p:cNvPr id="2" name="谢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41755" y="2112645"/>
            <a:ext cx="2819400" cy="2819400"/>
          </a:xfrm>
          <a:prstGeom prst="rect">
            <a:avLst/>
          </a:prstGeom>
        </p:spPr>
      </p:pic>
      <p:pic>
        <p:nvPicPr>
          <p:cNvPr id="3" name="怪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55235" y="2112645"/>
            <a:ext cx="2819400" cy="2819400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4163060" y="6252845"/>
            <a:ext cx="73215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21jycn.com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65065" y="6252845"/>
            <a:ext cx="842645" cy="213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">
                <a:solidFill>
                  <a:schemeClr val="bg1"/>
                </a:solidFill>
              </a:rPr>
              <a:t>21</a:t>
            </a:r>
            <a:r>
              <a:rPr lang="zh-CN" altLang="en-US" sz="800">
                <a:solidFill>
                  <a:schemeClr val="bg1"/>
                </a:solidFill>
              </a:rPr>
              <a:t>世纪教育网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0"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7435" y="3032125"/>
            <a:ext cx="2993390" cy="231203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初读感知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45" name="圆角矩形 44"/>
          <p:cNvSpPr/>
          <p:nvPr/>
        </p:nvSpPr>
        <p:spPr>
          <a:xfrm rot="20448004">
            <a:off x="2646819" y="3352330"/>
            <a:ext cx="218899" cy="22314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圆角矩形 48"/>
          <p:cNvSpPr/>
          <p:nvPr/>
        </p:nvSpPr>
        <p:spPr>
          <a:xfrm rot="20935880">
            <a:off x="3637185" y="1647088"/>
            <a:ext cx="213511" cy="370176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圆角矩形 56"/>
          <p:cNvSpPr/>
          <p:nvPr/>
        </p:nvSpPr>
        <p:spPr>
          <a:xfrm rot="21227758">
            <a:off x="4812896" y="1125864"/>
            <a:ext cx="201232" cy="420515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圆角矩形 57"/>
          <p:cNvSpPr/>
          <p:nvPr/>
        </p:nvSpPr>
        <p:spPr>
          <a:xfrm rot="535245">
            <a:off x="5708843" y="2166553"/>
            <a:ext cx="193681" cy="317134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圆角矩形 78"/>
          <p:cNvSpPr/>
          <p:nvPr/>
        </p:nvSpPr>
        <p:spPr>
          <a:xfrm rot="20517424">
            <a:off x="932672" y="2669809"/>
            <a:ext cx="2730885" cy="952634"/>
          </a:xfrm>
          <a:prstGeom prst="roundRect">
            <a:avLst/>
          </a:prstGeom>
          <a:gradFill flip="none" rotWithShape="1">
            <a:gsLst>
              <a:gs pos="100000">
                <a:srgbClr val="79300E"/>
              </a:gs>
              <a:gs pos="0">
                <a:srgbClr val="BC572A">
                  <a:shade val="30000"/>
                  <a:satMod val="115000"/>
                </a:srgbClr>
              </a:gs>
              <a:gs pos="12000">
                <a:srgbClr val="BC572A">
                  <a:shade val="67500"/>
                  <a:satMod val="115000"/>
                </a:srgbClr>
              </a:gs>
              <a:gs pos="92000">
                <a:srgbClr val="BC572A">
                  <a:shade val="100000"/>
                  <a:satMod val="115000"/>
                </a:srgbClr>
              </a:gs>
            </a:gsLst>
            <a:lin ang="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4211960" y="2668707"/>
            <a:ext cx="198022" cy="266429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878787"/>
              </a:gs>
              <a:gs pos="0">
                <a:sysClr val="window" lastClr="FFFFFF">
                  <a:lumMod val="85000"/>
                  <a:shade val="30000"/>
                  <a:satMod val="115000"/>
                </a:sysClr>
              </a:gs>
              <a:gs pos="45000">
                <a:sysClr val="window" lastClr="FFFFFF">
                  <a:lumMod val="85000"/>
                  <a:shade val="67500"/>
                  <a:satMod val="115000"/>
                </a:sysClr>
              </a:gs>
              <a:gs pos="62000">
                <a:sysClr val="window" lastClr="FFFFFF">
                  <a:lumMod val="85000"/>
                  <a:shade val="100000"/>
                  <a:satMod val="115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1" name="圆角矩形 80"/>
          <p:cNvSpPr/>
          <p:nvPr/>
        </p:nvSpPr>
        <p:spPr>
          <a:xfrm rot="525452">
            <a:off x="4439777" y="1310408"/>
            <a:ext cx="2730885" cy="952634"/>
          </a:xfrm>
          <a:prstGeom prst="roundRect">
            <a:avLst/>
          </a:prstGeom>
          <a:gradFill flip="none" rotWithShape="1">
            <a:gsLst>
              <a:gs pos="100000">
                <a:srgbClr val="58402A"/>
              </a:gs>
              <a:gs pos="0">
                <a:srgbClr val="8C6D4E">
                  <a:shade val="30000"/>
                  <a:satMod val="115000"/>
                </a:srgbClr>
              </a:gs>
              <a:gs pos="8000">
                <a:srgbClr val="8C6D4E">
                  <a:shade val="67500"/>
                  <a:satMod val="115000"/>
                </a:srgbClr>
              </a:gs>
              <a:gs pos="94000">
                <a:srgbClr val="8C6D4E"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0" y="5270709"/>
            <a:ext cx="9144000" cy="1299018"/>
          </a:xfrm>
          <a:prstGeom prst="rect">
            <a:avLst/>
          </a:prstGeom>
          <a:gradFill flip="none" rotWithShape="1">
            <a:gsLst>
              <a:gs pos="48320">
                <a:srgbClr val="00B0F0"/>
              </a:gs>
              <a:gs pos="100000">
                <a:srgbClr val="00B0F0"/>
              </a:gs>
              <a:gs pos="0">
                <a:schemeClr val="accent1">
                  <a:lumMod val="75000"/>
                </a:schemeClr>
              </a:gs>
              <a:gs pos="8000">
                <a:srgbClr val="00B0F0"/>
              </a:gs>
              <a:gs pos="92000">
                <a:schemeClr val="accent1">
                  <a:lumMod val="90000"/>
                </a:scheme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5" name="圆角矩形 84"/>
          <p:cNvSpPr/>
          <p:nvPr/>
        </p:nvSpPr>
        <p:spPr>
          <a:xfrm rot="20913114">
            <a:off x="1975078" y="1310520"/>
            <a:ext cx="2730885" cy="952634"/>
          </a:xfrm>
          <a:prstGeom prst="roundRect">
            <a:avLst/>
          </a:prstGeom>
          <a:gradFill flip="none" rotWithShape="1">
            <a:gsLst>
              <a:gs pos="100000">
                <a:srgbClr val="6D3E0B"/>
              </a:gs>
              <a:gs pos="0">
                <a:srgbClr val="A86924">
                  <a:shade val="30000"/>
                  <a:satMod val="115000"/>
                </a:srgbClr>
              </a:gs>
              <a:gs pos="12000">
                <a:srgbClr val="A86924">
                  <a:shade val="67500"/>
                  <a:satMod val="115000"/>
                </a:srgbClr>
              </a:gs>
              <a:gs pos="94000">
                <a:srgbClr val="A86924">
                  <a:shade val="100000"/>
                  <a:satMod val="115000"/>
                </a:srgbClr>
              </a:gs>
            </a:gsLst>
            <a:lin ang="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3766420" y="2425487"/>
            <a:ext cx="2730885" cy="952634"/>
          </a:xfrm>
          <a:prstGeom prst="roundRect">
            <a:avLst/>
          </a:prstGeom>
          <a:gradFill flip="none" rotWithShape="1">
            <a:gsLst>
              <a:gs pos="100000">
                <a:srgbClr val="963F00"/>
              </a:gs>
              <a:gs pos="0">
                <a:srgbClr val="F79646">
                  <a:lumMod val="75000"/>
                  <a:shade val="30000"/>
                  <a:satMod val="115000"/>
                </a:srgbClr>
              </a:gs>
              <a:gs pos="6000">
                <a:srgbClr val="F79646">
                  <a:lumMod val="75000"/>
                  <a:shade val="67500"/>
                  <a:satMod val="115000"/>
                </a:srgbClr>
              </a:gs>
              <a:gs pos="89000">
                <a:srgbClr val="F79646">
                  <a:lumMod val="75000"/>
                  <a:shade val="100000"/>
                  <a:satMod val="115000"/>
                </a:srgbClr>
              </a:gs>
            </a:gsLst>
            <a:lin ang="10800000" scaled="1"/>
            <a:tileRect/>
          </a:gradFill>
          <a:ln w="9525" cap="flat" cmpd="sng" algn="ctr">
            <a:solidFill>
              <a:sysClr val="window" lastClr="FFFFFF"/>
            </a:solidFill>
            <a:prstDash val="solid"/>
          </a:ln>
          <a:effectLst>
            <a:outerShdw blurRad="2540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5158740" y="2643182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盯着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030338" y="2643182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奇怪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774700" y="1526088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蚜虫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773298" y="1341619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可爱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288339" y="1341937"/>
            <a:ext cx="99695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雪白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143109" y="1661344"/>
            <a:ext cx="99695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葫芦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428858" y="2641157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邻居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1000249" y="3031844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自言自语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000364" y="5712471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我 来 组 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42978" y="588525"/>
            <a:ext cx="2286000" cy="631825"/>
            <a:chOff x="303" y="1316"/>
            <a:chExt cx="3600" cy="995"/>
          </a:xfrm>
          <a:solidFill>
            <a:srgbClr val="00B0F0"/>
          </a:solidFill>
        </p:grpSpPr>
        <p:sp>
          <p:nvSpPr>
            <p:cNvPr id="12" name="矩形 3"/>
            <p:cNvSpPr>
              <a:spLocks noChangeArrowheads="1"/>
            </p:cNvSpPr>
            <p:nvPr/>
          </p:nvSpPr>
          <p:spPr bwMode="auto">
            <a:xfrm>
              <a:off x="1889" y="1656"/>
              <a:ext cx="1368" cy="544"/>
            </a:xfrm>
            <a:prstGeom prst="rect">
              <a:avLst/>
            </a:prstGeom>
            <a:grp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68582" tIns="34292" rIns="68582" bIns="34292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教学目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 userDrawn="1"/>
          </p:nvGrpSpPr>
          <p:grpSpPr>
            <a:xfrm>
              <a:off x="898" y="1383"/>
              <a:ext cx="3005" cy="883"/>
              <a:chOff x="903371" y="249943"/>
              <a:chExt cx="2312527" cy="679699"/>
            </a:xfrm>
            <a:grpFill/>
          </p:grpSpPr>
          <p:sp>
            <p:nvSpPr>
              <p:cNvPr id="20" name="任意多边形 44"/>
              <p:cNvSpPr/>
              <p:nvPr/>
            </p:nvSpPr>
            <p:spPr bwMode="auto">
              <a:xfrm>
                <a:off x="903371" y="249943"/>
                <a:ext cx="2312527" cy="679699"/>
              </a:xfrm>
              <a:custGeom>
                <a:avLst/>
                <a:gdLst>
                  <a:gd name="connsiteX0" fmla="*/ 352810 w 4452260"/>
                  <a:gd name="connsiteY0" fmla="*/ 0 h 1068867"/>
                  <a:gd name="connsiteX1" fmla="*/ 636768 w 4452260"/>
                  <a:gd name="connsiteY1" fmla="*/ 0 h 1068867"/>
                  <a:gd name="connsiteX2" fmla="*/ 647700 w 4452260"/>
                  <a:gd name="connsiteY2" fmla="*/ 0 h 1068867"/>
                  <a:gd name="connsiteX3" fmla="*/ 724065 w 4452260"/>
                  <a:gd name="connsiteY3" fmla="*/ 0 h 1068867"/>
                  <a:gd name="connsiteX4" fmla="*/ 782584 w 4452260"/>
                  <a:gd name="connsiteY4" fmla="*/ 0 h 1068867"/>
                  <a:gd name="connsiteX5" fmla="*/ 799455 w 4452260"/>
                  <a:gd name="connsiteY5" fmla="*/ 0 h 1068867"/>
                  <a:gd name="connsiteX6" fmla="*/ 809825 w 4452260"/>
                  <a:gd name="connsiteY6" fmla="*/ 0 h 1068867"/>
                  <a:gd name="connsiteX7" fmla="*/ 818078 w 4452260"/>
                  <a:gd name="connsiteY7" fmla="*/ 0 h 1068867"/>
                  <a:gd name="connsiteX8" fmla="*/ 843980 w 4452260"/>
                  <a:gd name="connsiteY8" fmla="*/ 0 h 1068867"/>
                  <a:gd name="connsiteX9" fmla="*/ 931658 w 4452260"/>
                  <a:gd name="connsiteY9" fmla="*/ 0 h 1068867"/>
                  <a:gd name="connsiteX10" fmla="*/ 961580 w 4452260"/>
                  <a:gd name="connsiteY10" fmla="*/ 0 h 1068867"/>
                  <a:gd name="connsiteX11" fmla="*/ 1000055 w 4452260"/>
                  <a:gd name="connsiteY11" fmla="*/ 0 h 1068867"/>
                  <a:gd name="connsiteX12" fmla="*/ 1040537 w 4452260"/>
                  <a:gd name="connsiteY12" fmla="*/ 0 h 1068867"/>
                  <a:gd name="connsiteX13" fmla="*/ 1051453 w 4452260"/>
                  <a:gd name="connsiteY13" fmla="*/ 0 h 1068867"/>
                  <a:gd name="connsiteX14" fmla="*/ 1083414 w 4452260"/>
                  <a:gd name="connsiteY14" fmla="*/ 0 h 1068867"/>
                  <a:gd name="connsiteX15" fmla="*/ 1112969 w 4452260"/>
                  <a:gd name="connsiteY15" fmla="*/ 0 h 1068867"/>
                  <a:gd name="connsiteX16" fmla="*/ 1138871 w 4452260"/>
                  <a:gd name="connsiteY16" fmla="*/ 0 h 1068867"/>
                  <a:gd name="connsiteX17" fmla="*/ 1170224 w 4452260"/>
                  <a:gd name="connsiteY17" fmla="*/ 0 h 1068867"/>
                  <a:gd name="connsiteX18" fmla="*/ 1170711 w 4452260"/>
                  <a:gd name="connsiteY18" fmla="*/ 0 h 1068867"/>
                  <a:gd name="connsiteX19" fmla="*/ 1202662 w 4452260"/>
                  <a:gd name="connsiteY19" fmla="*/ 0 h 1068867"/>
                  <a:gd name="connsiteX20" fmla="*/ 1240037 w 4452260"/>
                  <a:gd name="connsiteY20" fmla="*/ 0 h 1068867"/>
                  <a:gd name="connsiteX21" fmla="*/ 1290626 w 4452260"/>
                  <a:gd name="connsiteY21" fmla="*/ 0 h 1068867"/>
                  <a:gd name="connsiteX22" fmla="*/ 1324496 w 4452260"/>
                  <a:gd name="connsiteY22" fmla="*/ 0 h 1068867"/>
                  <a:gd name="connsiteX23" fmla="*/ 1332348 w 4452260"/>
                  <a:gd name="connsiteY23" fmla="*/ 0 h 1068867"/>
                  <a:gd name="connsiteX24" fmla="*/ 1335428 w 4452260"/>
                  <a:gd name="connsiteY24" fmla="*/ 0 h 1068867"/>
                  <a:gd name="connsiteX25" fmla="*/ 1411793 w 4452260"/>
                  <a:gd name="connsiteY25" fmla="*/ 0 h 1068867"/>
                  <a:gd name="connsiteX26" fmla="*/ 1454182 w 4452260"/>
                  <a:gd name="connsiteY26" fmla="*/ 0 h 1068867"/>
                  <a:gd name="connsiteX27" fmla="*/ 1470312 w 4452260"/>
                  <a:gd name="connsiteY27" fmla="*/ 0 h 1068867"/>
                  <a:gd name="connsiteX28" fmla="*/ 1487183 w 4452260"/>
                  <a:gd name="connsiteY28" fmla="*/ 0 h 1068867"/>
                  <a:gd name="connsiteX29" fmla="*/ 1497552 w 4452260"/>
                  <a:gd name="connsiteY29" fmla="*/ 0 h 1068867"/>
                  <a:gd name="connsiteX30" fmla="*/ 1505806 w 4452260"/>
                  <a:gd name="connsiteY30" fmla="*/ 0 h 1068867"/>
                  <a:gd name="connsiteX31" fmla="*/ 1528471 w 4452260"/>
                  <a:gd name="connsiteY31" fmla="*/ 0 h 1068867"/>
                  <a:gd name="connsiteX32" fmla="*/ 1531708 w 4452260"/>
                  <a:gd name="connsiteY32" fmla="*/ 0 h 1068867"/>
                  <a:gd name="connsiteX33" fmla="*/ 1540992 w 4452260"/>
                  <a:gd name="connsiteY33" fmla="*/ 0 h 1068867"/>
                  <a:gd name="connsiteX34" fmla="*/ 1541479 w 4452260"/>
                  <a:gd name="connsiteY34" fmla="*/ 0 h 1068867"/>
                  <a:gd name="connsiteX35" fmla="*/ 1599998 w 4452260"/>
                  <a:gd name="connsiteY35" fmla="*/ 0 h 1068867"/>
                  <a:gd name="connsiteX36" fmla="*/ 1619386 w 4452260"/>
                  <a:gd name="connsiteY36" fmla="*/ 0 h 1068867"/>
                  <a:gd name="connsiteX37" fmla="*/ 1635492 w 4452260"/>
                  <a:gd name="connsiteY37" fmla="*/ 0 h 1068867"/>
                  <a:gd name="connsiteX38" fmla="*/ 1649308 w 4452260"/>
                  <a:gd name="connsiteY38" fmla="*/ 0 h 1068867"/>
                  <a:gd name="connsiteX39" fmla="*/ 1653720 w 4452260"/>
                  <a:gd name="connsiteY39" fmla="*/ 0 h 1068867"/>
                  <a:gd name="connsiteX40" fmla="*/ 1661394 w 4452260"/>
                  <a:gd name="connsiteY40" fmla="*/ 0 h 1068867"/>
                  <a:gd name="connsiteX41" fmla="*/ 1687782 w 4452260"/>
                  <a:gd name="connsiteY41" fmla="*/ 0 h 1068867"/>
                  <a:gd name="connsiteX42" fmla="*/ 1703116 w 4452260"/>
                  <a:gd name="connsiteY42" fmla="*/ 0 h 1068867"/>
                  <a:gd name="connsiteX43" fmla="*/ 1739181 w 4452260"/>
                  <a:gd name="connsiteY43" fmla="*/ 0 h 1068867"/>
                  <a:gd name="connsiteX44" fmla="*/ 1771141 w 4452260"/>
                  <a:gd name="connsiteY44" fmla="*/ 0 h 1068867"/>
                  <a:gd name="connsiteX45" fmla="*/ 1800697 w 4452260"/>
                  <a:gd name="connsiteY45" fmla="*/ 0 h 1068867"/>
                  <a:gd name="connsiteX46" fmla="*/ 1811727 w 4452260"/>
                  <a:gd name="connsiteY46" fmla="*/ 0 h 1068867"/>
                  <a:gd name="connsiteX47" fmla="*/ 1823361 w 4452260"/>
                  <a:gd name="connsiteY47" fmla="*/ 0 h 1068867"/>
                  <a:gd name="connsiteX48" fmla="*/ 1826599 w 4452260"/>
                  <a:gd name="connsiteY48" fmla="*/ 0 h 1068867"/>
                  <a:gd name="connsiteX49" fmla="*/ 1857951 w 4452260"/>
                  <a:gd name="connsiteY49" fmla="*/ 0 h 1068867"/>
                  <a:gd name="connsiteX50" fmla="*/ 1858439 w 4452260"/>
                  <a:gd name="connsiteY50" fmla="*/ 0 h 1068867"/>
                  <a:gd name="connsiteX51" fmla="*/ 1859676 w 4452260"/>
                  <a:gd name="connsiteY51" fmla="*/ 0 h 1068867"/>
                  <a:gd name="connsiteX52" fmla="*/ 1893346 w 4452260"/>
                  <a:gd name="connsiteY52" fmla="*/ 0 h 1068867"/>
                  <a:gd name="connsiteX53" fmla="*/ 1927765 w 4452260"/>
                  <a:gd name="connsiteY53" fmla="*/ 0 h 1068867"/>
                  <a:gd name="connsiteX54" fmla="*/ 1963365 w 4452260"/>
                  <a:gd name="connsiteY54" fmla="*/ 0 h 1068867"/>
                  <a:gd name="connsiteX55" fmla="*/ 1978354 w 4452260"/>
                  <a:gd name="connsiteY55" fmla="*/ 0 h 1068867"/>
                  <a:gd name="connsiteX56" fmla="*/ 1991032 w 4452260"/>
                  <a:gd name="connsiteY56" fmla="*/ 0 h 1068867"/>
                  <a:gd name="connsiteX57" fmla="*/ 2020076 w 4452260"/>
                  <a:gd name="connsiteY57" fmla="*/ 0 h 1068867"/>
                  <a:gd name="connsiteX58" fmla="*/ 2021800 w 4452260"/>
                  <a:gd name="connsiteY58" fmla="*/ 0 h 1068867"/>
                  <a:gd name="connsiteX59" fmla="*/ 2027021 w 4452260"/>
                  <a:gd name="connsiteY59" fmla="*/ 0 h 1068867"/>
                  <a:gd name="connsiteX60" fmla="*/ 2032162 w 4452260"/>
                  <a:gd name="connsiteY60" fmla="*/ 0 h 1068867"/>
                  <a:gd name="connsiteX61" fmla="*/ 2141909 w 4452260"/>
                  <a:gd name="connsiteY61" fmla="*/ 0 h 1068867"/>
                  <a:gd name="connsiteX62" fmla="*/ 2143633 w 4452260"/>
                  <a:gd name="connsiteY62" fmla="*/ 0 h 1068867"/>
                  <a:gd name="connsiteX63" fmla="*/ 2178359 w 4452260"/>
                  <a:gd name="connsiteY63" fmla="*/ 0 h 1068867"/>
                  <a:gd name="connsiteX64" fmla="*/ 2228719 w 4452260"/>
                  <a:gd name="connsiteY64" fmla="*/ 0 h 1068867"/>
                  <a:gd name="connsiteX65" fmla="*/ 2229207 w 4452260"/>
                  <a:gd name="connsiteY65" fmla="*/ 0 h 1068867"/>
                  <a:gd name="connsiteX66" fmla="*/ 2230931 w 4452260"/>
                  <a:gd name="connsiteY66" fmla="*/ 0 h 1068867"/>
                  <a:gd name="connsiteX67" fmla="*/ 2287725 w 4452260"/>
                  <a:gd name="connsiteY67" fmla="*/ 0 h 1068867"/>
                  <a:gd name="connsiteX68" fmla="*/ 2289450 w 4452260"/>
                  <a:gd name="connsiteY68" fmla="*/ 0 h 1068867"/>
                  <a:gd name="connsiteX69" fmla="*/ 2323220 w 4452260"/>
                  <a:gd name="connsiteY69" fmla="*/ 0 h 1068867"/>
                  <a:gd name="connsiteX70" fmla="*/ 2324944 w 4452260"/>
                  <a:gd name="connsiteY70" fmla="*/ 0 h 1068867"/>
                  <a:gd name="connsiteX71" fmla="*/ 2340483 w 4452260"/>
                  <a:gd name="connsiteY71" fmla="*/ 0 h 1068867"/>
                  <a:gd name="connsiteX72" fmla="*/ 2341447 w 4452260"/>
                  <a:gd name="connsiteY72" fmla="*/ 0 h 1068867"/>
                  <a:gd name="connsiteX73" fmla="*/ 2343172 w 4452260"/>
                  <a:gd name="connsiteY73" fmla="*/ 0 h 1068867"/>
                  <a:gd name="connsiteX74" fmla="*/ 2349122 w 4452260"/>
                  <a:gd name="connsiteY74" fmla="*/ 0 h 1068867"/>
                  <a:gd name="connsiteX75" fmla="*/ 2350846 w 4452260"/>
                  <a:gd name="connsiteY75" fmla="*/ 0 h 1068867"/>
                  <a:gd name="connsiteX76" fmla="*/ 2390844 w 4452260"/>
                  <a:gd name="connsiteY76" fmla="*/ 0 h 1068867"/>
                  <a:gd name="connsiteX77" fmla="*/ 2462317 w 4452260"/>
                  <a:gd name="connsiteY77" fmla="*/ 0 h 1068867"/>
                  <a:gd name="connsiteX78" fmla="*/ 2499455 w 4452260"/>
                  <a:gd name="connsiteY78" fmla="*/ 0 h 1068867"/>
                  <a:gd name="connsiteX79" fmla="*/ 2530713 w 4452260"/>
                  <a:gd name="connsiteY79" fmla="*/ 0 h 1068867"/>
                  <a:gd name="connsiteX80" fmla="*/ 2547403 w 4452260"/>
                  <a:gd name="connsiteY80" fmla="*/ 0 h 1068867"/>
                  <a:gd name="connsiteX81" fmla="*/ 2549127 w 4452260"/>
                  <a:gd name="connsiteY81" fmla="*/ 0 h 1068867"/>
                  <a:gd name="connsiteX82" fmla="*/ 2581074 w 4452260"/>
                  <a:gd name="connsiteY82" fmla="*/ 0 h 1068867"/>
                  <a:gd name="connsiteX83" fmla="*/ 2582112 w 4452260"/>
                  <a:gd name="connsiteY83" fmla="*/ 0 h 1068867"/>
                  <a:gd name="connsiteX84" fmla="*/ 2669530 w 4452260"/>
                  <a:gd name="connsiteY84" fmla="*/ 0 h 1068867"/>
                  <a:gd name="connsiteX85" fmla="*/ 2678759 w 4452260"/>
                  <a:gd name="connsiteY85" fmla="*/ 0 h 1068867"/>
                  <a:gd name="connsiteX86" fmla="*/ 2709527 w 4452260"/>
                  <a:gd name="connsiteY86" fmla="*/ 0 h 1068867"/>
                  <a:gd name="connsiteX87" fmla="*/ 2711252 w 4452260"/>
                  <a:gd name="connsiteY87" fmla="*/ 0 h 1068867"/>
                  <a:gd name="connsiteX88" fmla="*/ 2714748 w 4452260"/>
                  <a:gd name="connsiteY88" fmla="*/ 0 h 1068867"/>
                  <a:gd name="connsiteX89" fmla="*/ 2719890 w 4452260"/>
                  <a:gd name="connsiteY89" fmla="*/ 0 h 1068867"/>
                  <a:gd name="connsiteX90" fmla="*/ 2831360 w 4452260"/>
                  <a:gd name="connsiteY90" fmla="*/ 0 h 1068867"/>
                  <a:gd name="connsiteX91" fmla="*/ 2833086 w 4452260"/>
                  <a:gd name="connsiteY91" fmla="*/ 0 h 1068867"/>
                  <a:gd name="connsiteX92" fmla="*/ 2866087 w 4452260"/>
                  <a:gd name="connsiteY92" fmla="*/ 0 h 1068867"/>
                  <a:gd name="connsiteX93" fmla="*/ 2918659 w 4452260"/>
                  <a:gd name="connsiteY93" fmla="*/ 0 h 1068867"/>
                  <a:gd name="connsiteX94" fmla="*/ 2919896 w 4452260"/>
                  <a:gd name="connsiteY94" fmla="*/ 0 h 1068867"/>
                  <a:gd name="connsiteX95" fmla="*/ 2920383 w 4452260"/>
                  <a:gd name="connsiteY95" fmla="*/ 0 h 1068867"/>
                  <a:gd name="connsiteX96" fmla="*/ 2977177 w 4452260"/>
                  <a:gd name="connsiteY96" fmla="*/ 0 h 1068867"/>
                  <a:gd name="connsiteX97" fmla="*/ 2978902 w 4452260"/>
                  <a:gd name="connsiteY97" fmla="*/ 0 h 1068867"/>
                  <a:gd name="connsiteX98" fmla="*/ 3012671 w 4452260"/>
                  <a:gd name="connsiteY98" fmla="*/ 0 h 1068867"/>
                  <a:gd name="connsiteX99" fmla="*/ 3014397 w 4452260"/>
                  <a:gd name="connsiteY99" fmla="*/ 0 h 1068867"/>
                  <a:gd name="connsiteX100" fmla="*/ 3028211 w 4452260"/>
                  <a:gd name="connsiteY100" fmla="*/ 0 h 1068867"/>
                  <a:gd name="connsiteX101" fmla="*/ 3030899 w 4452260"/>
                  <a:gd name="connsiteY101" fmla="*/ 0 h 1068867"/>
                  <a:gd name="connsiteX102" fmla="*/ 3032624 w 4452260"/>
                  <a:gd name="connsiteY102" fmla="*/ 0 h 1068867"/>
                  <a:gd name="connsiteX103" fmla="*/ 3038573 w 4452260"/>
                  <a:gd name="connsiteY103" fmla="*/ 0 h 1068867"/>
                  <a:gd name="connsiteX104" fmla="*/ 3040298 w 4452260"/>
                  <a:gd name="connsiteY104" fmla="*/ 0 h 1068867"/>
                  <a:gd name="connsiteX105" fmla="*/ 3082021 w 4452260"/>
                  <a:gd name="connsiteY105" fmla="*/ 0 h 1068867"/>
                  <a:gd name="connsiteX106" fmla="*/ 3150044 w 4452260"/>
                  <a:gd name="connsiteY106" fmla="*/ 0 h 1068867"/>
                  <a:gd name="connsiteX107" fmla="*/ 3218441 w 4452260"/>
                  <a:gd name="connsiteY107" fmla="*/ 0 h 1068867"/>
                  <a:gd name="connsiteX108" fmla="*/ 3236855 w 4452260"/>
                  <a:gd name="connsiteY108" fmla="*/ 0 h 1068867"/>
                  <a:gd name="connsiteX109" fmla="*/ 3269839 w 4452260"/>
                  <a:gd name="connsiteY109" fmla="*/ 0 h 1068867"/>
                  <a:gd name="connsiteX110" fmla="*/ 3272250 w 4452260"/>
                  <a:gd name="connsiteY110" fmla="*/ 0 h 1068867"/>
                  <a:gd name="connsiteX111" fmla="*/ 3320378 w 4452260"/>
                  <a:gd name="connsiteY111" fmla="*/ 0 h 1068867"/>
                  <a:gd name="connsiteX112" fmla="*/ 3346330 w 4452260"/>
                  <a:gd name="connsiteY112" fmla="*/ 0 h 1068867"/>
                  <a:gd name="connsiteX113" fmla="*/ 3357257 w 4452260"/>
                  <a:gd name="connsiteY113" fmla="*/ 0 h 1068867"/>
                  <a:gd name="connsiteX114" fmla="*/ 3369936 w 4452260"/>
                  <a:gd name="connsiteY114" fmla="*/ 0 h 1068867"/>
                  <a:gd name="connsiteX115" fmla="*/ 3398980 w 4452260"/>
                  <a:gd name="connsiteY115" fmla="*/ 0 h 1068867"/>
                  <a:gd name="connsiteX116" fmla="*/ 3405925 w 4452260"/>
                  <a:gd name="connsiteY116" fmla="*/ 0 h 1068867"/>
                  <a:gd name="connsiteX117" fmla="*/ 3411066 w 4452260"/>
                  <a:gd name="connsiteY117" fmla="*/ 0 h 1068867"/>
                  <a:gd name="connsiteX118" fmla="*/ 3520813 w 4452260"/>
                  <a:gd name="connsiteY118" fmla="*/ 0 h 1068867"/>
                  <a:gd name="connsiteX119" fmla="*/ 3607623 w 4452260"/>
                  <a:gd name="connsiteY119" fmla="*/ 0 h 1068867"/>
                  <a:gd name="connsiteX120" fmla="*/ 3608111 w 4452260"/>
                  <a:gd name="connsiteY120" fmla="*/ 0 h 1068867"/>
                  <a:gd name="connsiteX121" fmla="*/ 3666629 w 4452260"/>
                  <a:gd name="connsiteY121" fmla="*/ 0 h 1068867"/>
                  <a:gd name="connsiteX122" fmla="*/ 3702124 w 4452260"/>
                  <a:gd name="connsiteY122" fmla="*/ 0 h 1068867"/>
                  <a:gd name="connsiteX123" fmla="*/ 3720351 w 4452260"/>
                  <a:gd name="connsiteY123" fmla="*/ 0 h 1068867"/>
                  <a:gd name="connsiteX124" fmla="*/ 3728025 w 4452260"/>
                  <a:gd name="connsiteY124" fmla="*/ 0 h 1068867"/>
                  <a:gd name="connsiteX125" fmla="*/ 3769748 w 4452260"/>
                  <a:gd name="connsiteY125" fmla="*/ 0 h 1068867"/>
                  <a:gd name="connsiteX126" fmla="*/ 4098793 w 4452260"/>
                  <a:gd name="connsiteY126" fmla="*/ 0 h 1068867"/>
                  <a:gd name="connsiteX127" fmla="*/ 4193519 w 4452260"/>
                  <a:gd name="connsiteY127" fmla="*/ 54408 h 1068867"/>
                  <a:gd name="connsiteX128" fmla="*/ 4439104 w 4452260"/>
                  <a:gd name="connsiteY128" fmla="*/ 480025 h 1068867"/>
                  <a:gd name="connsiteX129" fmla="*/ 4439104 w 4452260"/>
                  <a:gd name="connsiteY129" fmla="*/ 588843 h 1068867"/>
                  <a:gd name="connsiteX130" fmla="*/ 4193519 w 4452260"/>
                  <a:gd name="connsiteY130" fmla="*/ 1014459 h 1068867"/>
                  <a:gd name="connsiteX131" fmla="*/ 4098793 w 4452260"/>
                  <a:gd name="connsiteY131" fmla="*/ 1068867 h 1068867"/>
                  <a:gd name="connsiteX132" fmla="*/ 3728025 w 4452260"/>
                  <a:gd name="connsiteY132" fmla="*/ 1068867 h 1068867"/>
                  <a:gd name="connsiteX133" fmla="*/ 3607623 w 4452260"/>
                  <a:gd name="connsiteY133" fmla="*/ 1068867 h 1068867"/>
                  <a:gd name="connsiteX134" fmla="*/ 3411066 w 4452260"/>
                  <a:gd name="connsiteY134" fmla="*/ 1068867 h 1068867"/>
                  <a:gd name="connsiteX135" fmla="*/ 3357257 w 4452260"/>
                  <a:gd name="connsiteY135" fmla="*/ 1068867 h 1068867"/>
                  <a:gd name="connsiteX136" fmla="*/ 3236855 w 4452260"/>
                  <a:gd name="connsiteY136" fmla="*/ 1068867 h 1068867"/>
                  <a:gd name="connsiteX137" fmla="*/ 3040298 w 4452260"/>
                  <a:gd name="connsiteY137" fmla="*/ 1068867 h 1068867"/>
                  <a:gd name="connsiteX138" fmla="*/ 3038573 w 4452260"/>
                  <a:gd name="connsiteY138" fmla="*/ 1068867 h 1068867"/>
                  <a:gd name="connsiteX139" fmla="*/ 2919896 w 4452260"/>
                  <a:gd name="connsiteY139" fmla="*/ 1068867 h 1068867"/>
                  <a:gd name="connsiteX140" fmla="*/ 2866087 w 4452260"/>
                  <a:gd name="connsiteY140" fmla="*/ 1068867 h 1068867"/>
                  <a:gd name="connsiteX141" fmla="*/ 2719890 w 4452260"/>
                  <a:gd name="connsiteY141" fmla="*/ 1068867 h 1068867"/>
                  <a:gd name="connsiteX142" fmla="*/ 2669530 w 4452260"/>
                  <a:gd name="connsiteY142" fmla="*/ 1068867 h 1068867"/>
                  <a:gd name="connsiteX143" fmla="*/ 2549127 w 4452260"/>
                  <a:gd name="connsiteY143" fmla="*/ 1068867 h 1068867"/>
                  <a:gd name="connsiteX144" fmla="*/ 2547403 w 4452260"/>
                  <a:gd name="connsiteY144" fmla="*/ 1068867 h 1068867"/>
                  <a:gd name="connsiteX145" fmla="*/ 2350846 w 4452260"/>
                  <a:gd name="connsiteY145" fmla="*/ 1068867 h 1068867"/>
                  <a:gd name="connsiteX146" fmla="*/ 2349122 w 4452260"/>
                  <a:gd name="connsiteY146" fmla="*/ 1068867 h 1068867"/>
                  <a:gd name="connsiteX147" fmla="*/ 2228719 w 4452260"/>
                  <a:gd name="connsiteY147" fmla="*/ 1068867 h 1068867"/>
                  <a:gd name="connsiteX148" fmla="*/ 2178359 w 4452260"/>
                  <a:gd name="connsiteY148" fmla="*/ 1068867 h 1068867"/>
                  <a:gd name="connsiteX149" fmla="*/ 2032162 w 4452260"/>
                  <a:gd name="connsiteY149" fmla="*/ 1068867 h 1068867"/>
                  <a:gd name="connsiteX150" fmla="*/ 1978354 w 4452260"/>
                  <a:gd name="connsiteY150" fmla="*/ 1068867 h 1068867"/>
                  <a:gd name="connsiteX151" fmla="*/ 1859676 w 4452260"/>
                  <a:gd name="connsiteY151" fmla="*/ 1068867 h 1068867"/>
                  <a:gd name="connsiteX152" fmla="*/ 1857951 w 4452260"/>
                  <a:gd name="connsiteY152" fmla="*/ 1068867 h 1068867"/>
                  <a:gd name="connsiteX153" fmla="*/ 1826599 w 4452260"/>
                  <a:gd name="connsiteY153" fmla="*/ 1068867 h 1068867"/>
                  <a:gd name="connsiteX154" fmla="*/ 1661394 w 4452260"/>
                  <a:gd name="connsiteY154" fmla="*/ 1068867 h 1068867"/>
                  <a:gd name="connsiteX155" fmla="*/ 1540992 w 4452260"/>
                  <a:gd name="connsiteY155" fmla="*/ 1068867 h 1068867"/>
                  <a:gd name="connsiteX156" fmla="*/ 1531708 w 4452260"/>
                  <a:gd name="connsiteY156" fmla="*/ 1068867 h 1068867"/>
                  <a:gd name="connsiteX157" fmla="*/ 1487183 w 4452260"/>
                  <a:gd name="connsiteY157" fmla="*/ 1068867 h 1068867"/>
                  <a:gd name="connsiteX158" fmla="*/ 1335428 w 4452260"/>
                  <a:gd name="connsiteY158" fmla="*/ 1068867 h 1068867"/>
                  <a:gd name="connsiteX159" fmla="*/ 1290626 w 4452260"/>
                  <a:gd name="connsiteY159" fmla="*/ 1068867 h 1068867"/>
                  <a:gd name="connsiteX160" fmla="*/ 1170224 w 4452260"/>
                  <a:gd name="connsiteY160" fmla="*/ 1068867 h 1068867"/>
                  <a:gd name="connsiteX161" fmla="*/ 1138871 w 4452260"/>
                  <a:gd name="connsiteY161" fmla="*/ 1068867 h 1068867"/>
                  <a:gd name="connsiteX162" fmla="*/ 1040537 w 4452260"/>
                  <a:gd name="connsiteY162" fmla="*/ 1068867 h 1068867"/>
                  <a:gd name="connsiteX163" fmla="*/ 843980 w 4452260"/>
                  <a:gd name="connsiteY163" fmla="*/ 1068867 h 1068867"/>
                  <a:gd name="connsiteX164" fmla="*/ 799455 w 4452260"/>
                  <a:gd name="connsiteY164" fmla="*/ 1068867 h 1068867"/>
                  <a:gd name="connsiteX165" fmla="*/ 647700 w 4452260"/>
                  <a:gd name="connsiteY165" fmla="*/ 1068867 h 1068867"/>
                  <a:gd name="connsiteX166" fmla="*/ 352810 w 4452260"/>
                  <a:gd name="connsiteY166" fmla="*/ 1068867 h 1068867"/>
                  <a:gd name="connsiteX167" fmla="*/ 258084 w 4452260"/>
                  <a:gd name="connsiteY167" fmla="*/ 1014459 h 1068867"/>
                  <a:gd name="connsiteX168" fmla="*/ 12498 w 4452260"/>
                  <a:gd name="connsiteY168" fmla="*/ 588843 h 1068867"/>
                  <a:gd name="connsiteX169" fmla="*/ 12498 w 4452260"/>
                  <a:gd name="connsiteY169" fmla="*/ 480025 h 1068867"/>
                  <a:gd name="connsiteX170" fmla="*/ 258084 w 4452260"/>
                  <a:gd name="connsiteY170" fmla="*/ 54408 h 1068867"/>
                  <a:gd name="connsiteX171" fmla="*/ 352810 w 4452260"/>
                  <a:gd name="connsiteY171" fmla="*/ 0 h 106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4452260" h="1068867">
                    <a:moveTo>
                      <a:pt x="352810" y="0"/>
                    </a:moveTo>
                    <a:cubicBezTo>
                      <a:pt x="475602" y="0"/>
                      <a:pt x="567696" y="0"/>
                      <a:pt x="636768" y="0"/>
                    </a:cubicBezTo>
                    <a:lnTo>
                      <a:pt x="647700" y="0"/>
                    </a:lnTo>
                    <a:lnTo>
                      <a:pt x="724065" y="0"/>
                    </a:lnTo>
                    <a:cubicBezTo>
                      <a:pt x="748048" y="0"/>
                      <a:pt x="767235" y="0"/>
                      <a:pt x="782584" y="0"/>
                    </a:cubicBezTo>
                    <a:lnTo>
                      <a:pt x="799455" y="0"/>
                    </a:lnTo>
                    <a:lnTo>
                      <a:pt x="809825" y="0"/>
                    </a:lnTo>
                    <a:lnTo>
                      <a:pt x="818078" y="0"/>
                    </a:lnTo>
                    <a:cubicBezTo>
                      <a:pt x="843980" y="0"/>
                      <a:pt x="843980" y="0"/>
                      <a:pt x="843980" y="0"/>
                    </a:cubicBezTo>
                    <a:lnTo>
                      <a:pt x="931658" y="0"/>
                    </a:lnTo>
                    <a:lnTo>
                      <a:pt x="961580" y="0"/>
                    </a:lnTo>
                    <a:lnTo>
                      <a:pt x="1000055" y="0"/>
                    </a:lnTo>
                    <a:lnTo>
                      <a:pt x="1040537" y="0"/>
                    </a:lnTo>
                    <a:lnTo>
                      <a:pt x="1051453" y="0"/>
                    </a:lnTo>
                    <a:lnTo>
                      <a:pt x="1083414" y="0"/>
                    </a:lnTo>
                    <a:lnTo>
                      <a:pt x="1112969" y="0"/>
                    </a:lnTo>
                    <a:cubicBezTo>
                      <a:pt x="1138871" y="0"/>
                      <a:pt x="1138871" y="0"/>
                      <a:pt x="1138871" y="0"/>
                    </a:cubicBezTo>
                    <a:lnTo>
                      <a:pt x="1170224" y="0"/>
                    </a:lnTo>
                    <a:lnTo>
                      <a:pt x="1170711" y="0"/>
                    </a:lnTo>
                    <a:lnTo>
                      <a:pt x="1202662" y="0"/>
                    </a:lnTo>
                    <a:lnTo>
                      <a:pt x="1240037" y="0"/>
                    </a:lnTo>
                    <a:cubicBezTo>
                      <a:pt x="1290626" y="0"/>
                      <a:pt x="1290626" y="0"/>
                      <a:pt x="1290626" y="0"/>
                    </a:cubicBezTo>
                    <a:lnTo>
                      <a:pt x="1324496" y="0"/>
                    </a:lnTo>
                    <a:lnTo>
                      <a:pt x="1332348" y="0"/>
                    </a:lnTo>
                    <a:lnTo>
                      <a:pt x="1335428" y="0"/>
                    </a:lnTo>
                    <a:lnTo>
                      <a:pt x="1411793" y="0"/>
                    </a:lnTo>
                    <a:lnTo>
                      <a:pt x="1454182" y="0"/>
                    </a:lnTo>
                    <a:lnTo>
                      <a:pt x="1470312" y="0"/>
                    </a:lnTo>
                    <a:lnTo>
                      <a:pt x="1487183" y="0"/>
                    </a:lnTo>
                    <a:lnTo>
                      <a:pt x="1497552" y="0"/>
                    </a:lnTo>
                    <a:lnTo>
                      <a:pt x="1505806" y="0"/>
                    </a:lnTo>
                    <a:lnTo>
                      <a:pt x="1528471" y="0"/>
                    </a:lnTo>
                    <a:lnTo>
                      <a:pt x="1531708" y="0"/>
                    </a:lnTo>
                    <a:lnTo>
                      <a:pt x="1540992" y="0"/>
                    </a:lnTo>
                    <a:lnTo>
                      <a:pt x="1541479" y="0"/>
                    </a:lnTo>
                    <a:lnTo>
                      <a:pt x="1599998" y="0"/>
                    </a:lnTo>
                    <a:lnTo>
                      <a:pt x="1619386" y="0"/>
                    </a:lnTo>
                    <a:lnTo>
                      <a:pt x="1635492" y="0"/>
                    </a:lnTo>
                    <a:lnTo>
                      <a:pt x="1649308" y="0"/>
                    </a:lnTo>
                    <a:lnTo>
                      <a:pt x="1653720" y="0"/>
                    </a:lnTo>
                    <a:lnTo>
                      <a:pt x="1661394" y="0"/>
                    </a:lnTo>
                    <a:lnTo>
                      <a:pt x="1687782" y="0"/>
                    </a:lnTo>
                    <a:lnTo>
                      <a:pt x="1703116" y="0"/>
                    </a:lnTo>
                    <a:lnTo>
                      <a:pt x="1739181" y="0"/>
                    </a:lnTo>
                    <a:lnTo>
                      <a:pt x="1771141" y="0"/>
                    </a:lnTo>
                    <a:lnTo>
                      <a:pt x="1800697" y="0"/>
                    </a:lnTo>
                    <a:lnTo>
                      <a:pt x="1811727" y="0"/>
                    </a:lnTo>
                    <a:lnTo>
                      <a:pt x="1823361" y="0"/>
                    </a:lnTo>
                    <a:lnTo>
                      <a:pt x="1826599" y="0"/>
                    </a:lnTo>
                    <a:lnTo>
                      <a:pt x="1857951" y="0"/>
                    </a:lnTo>
                    <a:lnTo>
                      <a:pt x="1858439" y="0"/>
                    </a:lnTo>
                    <a:lnTo>
                      <a:pt x="1859676" y="0"/>
                    </a:lnTo>
                    <a:lnTo>
                      <a:pt x="1893346" y="0"/>
                    </a:lnTo>
                    <a:lnTo>
                      <a:pt x="1927765" y="0"/>
                    </a:lnTo>
                    <a:lnTo>
                      <a:pt x="1963365" y="0"/>
                    </a:lnTo>
                    <a:lnTo>
                      <a:pt x="1978354" y="0"/>
                    </a:lnTo>
                    <a:lnTo>
                      <a:pt x="1991032" y="0"/>
                    </a:lnTo>
                    <a:lnTo>
                      <a:pt x="2020076" y="0"/>
                    </a:lnTo>
                    <a:lnTo>
                      <a:pt x="2021800" y="0"/>
                    </a:lnTo>
                    <a:lnTo>
                      <a:pt x="2027021" y="0"/>
                    </a:lnTo>
                    <a:cubicBezTo>
                      <a:pt x="2032162" y="0"/>
                      <a:pt x="2032162" y="0"/>
                      <a:pt x="2032162" y="0"/>
                    </a:cubicBezTo>
                    <a:lnTo>
                      <a:pt x="2141909" y="0"/>
                    </a:lnTo>
                    <a:lnTo>
                      <a:pt x="2143633" y="0"/>
                    </a:lnTo>
                    <a:lnTo>
                      <a:pt x="2178359" y="0"/>
                    </a:lnTo>
                    <a:lnTo>
                      <a:pt x="2228719" y="0"/>
                    </a:lnTo>
                    <a:lnTo>
                      <a:pt x="2229207" y="0"/>
                    </a:lnTo>
                    <a:lnTo>
                      <a:pt x="2230931" y="0"/>
                    </a:lnTo>
                    <a:lnTo>
                      <a:pt x="2287725" y="0"/>
                    </a:lnTo>
                    <a:lnTo>
                      <a:pt x="2289450" y="0"/>
                    </a:lnTo>
                    <a:lnTo>
                      <a:pt x="2323220" y="0"/>
                    </a:lnTo>
                    <a:lnTo>
                      <a:pt x="2324944" y="0"/>
                    </a:lnTo>
                    <a:lnTo>
                      <a:pt x="2340483" y="0"/>
                    </a:lnTo>
                    <a:lnTo>
                      <a:pt x="2341447" y="0"/>
                    </a:lnTo>
                    <a:lnTo>
                      <a:pt x="2343172" y="0"/>
                    </a:lnTo>
                    <a:lnTo>
                      <a:pt x="2349122" y="0"/>
                    </a:lnTo>
                    <a:lnTo>
                      <a:pt x="2350846" y="0"/>
                    </a:lnTo>
                    <a:lnTo>
                      <a:pt x="2390844" y="0"/>
                    </a:lnTo>
                    <a:lnTo>
                      <a:pt x="2462317" y="0"/>
                    </a:lnTo>
                    <a:lnTo>
                      <a:pt x="2499455" y="0"/>
                    </a:lnTo>
                    <a:lnTo>
                      <a:pt x="2530713" y="0"/>
                    </a:lnTo>
                    <a:lnTo>
                      <a:pt x="2547403" y="0"/>
                    </a:lnTo>
                    <a:lnTo>
                      <a:pt x="2549127" y="0"/>
                    </a:lnTo>
                    <a:lnTo>
                      <a:pt x="2581074" y="0"/>
                    </a:lnTo>
                    <a:lnTo>
                      <a:pt x="2582112" y="0"/>
                    </a:lnTo>
                    <a:cubicBezTo>
                      <a:pt x="2669530" y="0"/>
                      <a:pt x="2669530" y="0"/>
                      <a:pt x="2669530" y="0"/>
                    </a:cubicBezTo>
                    <a:lnTo>
                      <a:pt x="2678759" y="0"/>
                    </a:lnTo>
                    <a:lnTo>
                      <a:pt x="2709527" y="0"/>
                    </a:lnTo>
                    <a:lnTo>
                      <a:pt x="2711252" y="0"/>
                    </a:lnTo>
                    <a:lnTo>
                      <a:pt x="2714748" y="0"/>
                    </a:lnTo>
                    <a:lnTo>
                      <a:pt x="2719890" y="0"/>
                    </a:lnTo>
                    <a:lnTo>
                      <a:pt x="2831360" y="0"/>
                    </a:lnTo>
                    <a:lnTo>
                      <a:pt x="2833086" y="0"/>
                    </a:lnTo>
                    <a:lnTo>
                      <a:pt x="2866087" y="0"/>
                    </a:lnTo>
                    <a:lnTo>
                      <a:pt x="2918659" y="0"/>
                    </a:lnTo>
                    <a:lnTo>
                      <a:pt x="2919896" y="0"/>
                    </a:lnTo>
                    <a:lnTo>
                      <a:pt x="2920383" y="0"/>
                    </a:lnTo>
                    <a:lnTo>
                      <a:pt x="2977177" y="0"/>
                    </a:lnTo>
                    <a:lnTo>
                      <a:pt x="2978902" y="0"/>
                    </a:lnTo>
                    <a:lnTo>
                      <a:pt x="3012671" y="0"/>
                    </a:lnTo>
                    <a:lnTo>
                      <a:pt x="3014397" y="0"/>
                    </a:lnTo>
                    <a:lnTo>
                      <a:pt x="3028211" y="0"/>
                    </a:lnTo>
                    <a:lnTo>
                      <a:pt x="3030899" y="0"/>
                    </a:lnTo>
                    <a:lnTo>
                      <a:pt x="3032624" y="0"/>
                    </a:lnTo>
                    <a:lnTo>
                      <a:pt x="3038573" y="0"/>
                    </a:lnTo>
                    <a:lnTo>
                      <a:pt x="3040298" y="0"/>
                    </a:lnTo>
                    <a:lnTo>
                      <a:pt x="3082021" y="0"/>
                    </a:lnTo>
                    <a:lnTo>
                      <a:pt x="3150044" y="0"/>
                    </a:lnTo>
                    <a:lnTo>
                      <a:pt x="3218441" y="0"/>
                    </a:lnTo>
                    <a:lnTo>
                      <a:pt x="3236855" y="0"/>
                    </a:lnTo>
                    <a:lnTo>
                      <a:pt x="3269839" y="0"/>
                    </a:lnTo>
                    <a:lnTo>
                      <a:pt x="3272250" y="0"/>
                    </a:lnTo>
                    <a:lnTo>
                      <a:pt x="3320378" y="0"/>
                    </a:lnTo>
                    <a:lnTo>
                      <a:pt x="3346330" y="0"/>
                    </a:lnTo>
                    <a:lnTo>
                      <a:pt x="3357257" y="0"/>
                    </a:lnTo>
                    <a:lnTo>
                      <a:pt x="3369936" y="0"/>
                    </a:lnTo>
                    <a:lnTo>
                      <a:pt x="3398980" y="0"/>
                    </a:lnTo>
                    <a:lnTo>
                      <a:pt x="3405925" y="0"/>
                    </a:lnTo>
                    <a:cubicBezTo>
                      <a:pt x="3411066" y="0"/>
                      <a:pt x="3411066" y="0"/>
                      <a:pt x="3411066" y="0"/>
                    </a:cubicBezTo>
                    <a:lnTo>
                      <a:pt x="3520813" y="0"/>
                    </a:lnTo>
                    <a:lnTo>
                      <a:pt x="3607623" y="0"/>
                    </a:lnTo>
                    <a:lnTo>
                      <a:pt x="3608111" y="0"/>
                    </a:lnTo>
                    <a:lnTo>
                      <a:pt x="3666629" y="0"/>
                    </a:lnTo>
                    <a:lnTo>
                      <a:pt x="3702124" y="0"/>
                    </a:lnTo>
                    <a:lnTo>
                      <a:pt x="3720351" y="0"/>
                    </a:lnTo>
                    <a:lnTo>
                      <a:pt x="3728025" y="0"/>
                    </a:lnTo>
                    <a:lnTo>
                      <a:pt x="3769748" y="0"/>
                    </a:lnTo>
                    <a:cubicBezTo>
                      <a:pt x="4098793" y="0"/>
                      <a:pt x="4098793" y="0"/>
                      <a:pt x="4098793" y="0"/>
                    </a:cubicBezTo>
                    <a:cubicBezTo>
                      <a:pt x="4133877" y="0"/>
                      <a:pt x="4175977" y="24572"/>
                      <a:pt x="4193519" y="54408"/>
                    </a:cubicBezTo>
                    <a:cubicBezTo>
                      <a:pt x="4439104" y="480025"/>
                      <a:pt x="4439104" y="480025"/>
                      <a:pt x="4439104" y="480025"/>
                    </a:cubicBezTo>
                    <a:cubicBezTo>
                      <a:pt x="4456646" y="509862"/>
                      <a:pt x="4456646" y="559005"/>
                      <a:pt x="4439104" y="588843"/>
                    </a:cubicBezTo>
                    <a:cubicBezTo>
                      <a:pt x="4193519" y="1014459"/>
                      <a:pt x="4193519" y="1014459"/>
                      <a:pt x="4193519" y="1014459"/>
                    </a:cubicBezTo>
                    <a:cubicBezTo>
                      <a:pt x="4175977" y="1044295"/>
                      <a:pt x="4133877" y="1068867"/>
                      <a:pt x="4098793" y="1068867"/>
                    </a:cubicBezTo>
                    <a:lnTo>
                      <a:pt x="3728025" y="1068867"/>
                    </a:lnTo>
                    <a:lnTo>
                      <a:pt x="3607623" y="1068867"/>
                    </a:lnTo>
                    <a:lnTo>
                      <a:pt x="3411066" y="1068867"/>
                    </a:lnTo>
                    <a:lnTo>
                      <a:pt x="3357257" y="1068867"/>
                    </a:lnTo>
                    <a:lnTo>
                      <a:pt x="3236855" y="1068867"/>
                    </a:lnTo>
                    <a:lnTo>
                      <a:pt x="3040298" y="1068867"/>
                    </a:lnTo>
                    <a:lnTo>
                      <a:pt x="3038573" y="1068867"/>
                    </a:lnTo>
                    <a:lnTo>
                      <a:pt x="2919896" y="1068867"/>
                    </a:lnTo>
                    <a:lnTo>
                      <a:pt x="2866087" y="1068867"/>
                    </a:lnTo>
                    <a:lnTo>
                      <a:pt x="2719890" y="1068867"/>
                    </a:lnTo>
                    <a:lnTo>
                      <a:pt x="2669530" y="1068867"/>
                    </a:lnTo>
                    <a:lnTo>
                      <a:pt x="2549127" y="1068867"/>
                    </a:lnTo>
                    <a:lnTo>
                      <a:pt x="2547403" y="1068867"/>
                    </a:lnTo>
                    <a:lnTo>
                      <a:pt x="2350846" y="1068867"/>
                    </a:lnTo>
                    <a:lnTo>
                      <a:pt x="2349122" y="1068867"/>
                    </a:lnTo>
                    <a:lnTo>
                      <a:pt x="2228719" y="1068867"/>
                    </a:lnTo>
                    <a:lnTo>
                      <a:pt x="2178359" y="1068867"/>
                    </a:lnTo>
                    <a:lnTo>
                      <a:pt x="2032162" y="1068867"/>
                    </a:lnTo>
                    <a:lnTo>
                      <a:pt x="1978354" y="1068867"/>
                    </a:lnTo>
                    <a:lnTo>
                      <a:pt x="1859676" y="1068867"/>
                    </a:lnTo>
                    <a:lnTo>
                      <a:pt x="1857951" y="1068867"/>
                    </a:lnTo>
                    <a:lnTo>
                      <a:pt x="1826599" y="1068867"/>
                    </a:lnTo>
                    <a:lnTo>
                      <a:pt x="1661394" y="1068867"/>
                    </a:lnTo>
                    <a:lnTo>
                      <a:pt x="1540992" y="1068867"/>
                    </a:lnTo>
                    <a:lnTo>
                      <a:pt x="1531708" y="1068867"/>
                    </a:lnTo>
                    <a:lnTo>
                      <a:pt x="1487183" y="1068867"/>
                    </a:lnTo>
                    <a:lnTo>
                      <a:pt x="1335428" y="1068867"/>
                    </a:lnTo>
                    <a:lnTo>
                      <a:pt x="1290626" y="1068867"/>
                    </a:lnTo>
                    <a:lnTo>
                      <a:pt x="1170224" y="1068867"/>
                    </a:lnTo>
                    <a:lnTo>
                      <a:pt x="1138871" y="1068867"/>
                    </a:lnTo>
                    <a:lnTo>
                      <a:pt x="1040537" y="1068867"/>
                    </a:lnTo>
                    <a:lnTo>
                      <a:pt x="843980" y="1068867"/>
                    </a:lnTo>
                    <a:lnTo>
                      <a:pt x="799455" y="1068867"/>
                    </a:lnTo>
                    <a:lnTo>
                      <a:pt x="647700" y="1068867"/>
                    </a:lnTo>
                    <a:lnTo>
                      <a:pt x="352810" y="1068867"/>
                    </a:lnTo>
                    <a:cubicBezTo>
                      <a:pt x="318603" y="1068867"/>
                      <a:pt x="275626" y="1044295"/>
                      <a:pt x="258084" y="1014459"/>
                    </a:cubicBezTo>
                    <a:cubicBezTo>
                      <a:pt x="12498" y="588843"/>
                      <a:pt x="12498" y="588843"/>
                      <a:pt x="12498" y="588843"/>
                    </a:cubicBezTo>
                    <a:cubicBezTo>
                      <a:pt x="-4166" y="559005"/>
                      <a:pt x="-4166" y="509862"/>
                      <a:pt x="12498" y="480025"/>
                    </a:cubicBezTo>
                    <a:cubicBezTo>
                      <a:pt x="258084" y="54408"/>
                      <a:pt x="258084" y="54408"/>
                      <a:pt x="258084" y="54408"/>
                    </a:cubicBezTo>
                    <a:cubicBezTo>
                      <a:pt x="275626" y="24572"/>
                      <a:pt x="318603" y="0"/>
                      <a:pt x="352810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1" name="任意多边形 45"/>
              <p:cNvSpPr/>
              <p:nvPr/>
            </p:nvSpPr>
            <p:spPr bwMode="auto">
              <a:xfrm>
                <a:off x="1010779" y="325868"/>
                <a:ext cx="2112129" cy="527848"/>
              </a:xfrm>
              <a:custGeom>
                <a:avLst/>
                <a:gdLst>
                  <a:gd name="connsiteX0" fmla="*/ 305125 w 4603109"/>
                  <a:gd name="connsiteY0" fmla="*/ 0 h 924402"/>
                  <a:gd name="connsiteX1" fmla="*/ 432894 w 4603109"/>
                  <a:gd name="connsiteY1" fmla="*/ 0 h 924402"/>
                  <a:gd name="connsiteX2" fmla="*/ 445336 w 4603109"/>
                  <a:gd name="connsiteY2" fmla="*/ 0 h 924402"/>
                  <a:gd name="connsiteX3" fmla="*/ 550703 w 4603109"/>
                  <a:gd name="connsiteY3" fmla="*/ 0 h 924402"/>
                  <a:gd name="connsiteX4" fmla="*/ 560158 w 4603109"/>
                  <a:gd name="connsiteY4" fmla="*/ 0 h 924402"/>
                  <a:gd name="connsiteX5" fmla="*/ 573105 w 4603109"/>
                  <a:gd name="connsiteY5" fmla="*/ 0 h 924402"/>
                  <a:gd name="connsiteX6" fmla="*/ 626202 w 4603109"/>
                  <a:gd name="connsiteY6" fmla="*/ 0 h 924402"/>
                  <a:gd name="connsiteX7" fmla="*/ 676811 w 4603109"/>
                  <a:gd name="connsiteY7" fmla="*/ 0 h 924402"/>
                  <a:gd name="connsiteX8" fmla="*/ 678472 w 4603109"/>
                  <a:gd name="connsiteY8" fmla="*/ 0 h 924402"/>
                  <a:gd name="connsiteX9" fmla="*/ 687927 w 4603109"/>
                  <a:gd name="connsiteY9" fmla="*/ 0 h 924402"/>
                  <a:gd name="connsiteX10" fmla="*/ 691402 w 4603109"/>
                  <a:gd name="connsiteY10" fmla="*/ 0 h 924402"/>
                  <a:gd name="connsiteX11" fmla="*/ 700371 w 4603109"/>
                  <a:gd name="connsiteY11" fmla="*/ 0 h 924402"/>
                  <a:gd name="connsiteX12" fmla="*/ 707508 w 4603109"/>
                  <a:gd name="connsiteY12" fmla="*/ 0 h 924402"/>
                  <a:gd name="connsiteX13" fmla="*/ 729909 w 4603109"/>
                  <a:gd name="connsiteY13" fmla="*/ 0 h 924402"/>
                  <a:gd name="connsiteX14" fmla="*/ 753971 w 4603109"/>
                  <a:gd name="connsiteY14" fmla="*/ 0 h 924402"/>
                  <a:gd name="connsiteX15" fmla="*/ 804580 w 4603109"/>
                  <a:gd name="connsiteY15" fmla="*/ 0 h 924402"/>
                  <a:gd name="connsiteX16" fmla="*/ 805737 w 4603109"/>
                  <a:gd name="connsiteY16" fmla="*/ 0 h 924402"/>
                  <a:gd name="connsiteX17" fmla="*/ 819171 w 4603109"/>
                  <a:gd name="connsiteY17" fmla="*/ 0 h 924402"/>
                  <a:gd name="connsiteX18" fmla="*/ 828140 w 4603109"/>
                  <a:gd name="connsiteY18" fmla="*/ 0 h 924402"/>
                  <a:gd name="connsiteX19" fmla="*/ 831615 w 4603109"/>
                  <a:gd name="connsiteY19" fmla="*/ 0 h 924402"/>
                  <a:gd name="connsiteX20" fmla="*/ 835277 w 4603109"/>
                  <a:gd name="connsiteY20" fmla="*/ 0 h 924402"/>
                  <a:gd name="connsiteX21" fmla="*/ 857678 w 4603109"/>
                  <a:gd name="connsiteY21" fmla="*/ 0 h 924402"/>
                  <a:gd name="connsiteX22" fmla="*/ 864889 w 4603109"/>
                  <a:gd name="connsiteY22" fmla="*/ 0 h 924402"/>
                  <a:gd name="connsiteX23" fmla="*/ 899900 w 4603109"/>
                  <a:gd name="connsiteY23" fmla="*/ 0 h 924402"/>
                  <a:gd name="connsiteX24" fmla="*/ 909341 w 4603109"/>
                  <a:gd name="connsiteY24" fmla="*/ 0 h 924402"/>
                  <a:gd name="connsiteX25" fmla="*/ 929965 w 4603109"/>
                  <a:gd name="connsiteY25" fmla="*/ 0 h 924402"/>
                  <a:gd name="connsiteX26" fmla="*/ 933506 w 4603109"/>
                  <a:gd name="connsiteY26" fmla="*/ 0 h 924402"/>
                  <a:gd name="connsiteX27" fmla="*/ 936982 w 4603109"/>
                  <a:gd name="connsiteY27" fmla="*/ 0 h 924402"/>
                  <a:gd name="connsiteX28" fmla="*/ 959384 w 4603109"/>
                  <a:gd name="connsiteY28" fmla="*/ 0 h 924402"/>
                  <a:gd name="connsiteX29" fmla="*/ 962542 w 4603109"/>
                  <a:gd name="connsiteY29" fmla="*/ 0 h 924402"/>
                  <a:gd name="connsiteX30" fmla="*/ 984943 w 4603109"/>
                  <a:gd name="connsiteY30" fmla="*/ 0 h 924402"/>
                  <a:gd name="connsiteX31" fmla="*/ 992658 w 4603109"/>
                  <a:gd name="connsiteY31" fmla="*/ 0 h 924402"/>
                  <a:gd name="connsiteX32" fmla="*/ 1012059 w 4603109"/>
                  <a:gd name="connsiteY32" fmla="*/ 0 h 924402"/>
                  <a:gd name="connsiteX33" fmla="*/ 1012480 w 4603109"/>
                  <a:gd name="connsiteY33" fmla="*/ 0 h 924402"/>
                  <a:gd name="connsiteX34" fmla="*/ 1027669 w 4603109"/>
                  <a:gd name="connsiteY34" fmla="*/ 0 h 924402"/>
                  <a:gd name="connsiteX35" fmla="*/ 1037110 w 4603109"/>
                  <a:gd name="connsiteY35" fmla="*/ 0 h 924402"/>
                  <a:gd name="connsiteX36" fmla="*/ 1040112 w 4603109"/>
                  <a:gd name="connsiteY36" fmla="*/ 0 h 924402"/>
                  <a:gd name="connsiteX37" fmla="*/ 1057734 w 4603109"/>
                  <a:gd name="connsiteY37" fmla="*/ 0 h 924402"/>
                  <a:gd name="connsiteX38" fmla="*/ 1064751 w 4603109"/>
                  <a:gd name="connsiteY38" fmla="*/ 0 h 924402"/>
                  <a:gd name="connsiteX39" fmla="*/ 1070177 w 4603109"/>
                  <a:gd name="connsiteY39" fmla="*/ 0 h 924402"/>
                  <a:gd name="connsiteX40" fmla="*/ 1072436 w 4603109"/>
                  <a:gd name="connsiteY40" fmla="*/ 0 h 924402"/>
                  <a:gd name="connsiteX41" fmla="*/ 1090311 w 4603109"/>
                  <a:gd name="connsiteY41" fmla="*/ 0 h 924402"/>
                  <a:gd name="connsiteX42" fmla="*/ 1110718 w 4603109"/>
                  <a:gd name="connsiteY42" fmla="*/ 0 h 924402"/>
                  <a:gd name="connsiteX43" fmla="*/ 1112712 w 4603109"/>
                  <a:gd name="connsiteY43" fmla="*/ 0 h 924402"/>
                  <a:gd name="connsiteX44" fmla="*/ 1116187 w 4603109"/>
                  <a:gd name="connsiteY44" fmla="*/ 0 h 924402"/>
                  <a:gd name="connsiteX45" fmla="*/ 1139828 w 4603109"/>
                  <a:gd name="connsiteY45" fmla="*/ 0 h 924402"/>
                  <a:gd name="connsiteX46" fmla="*/ 1140249 w 4603109"/>
                  <a:gd name="connsiteY46" fmla="*/ 0 h 924402"/>
                  <a:gd name="connsiteX47" fmla="*/ 1145480 w 4603109"/>
                  <a:gd name="connsiteY47" fmla="*/ 0 h 924402"/>
                  <a:gd name="connsiteX48" fmla="*/ 1152270 w 4603109"/>
                  <a:gd name="connsiteY48" fmla="*/ 0 h 924402"/>
                  <a:gd name="connsiteX49" fmla="*/ 1154934 w 4603109"/>
                  <a:gd name="connsiteY49" fmla="*/ 0 h 924402"/>
                  <a:gd name="connsiteX50" fmla="*/ 1167881 w 4603109"/>
                  <a:gd name="connsiteY50" fmla="*/ 0 h 924402"/>
                  <a:gd name="connsiteX51" fmla="*/ 1175544 w 4603109"/>
                  <a:gd name="connsiteY51" fmla="*/ 0 h 924402"/>
                  <a:gd name="connsiteX52" fmla="*/ 1184998 w 4603109"/>
                  <a:gd name="connsiteY52" fmla="*/ 0 h 924402"/>
                  <a:gd name="connsiteX53" fmla="*/ 1197946 w 4603109"/>
                  <a:gd name="connsiteY53" fmla="*/ 0 h 924402"/>
                  <a:gd name="connsiteX54" fmla="*/ 1200205 w 4603109"/>
                  <a:gd name="connsiteY54" fmla="*/ 0 h 924402"/>
                  <a:gd name="connsiteX55" fmla="*/ 1220978 w 4603109"/>
                  <a:gd name="connsiteY55" fmla="*/ 0 h 924402"/>
                  <a:gd name="connsiteX56" fmla="*/ 1238487 w 4603109"/>
                  <a:gd name="connsiteY56" fmla="*/ 0 h 924402"/>
                  <a:gd name="connsiteX57" fmla="*/ 1243956 w 4603109"/>
                  <a:gd name="connsiteY57" fmla="*/ 0 h 924402"/>
                  <a:gd name="connsiteX58" fmla="*/ 1251042 w 4603109"/>
                  <a:gd name="connsiteY58" fmla="*/ 0 h 924402"/>
                  <a:gd name="connsiteX59" fmla="*/ 1257637 w 4603109"/>
                  <a:gd name="connsiteY59" fmla="*/ 0 h 924402"/>
                  <a:gd name="connsiteX60" fmla="*/ 1271587 w 4603109"/>
                  <a:gd name="connsiteY60" fmla="*/ 0 h 924402"/>
                  <a:gd name="connsiteX61" fmla="*/ 1273249 w 4603109"/>
                  <a:gd name="connsiteY61" fmla="*/ 0 h 924402"/>
                  <a:gd name="connsiteX62" fmla="*/ 1280039 w 4603109"/>
                  <a:gd name="connsiteY62" fmla="*/ 0 h 924402"/>
                  <a:gd name="connsiteX63" fmla="*/ 1282703 w 4603109"/>
                  <a:gd name="connsiteY63" fmla="*/ 0 h 924402"/>
                  <a:gd name="connsiteX64" fmla="*/ 1286178 w 4603109"/>
                  <a:gd name="connsiteY64" fmla="*/ 0 h 924402"/>
                  <a:gd name="connsiteX65" fmla="*/ 1295146 w 4603109"/>
                  <a:gd name="connsiteY65" fmla="*/ 0 h 924402"/>
                  <a:gd name="connsiteX66" fmla="*/ 1301651 w 4603109"/>
                  <a:gd name="connsiteY66" fmla="*/ 0 h 924402"/>
                  <a:gd name="connsiteX67" fmla="*/ 1302284 w 4603109"/>
                  <a:gd name="connsiteY67" fmla="*/ 0 h 924402"/>
                  <a:gd name="connsiteX68" fmla="*/ 1303313 w 4603109"/>
                  <a:gd name="connsiteY68" fmla="*/ 0 h 924402"/>
                  <a:gd name="connsiteX69" fmla="*/ 1312767 w 4603109"/>
                  <a:gd name="connsiteY69" fmla="*/ 0 h 924402"/>
                  <a:gd name="connsiteX70" fmla="*/ 1316242 w 4603109"/>
                  <a:gd name="connsiteY70" fmla="*/ 0 h 924402"/>
                  <a:gd name="connsiteX71" fmla="*/ 1321886 w 4603109"/>
                  <a:gd name="connsiteY71" fmla="*/ 0 h 924402"/>
                  <a:gd name="connsiteX72" fmla="*/ 1324685 w 4603109"/>
                  <a:gd name="connsiteY72" fmla="*/ 0 h 924402"/>
                  <a:gd name="connsiteX73" fmla="*/ 1325211 w 4603109"/>
                  <a:gd name="connsiteY73" fmla="*/ 0 h 924402"/>
                  <a:gd name="connsiteX74" fmla="*/ 1332348 w 4603109"/>
                  <a:gd name="connsiteY74" fmla="*/ 0 h 924402"/>
                  <a:gd name="connsiteX75" fmla="*/ 1332714 w 4603109"/>
                  <a:gd name="connsiteY75" fmla="*/ 0 h 924402"/>
                  <a:gd name="connsiteX76" fmla="*/ 1333135 w 4603109"/>
                  <a:gd name="connsiteY76" fmla="*/ 0 h 924402"/>
                  <a:gd name="connsiteX77" fmla="*/ 1348747 w 4603109"/>
                  <a:gd name="connsiteY77" fmla="*/ 0 h 924402"/>
                  <a:gd name="connsiteX78" fmla="*/ 1354749 w 4603109"/>
                  <a:gd name="connsiteY78" fmla="*/ 0 h 924402"/>
                  <a:gd name="connsiteX79" fmla="*/ 1378811 w 4603109"/>
                  <a:gd name="connsiteY79" fmla="*/ 0 h 924402"/>
                  <a:gd name="connsiteX80" fmla="*/ 1383745 w 4603109"/>
                  <a:gd name="connsiteY80" fmla="*/ 0 h 924402"/>
                  <a:gd name="connsiteX81" fmla="*/ 1385406 w 4603109"/>
                  <a:gd name="connsiteY81" fmla="*/ 0 h 924402"/>
                  <a:gd name="connsiteX82" fmla="*/ 1399356 w 4603109"/>
                  <a:gd name="connsiteY82" fmla="*/ 0 h 924402"/>
                  <a:gd name="connsiteX83" fmla="*/ 1400513 w 4603109"/>
                  <a:gd name="connsiteY83" fmla="*/ 0 h 924402"/>
                  <a:gd name="connsiteX84" fmla="*/ 1413947 w 4603109"/>
                  <a:gd name="connsiteY84" fmla="*/ 0 h 924402"/>
                  <a:gd name="connsiteX85" fmla="*/ 1414442 w 4603109"/>
                  <a:gd name="connsiteY85" fmla="*/ 0 h 924402"/>
                  <a:gd name="connsiteX86" fmla="*/ 1422915 w 4603109"/>
                  <a:gd name="connsiteY86" fmla="*/ 0 h 924402"/>
                  <a:gd name="connsiteX87" fmla="*/ 1426390 w 4603109"/>
                  <a:gd name="connsiteY87" fmla="*/ 0 h 924402"/>
                  <a:gd name="connsiteX88" fmla="*/ 1429420 w 4603109"/>
                  <a:gd name="connsiteY88" fmla="*/ 0 h 924402"/>
                  <a:gd name="connsiteX89" fmla="*/ 1430053 w 4603109"/>
                  <a:gd name="connsiteY89" fmla="*/ 0 h 924402"/>
                  <a:gd name="connsiteX90" fmla="*/ 1430206 w 4603109"/>
                  <a:gd name="connsiteY90" fmla="*/ 0 h 924402"/>
                  <a:gd name="connsiteX91" fmla="*/ 1430577 w 4603109"/>
                  <a:gd name="connsiteY91" fmla="*/ 0 h 924402"/>
                  <a:gd name="connsiteX92" fmla="*/ 1436843 w 4603109"/>
                  <a:gd name="connsiteY92" fmla="*/ 0 h 924402"/>
                  <a:gd name="connsiteX93" fmla="*/ 1444011 w 4603109"/>
                  <a:gd name="connsiteY93" fmla="*/ 0 h 924402"/>
                  <a:gd name="connsiteX94" fmla="*/ 1449655 w 4603109"/>
                  <a:gd name="connsiteY94" fmla="*/ 0 h 924402"/>
                  <a:gd name="connsiteX95" fmla="*/ 1452454 w 4603109"/>
                  <a:gd name="connsiteY95" fmla="*/ 0 h 924402"/>
                  <a:gd name="connsiteX96" fmla="*/ 1452980 w 4603109"/>
                  <a:gd name="connsiteY96" fmla="*/ 0 h 924402"/>
                  <a:gd name="connsiteX97" fmla="*/ 1456455 w 4603109"/>
                  <a:gd name="connsiteY97" fmla="*/ 0 h 924402"/>
                  <a:gd name="connsiteX98" fmla="*/ 1459664 w 4603109"/>
                  <a:gd name="connsiteY98" fmla="*/ 0 h 924402"/>
                  <a:gd name="connsiteX99" fmla="*/ 1460117 w 4603109"/>
                  <a:gd name="connsiteY99" fmla="*/ 0 h 924402"/>
                  <a:gd name="connsiteX100" fmla="*/ 1460483 w 4603109"/>
                  <a:gd name="connsiteY100" fmla="*/ 0 h 924402"/>
                  <a:gd name="connsiteX101" fmla="*/ 1460904 w 4603109"/>
                  <a:gd name="connsiteY101" fmla="*/ 0 h 924402"/>
                  <a:gd name="connsiteX102" fmla="*/ 1472926 w 4603109"/>
                  <a:gd name="connsiteY102" fmla="*/ 0 h 924402"/>
                  <a:gd name="connsiteX103" fmla="*/ 1482518 w 4603109"/>
                  <a:gd name="connsiteY103" fmla="*/ 0 h 924402"/>
                  <a:gd name="connsiteX104" fmla="*/ 1489729 w 4603109"/>
                  <a:gd name="connsiteY104" fmla="*/ 0 h 924402"/>
                  <a:gd name="connsiteX105" fmla="*/ 1504116 w 4603109"/>
                  <a:gd name="connsiteY105" fmla="*/ 0 h 924402"/>
                  <a:gd name="connsiteX106" fmla="*/ 1511514 w 4603109"/>
                  <a:gd name="connsiteY106" fmla="*/ 0 h 924402"/>
                  <a:gd name="connsiteX107" fmla="*/ 1524740 w 4603109"/>
                  <a:gd name="connsiteY107" fmla="*/ 0 h 924402"/>
                  <a:gd name="connsiteX108" fmla="*/ 1528282 w 4603109"/>
                  <a:gd name="connsiteY108" fmla="*/ 0 h 924402"/>
                  <a:gd name="connsiteX109" fmla="*/ 1531757 w 4603109"/>
                  <a:gd name="connsiteY109" fmla="*/ 0 h 924402"/>
                  <a:gd name="connsiteX110" fmla="*/ 1534181 w 4603109"/>
                  <a:gd name="connsiteY110" fmla="*/ 0 h 924402"/>
                  <a:gd name="connsiteX111" fmla="*/ 1542211 w 4603109"/>
                  <a:gd name="connsiteY111" fmla="*/ 0 h 924402"/>
                  <a:gd name="connsiteX112" fmla="*/ 1554159 w 4603109"/>
                  <a:gd name="connsiteY112" fmla="*/ 0 h 924402"/>
                  <a:gd name="connsiteX113" fmla="*/ 1557318 w 4603109"/>
                  <a:gd name="connsiteY113" fmla="*/ 0 h 924402"/>
                  <a:gd name="connsiteX114" fmla="*/ 1557975 w 4603109"/>
                  <a:gd name="connsiteY114" fmla="*/ 0 h 924402"/>
                  <a:gd name="connsiteX115" fmla="*/ 1558346 w 4603109"/>
                  <a:gd name="connsiteY115" fmla="*/ 0 h 924402"/>
                  <a:gd name="connsiteX116" fmla="*/ 1561822 w 4603109"/>
                  <a:gd name="connsiteY116" fmla="*/ 0 h 924402"/>
                  <a:gd name="connsiteX117" fmla="*/ 1564612 w 4603109"/>
                  <a:gd name="connsiteY117" fmla="*/ 0 h 924402"/>
                  <a:gd name="connsiteX118" fmla="*/ 1566857 w 4603109"/>
                  <a:gd name="connsiteY118" fmla="*/ 0 h 924402"/>
                  <a:gd name="connsiteX119" fmla="*/ 1576919 w 4603109"/>
                  <a:gd name="connsiteY119" fmla="*/ 0 h 924402"/>
                  <a:gd name="connsiteX120" fmla="*/ 1579719 w 4603109"/>
                  <a:gd name="connsiteY120" fmla="*/ 0 h 924402"/>
                  <a:gd name="connsiteX121" fmla="*/ 1584224 w 4603109"/>
                  <a:gd name="connsiteY121" fmla="*/ 0 h 924402"/>
                  <a:gd name="connsiteX122" fmla="*/ 1587382 w 4603109"/>
                  <a:gd name="connsiteY122" fmla="*/ 0 h 924402"/>
                  <a:gd name="connsiteX123" fmla="*/ 1587433 w 4603109"/>
                  <a:gd name="connsiteY123" fmla="*/ 0 h 924402"/>
                  <a:gd name="connsiteX124" fmla="*/ 1600695 w 4603109"/>
                  <a:gd name="connsiteY124" fmla="*/ 0 h 924402"/>
                  <a:gd name="connsiteX125" fmla="*/ 1606834 w 4603109"/>
                  <a:gd name="connsiteY125" fmla="*/ 0 h 924402"/>
                  <a:gd name="connsiteX126" fmla="*/ 1607256 w 4603109"/>
                  <a:gd name="connsiteY126" fmla="*/ 0 h 924402"/>
                  <a:gd name="connsiteX127" fmla="*/ 1608325 w 4603109"/>
                  <a:gd name="connsiteY127" fmla="*/ 0 h 924402"/>
                  <a:gd name="connsiteX128" fmla="*/ 1609783 w 4603109"/>
                  <a:gd name="connsiteY128" fmla="*/ 0 h 924402"/>
                  <a:gd name="connsiteX129" fmla="*/ 1617498 w 4603109"/>
                  <a:gd name="connsiteY129" fmla="*/ 0 h 924402"/>
                  <a:gd name="connsiteX130" fmla="*/ 1631885 w 4603109"/>
                  <a:gd name="connsiteY130" fmla="*/ 0 h 924402"/>
                  <a:gd name="connsiteX131" fmla="*/ 1636899 w 4603109"/>
                  <a:gd name="connsiteY131" fmla="*/ 0 h 924402"/>
                  <a:gd name="connsiteX132" fmla="*/ 1637320 w 4603109"/>
                  <a:gd name="connsiteY132" fmla="*/ 0 h 924402"/>
                  <a:gd name="connsiteX133" fmla="*/ 1637445 w 4603109"/>
                  <a:gd name="connsiteY133" fmla="*/ 0 h 924402"/>
                  <a:gd name="connsiteX134" fmla="*/ 1652509 w 4603109"/>
                  <a:gd name="connsiteY134" fmla="*/ 0 h 924402"/>
                  <a:gd name="connsiteX135" fmla="*/ 1659526 w 4603109"/>
                  <a:gd name="connsiteY135" fmla="*/ 0 h 924402"/>
                  <a:gd name="connsiteX136" fmla="*/ 1661950 w 4603109"/>
                  <a:gd name="connsiteY136" fmla="*/ 0 h 924402"/>
                  <a:gd name="connsiteX137" fmla="*/ 1664952 w 4603109"/>
                  <a:gd name="connsiteY137" fmla="*/ 0 h 924402"/>
                  <a:gd name="connsiteX138" fmla="*/ 1667212 w 4603109"/>
                  <a:gd name="connsiteY138" fmla="*/ 0 h 924402"/>
                  <a:gd name="connsiteX139" fmla="*/ 1685087 w 4603109"/>
                  <a:gd name="connsiteY139" fmla="*/ 0 h 924402"/>
                  <a:gd name="connsiteX140" fmla="*/ 1689591 w 4603109"/>
                  <a:gd name="connsiteY140" fmla="*/ 0 h 924402"/>
                  <a:gd name="connsiteX141" fmla="*/ 1694626 w 4603109"/>
                  <a:gd name="connsiteY141" fmla="*/ 0 h 924402"/>
                  <a:gd name="connsiteX142" fmla="*/ 1697276 w 4603109"/>
                  <a:gd name="connsiteY142" fmla="*/ 0 h 924402"/>
                  <a:gd name="connsiteX143" fmla="*/ 1698000 w 4603109"/>
                  <a:gd name="connsiteY143" fmla="*/ 0 h 924402"/>
                  <a:gd name="connsiteX144" fmla="*/ 1704688 w 4603109"/>
                  <a:gd name="connsiteY144" fmla="*/ 0 h 924402"/>
                  <a:gd name="connsiteX145" fmla="*/ 1707488 w 4603109"/>
                  <a:gd name="connsiteY145" fmla="*/ 0 h 924402"/>
                  <a:gd name="connsiteX146" fmla="*/ 1710963 w 4603109"/>
                  <a:gd name="connsiteY146" fmla="*/ 0 h 924402"/>
                  <a:gd name="connsiteX147" fmla="*/ 1715151 w 4603109"/>
                  <a:gd name="connsiteY147" fmla="*/ 0 h 924402"/>
                  <a:gd name="connsiteX148" fmla="*/ 1721928 w 4603109"/>
                  <a:gd name="connsiteY148" fmla="*/ 0 h 924402"/>
                  <a:gd name="connsiteX149" fmla="*/ 1734603 w 4603109"/>
                  <a:gd name="connsiteY149" fmla="*/ 0 h 924402"/>
                  <a:gd name="connsiteX150" fmla="*/ 1735025 w 4603109"/>
                  <a:gd name="connsiteY150" fmla="*/ 0 h 924402"/>
                  <a:gd name="connsiteX151" fmla="*/ 1735558 w 4603109"/>
                  <a:gd name="connsiteY151" fmla="*/ 0 h 924402"/>
                  <a:gd name="connsiteX152" fmla="*/ 1736094 w 4603109"/>
                  <a:gd name="connsiteY152" fmla="*/ 0 h 924402"/>
                  <a:gd name="connsiteX153" fmla="*/ 1737552 w 4603109"/>
                  <a:gd name="connsiteY153" fmla="*/ 0 h 924402"/>
                  <a:gd name="connsiteX154" fmla="*/ 1741027 w 4603109"/>
                  <a:gd name="connsiteY154" fmla="*/ 0 h 924402"/>
                  <a:gd name="connsiteX155" fmla="*/ 1747046 w 4603109"/>
                  <a:gd name="connsiteY155" fmla="*/ 0 h 924402"/>
                  <a:gd name="connsiteX156" fmla="*/ 1748537 w 4603109"/>
                  <a:gd name="connsiteY156" fmla="*/ 0 h 924402"/>
                  <a:gd name="connsiteX157" fmla="*/ 1753052 w 4603109"/>
                  <a:gd name="connsiteY157" fmla="*/ 0 h 924402"/>
                  <a:gd name="connsiteX158" fmla="*/ 1757499 w 4603109"/>
                  <a:gd name="connsiteY158" fmla="*/ 0 h 924402"/>
                  <a:gd name="connsiteX159" fmla="*/ 1764668 w 4603109"/>
                  <a:gd name="connsiteY159" fmla="*/ 0 h 924402"/>
                  <a:gd name="connsiteX160" fmla="*/ 1765089 w 4603109"/>
                  <a:gd name="connsiteY160" fmla="*/ 0 h 924402"/>
                  <a:gd name="connsiteX161" fmla="*/ 1765214 w 4603109"/>
                  <a:gd name="connsiteY161" fmla="*/ 0 h 924402"/>
                  <a:gd name="connsiteX162" fmla="*/ 1770320 w 4603109"/>
                  <a:gd name="connsiteY162" fmla="*/ 0 h 924402"/>
                  <a:gd name="connsiteX163" fmla="*/ 1777110 w 4603109"/>
                  <a:gd name="connsiteY163" fmla="*/ 0 h 924402"/>
                  <a:gd name="connsiteX164" fmla="*/ 1779774 w 4603109"/>
                  <a:gd name="connsiteY164" fmla="*/ 0 h 924402"/>
                  <a:gd name="connsiteX165" fmla="*/ 1792721 w 4603109"/>
                  <a:gd name="connsiteY165" fmla="*/ 0 h 924402"/>
                  <a:gd name="connsiteX166" fmla="*/ 1794981 w 4603109"/>
                  <a:gd name="connsiteY166" fmla="*/ 0 h 924402"/>
                  <a:gd name="connsiteX167" fmla="*/ 1825045 w 4603109"/>
                  <a:gd name="connsiteY167" fmla="*/ 0 h 924402"/>
                  <a:gd name="connsiteX168" fmla="*/ 1825769 w 4603109"/>
                  <a:gd name="connsiteY168" fmla="*/ 0 h 924402"/>
                  <a:gd name="connsiteX169" fmla="*/ 1838732 w 4603109"/>
                  <a:gd name="connsiteY169" fmla="*/ 0 h 924402"/>
                  <a:gd name="connsiteX170" fmla="*/ 1845818 w 4603109"/>
                  <a:gd name="connsiteY170" fmla="*/ 0 h 924402"/>
                  <a:gd name="connsiteX171" fmla="*/ 1849697 w 4603109"/>
                  <a:gd name="connsiteY171" fmla="*/ 0 h 924402"/>
                  <a:gd name="connsiteX172" fmla="*/ 1852412 w 4603109"/>
                  <a:gd name="connsiteY172" fmla="*/ 0 h 924402"/>
                  <a:gd name="connsiteX173" fmla="*/ 1853903 w 4603109"/>
                  <a:gd name="connsiteY173" fmla="*/ 0 h 924402"/>
                  <a:gd name="connsiteX174" fmla="*/ 1863327 w 4603109"/>
                  <a:gd name="connsiteY174" fmla="*/ 0 h 924402"/>
                  <a:gd name="connsiteX175" fmla="*/ 1868796 w 4603109"/>
                  <a:gd name="connsiteY175" fmla="*/ 0 h 924402"/>
                  <a:gd name="connsiteX176" fmla="*/ 1874815 w 4603109"/>
                  <a:gd name="connsiteY176" fmla="*/ 0 h 924402"/>
                  <a:gd name="connsiteX177" fmla="*/ 1876306 w 4603109"/>
                  <a:gd name="connsiteY177" fmla="*/ 0 h 924402"/>
                  <a:gd name="connsiteX178" fmla="*/ 1880821 w 4603109"/>
                  <a:gd name="connsiteY178" fmla="*/ 0 h 924402"/>
                  <a:gd name="connsiteX179" fmla="*/ 1882477 w 4603109"/>
                  <a:gd name="connsiteY179" fmla="*/ 0 h 924402"/>
                  <a:gd name="connsiteX180" fmla="*/ 1883936 w 4603109"/>
                  <a:gd name="connsiteY180" fmla="*/ 0 h 924402"/>
                  <a:gd name="connsiteX181" fmla="*/ 1885268 w 4603109"/>
                  <a:gd name="connsiteY181" fmla="*/ 0 h 924402"/>
                  <a:gd name="connsiteX182" fmla="*/ 1896427 w 4603109"/>
                  <a:gd name="connsiteY182" fmla="*/ 0 h 924402"/>
                  <a:gd name="connsiteX183" fmla="*/ 1898089 w 4603109"/>
                  <a:gd name="connsiteY183" fmla="*/ 0 h 924402"/>
                  <a:gd name="connsiteX184" fmla="*/ 1904879 w 4603109"/>
                  <a:gd name="connsiteY184" fmla="*/ 0 h 924402"/>
                  <a:gd name="connsiteX185" fmla="*/ 1907543 w 4603109"/>
                  <a:gd name="connsiteY185" fmla="*/ 0 h 924402"/>
                  <a:gd name="connsiteX186" fmla="*/ 1911018 w 4603109"/>
                  <a:gd name="connsiteY186" fmla="*/ 0 h 924402"/>
                  <a:gd name="connsiteX187" fmla="*/ 1919986 w 4603109"/>
                  <a:gd name="connsiteY187" fmla="*/ 0 h 924402"/>
                  <a:gd name="connsiteX188" fmla="*/ 1927124 w 4603109"/>
                  <a:gd name="connsiteY188" fmla="*/ 0 h 924402"/>
                  <a:gd name="connsiteX189" fmla="*/ 1927489 w 4603109"/>
                  <a:gd name="connsiteY189" fmla="*/ 0 h 924402"/>
                  <a:gd name="connsiteX190" fmla="*/ 1927911 w 4603109"/>
                  <a:gd name="connsiteY190" fmla="*/ 0 h 924402"/>
                  <a:gd name="connsiteX191" fmla="*/ 1929402 w 4603109"/>
                  <a:gd name="connsiteY191" fmla="*/ 0 h 924402"/>
                  <a:gd name="connsiteX192" fmla="*/ 1946726 w 4603109"/>
                  <a:gd name="connsiteY192" fmla="*/ 0 h 924402"/>
                  <a:gd name="connsiteX193" fmla="*/ 1949525 w 4603109"/>
                  <a:gd name="connsiteY193" fmla="*/ 0 h 924402"/>
                  <a:gd name="connsiteX194" fmla="*/ 1957554 w 4603109"/>
                  <a:gd name="connsiteY194" fmla="*/ 0 h 924402"/>
                  <a:gd name="connsiteX195" fmla="*/ 1957975 w 4603109"/>
                  <a:gd name="connsiteY195" fmla="*/ 0 h 924402"/>
                  <a:gd name="connsiteX196" fmla="*/ 1973587 w 4603109"/>
                  <a:gd name="connsiteY196" fmla="*/ 0 h 924402"/>
                  <a:gd name="connsiteX197" fmla="*/ 1978520 w 4603109"/>
                  <a:gd name="connsiteY197" fmla="*/ 0 h 924402"/>
                  <a:gd name="connsiteX198" fmla="*/ 1980012 w 4603109"/>
                  <a:gd name="connsiteY198" fmla="*/ 0 h 924402"/>
                  <a:gd name="connsiteX199" fmla="*/ 1980181 w 4603109"/>
                  <a:gd name="connsiteY199" fmla="*/ 0 h 924402"/>
                  <a:gd name="connsiteX200" fmla="*/ 1981672 w 4603109"/>
                  <a:gd name="connsiteY200" fmla="*/ 0 h 924402"/>
                  <a:gd name="connsiteX201" fmla="*/ 2008585 w 4603109"/>
                  <a:gd name="connsiteY201" fmla="*/ 0 h 924402"/>
                  <a:gd name="connsiteX202" fmla="*/ 2009218 w 4603109"/>
                  <a:gd name="connsiteY202" fmla="*/ 0 h 924402"/>
                  <a:gd name="connsiteX203" fmla="*/ 2010246 w 4603109"/>
                  <a:gd name="connsiteY203" fmla="*/ 0 h 924402"/>
                  <a:gd name="connsiteX204" fmla="*/ 2010709 w 4603109"/>
                  <a:gd name="connsiteY204" fmla="*/ 0 h 924402"/>
                  <a:gd name="connsiteX205" fmla="*/ 2011705 w 4603109"/>
                  <a:gd name="connsiteY205" fmla="*/ 0 h 924402"/>
                  <a:gd name="connsiteX206" fmla="*/ 2024147 w 4603109"/>
                  <a:gd name="connsiteY206" fmla="*/ 0 h 924402"/>
                  <a:gd name="connsiteX207" fmla="*/ 2024196 w 4603109"/>
                  <a:gd name="connsiteY207" fmla="*/ 0 h 924402"/>
                  <a:gd name="connsiteX208" fmla="*/ 2024981 w 4603109"/>
                  <a:gd name="connsiteY208" fmla="*/ 0 h 924402"/>
                  <a:gd name="connsiteX209" fmla="*/ 2025353 w 4603109"/>
                  <a:gd name="connsiteY209" fmla="*/ 0 h 924402"/>
                  <a:gd name="connsiteX210" fmla="*/ 2026473 w 4603109"/>
                  <a:gd name="connsiteY210" fmla="*/ 0 h 924402"/>
                  <a:gd name="connsiteX211" fmla="*/ 2031619 w 4603109"/>
                  <a:gd name="connsiteY211" fmla="*/ 0 h 924402"/>
                  <a:gd name="connsiteX212" fmla="*/ 2033110 w 4603109"/>
                  <a:gd name="connsiteY212" fmla="*/ 0 h 924402"/>
                  <a:gd name="connsiteX213" fmla="*/ 2038787 w 4603109"/>
                  <a:gd name="connsiteY213" fmla="*/ 0 h 924402"/>
                  <a:gd name="connsiteX214" fmla="*/ 2039282 w 4603109"/>
                  <a:gd name="connsiteY214" fmla="*/ 0 h 924402"/>
                  <a:gd name="connsiteX215" fmla="*/ 2047755 w 4603109"/>
                  <a:gd name="connsiteY215" fmla="*/ 0 h 924402"/>
                  <a:gd name="connsiteX216" fmla="*/ 2051230 w 4603109"/>
                  <a:gd name="connsiteY216" fmla="*/ 0 h 924402"/>
                  <a:gd name="connsiteX217" fmla="*/ 2054893 w 4603109"/>
                  <a:gd name="connsiteY217" fmla="*/ 0 h 924402"/>
                  <a:gd name="connsiteX218" fmla="*/ 2055046 w 4603109"/>
                  <a:gd name="connsiteY218" fmla="*/ 0 h 924402"/>
                  <a:gd name="connsiteX219" fmla="*/ 2055258 w 4603109"/>
                  <a:gd name="connsiteY219" fmla="*/ 0 h 924402"/>
                  <a:gd name="connsiteX220" fmla="*/ 2055680 w 4603109"/>
                  <a:gd name="connsiteY220" fmla="*/ 0 h 924402"/>
                  <a:gd name="connsiteX221" fmla="*/ 2057171 w 4603109"/>
                  <a:gd name="connsiteY221" fmla="*/ 0 h 924402"/>
                  <a:gd name="connsiteX222" fmla="*/ 2061683 w 4603109"/>
                  <a:gd name="connsiteY222" fmla="*/ 0 h 924402"/>
                  <a:gd name="connsiteX223" fmla="*/ 2067702 w 4603109"/>
                  <a:gd name="connsiteY223" fmla="*/ 0 h 924402"/>
                  <a:gd name="connsiteX224" fmla="*/ 2074495 w 4603109"/>
                  <a:gd name="connsiteY224" fmla="*/ 0 h 924402"/>
                  <a:gd name="connsiteX225" fmla="*/ 2077294 w 4603109"/>
                  <a:gd name="connsiteY225" fmla="*/ 0 h 924402"/>
                  <a:gd name="connsiteX226" fmla="*/ 2084504 w 4603109"/>
                  <a:gd name="connsiteY226" fmla="*/ 0 h 924402"/>
                  <a:gd name="connsiteX227" fmla="*/ 2085323 w 4603109"/>
                  <a:gd name="connsiteY227" fmla="*/ 0 h 924402"/>
                  <a:gd name="connsiteX228" fmla="*/ 2085744 w 4603109"/>
                  <a:gd name="connsiteY228" fmla="*/ 0 h 924402"/>
                  <a:gd name="connsiteX229" fmla="*/ 2097766 w 4603109"/>
                  <a:gd name="connsiteY229" fmla="*/ 0 h 924402"/>
                  <a:gd name="connsiteX230" fmla="*/ 2106289 w 4603109"/>
                  <a:gd name="connsiteY230" fmla="*/ 0 h 924402"/>
                  <a:gd name="connsiteX231" fmla="*/ 2107781 w 4603109"/>
                  <a:gd name="connsiteY231" fmla="*/ 0 h 924402"/>
                  <a:gd name="connsiteX232" fmla="*/ 2128956 w 4603109"/>
                  <a:gd name="connsiteY232" fmla="*/ 0 h 924402"/>
                  <a:gd name="connsiteX233" fmla="*/ 2129514 w 4603109"/>
                  <a:gd name="connsiteY233" fmla="*/ 0 h 924402"/>
                  <a:gd name="connsiteX234" fmla="*/ 2136354 w 4603109"/>
                  <a:gd name="connsiteY234" fmla="*/ 0 h 924402"/>
                  <a:gd name="connsiteX235" fmla="*/ 2136987 w 4603109"/>
                  <a:gd name="connsiteY235" fmla="*/ 0 h 924402"/>
                  <a:gd name="connsiteX236" fmla="*/ 2138478 w 4603109"/>
                  <a:gd name="connsiteY236" fmla="*/ 0 h 924402"/>
                  <a:gd name="connsiteX237" fmla="*/ 2151916 w 4603109"/>
                  <a:gd name="connsiteY237" fmla="*/ 0 h 924402"/>
                  <a:gd name="connsiteX238" fmla="*/ 2152750 w 4603109"/>
                  <a:gd name="connsiteY238" fmla="*/ 0 h 924402"/>
                  <a:gd name="connsiteX239" fmla="*/ 2153122 w 4603109"/>
                  <a:gd name="connsiteY239" fmla="*/ 0 h 924402"/>
                  <a:gd name="connsiteX240" fmla="*/ 2154242 w 4603109"/>
                  <a:gd name="connsiteY240" fmla="*/ 0 h 924402"/>
                  <a:gd name="connsiteX241" fmla="*/ 2156597 w 4603109"/>
                  <a:gd name="connsiteY241" fmla="*/ 0 h 924402"/>
                  <a:gd name="connsiteX242" fmla="*/ 2159388 w 4603109"/>
                  <a:gd name="connsiteY242" fmla="*/ 0 h 924402"/>
                  <a:gd name="connsiteX243" fmla="*/ 2160879 w 4603109"/>
                  <a:gd name="connsiteY243" fmla="*/ 0 h 924402"/>
                  <a:gd name="connsiteX244" fmla="*/ 2161633 w 4603109"/>
                  <a:gd name="connsiteY244" fmla="*/ 0 h 924402"/>
                  <a:gd name="connsiteX245" fmla="*/ 2167051 w 4603109"/>
                  <a:gd name="connsiteY245" fmla="*/ 0 h 924402"/>
                  <a:gd name="connsiteX246" fmla="*/ 2178999 w 4603109"/>
                  <a:gd name="connsiteY246" fmla="*/ 0 h 924402"/>
                  <a:gd name="connsiteX247" fmla="*/ 2182158 w 4603109"/>
                  <a:gd name="connsiteY247" fmla="*/ 0 h 924402"/>
                  <a:gd name="connsiteX248" fmla="*/ 2182815 w 4603109"/>
                  <a:gd name="connsiteY248" fmla="*/ 0 h 924402"/>
                  <a:gd name="connsiteX249" fmla="*/ 2188666 w 4603109"/>
                  <a:gd name="connsiteY249" fmla="*/ 0 h 924402"/>
                  <a:gd name="connsiteX250" fmla="*/ 2189452 w 4603109"/>
                  <a:gd name="connsiteY250" fmla="*/ 0 h 924402"/>
                  <a:gd name="connsiteX251" fmla="*/ 2191697 w 4603109"/>
                  <a:gd name="connsiteY251" fmla="*/ 0 h 924402"/>
                  <a:gd name="connsiteX252" fmla="*/ 2195471 w 4603109"/>
                  <a:gd name="connsiteY252" fmla="*/ 0 h 924402"/>
                  <a:gd name="connsiteX253" fmla="*/ 2201759 w 4603109"/>
                  <a:gd name="connsiteY253" fmla="*/ 0 h 924402"/>
                  <a:gd name="connsiteX254" fmla="*/ 2203100 w 4603109"/>
                  <a:gd name="connsiteY254" fmla="*/ 0 h 924402"/>
                  <a:gd name="connsiteX255" fmla="*/ 2204559 w 4603109"/>
                  <a:gd name="connsiteY255" fmla="*/ 0 h 924402"/>
                  <a:gd name="connsiteX256" fmla="*/ 2204591 w 4603109"/>
                  <a:gd name="connsiteY256" fmla="*/ 0 h 924402"/>
                  <a:gd name="connsiteX257" fmla="*/ 2212273 w 4603109"/>
                  <a:gd name="connsiteY257" fmla="*/ 0 h 924402"/>
                  <a:gd name="connsiteX258" fmla="*/ 2225535 w 4603109"/>
                  <a:gd name="connsiteY258" fmla="*/ 0 h 924402"/>
                  <a:gd name="connsiteX259" fmla="*/ 2231674 w 4603109"/>
                  <a:gd name="connsiteY259" fmla="*/ 0 h 924402"/>
                  <a:gd name="connsiteX260" fmla="*/ 2232096 w 4603109"/>
                  <a:gd name="connsiteY260" fmla="*/ 0 h 924402"/>
                  <a:gd name="connsiteX261" fmla="*/ 2232220 w 4603109"/>
                  <a:gd name="connsiteY261" fmla="*/ 0 h 924402"/>
                  <a:gd name="connsiteX262" fmla="*/ 2233118 w 4603109"/>
                  <a:gd name="connsiteY262" fmla="*/ 0 h 924402"/>
                  <a:gd name="connsiteX263" fmla="*/ 2233165 w 4603109"/>
                  <a:gd name="connsiteY263" fmla="*/ 0 h 924402"/>
                  <a:gd name="connsiteX264" fmla="*/ 2256725 w 4603109"/>
                  <a:gd name="connsiteY264" fmla="*/ 0 h 924402"/>
                  <a:gd name="connsiteX265" fmla="*/ 2257283 w 4603109"/>
                  <a:gd name="connsiteY265" fmla="*/ 0 h 924402"/>
                  <a:gd name="connsiteX266" fmla="*/ 2262285 w 4603109"/>
                  <a:gd name="connsiteY266" fmla="*/ 0 h 924402"/>
                  <a:gd name="connsiteX267" fmla="*/ 2284366 w 4603109"/>
                  <a:gd name="connsiteY267" fmla="*/ 0 h 924402"/>
                  <a:gd name="connsiteX268" fmla="*/ 2289402 w 4603109"/>
                  <a:gd name="connsiteY268" fmla="*/ 0 h 924402"/>
                  <a:gd name="connsiteX269" fmla="*/ 2292052 w 4603109"/>
                  <a:gd name="connsiteY269" fmla="*/ 0 h 924402"/>
                  <a:gd name="connsiteX270" fmla="*/ 2299271 w 4603109"/>
                  <a:gd name="connsiteY270" fmla="*/ 0 h 924402"/>
                  <a:gd name="connsiteX271" fmla="*/ 2308721 w 4603109"/>
                  <a:gd name="connsiteY271" fmla="*/ 0 h 924402"/>
                  <a:gd name="connsiteX272" fmla="*/ 2309927 w 4603109"/>
                  <a:gd name="connsiteY272" fmla="*/ 0 h 924402"/>
                  <a:gd name="connsiteX273" fmla="*/ 2316435 w 4603109"/>
                  <a:gd name="connsiteY273" fmla="*/ 0 h 924402"/>
                  <a:gd name="connsiteX274" fmla="*/ 2316703 w 4603109"/>
                  <a:gd name="connsiteY274" fmla="*/ 0 h 924402"/>
                  <a:gd name="connsiteX275" fmla="*/ 2319466 w 4603109"/>
                  <a:gd name="connsiteY275" fmla="*/ 0 h 924402"/>
                  <a:gd name="connsiteX276" fmla="*/ 2322840 w 4603109"/>
                  <a:gd name="connsiteY276" fmla="*/ 0 h 924402"/>
                  <a:gd name="connsiteX277" fmla="*/ 2329528 w 4603109"/>
                  <a:gd name="connsiteY277" fmla="*/ 0 h 924402"/>
                  <a:gd name="connsiteX278" fmla="*/ 2330869 w 4603109"/>
                  <a:gd name="connsiteY278" fmla="*/ 0 h 924402"/>
                  <a:gd name="connsiteX279" fmla="*/ 2332328 w 4603109"/>
                  <a:gd name="connsiteY279" fmla="*/ 0 h 924402"/>
                  <a:gd name="connsiteX280" fmla="*/ 2332360 w 4603109"/>
                  <a:gd name="connsiteY280" fmla="*/ 0 h 924402"/>
                  <a:gd name="connsiteX281" fmla="*/ 2335803 w 4603109"/>
                  <a:gd name="connsiteY281" fmla="*/ 0 h 924402"/>
                  <a:gd name="connsiteX282" fmla="*/ 2343312 w 4603109"/>
                  <a:gd name="connsiteY282" fmla="*/ 0 h 924402"/>
                  <a:gd name="connsiteX283" fmla="*/ 2344804 w 4603109"/>
                  <a:gd name="connsiteY283" fmla="*/ 0 h 924402"/>
                  <a:gd name="connsiteX284" fmla="*/ 2346768 w 4603109"/>
                  <a:gd name="connsiteY284" fmla="*/ 0 h 924402"/>
                  <a:gd name="connsiteX285" fmla="*/ 2347827 w 4603109"/>
                  <a:gd name="connsiteY285" fmla="*/ 0 h 924402"/>
                  <a:gd name="connsiteX286" fmla="*/ 2352274 w 4603109"/>
                  <a:gd name="connsiteY286" fmla="*/ 0 h 924402"/>
                  <a:gd name="connsiteX287" fmla="*/ 2359443 w 4603109"/>
                  <a:gd name="connsiteY287" fmla="*/ 0 h 924402"/>
                  <a:gd name="connsiteX288" fmla="*/ 2359865 w 4603109"/>
                  <a:gd name="connsiteY288" fmla="*/ 0 h 924402"/>
                  <a:gd name="connsiteX289" fmla="*/ 2359989 w 4603109"/>
                  <a:gd name="connsiteY289" fmla="*/ 0 h 924402"/>
                  <a:gd name="connsiteX290" fmla="*/ 2360887 w 4603109"/>
                  <a:gd name="connsiteY290" fmla="*/ 0 h 924402"/>
                  <a:gd name="connsiteX291" fmla="*/ 2360934 w 4603109"/>
                  <a:gd name="connsiteY291" fmla="*/ 0 h 924402"/>
                  <a:gd name="connsiteX292" fmla="*/ 2371886 w 4603109"/>
                  <a:gd name="connsiteY292" fmla="*/ 0 h 924402"/>
                  <a:gd name="connsiteX293" fmla="*/ 2373377 w 4603109"/>
                  <a:gd name="connsiteY293" fmla="*/ 0 h 924402"/>
                  <a:gd name="connsiteX294" fmla="*/ 2377892 w 4603109"/>
                  <a:gd name="connsiteY294" fmla="*/ 0 h 924402"/>
                  <a:gd name="connsiteX295" fmla="*/ 2382339 w 4603109"/>
                  <a:gd name="connsiteY295" fmla="*/ 0 h 924402"/>
                  <a:gd name="connsiteX296" fmla="*/ 2390054 w 4603109"/>
                  <a:gd name="connsiteY296" fmla="*/ 0 h 924402"/>
                  <a:gd name="connsiteX297" fmla="*/ 2419821 w 4603109"/>
                  <a:gd name="connsiteY297" fmla="*/ 0 h 924402"/>
                  <a:gd name="connsiteX298" fmla="*/ 2427040 w 4603109"/>
                  <a:gd name="connsiteY298" fmla="*/ 0 h 924402"/>
                  <a:gd name="connsiteX299" fmla="*/ 2436490 w 4603109"/>
                  <a:gd name="connsiteY299" fmla="*/ 0 h 924402"/>
                  <a:gd name="connsiteX300" fmla="*/ 2444472 w 4603109"/>
                  <a:gd name="connsiteY300" fmla="*/ 0 h 924402"/>
                  <a:gd name="connsiteX301" fmla="*/ 2448678 w 4603109"/>
                  <a:gd name="connsiteY301" fmla="*/ 0 h 924402"/>
                  <a:gd name="connsiteX302" fmla="*/ 2450171 w 4603109"/>
                  <a:gd name="connsiteY302" fmla="*/ 0 h 924402"/>
                  <a:gd name="connsiteX303" fmla="*/ 2450609 w 4603109"/>
                  <a:gd name="connsiteY303" fmla="*/ 0 h 924402"/>
                  <a:gd name="connsiteX304" fmla="*/ 2463572 w 4603109"/>
                  <a:gd name="connsiteY304" fmla="*/ 0 h 924402"/>
                  <a:gd name="connsiteX305" fmla="*/ 2471081 w 4603109"/>
                  <a:gd name="connsiteY305" fmla="*/ 0 h 924402"/>
                  <a:gd name="connsiteX306" fmla="*/ 2472573 w 4603109"/>
                  <a:gd name="connsiteY306" fmla="*/ 0 h 924402"/>
                  <a:gd name="connsiteX307" fmla="*/ 2474537 w 4603109"/>
                  <a:gd name="connsiteY307" fmla="*/ 0 h 924402"/>
                  <a:gd name="connsiteX308" fmla="*/ 2475596 w 4603109"/>
                  <a:gd name="connsiteY308" fmla="*/ 0 h 924402"/>
                  <a:gd name="connsiteX309" fmla="*/ 2477252 w 4603109"/>
                  <a:gd name="connsiteY309" fmla="*/ 0 h 924402"/>
                  <a:gd name="connsiteX310" fmla="*/ 2478712 w 4603109"/>
                  <a:gd name="connsiteY310" fmla="*/ 0 h 924402"/>
                  <a:gd name="connsiteX311" fmla="*/ 2478743 w 4603109"/>
                  <a:gd name="connsiteY311" fmla="*/ 0 h 924402"/>
                  <a:gd name="connsiteX312" fmla="*/ 2480043 w 4603109"/>
                  <a:gd name="connsiteY312" fmla="*/ 0 h 924402"/>
                  <a:gd name="connsiteX313" fmla="*/ 2499655 w 4603109"/>
                  <a:gd name="connsiteY313" fmla="*/ 0 h 924402"/>
                  <a:gd name="connsiteX314" fmla="*/ 2501146 w 4603109"/>
                  <a:gd name="connsiteY314" fmla="*/ 0 h 924402"/>
                  <a:gd name="connsiteX315" fmla="*/ 2505661 w 4603109"/>
                  <a:gd name="connsiteY315" fmla="*/ 0 h 924402"/>
                  <a:gd name="connsiteX316" fmla="*/ 2508776 w 4603109"/>
                  <a:gd name="connsiteY316" fmla="*/ 0 h 924402"/>
                  <a:gd name="connsiteX317" fmla="*/ 2510108 w 4603109"/>
                  <a:gd name="connsiteY317" fmla="*/ 0 h 924402"/>
                  <a:gd name="connsiteX318" fmla="*/ 2524178 w 4603109"/>
                  <a:gd name="connsiteY318" fmla="*/ 0 h 924402"/>
                  <a:gd name="connsiteX319" fmla="*/ 2525248 w 4603109"/>
                  <a:gd name="connsiteY319" fmla="*/ 0 h 924402"/>
                  <a:gd name="connsiteX320" fmla="*/ 2525669 w 4603109"/>
                  <a:gd name="connsiteY320" fmla="*/ 0 h 924402"/>
                  <a:gd name="connsiteX321" fmla="*/ 2552329 w 4603109"/>
                  <a:gd name="connsiteY321" fmla="*/ 0 h 924402"/>
                  <a:gd name="connsiteX322" fmla="*/ 2552751 w 4603109"/>
                  <a:gd name="connsiteY322" fmla="*/ 0 h 924402"/>
                  <a:gd name="connsiteX323" fmla="*/ 2554242 w 4603109"/>
                  <a:gd name="connsiteY323" fmla="*/ 0 h 924402"/>
                  <a:gd name="connsiteX324" fmla="*/ 2574787 w 4603109"/>
                  <a:gd name="connsiteY324" fmla="*/ 0 h 924402"/>
                  <a:gd name="connsiteX325" fmla="*/ 2576279 w 4603109"/>
                  <a:gd name="connsiteY325" fmla="*/ 0 h 924402"/>
                  <a:gd name="connsiteX326" fmla="*/ 2576447 w 4603109"/>
                  <a:gd name="connsiteY326" fmla="*/ 0 h 924402"/>
                  <a:gd name="connsiteX327" fmla="*/ 2577940 w 4603109"/>
                  <a:gd name="connsiteY327" fmla="*/ 0 h 924402"/>
                  <a:gd name="connsiteX328" fmla="*/ 2603360 w 4603109"/>
                  <a:gd name="connsiteY328" fmla="*/ 0 h 924402"/>
                  <a:gd name="connsiteX329" fmla="*/ 2604852 w 4603109"/>
                  <a:gd name="connsiteY329" fmla="*/ 0 h 924402"/>
                  <a:gd name="connsiteX330" fmla="*/ 2605021 w 4603109"/>
                  <a:gd name="connsiteY330" fmla="*/ 0 h 924402"/>
                  <a:gd name="connsiteX331" fmla="*/ 2605484 w 4603109"/>
                  <a:gd name="connsiteY331" fmla="*/ 0 h 924402"/>
                  <a:gd name="connsiteX332" fmla="*/ 2606481 w 4603109"/>
                  <a:gd name="connsiteY332" fmla="*/ 0 h 924402"/>
                  <a:gd name="connsiteX333" fmla="*/ 2606512 w 4603109"/>
                  <a:gd name="connsiteY333" fmla="*/ 0 h 924402"/>
                  <a:gd name="connsiteX334" fmla="*/ 2606976 w 4603109"/>
                  <a:gd name="connsiteY334" fmla="*/ 0 h 924402"/>
                  <a:gd name="connsiteX335" fmla="*/ 2618923 w 4603109"/>
                  <a:gd name="connsiteY335" fmla="*/ 0 h 924402"/>
                  <a:gd name="connsiteX336" fmla="*/ 2621248 w 4603109"/>
                  <a:gd name="connsiteY336" fmla="*/ 0 h 924402"/>
                  <a:gd name="connsiteX337" fmla="*/ 2622740 w 4603109"/>
                  <a:gd name="connsiteY337" fmla="*/ 0 h 924402"/>
                  <a:gd name="connsiteX338" fmla="*/ 2627885 w 4603109"/>
                  <a:gd name="connsiteY338" fmla="*/ 0 h 924402"/>
                  <a:gd name="connsiteX339" fmla="*/ 2629377 w 4603109"/>
                  <a:gd name="connsiteY339" fmla="*/ 0 h 924402"/>
                  <a:gd name="connsiteX340" fmla="*/ 2634058 w 4603109"/>
                  <a:gd name="connsiteY340" fmla="*/ 0 h 924402"/>
                  <a:gd name="connsiteX341" fmla="*/ 2635549 w 4603109"/>
                  <a:gd name="connsiteY341" fmla="*/ 0 h 924402"/>
                  <a:gd name="connsiteX342" fmla="*/ 2636545 w 4603109"/>
                  <a:gd name="connsiteY342" fmla="*/ 0 h 924402"/>
                  <a:gd name="connsiteX343" fmla="*/ 2648987 w 4603109"/>
                  <a:gd name="connsiteY343" fmla="*/ 0 h 924402"/>
                  <a:gd name="connsiteX344" fmla="*/ 2649821 w 4603109"/>
                  <a:gd name="connsiteY344" fmla="*/ 0 h 924402"/>
                  <a:gd name="connsiteX345" fmla="*/ 2651313 w 4603109"/>
                  <a:gd name="connsiteY345" fmla="*/ 0 h 924402"/>
                  <a:gd name="connsiteX346" fmla="*/ 2651947 w 4603109"/>
                  <a:gd name="connsiteY346" fmla="*/ 0 h 924402"/>
                  <a:gd name="connsiteX347" fmla="*/ 2653017 w 4603109"/>
                  <a:gd name="connsiteY347" fmla="*/ 0 h 924402"/>
                  <a:gd name="connsiteX348" fmla="*/ 2653438 w 4603109"/>
                  <a:gd name="connsiteY348" fmla="*/ 0 h 924402"/>
                  <a:gd name="connsiteX349" fmla="*/ 2656459 w 4603109"/>
                  <a:gd name="connsiteY349" fmla="*/ 0 h 924402"/>
                  <a:gd name="connsiteX350" fmla="*/ 2657950 w 4603109"/>
                  <a:gd name="connsiteY350" fmla="*/ 0 h 924402"/>
                  <a:gd name="connsiteX351" fmla="*/ 2665460 w 4603109"/>
                  <a:gd name="connsiteY351" fmla="*/ 0 h 924402"/>
                  <a:gd name="connsiteX352" fmla="*/ 2680098 w 4603109"/>
                  <a:gd name="connsiteY352" fmla="*/ 0 h 924402"/>
                  <a:gd name="connsiteX353" fmla="*/ 2680520 w 4603109"/>
                  <a:gd name="connsiteY353" fmla="*/ 0 h 924402"/>
                  <a:gd name="connsiteX354" fmla="*/ 2682011 w 4603109"/>
                  <a:gd name="connsiteY354" fmla="*/ 0 h 924402"/>
                  <a:gd name="connsiteX355" fmla="*/ 2692542 w 4603109"/>
                  <a:gd name="connsiteY355" fmla="*/ 0 h 924402"/>
                  <a:gd name="connsiteX356" fmla="*/ 2702556 w 4603109"/>
                  <a:gd name="connsiteY356" fmla="*/ 0 h 924402"/>
                  <a:gd name="connsiteX357" fmla="*/ 2704048 w 4603109"/>
                  <a:gd name="connsiteY357" fmla="*/ 0 h 924402"/>
                  <a:gd name="connsiteX358" fmla="*/ 2724289 w 4603109"/>
                  <a:gd name="connsiteY358" fmla="*/ 0 h 924402"/>
                  <a:gd name="connsiteX359" fmla="*/ 2731129 w 4603109"/>
                  <a:gd name="connsiteY359" fmla="*/ 0 h 924402"/>
                  <a:gd name="connsiteX360" fmla="*/ 2732621 w 4603109"/>
                  <a:gd name="connsiteY360" fmla="*/ 0 h 924402"/>
                  <a:gd name="connsiteX361" fmla="*/ 2733253 w 4603109"/>
                  <a:gd name="connsiteY361" fmla="*/ 0 h 924402"/>
                  <a:gd name="connsiteX362" fmla="*/ 2734745 w 4603109"/>
                  <a:gd name="connsiteY362" fmla="*/ 0 h 924402"/>
                  <a:gd name="connsiteX363" fmla="*/ 2746692 w 4603109"/>
                  <a:gd name="connsiteY363" fmla="*/ 0 h 924402"/>
                  <a:gd name="connsiteX364" fmla="*/ 2749017 w 4603109"/>
                  <a:gd name="connsiteY364" fmla="*/ 0 h 924402"/>
                  <a:gd name="connsiteX365" fmla="*/ 2750509 w 4603109"/>
                  <a:gd name="connsiteY365" fmla="*/ 0 h 924402"/>
                  <a:gd name="connsiteX366" fmla="*/ 2754354 w 4603109"/>
                  <a:gd name="connsiteY366" fmla="*/ 0 h 924402"/>
                  <a:gd name="connsiteX367" fmla="*/ 2755654 w 4603109"/>
                  <a:gd name="connsiteY367" fmla="*/ 0 h 924402"/>
                  <a:gd name="connsiteX368" fmla="*/ 2757146 w 4603109"/>
                  <a:gd name="connsiteY368" fmla="*/ 0 h 924402"/>
                  <a:gd name="connsiteX369" fmla="*/ 2761827 w 4603109"/>
                  <a:gd name="connsiteY369" fmla="*/ 0 h 924402"/>
                  <a:gd name="connsiteX370" fmla="*/ 2763318 w 4603109"/>
                  <a:gd name="connsiteY370" fmla="*/ 0 h 924402"/>
                  <a:gd name="connsiteX371" fmla="*/ 2776756 w 4603109"/>
                  <a:gd name="connsiteY371" fmla="*/ 0 h 924402"/>
                  <a:gd name="connsiteX372" fmla="*/ 2777590 w 4603109"/>
                  <a:gd name="connsiteY372" fmla="*/ 0 h 924402"/>
                  <a:gd name="connsiteX373" fmla="*/ 2779082 w 4603109"/>
                  <a:gd name="connsiteY373" fmla="*/ 0 h 924402"/>
                  <a:gd name="connsiteX374" fmla="*/ 2783442 w 4603109"/>
                  <a:gd name="connsiteY374" fmla="*/ 0 h 924402"/>
                  <a:gd name="connsiteX375" fmla="*/ 2784228 w 4603109"/>
                  <a:gd name="connsiteY375" fmla="*/ 0 h 924402"/>
                  <a:gd name="connsiteX376" fmla="*/ 2785719 w 4603109"/>
                  <a:gd name="connsiteY376" fmla="*/ 0 h 924402"/>
                  <a:gd name="connsiteX377" fmla="*/ 2786473 w 4603109"/>
                  <a:gd name="connsiteY377" fmla="*/ 0 h 924402"/>
                  <a:gd name="connsiteX378" fmla="*/ 2793229 w 4603109"/>
                  <a:gd name="connsiteY378" fmla="*/ 0 h 924402"/>
                  <a:gd name="connsiteX379" fmla="*/ 2799367 w 4603109"/>
                  <a:gd name="connsiteY379" fmla="*/ 0 h 924402"/>
                  <a:gd name="connsiteX380" fmla="*/ 2813506 w 4603109"/>
                  <a:gd name="connsiteY380" fmla="*/ 0 h 924402"/>
                  <a:gd name="connsiteX381" fmla="*/ 2820311 w 4603109"/>
                  <a:gd name="connsiteY381" fmla="*/ 0 h 924402"/>
                  <a:gd name="connsiteX382" fmla="*/ 2827893 w 4603109"/>
                  <a:gd name="connsiteY382" fmla="*/ 0 h 924402"/>
                  <a:gd name="connsiteX383" fmla="*/ 2827940 w 4603109"/>
                  <a:gd name="connsiteY383" fmla="*/ 0 h 924402"/>
                  <a:gd name="connsiteX384" fmla="*/ 2829431 w 4603109"/>
                  <a:gd name="connsiteY384" fmla="*/ 0 h 924402"/>
                  <a:gd name="connsiteX385" fmla="*/ 2829978 w 4603109"/>
                  <a:gd name="connsiteY385" fmla="*/ 0 h 924402"/>
                  <a:gd name="connsiteX386" fmla="*/ 2852058 w 4603109"/>
                  <a:gd name="connsiteY386" fmla="*/ 0 h 924402"/>
                  <a:gd name="connsiteX387" fmla="*/ 2857060 w 4603109"/>
                  <a:gd name="connsiteY387" fmla="*/ 0 h 924402"/>
                  <a:gd name="connsiteX388" fmla="*/ 2857958 w 4603109"/>
                  <a:gd name="connsiteY388" fmla="*/ 0 h 924402"/>
                  <a:gd name="connsiteX389" fmla="*/ 2871601 w 4603109"/>
                  <a:gd name="connsiteY389" fmla="*/ 0 h 924402"/>
                  <a:gd name="connsiteX390" fmla="*/ 2882123 w 4603109"/>
                  <a:gd name="connsiteY390" fmla="*/ 0 h 924402"/>
                  <a:gd name="connsiteX391" fmla="*/ 2894046 w 4603109"/>
                  <a:gd name="connsiteY391" fmla="*/ 0 h 924402"/>
                  <a:gd name="connsiteX392" fmla="*/ 2903496 w 4603109"/>
                  <a:gd name="connsiteY392" fmla="*/ 0 h 924402"/>
                  <a:gd name="connsiteX393" fmla="*/ 2911211 w 4603109"/>
                  <a:gd name="connsiteY393" fmla="*/ 0 h 924402"/>
                  <a:gd name="connsiteX394" fmla="*/ 2914242 w 4603109"/>
                  <a:gd name="connsiteY394" fmla="*/ 0 h 924402"/>
                  <a:gd name="connsiteX395" fmla="*/ 2914461 w 4603109"/>
                  <a:gd name="connsiteY395" fmla="*/ 0 h 924402"/>
                  <a:gd name="connsiteX396" fmla="*/ 2924111 w 4603109"/>
                  <a:gd name="connsiteY396" fmla="*/ 0 h 924402"/>
                  <a:gd name="connsiteX397" fmla="*/ 2927136 w 4603109"/>
                  <a:gd name="connsiteY397" fmla="*/ 0 h 924402"/>
                  <a:gd name="connsiteX398" fmla="*/ 2933561 w 4603109"/>
                  <a:gd name="connsiteY398" fmla="*/ 0 h 924402"/>
                  <a:gd name="connsiteX399" fmla="*/ 2939580 w 4603109"/>
                  <a:gd name="connsiteY399" fmla="*/ 0 h 924402"/>
                  <a:gd name="connsiteX400" fmla="*/ 2941275 w 4603109"/>
                  <a:gd name="connsiteY400" fmla="*/ 0 h 924402"/>
                  <a:gd name="connsiteX401" fmla="*/ 2941543 w 4603109"/>
                  <a:gd name="connsiteY401" fmla="*/ 0 h 924402"/>
                  <a:gd name="connsiteX402" fmla="*/ 2945586 w 4603109"/>
                  <a:gd name="connsiteY402" fmla="*/ 0 h 924402"/>
                  <a:gd name="connsiteX403" fmla="*/ 2950032 w 4603109"/>
                  <a:gd name="connsiteY403" fmla="*/ 0 h 924402"/>
                  <a:gd name="connsiteX404" fmla="*/ 2955662 w 4603109"/>
                  <a:gd name="connsiteY404" fmla="*/ 0 h 924402"/>
                  <a:gd name="connsiteX405" fmla="*/ 2955709 w 4603109"/>
                  <a:gd name="connsiteY405" fmla="*/ 0 h 924402"/>
                  <a:gd name="connsiteX406" fmla="*/ 2957200 w 4603109"/>
                  <a:gd name="connsiteY406" fmla="*/ 0 h 924402"/>
                  <a:gd name="connsiteX407" fmla="*/ 2957747 w 4603109"/>
                  <a:gd name="connsiteY407" fmla="*/ 0 h 924402"/>
                  <a:gd name="connsiteX408" fmla="*/ 2968152 w 4603109"/>
                  <a:gd name="connsiteY408" fmla="*/ 0 h 924402"/>
                  <a:gd name="connsiteX409" fmla="*/ 2969644 w 4603109"/>
                  <a:gd name="connsiteY409" fmla="*/ 0 h 924402"/>
                  <a:gd name="connsiteX410" fmla="*/ 2972667 w 4603109"/>
                  <a:gd name="connsiteY410" fmla="*/ 0 h 924402"/>
                  <a:gd name="connsiteX411" fmla="*/ 2977114 w 4603109"/>
                  <a:gd name="connsiteY411" fmla="*/ 0 h 924402"/>
                  <a:gd name="connsiteX412" fmla="*/ 2984829 w 4603109"/>
                  <a:gd name="connsiteY412" fmla="*/ 0 h 924402"/>
                  <a:gd name="connsiteX413" fmla="*/ 2985727 w 4603109"/>
                  <a:gd name="connsiteY413" fmla="*/ 0 h 924402"/>
                  <a:gd name="connsiteX414" fmla="*/ 2999370 w 4603109"/>
                  <a:gd name="connsiteY414" fmla="*/ 0 h 924402"/>
                  <a:gd name="connsiteX415" fmla="*/ 3021815 w 4603109"/>
                  <a:gd name="connsiteY415" fmla="*/ 0 h 924402"/>
                  <a:gd name="connsiteX416" fmla="*/ 3031265 w 4603109"/>
                  <a:gd name="connsiteY416" fmla="*/ 0 h 924402"/>
                  <a:gd name="connsiteX417" fmla="*/ 3042230 w 4603109"/>
                  <a:gd name="connsiteY417" fmla="*/ 0 h 924402"/>
                  <a:gd name="connsiteX418" fmla="*/ 3044946 w 4603109"/>
                  <a:gd name="connsiteY418" fmla="*/ 0 h 924402"/>
                  <a:gd name="connsiteX419" fmla="*/ 3051880 w 4603109"/>
                  <a:gd name="connsiteY419" fmla="*/ 0 h 924402"/>
                  <a:gd name="connsiteX420" fmla="*/ 3061330 w 4603109"/>
                  <a:gd name="connsiteY420" fmla="*/ 0 h 924402"/>
                  <a:gd name="connsiteX421" fmla="*/ 3067349 w 4603109"/>
                  <a:gd name="connsiteY421" fmla="*/ 0 h 924402"/>
                  <a:gd name="connsiteX422" fmla="*/ 3069312 w 4603109"/>
                  <a:gd name="connsiteY422" fmla="*/ 0 h 924402"/>
                  <a:gd name="connsiteX423" fmla="*/ 3073355 w 4603109"/>
                  <a:gd name="connsiteY423" fmla="*/ 0 h 924402"/>
                  <a:gd name="connsiteX424" fmla="*/ 3073518 w 4603109"/>
                  <a:gd name="connsiteY424" fmla="*/ 0 h 924402"/>
                  <a:gd name="connsiteX425" fmla="*/ 3075011 w 4603109"/>
                  <a:gd name="connsiteY425" fmla="*/ 0 h 924402"/>
                  <a:gd name="connsiteX426" fmla="*/ 3077801 w 4603109"/>
                  <a:gd name="connsiteY426" fmla="*/ 0 h 924402"/>
                  <a:gd name="connsiteX427" fmla="*/ 3095921 w 4603109"/>
                  <a:gd name="connsiteY427" fmla="*/ 0 h 924402"/>
                  <a:gd name="connsiteX428" fmla="*/ 3097413 w 4603109"/>
                  <a:gd name="connsiteY428" fmla="*/ 0 h 924402"/>
                  <a:gd name="connsiteX429" fmla="*/ 3100436 w 4603109"/>
                  <a:gd name="connsiteY429" fmla="*/ 0 h 924402"/>
                  <a:gd name="connsiteX430" fmla="*/ 3103552 w 4603109"/>
                  <a:gd name="connsiteY430" fmla="*/ 0 h 924402"/>
                  <a:gd name="connsiteX431" fmla="*/ 3104883 w 4603109"/>
                  <a:gd name="connsiteY431" fmla="*/ 0 h 924402"/>
                  <a:gd name="connsiteX432" fmla="*/ 3120023 w 4603109"/>
                  <a:gd name="connsiteY432" fmla="*/ 0 h 924402"/>
                  <a:gd name="connsiteX433" fmla="*/ 3120445 w 4603109"/>
                  <a:gd name="connsiteY433" fmla="*/ 0 h 924402"/>
                  <a:gd name="connsiteX434" fmla="*/ 3149018 w 4603109"/>
                  <a:gd name="connsiteY434" fmla="*/ 0 h 924402"/>
                  <a:gd name="connsiteX435" fmla="*/ 3150088 w 4603109"/>
                  <a:gd name="connsiteY435" fmla="*/ 0 h 924402"/>
                  <a:gd name="connsiteX436" fmla="*/ 3150509 w 4603109"/>
                  <a:gd name="connsiteY436" fmla="*/ 0 h 924402"/>
                  <a:gd name="connsiteX437" fmla="*/ 3171054 w 4603109"/>
                  <a:gd name="connsiteY437" fmla="*/ 0 h 924402"/>
                  <a:gd name="connsiteX438" fmla="*/ 3172715 w 4603109"/>
                  <a:gd name="connsiteY438" fmla="*/ 0 h 924402"/>
                  <a:gd name="connsiteX439" fmla="*/ 3199627 w 4603109"/>
                  <a:gd name="connsiteY439" fmla="*/ 0 h 924402"/>
                  <a:gd name="connsiteX440" fmla="*/ 3201119 w 4603109"/>
                  <a:gd name="connsiteY440" fmla="*/ 0 h 924402"/>
                  <a:gd name="connsiteX441" fmla="*/ 3201287 w 4603109"/>
                  <a:gd name="connsiteY441" fmla="*/ 0 h 924402"/>
                  <a:gd name="connsiteX442" fmla="*/ 3201751 w 4603109"/>
                  <a:gd name="connsiteY442" fmla="*/ 0 h 924402"/>
                  <a:gd name="connsiteX443" fmla="*/ 3202780 w 4603109"/>
                  <a:gd name="connsiteY443" fmla="*/ 0 h 924402"/>
                  <a:gd name="connsiteX444" fmla="*/ 3217515 w 4603109"/>
                  <a:gd name="connsiteY444" fmla="*/ 0 h 924402"/>
                  <a:gd name="connsiteX445" fmla="*/ 3224152 w 4603109"/>
                  <a:gd name="connsiteY445" fmla="*/ 0 h 924402"/>
                  <a:gd name="connsiteX446" fmla="*/ 3230324 w 4603109"/>
                  <a:gd name="connsiteY446" fmla="*/ 0 h 924402"/>
                  <a:gd name="connsiteX447" fmla="*/ 3231321 w 4603109"/>
                  <a:gd name="connsiteY447" fmla="*/ 0 h 924402"/>
                  <a:gd name="connsiteX448" fmla="*/ 3231816 w 4603109"/>
                  <a:gd name="connsiteY448" fmla="*/ 0 h 924402"/>
                  <a:gd name="connsiteX449" fmla="*/ 3243763 w 4603109"/>
                  <a:gd name="connsiteY449" fmla="*/ 0 h 924402"/>
                  <a:gd name="connsiteX450" fmla="*/ 3246088 w 4603109"/>
                  <a:gd name="connsiteY450" fmla="*/ 0 h 924402"/>
                  <a:gd name="connsiteX451" fmla="*/ 3247580 w 4603109"/>
                  <a:gd name="connsiteY451" fmla="*/ 0 h 924402"/>
                  <a:gd name="connsiteX452" fmla="*/ 3247792 w 4603109"/>
                  <a:gd name="connsiteY452" fmla="*/ 0 h 924402"/>
                  <a:gd name="connsiteX453" fmla="*/ 3248214 w 4603109"/>
                  <a:gd name="connsiteY453" fmla="*/ 0 h 924402"/>
                  <a:gd name="connsiteX454" fmla="*/ 3252725 w 4603109"/>
                  <a:gd name="connsiteY454" fmla="*/ 0 h 924402"/>
                  <a:gd name="connsiteX455" fmla="*/ 3254217 w 4603109"/>
                  <a:gd name="connsiteY455" fmla="*/ 0 h 924402"/>
                  <a:gd name="connsiteX456" fmla="*/ 3260235 w 4603109"/>
                  <a:gd name="connsiteY456" fmla="*/ 0 h 924402"/>
                  <a:gd name="connsiteX457" fmla="*/ 3276787 w 4603109"/>
                  <a:gd name="connsiteY457" fmla="*/ 0 h 924402"/>
                  <a:gd name="connsiteX458" fmla="*/ 3277857 w 4603109"/>
                  <a:gd name="connsiteY458" fmla="*/ 0 h 924402"/>
                  <a:gd name="connsiteX459" fmla="*/ 3278278 w 4603109"/>
                  <a:gd name="connsiteY459" fmla="*/ 0 h 924402"/>
                  <a:gd name="connsiteX460" fmla="*/ 3290300 w 4603109"/>
                  <a:gd name="connsiteY460" fmla="*/ 0 h 924402"/>
                  <a:gd name="connsiteX461" fmla="*/ 3298823 w 4603109"/>
                  <a:gd name="connsiteY461" fmla="*/ 0 h 924402"/>
                  <a:gd name="connsiteX462" fmla="*/ 3327396 w 4603109"/>
                  <a:gd name="connsiteY462" fmla="*/ 0 h 924402"/>
                  <a:gd name="connsiteX463" fmla="*/ 3328888 w 4603109"/>
                  <a:gd name="connsiteY463" fmla="*/ 0 h 924402"/>
                  <a:gd name="connsiteX464" fmla="*/ 3329520 w 4603109"/>
                  <a:gd name="connsiteY464" fmla="*/ 0 h 924402"/>
                  <a:gd name="connsiteX465" fmla="*/ 3345284 w 4603109"/>
                  <a:gd name="connsiteY465" fmla="*/ 0 h 924402"/>
                  <a:gd name="connsiteX466" fmla="*/ 3349129 w 4603109"/>
                  <a:gd name="connsiteY466" fmla="*/ 0 h 924402"/>
                  <a:gd name="connsiteX467" fmla="*/ 3351921 w 4603109"/>
                  <a:gd name="connsiteY467" fmla="*/ 0 h 924402"/>
                  <a:gd name="connsiteX468" fmla="*/ 3358093 w 4603109"/>
                  <a:gd name="connsiteY468" fmla="*/ 0 h 924402"/>
                  <a:gd name="connsiteX469" fmla="*/ 3359585 w 4603109"/>
                  <a:gd name="connsiteY469" fmla="*/ 0 h 924402"/>
                  <a:gd name="connsiteX470" fmla="*/ 3371532 w 4603109"/>
                  <a:gd name="connsiteY470" fmla="*/ 0 h 924402"/>
                  <a:gd name="connsiteX471" fmla="*/ 3373857 w 4603109"/>
                  <a:gd name="connsiteY471" fmla="*/ 0 h 924402"/>
                  <a:gd name="connsiteX472" fmla="*/ 3375349 w 4603109"/>
                  <a:gd name="connsiteY472" fmla="*/ 0 h 924402"/>
                  <a:gd name="connsiteX473" fmla="*/ 3380494 w 4603109"/>
                  <a:gd name="connsiteY473" fmla="*/ 0 h 924402"/>
                  <a:gd name="connsiteX474" fmla="*/ 3381986 w 4603109"/>
                  <a:gd name="connsiteY474" fmla="*/ 0 h 924402"/>
                  <a:gd name="connsiteX475" fmla="*/ 3388004 w 4603109"/>
                  <a:gd name="connsiteY475" fmla="*/ 0 h 924402"/>
                  <a:gd name="connsiteX476" fmla="*/ 3408282 w 4603109"/>
                  <a:gd name="connsiteY476" fmla="*/ 0 h 924402"/>
                  <a:gd name="connsiteX477" fmla="*/ 3418069 w 4603109"/>
                  <a:gd name="connsiteY477" fmla="*/ 0 h 924402"/>
                  <a:gd name="connsiteX478" fmla="*/ 3424207 w 4603109"/>
                  <a:gd name="connsiteY478" fmla="*/ 0 h 924402"/>
                  <a:gd name="connsiteX479" fmla="*/ 3424753 w 4603109"/>
                  <a:gd name="connsiteY479" fmla="*/ 0 h 924402"/>
                  <a:gd name="connsiteX480" fmla="*/ 3452733 w 4603109"/>
                  <a:gd name="connsiteY480" fmla="*/ 0 h 924402"/>
                  <a:gd name="connsiteX481" fmla="*/ 3454818 w 4603109"/>
                  <a:gd name="connsiteY481" fmla="*/ 0 h 924402"/>
                  <a:gd name="connsiteX482" fmla="*/ 3476898 w 4603109"/>
                  <a:gd name="connsiteY482" fmla="*/ 0 h 924402"/>
                  <a:gd name="connsiteX483" fmla="*/ 3496441 w 4603109"/>
                  <a:gd name="connsiteY483" fmla="*/ 0 h 924402"/>
                  <a:gd name="connsiteX484" fmla="*/ 3509236 w 4603109"/>
                  <a:gd name="connsiteY484" fmla="*/ 0 h 924402"/>
                  <a:gd name="connsiteX485" fmla="*/ 3518886 w 4603109"/>
                  <a:gd name="connsiteY485" fmla="*/ 0 h 924402"/>
                  <a:gd name="connsiteX486" fmla="*/ 3528336 w 4603109"/>
                  <a:gd name="connsiteY486" fmla="*/ 0 h 924402"/>
                  <a:gd name="connsiteX487" fmla="*/ 3536051 w 4603109"/>
                  <a:gd name="connsiteY487" fmla="*/ 0 h 924402"/>
                  <a:gd name="connsiteX488" fmla="*/ 3539301 w 4603109"/>
                  <a:gd name="connsiteY488" fmla="*/ 0 h 924402"/>
                  <a:gd name="connsiteX489" fmla="*/ 3540361 w 4603109"/>
                  <a:gd name="connsiteY489" fmla="*/ 0 h 924402"/>
                  <a:gd name="connsiteX490" fmla="*/ 3544807 w 4603109"/>
                  <a:gd name="connsiteY490" fmla="*/ 0 h 924402"/>
                  <a:gd name="connsiteX491" fmla="*/ 3551976 w 4603109"/>
                  <a:gd name="connsiteY491" fmla="*/ 0 h 924402"/>
                  <a:gd name="connsiteX492" fmla="*/ 3552522 w 4603109"/>
                  <a:gd name="connsiteY492" fmla="*/ 0 h 924402"/>
                  <a:gd name="connsiteX493" fmla="*/ 3564420 w 4603109"/>
                  <a:gd name="connsiteY493" fmla="*/ 0 h 924402"/>
                  <a:gd name="connsiteX494" fmla="*/ 3570426 w 4603109"/>
                  <a:gd name="connsiteY494" fmla="*/ 0 h 924402"/>
                  <a:gd name="connsiteX495" fmla="*/ 3574872 w 4603109"/>
                  <a:gd name="connsiteY495" fmla="*/ 0 h 924402"/>
                  <a:gd name="connsiteX496" fmla="*/ 3580502 w 4603109"/>
                  <a:gd name="connsiteY496" fmla="*/ 0 h 924402"/>
                  <a:gd name="connsiteX497" fmla="*/ 3582587 w 4603109"/>
                  <a:gd name="connsiteY497" fmla="*/ 0 h 924402"/>
                  <a:gd name="connsiteX498" fmla="*/ 3624210 w 4603109"/>
                  <a:gd name="connsiteY498" fmla="*/ 0 h 924402"/>
                  <a:gd name="connsiteX499" fmla="*/ 3637005 w 4603109"/>
                  <a:gd name="connsiteY499" fmla="*/ 0 h 924402"/>
                  <a:gd name="connsiteX500" fmla="*/ 3646655 w 4603109"/>
                  <a:gd name="connsiteY500" fmla="*/ 0 h 924402"/>
                  <a:gd name="connsiteX501" fmla="*/ 3656105 w 4603109"/>
                  <a:gd name="connsiteY501" fmla="*/ 0 h 924402"/>
                  <a:gd name="connsiteX502" fmla="*/ 3667070 w 4603109"/>
                  <a:gd name="connsiteY502" fmla="*/ 0 h 924402"/>
                  <a:gd name="connsiteX503" fmla="*/ 3668130 w 4603109"/>
                  <a:gd name="connsiteY503" fmla="*/ 0 h 924402"/>
                  <a:gd name="connsiteX504" fmla="*/ 3669786 w 4603109"/>
                  <a:gd name="connsiteY504" fmla="*/ 0 h 924402"/>
                  <a:gd name="connsiteX505" fmla="*/ 3672576 w 4603109"/>
                  <a:gd name="connsiteY505" fmla="*/ 0 h 924402"/>
                  <a:gd name="connsiteX506" fmla="*/ 3692189 w 4603109"/>
                  <a:gd name="connsiteY506" fmla="*/ 0 h 924402"/>
                  <a:gd name="connsiteX507" fmla="*/ 3698195 w 4603109"/>
                  <a:gd name="connsiteY507" fmla="*/ 0 h 924402"/>
                  <a:gd name="connsiteX508" fmla="*/ 3702641 w 4603109"/>
                  <a:gd name="connsiteY508" fmla="*/ 0 h 924402"/>
                  <a:gd name="connsiteX509" fmla="*/ 3744863 w 4603109"/>
                  <a:gd name="connsiteY509" fmla="*/ 0 h 924402"/>
                  <a:gd name="connsiteX510" fmla="*/ 3745285 w 4603109"/>
                  <a:gd name="connsiteY510" fmla="*/ 0 h 924402"/>
                  <a:gd name="connsiteX511" fmla="*/ 3795894 w 4603109"/>
                  <a:gd name="connsiteY511" fmla="*/ 0 h 924402"/>
                  <a:gd name="connsiteX512" fmla="*/ 3797555 w 4603109"/>
                  <a:gd name="connsiteY512" fmla="*/ 0 h 924402"/>
                  <a:gd name="connsiteX513" fmla="*/ 3826591 w 4603109"/>
                  <a:gd name="connsiteY513" fmla="*/ 0 h 924402"/>
                  <a:gd name="connsiteX514" fmla="*/ 3842355 w 4603109"/>
                  <a:gd name="connsiteY514" fmla="*/ 0 h 924402"/>
                  <a:gd name="connsiteX515" fmla="*/ 3848992 w 4603109"/>
                  <a:gd name="connsiteY515" fmla="*/ 0 h 924402"/>
                  <a:gd name="connsiteX516" fmla="*/ 3872632 w 4603109"/>
                  <a:gd name="connsiteY516" fmla="*/ 0 h 924402"/>
                  <a:gd name="connsiteX517" fmla="*/ 3873054 w 4603109"/>
                  <a:gd name="connsiteY517" fmla="*/ 0 h 924402"/>
                  <a:gd name="connsiteX518" fmla="*/ 3885075 w 4603109"/>
                  <a:gd name="connsiteY518" fmla="*/ 0 h 924402"/>
                  <a:gd name="connsiteX519" fmla="*/ 3923663 w 4603109"/>
                  <a:gd name="connsiteY519" fmla="*/ 0 h 924402"/>
                  <a:gd name="connsiteX520" fmla="*/ 3954360 w 4603109"/>
                  <a:gd name="connsiteY520" fmla="*/ 0 h 924402"/>
                  <a:gd name="connsiteX521" fmla="*/ 3970124 w 4603109"/>
                  <a:gd name="connsiteY521" fmla="*/ 0 h 924402"/>
                  <a:gd name="connsiteX522" fmla="*/ 3976761 w 4603109"/>
                  <a:gd name="connsiteY522" fmla="*/ 0 h 924402"/>
                  <a:gd name="connsiteX523" fmla="*/ 4012844 w 4603109"/>
                  <a:gd name="connsiteY523" fmla="*/ 0 h 924402"/>
                  <a:gd name="connsiteX524" fmla="*/ 4049593 w 4603109"/>
                  <a:gd name="connsiteY524" fmla="*/ 0 h 924402"/>
                  <a:gd name="connsiteX525" fmla="*/ 4169647 w 4603109"/>
                  <a:gd name="connsiteY525" fmla="*/ 0 h 924402"/>
                  <a:gd name="connsiteX526" fmla="*/ 4177362 w 4603109"/>
                  <a:gd name="connsiteY526" fmla="*/ 0 h 924402"/>
                  <a:gd name="connsiteX527" fmla="*/ 4297416 w 4603109"/>
                  <a:gd name="connsiteY527" fmla="*/ 0 h 924402"/>
                  <a:gd name="connsiteX528" fmla="*/ 4379339 w 4603109"/>
                  <a:gd name="connsiteY528" fmla="*/ 47054 h 924402"/>
                  <a:gd name="connsiteX529" fmla="*/ 4591731 w 4603109"/>
                  <a:gd name="connsiteY529" fmla="*/ 415146 h 924402"/>
                  <a:gd name="connsiteX530" fmla="*/ 4591731 w 4603109"/>
                  <a:gd name="connsiteY530" fmla="*/ 509257 h 924402"/>
                  <a:gd name="connsiteX531" fmla="*/ 4379339 w 4603109"/>
                  <a:gd name="connsiteY531" fmla="*/ 877348 h 924402"/>
                  <a:gd name="connsiteX532" fmla="*/ 4297416 w 4603109"/>
                  <a:gd name="connsiteY532" fmla="*/ 924402 h 924402"/>
                  <a:gd name="connsiteX533" fmla="*/ 4169647 w 4603109"/>
                  <a:gd name="connsiteY533" fmla="*/ 924402 h 924402"/>
                  <a:gd name="connsiteX534" fmla="*/ 3976761 w 4603109"/>
                  <a:gd name="connsiteY534" fmla="*/ 924402 h 924402"/>
                  <a:gd name="connsiteX535" fmla="*/ 3872632 w 4603109"/>
                  <a:gd name="connsiteY535" fmla="*/ 924402 h 924402"/>
                  <a:gd name="connsiteX536" fmla="*/ 3848992 w 4603109"/>
                  <a:gd name="connsiteY536" fmla="*/ 924402 h 924402"/>
                  <a:gd name="connsiteX537" fmla="*/ 3744863 w 4603109"/>
                  <a:gd name="connsiteY537" fmla="*/ 924402 h 924402"/>
                  <a:gd name="connsiteX538" fmla="*/ 3702641 w 4603109"/>
                  <a:gd name="connsiteY538" fmla="*/ 924402 h 924402"/>
                  <a:gd name="connsiteX539" fmla="*/ 3672576 w 4603109"/>
                  <a:gd name="connsiteY539" fmla="*/ 924402 h 924402"/>
                  <a:gd name="connsiteX540" fmla="*/ 3656105 w 4603109"/>
                  <a:gd name="connsiteY540" fmla="*/ 924402 h 924402"/>
                  <a:gd name="connsiteX541" fmla="*/ 3574872 w 4603109"/>
                  <a:gd name="connsiteY541" fmla="*/ 924402 h 924402"/>
                  <a:gd name="connsiteX542" fmla="*/ 3551976 w 4603109"/>
                  <a:gd name="connsiteY542" fmla="*/ 924402 h 924402"/>
                  <a:gd name="connsiteX543" fmla="*/ 3544807 w 4603109"/>
                  <a:gd name="connsiteY543" fmla="*/ 924402 h 924402"/>
                  <a:gd name="connsiteX544" fmla="*/ 3528336 w 4603109"/>
                  <a:gd name="connsiteY544" fmla="*/ 924402 h 924402"/>
                  <a:gd name="connsiteX545" fmla="*/ 3424207 w 4603109"/>
                  <a:gd name="connsiteY545" fmla="*/ 924402 h 924402"/>
                  <a:gd name="connsiteX546" fmla="*/ 3381986 w 4603109"/>
                  <a:gd name="connsiteY546" fmla="*/ 924402 h 924402"/>
                  <a:gd name="connsiteX547" fmla="*/ 3380494 w 4603109"/>
                  <a:gd name="connsiteY547" fmla="*/ 924402 h 924402"/>
                  <a:gd name="connsiteX548" fmla="*/ 3351921 w 4603109"/>
                  <a:gd name="connsiteY548" fmla="*/ 924402 h 924402"/>
                  <a:gd name="connsiteX549" fmla="*/ 3277857 w 4603109"/>
                  <a:gd name="connsiteY549" fmla="*/ 924402 h 924402"/>
                  <a:gd name="connsiteX550" fmla="*/ 3254217 w 4603109"/>
                  <a:gd name="connsiteY550" fmla="*/ 924402 h 924402"/>
                  <a:gd name="connsiteX551" fmla="*/ 3252725 w 4603109"/>
                  <a:gd name="connsiteY551" fmla="*/ 924402 h 924402"/>
                  <a:gd name="connsiteX552" fmla="*/ 3247792 w 4603109"/>
                  <a:gd name="connsiteY552" fmla="*/ 924402 h 924402"/>
                  <a:gd name="connsiteX553" fmla="*/ 3231321 w 4603109"/>
                  <a:gd name="connsiteY553" fmla="*/ 924402 h 924402"/>
                  <a:gd name="connsiteX554" fmla="*/ 3224152 w 4603109"/>
                  <a:gd name="connsiteY554" fmla="*/ 924402 h 924402"/>
                  <a:gd name="connsiteX555" fmla="*/ 3150088 w 4603109"/>
                  <a:gd name="connsiteY555" fmla="*/ 924402 h 924402"/>
                  <a:gd name="connsiteX556" fmla="*/ 3120023 w 4603109"/>
                  <a:gd name="connsiteY556" fmla="*/ 924402 h 924402"/>
                  <a:gd name="connsiteX557" fmla="*/ 3104883 w 4603109"/>
                  <a:gd name="connsiteY557" fmla="*/ 924402 h 924402"/>
                  <a:gd name="connsiteX558" fmla="*/ 3103552 w 4603109"/>
                  <a:gd name="connsiteY558" fmla="*/ 924402 h 924402"/>
                  <a:gd name="connsiteX559" fmla="*/ 3077801 w 4603109"/>
                  <a:gd name="connsiteY559" fmla="*/ 924402 h 924402"/>
                  <a:gd name="connsiteX560" fmla="*/ 3061330 w 4603109"/>
                  <a:gd name="connsiteY560" fmla="*/ 924402 h 924402"/>
                  <a:gd name="connsiteX561" fmla="*/ 3031265 w 4603109"/>
                  <a:gd name="connsiteY561" fmla="*/ 924402 h 924402"/>
                  <a:gd name="connsiteX562" fmla="*/ 2977114 w 4603109"/>
                  <a:gd name="connsiteY562" fmla="*/ 924402 h 924402"/>
                  <a:gd name="connsiteX563" fmla="*/ 2957200 w 4603109"/>
                  <a:gd name="connsiteY563" fmla="*/ 924402 h 924402"/>
                  <a:gd name="connsiteX564" fmla="*/ 2955709 w 4603109"/>
                  <a:gd name="connsiteY564" fmla="*/ 924402 h 924402"/>
                  <a:gd name="connsiteX565" fmla="*/ 2950032 w 4603109"/>
                  <a:gd name="connsiteY565" fmla="*/ 924402 h 924402"/>
                  <a:gd name="connsiteX566" fmla="*/ 2933561 w 4603109"/>
                  <a:gd name="connsiteY566" fmla="*/ 924402 h 924402"/>
                  <a:gd name="connsiteX567" fmla="*/ 2927136 w 4603109"/>
                  <a:gd name="connsiteY567" fmla="*/ 924402 h 924402"/>
                  <a:gd name="connsiteX568" fmla="*/ 2903496 w 4603109"/>
                  <a:gd name="connsiteY568" fmla="*/ 924402 h 924402"/>
                  <a:gd name="connsiteX569" fmla="*/ 2829431 w 4603109"/>
                  <a:gd name="connsiteY569" fmla="*/ 924402 h 924402"/>
                  <a:gd name="connsiteX570" fmla="*/ 2827940 w 4603109"/>
                  <a:gd name="connsiteY570" fmla="*/ 924402 h 924402"/>
                  <a:gd name="connsiteX571" fmla="*/ 2799367 w 4603109"/>
                  <a:gd name="connsiteY571" fmla="*/ 924402 h 924402"/>
                  <a:gd name="connsiteX572" fmla="*/ 2785719 w 4603109"/>
                  <a:gd name="connsiteY572" fmla="*/ 924402 h 924402"/>
                  <a:gd name="connsiteX573" fmla="*/ 2784228 w 4603109"/>
                  <a:gd name="connsiteY573" fmla="*/ 924402 h 924402"/>
                  <a:gd name="connsiteX574" fmla="*/ 2757146 w 4603109"/>
                  <a:gd name="connsiteY574" fmla="*/ 924402 h 924402"/>
                  <a:gd name="connsiteX575" fmla="*/ 2755654 w 4603109"/>
                  <a:gd name="connsiteY575" fmla="*/ 924402 h 924402"/>
                  <a:gd name="connsiteX576" fmla="*/ 2680098 w 4603109"/>
                  <a:gd name="connsiteY576" fmla="*/ 924402 h 924402"/>
                  <a:gd name="connsiteX577" fmla="*/ 2657950 w 4603109"/>
                  <a:gd name="connsiteY577" fmla="*/ 924402 h 924402"/>
                  <a:gd name="connsiteX578" fmla="*/ 2656459 w 4603109"/>
                  <a:gd name="connsiteY578" fmla="*/ 924402 h 924402"/>
                  <a:gd name="connsiteX579" fmla="*/ 2653017 w 4603109"/>
                  <a:gd name="connsiteY579" fmla="*/ 924402 h 924402"/>
                  <a:gd name="connsiteX580" fmla="*/ 2636545 w 4603109"/>
                  <a:gd name="connsiteY580" fmla="*/ 924402 h 924402"/>
                  <a:gd name="connsiteX581" fmla="*/ 2629377 w 4603109"/>
                  <a:gd name="connsiteY581" fmla="*/ 924402 h 924402"/>
                  <a:gd name="connsiteX582" fmla="*/ 2627885 w 4603109"/>
                  <a:gd name="connsiteY582" fmla="*/ 924402 h 924402"/>
                  <a:gd name="connsiteX583" fmla="*/ 2606481 w 4603109"/>
                  <a:gd name="connsiteY583" fmla="*/ 924402 h 924402"/>
                  <a:gd name="connsiteX584" fmla="*/ 2552329 w 4603109"/>
                  <a:gd name="connsiteY584" fmla="*/ 924402 h 924402"/>
                  <a:gd name="connsiteX585" fmla="*/ 2525248 w 4603109"/>
                  <a:gd name="connsiteY585" fmla="*/ 924402 h 924402"/>
                  <a:gd name="connsiteX586" fmla="*/ 2510108 w 4603109"/>
                  <a:gd name="connsiteY586" fmla="*/ 924402 h 924402"/>
                  <a:gd name="connsiteX587" fmla="*/ 2508776 w 4603109"/>
                  <a:gd name="connsiteY587" fmla="*/ 924402 h 924402"/>
                  <a:gd name="connsiteX588" fmla="*/ 2480043 w 4603109"/>
                  <a:gd name="connsiteY588" fmla="*/ 924402 h 924402"/>
                  <a:gd name="connsiteX589" fmla="*/ 2478712 w 4603109"/>
                  <a:gd name="connsiteY589" fmla="*/ 924402 h 924402"/>
                  <a:gd name="connsiteX590" fmla="*/ 2463572 w 4603109"/>
                  <a:gd name="connsiteY590" fmla="*/ 924402 h 924402"/>
                  <a:gd name="connsiteX591" fmla="*/ 2436490 w 4603109"/>
                  <a:gd name="connsiteY591" fmla="*/ 924402 h 924402"/>
                  <a:gd name="connsiteX592" fmla="*/ 2382339 w 4603109"/>
                  <a:gd name="connsiteY592" fmla="*/ 924402 h 924402"/>
                  <a:gd name="connsiteX593" fmla="*/ 2360934 w 4603109"/>
                  <a:gd name="connsiteY593" fmla="*/ 924402 h 924402"/>
                  <a:gd name="connsiteX594" fmla="*/ 2359443 w 4603109"/>
                  <a:gd name="connsiteY594" fmla="*/ 924402 h 924402"/>
                  <a:gd name="connsiteX595" fmla="*/ 2352274 w 4603109"/>
                  <a:gd name="connsiteY595" fmla="*/ 924402 h 924402"/>
                  <a:gd name="connsiteX596" fmla="*/ 2335803 w 4603109"/>
                  <a:gd name="connsiteY596" fmla="*/ 924402 h 924402"/>
                  <a:gd name="connsiteX597" fmla="*/ 2332360 w 4603109"/>
                  <a:gd name="connsiteY597" fmla="*/ 924402 h 924402"/>
                  <a:gd name="connsiteX598" fmla="*/ 2332328 w 4603109"/>
                  <a:gd name="connsiteY598" fmla="*/ 924402 h 924402"/>
                  <a:gd name="connsiteX599" fmla="*/ 2330869 w 4603109"/>
                  <a:gd name="connsiteY599" fmla="*/ 924402 h 924402"/>
                  <a:gd name="connsiteX600" fmla="*/ 2308721 w 4603109"/>
                  <a:gd name="connsiteY600" fmla="*/ 924402 h 924402"/>
                  <a:gd name="connsiteX601" fmla="*/ 2233165 w 4603109"/>
                  <a:gd name="connsiteY601" fmla="*/ 924402 h 924402"/>
                  <a:gd name="connsiteX602" fmla="*/ 2231674 w 4603109"/>
                  <a:gd name="connsiteY602" fmla="*/ 924402 h 924402"/>
                  <a:gd name="connsiteX603" fmla="*/ 2204591 w 4603109"/>
                  <a:gd name="connsiteY603" fmla="*/ 924402 h 924402"/>
                  <a:gd name="connsiteX604" fmla="*/ 2204559 w 4603109"/>
                  <a:gd name="connsiteY604" fmla="*/ 924402 h 924402"/>
                  <a:gd name="connsiteX605" fmla="*/ 2203100 w 4603109"/>
                  <a:gd name="connsiteY605" fmla="*/ 924402 h 924402"/>
                  <a:gd name="connsiteX606" fmla="*/ 2189452 w 4603109"/>
                  <a:gd name="connsiteY606" fmla="*/ 924402 h 924402"/>
                  <a:gd name="connsiteX607" fmla="*/ 2160879 w 4603109"/>
                  <a:gd name="connsiteY607" fmla="*/ 924402 h 924402"/>
                  <a:gd name="connsiteX608" fmla="*/ 2159388 w 4603109"/>
                  <a:gd name="connsiteY608" fmla="*/ 924402 h 924402"/>
                  <a:gd name="connsiteX609" fmla="*/ 2085323 w 4603109"/>
                  <a:gd name="connsiteY609" fmla="*/ 924402 h 924402"/>
                  <a:gd name="connsiteX610" fmla="*/ 2077294 w 4603109"/>
                  <a:gd name="connsiteY610" fmla="*/ 924402 h 924402"/>
                  <a:gd name="connsiteX611" fmla="*/ 2061683 w 4603109"/>
                  <a:gd name="connsiteY611" fmla="*/ 924402 h 924402"/>
                  <a:gd name="connsiteX612" fmla="*/ 2055258 w 4603109"/>
                  <a:gd name="connsiteY612" fmla="*/ 924402 h 924402"/>
                  <a:gd name="connsiteX613" fmla="*/ 2038787 w 4603109"/>
                  <a:gd name="connsiteY613" fmla="*/ 924402 h 924402"/>
                  <a:gd name="connsiteX614" fmla="*/ 2033110 w 4603109"/>
                  <a:gd name="connsiteY614" fmla="*/ 924402 h 924402"/>
                  <a:gd name="connsiteX615" fmla="*/ 2031619 w 4603109"/>
                  <a:gd name="connsiteY615" fmla="*/ 924402 h 924402"/>
                  <a:gd name="connsiteX616" fmla="*/ 2011705 w 4603109"/>
                  <a:gd name="connsiteY616" fmla="*/ 924402 h 924402"/>
                  <a:gd name="connsiteX617" fmla="*/ 1957554 w 4603109"/>
                  <a:gd name="connsiteY617" fmla="*/ 924402 h 924402"/>
                  <a:gd name="connsiteX618" fmla="*/ 1949525 w 4603109"/>
                  <a:gd name="connsiteY618" fmla="*/ 924402 h 924402"/>
                  <a:gd name="connsiteX619" fmla="*/ 1927489 w 4603109"/>
                  <a:gd name="connsiteY619" fmla="*/ 924402 h 924402"/>
                  <a:gd name="connsiteX620" fmla="*/ 1911018 w 4603109"/>
                  <a:gd name="connsiteY620" fmla="*/ 924402 h 924402"/>
                  <a:gd name="connsiteX621" fmla="*/ 1907543 w 4603109"/>
                  <a:gd name="connsiteY621" fmla="*/ 924402 h 924402"/>
                  <a:gd name="connsiteX622" fmla="*/ 1885268 w 4603109"/>
                  <a:gd name="connsiteY622" fmla="*/ 924402 h 924402"/>
                  <a:gd name="connsiteX623" fmla="*/ 1883936 w 4603109"/>
                  <a:gd name="connsiteY623" fmla="*/ 924402 h 924402"/>
                  <a:gd name="connsiteX624" fmla="*/ 1868796 w 4603109"/>
                  <a:gd name="connsiteY624" fmla="*/ 924402 h 924402"/>
                  <a:gd name="connsiteX625" fmla="*/ 1838732 w 4603109"/>
                  <a:gd name="connsiteY625" fmla="*/ 924402 h 924402"/>
                  <a:gd name="connsiteX626" fmla="*/ 1779774 w 4603109"/>
                  <a:gd name="connsiteY626" fmla="*/ 924402 h 924402"/>
                  <a:gd name="connsiteX627" fmla="*/ 1764668 w 4603109"/>
                  <a:gd name="connsiteY627" fmla="*/ 924402 h 924402"/>
                  <a:gd name="connsiteX628" fmla="*/ 1757499 w 4603109"/>
                  <a:gd name="connsiteY628" fmla="*/ 924402 h 924402"/>
                  <a:gd name="connsiteX629" fmla="*/ 1741027 w 4603109"/>
                  <a:gd name="connsiteY629" fmla="*/ 924402 h 924402"/>
                  <a:gd name="connsiteX630" fmla="*/ 1737552 w 4603109"/>
                  <a:gd name="connsiteY630" fmla="*/ 924402 h 924402"/>
                  <a:gd name="connsiteX631" fmla="*/ 1736094 w 4603109"/>
                  <a:gd name="connsiteY631" fmla="*/ 924402 h 924402"/>
                  <a:gd name="connsiteX632" fmla="*/ 1734603 w 4603109"/>
                  <a:gd name="connsiteY632" fmla="*/ 924402 h 924402"/>
                  <a:gd name="connsiteX633" fmla="*/ 1710963 w 4603109"/>
                  <a:gd name="connsiteY633" fmla="*/ 924402 h 924402"/>
                  <a:gd name="connsiteX634" fmla="*/ 1707488 w 4603109"/>
                  <a:gd name="connsiteY634" fmla="*/ 924402 h 924402"/>
                  <a:gd name="connsiteX635" fmla="*/ 1652509 w 4603109"/>
                  <a:gd name="connsiteY635" fmla="*/ 924402 h 924402"/>
                  <a:gd name="connsiteX636" fmla="*/ 1636899 w 4603109"/>
                  <a:gd name="connsiteY636" fmla="*/ 924402 h 924402"/>
                  <a:gd name="connsiteX637" fmla="*/ 1609783 w 4603109"/>
                  <a:gd name="connsiteY637" fmla="*/ 924402 h 924402"/>
                  <a:gd name="connsiteX638" fmla="*/ 1608325 w 4603109"/>
                  <a:gd name="connsiteY638" fmla="*/ 924402 h 924402"/>
                  <a:gd name="connsiteX639" fmla="*/ 1606834 w 4603109"/>
                  <a:gd name="connsiteY639" fmla="*/ 924402 h 924402"/>
                  <a:gd name="connsiteX640" fmla="*/ 1579719 w 4603109"/>
                  <a:gd name="connsiteY640" fmla="*/ 924402 h 924402"/>
                  <a:gd name="connsiteX641" fmla="*/ 1564612 w 4603109"/>
                  <a:gd name="connsiteY641" fmla="*/ 924402 h 924402"/>
                  <a:gd name="connsiteX642" fmla="*/ 1524740 w 4603109"/>
                  <a:gd name="connsiteY642" fmla="*/ 924402 h 924402"/>
                  <a:gd name="connsiteX643" fmla="*/ 1482518 w 4603109"/>
                  <a:gd name="connsiteY643" fmla="*/ 924402 h 924402"/>
                  <a:gd name="connsiteX644" fmla="*/ 1460483 w 4603109"/>
                  <a:gd name="connsiteY644" fmla="*/ 924402 h 924402"/>
                  <a:gd name="connsiteX645" fmla="*/ 1452454 w 4603109"/>
                  <a:gd name="connsiteY645" fmla="*/ 924402 h 924402"/>
                  <a:gd name="connsiteX646" fmla="*/ 1444011 w 4603109"/>
                  <a:gd name="connsiteY646" fmla="*/ 924402 h 924402"/>
                  <a:gd name="connsiteX647" fmla="*/ 1436843 w 4603109"/>
                  <a:gd name="connsiteY647" fmla="*/ 924402 h 924402"/>
                  <a:gd name="connsiteX648" fmla="*/ 1413947 w 4603109"/>
                  <a:gd name="connsiteY648" fmla="*/ 924402 h 924402"/>
                  <a:gd name="connsiteX649" fmla="*/ 1354749 w 4603109"/>
                  <a:gd name="connsiteY649" fmla="*/ 924402 h 924402"/>
                  <a:gd name="connsiteX650" fmla="*/ 1332714 w 4603109"/>
                  <a:gd name="connsiteY650" fmla="*/ 924402 h 924402"/>
                  <a:gd name="connsiteX651" fmla="*/ 1324685 w 4603109"/>
                  <a:gd name="connsiteY651" fmla="*/ 924402 h 924402"/>
                  <a:gd name="connsiteX652" fmla="*/ 1316242 w 4603109"/>
                  <a:gd name="connsiteY652" fmla="*/ 924402 h 924402"/>
                  <a:gd name="connsiteX653" fmla="*/ 1312767 w 4603109"/>
                  <a:gd name="connsiteY653" fmla="*/ 924402 h 924402"/>
                  <a:gd name="connsiteX654" fmla="*/ 1286178 w 4603109"/>
                  <a:gd name="connsiteY654" fmla="*/ 924402 h 924402"/>
                  <a:gd name="connsiteX655" fmla="*/ 1282703 w 4603109"/>
                  <a:gd name="connsiteY655" fmla="*/ 924402 h 924402"/>
                  <a:gd name="connsiteX656" fmla="*/ 1243956 w 4603109"/>
                  <a:gd name="connsiteY656" fmla="*/ 924402 h 924402"/>
                  <a:gd name="connsiteX657" fmla="*/ 1184998 w 4603109"/>
                  <a:gd name="connsiteY657" fmla="*/ 924402 h 924402"/>
                  <a:gd name="connsiteX658" fmla="*/ 1154934 w 4603109"/>
                  <a:gd name="connsiteY658" fmla="*/ 924402 h 924402"/>
                  <a:gd name="connsiteX659" fmla="*/ 1139828 w 4603109"/>
                  <a:gd name="connsiteY659" fmla="*/ 924402 h 924402"/>
                  <a:gd name="connsiteX660" fmla="*/ 1116187 w 4603109"/>
                  <a:gd name="connsiteY660" fmla="*/ 924402 h 924402"/>
                  <a:gd name="connsiteX661" fmla="*/ 1112712 w 4603109"/>
                  <a:gd name="connsiteY661" fmla="*/ 924402 h 924402"/>
                  <a:gd name="connsiteX662" fmla="*/ 1057734 w 4603109"/>
                  <a:gd name="connsiteY662" fmla="*/ 924402 h 924402"/>
                  <a:gd name="connsiteX663" fmla="*/ 1027669 w 4603109"/>
                  <a:gd name="connsiteY663" fmla="*/ 924402 h 924402"/>
                  <a:gd name="connsiteX664" fmla="*/ 1012059 w 4603109"/>
                  <a:gd name="connsiteY664" fmla="*/ 924402 h 924402"/>
                  <a:gd name="connsiteX665" fmla="*/ 984943 w 4603109"/>
                  <a:gd name="connsiteY665" fmla="*/ 924402 h 924402"/>
                  <a:gd name="connsiteX666" fmla="*/ 929965 w 4603109"/>
                  <a:gd name="connsiteY666" fmla="*/ 924402 h 924402"/>
                  <a:gd name="connsiteX667" fmla="*/ 899900 w 4603109"/>
                  <a:gd name="connsiteY667" fmla="*/ 924402 h 924402"/>
                  <a:gd name="connsiteX668" fmla="*/ 857678 w 4603109"/>
                  <a:gd name="connsiteY668" fmla="*/ 924402 h 924402"/>
                  <a:gd name="connsiteX669" fmla="*/ 819171 w 4603109"/>
                  <a:gd name="connsiteY669" fmla="*/ 924402 h 924402"/>
                  <a:gd name="connsiteX670" fmla="*/ 729909 w 4603109"/>
                  <a:gd name="connsiteY670" fmla="*/ 924402 h 924402"/>
                  <a:gd name="connsiteX671" fmla="*/ 691402 w 4603109"/>
                  <a:gd name="connsiteY671" fmla="*/ 924402 h 924402"/>
                  <a:gd name="connsiteX672" fmla="*/ 687927 w 4603109"/>
                  <a:gd name="connsiteY672" fmla="*/ 924402 h 924402"/>
                  <a:gd name="connsiteX673" fmla="*/ 560158 w 4603109"/>
                  <a:gd name="connsiteY673" fmla="*/ 924402 h 924402"/>
                  <a:gd name="connsiteX674" fmla="*/ 432894 w 4603109"/>
                  <a:gd name="connsiteY674" fmla="*/ 924402 h 924402"/>
                  <a:gd name="connsiteX675" fmla="*/ 305125 w 4603109"/>
                  <a:gd name="connsiteY675" fmla="*/ 924402 h 924402"/>
                  <a:gd name="connsiteX676" fmla="*/ 223202 w 4603109"/>
                  <a:gd name="connsiteY676" fmla="*/ 877348 h 924402"/>
                  <a:gd name="connsiteX677" fmla="*/ 10809 w 4603109"/>
                  <a:gd name="connsiteY677" fmla="*/ 509257 h 924402"/>
                  <a:gd name="connsiteX678" fmla="*/ 10809 w 4603109"/>
                  <a:gd name="connsiteY678" fmla="*/ 415146 h 924402"/>
                  <a:gd name="connsiteX679" fmla="*/ 223202 w 4603109"/>
                  <a:gd name="connsiteY679" fmla="*/ 47054 h 924402"/>
                  <a:gd name="connsiteX680" fmla="*/ 305125 w 4603109"/>
                  <a:gd name="connsiteY680" fmla="*/ 0 h 924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</a:cxnLst>
                <a:rect l="l" t="t" r="r" b="b"/>
                <a:pathLst>
                  <a:path w="4603109" h="924402">
                    <a:moveTo>
                      <a:pt x="305125" y="0"/>
                    </a:moveTo>
                    <a:lnTo>
                      <a:pt x="432894" y="0"/>
                    </a:lnTo>
                    <a:lnTo>
                      <a:pt x="445336" y="0"/>
                    </a:lnTo>
                    <a:cubicBezTo>
                      <a:pt x="485989" y="0"/>
                      <a:pt x="520835" y="0"/>
                      <a:pt x="550703" y="0"/>
                    </a:cubicBezTo>
                    <a:lnTo>
                      <a:pt x="560158" y="0"/>
                    </a:lnTo>
                    <a:lnTo>
                      <a:pt x="573105" y="0"/>
                    </a:lnTo>
                    <a:lnTo>
                      <a:pt x="626202" y="0"/>
                    </a:lnTo>
                    <a:cubicBezTo>
                      <a:pt x="646943" y="0"/>
                      <a:pt x="663537" y="0"/>
                      <a:pt x="676811" y="0"/>
                    </a:cubicBezTo>
                    <a:lnTo>
                      <a:pt x="678472" y="0"/>
                    </a:lnTo>
                    <a:lnTo>
                      <a:pt x="687927" y="0"/>
                    </a:lnTo>
                    <a:lnTo>
                      <a:pt x="691402" y="0"/>
                    </a:lnTo>
                    <a:lnTo>
                      <a:pt x="700371" y="0"/>
                    </a:lnTo>
                    <a:lnTo>
                      <a:pt x="707508" y="0"/>
                    </a:lnTo>
                    <a:cubicBezTo>
                      <a:pt x="729909" y="0"/>
                      <a:pt x="729909" y="0"/>
                      <a:pt x="729909" y="0"/>
                    </a:cubicBezTo>
                    <a:lnTo>
                      <a:pt x="753971" y="0"/>
                    </a:lnTo>
                    <a:lnTo>
                      <a:pt x="804580" y="0"/>
                    </a:lnTo>
                    <a:lnTo>
                      <a:pt x="805737" y="0"/>
                    </a:lnTo>
                    <a:lnTo>
                      <a:pt x="819171" y="0"/>
                    </a:lnTo>
                    <a:lnTo>
                      <a:pt x="828140" y="0"/>
                    </a:lnTo>
                    <a:lnTo>
                      <a:pt x="831615" y="0"/>
                    </a:lnTo>
                    <a:lnTo>
                      <a:pt x="835277" y="0"/>
                    </a:lnTo>
                    <a:lnTo>
                      <a:pt x="857678" y="0"/>
                    </a:lnTo>
                    <a:lnTo>
                      <a:pt x="864889" y="0"/>
                    </a:lnTo>
                    <a:lnTo>
                      <a:pt x="899900" y="0"/>
                    </a:lnTo>
                    <a:lnTo>
                      <a:pt x="909341" y="0"/>
                    </a:lnTo>
                    <a:lnTo>
                      <a:pt x="929965" y="0"/>
                    </a:lnTo>
                    <a:lnTo>
                      <a:pt x="933506" y="0"/>
                    </a:lnTo>
                    <a:lnTo>
                      <a:pt x="936982" y="0"/>
                    </a:lnTo>
                    <a:lnTo>
                      <a:pt x="959384" y="0"/>
                    </a:lnTo>
                    <a:lnTo>
                      <a:pt x="962542" y="0"/>
                    </a:lnTo>
                    <a:lnTo>
                      <a:pt x="984943" y="0"/>
                    </a:lnTo>
                    <a:lnTo>
                      <a:pt x="992658" y="0"/>
                    </a:lnTo>
                    <a:lnTo>
                      <a:pt x="1012059" y="0"/>
                    </a:lnTo>
                    <a:lnTo>
                      <a:pt x="1012480" y="0"/>
                    </a:lnTo>
                    <a:lnTo>
                      <a:pt x="1027669" y="0"/>
                    </a:lnTo>
                    <a:lnTo>
                      <a:pt x="1037110" y="0"/>
                    </a:lnTo>
                    <a:lnTo>
                      <a:pt x="1040112" y="0"/>
                    </a:lnTo>
                    <a:lnTo>
                      <a:pt x="1057734" y="0"/>
                    </a:lnTo>
                    <a:lnTo>
                      <a:pt x="1064751" y="0"/>
                    </a:lnTo>
                    <a:lnTo>
                      <a:pt x="1070177" y="0"/>
                    </a:lnTo>
                    <a:lnTo>
                      <a:pt x="1072436" y="0"/>
                    </a:lnTo>
                    <a:lnTo>
                      <a:pt x="1090311" y="0"/>
                    </a:lnTo>
                    <a:lnTo>
                      <a:pt x="1110718" y="0"/>
                    </a:lnTo>
                    <a:lnTo>
                      <a:pt x="1112712" y="0"/>
                    </a:lnTo>
                    <a:lnTo>
                      <a:pt x="1116187" y="0"/>
                    </a:lnTo>
                    <a:lnTo>
                      <a:pt x="1139828" y="0"/>
                    </a:lnTo>
                    <a:lnTo>
                      <a:pt x="1140249" y="0"/>
                    </a:lnTo>
                    <a:lnTo>
                      <a:pt x="1145480" y="0"/>
                    </a:lnTo>
                    <a:lnTo>
                      <a:pt x="1152270" y="0"/>
                    </a:lnTo>
                    <a:lnTo>
                      <a:pt x="1154934" y="0"/>
                    </a:lnTo>
                    <a:lnTo>
                      <a:pt x="1167881" y="0"/>
                    </a:lnTo>
                    <a:lnTo>
                      <a:pt x="1175544" y="0"/>
                    </a:lnTo>
                    <a:lnTo>
                      <a:pt x="1184998" y="0"/>
                    </a:lnTo>
                    <a:lnTo>
                      <a:pt x="1197946" y="0"/>
                    </a:lnTo>
                    <a:lnTo>
                      <a:pt x="1200205" y="0"/>
                    </a:lnTo>
                    <a:lnTo>
                      <a:pt x="1220978" y="0"/>
                    </a:lnTo>
                    <a:lnTo>
                      <a:pt x="1238487" y="0"/>
                    </a:lnTo>
                    <a:lnTo>
                      <a:pt x="1243956" y="0"/>
                    </a:lnTo>
                    <a:lnTo>
                      <a:pt x="1251042" y="0"/>
                    </a:lnTo>
                    <a:lnTo>
                      <a:pt x="1257637" y="0"/>
                    </a:lnTo>
                    <a:lnTo>
                      <a:pt x="1271587" y="0"/>
                    </a:lnTo>
                    <a:lnTo>
                      <a:pt x="1273249" y="0"/>
                    </a:lnTo>
                    <a:lnTo>
                      <a:pt x="1280039" y="0"/>
                    </a:lnTo>
                    <a:lnTo>
                      <a:pt x="1282703" y="0"/>
                    </a:lnTo>
                    <a:lnTo>
                      <a:pt x="1286178" y="0"/>
                    </a:lnTo>
                    <a:lnTo>
                      <a:pt x="1295146" y="0"/>
                    </a:lnTo>
                    <a:lnTo>
                      <a:pt x="1301651" y="0"/>
                    </a:lnTo>
                    <a:lnTo>
                      <a:pt x="1302284" y="0"/>
                    </a:lnTo>
                    <a:lnTo>
                      <a:pt x="1303313" y="0"/>
                    </a:lnTo>
                    <a:lnTo>
                      <a:pt x="1312767" y="0"/>
                    </a:lnTo>
                    <a:lnTo>
                      <a:pt x="1316242" y="0"/>
                    </a:lnTo>
                    <a:lnTo>
                      <a:pt x="1321886" y="0"/>
                    </a:lnTo>
                    <a:lnTo>
                      <a:pt x="1324685" y="0"/>
                    </a:lnTo>
                    <a:lnTo>
                      <a:pt x="1325211" y="0"/>
                    </a:lnTo>
                    <a:lnTo>
                      <a:pt x="1332348" y="0"/>
                    </a:lnTo>
                    <a:lnTo>
                      <a:pt x="1332714" y="0"/>
                    </a:lnTo>
                    <a:lnTo>
                      <a:pt x="1333135" y="0"/>
                    </a:lnTo>
                    <a:lnTo>
                      <a:pt x="1348747" y="0"/>
                    </a:lnTo>
                    <a:lnTo>
                      <a:pt x="1354749" y="0"/>
                    </a:lnTo>
                    <a:lnTo>
                      <a:pt x="1378811" y="0"/>
                    </a:lnTo>
                    <a:lnTo>
                      <a:pt x="1383745" y="0"/>
                    </a:lnTo>
                    <a:lnTo>
                      <a:pt x="1385406" y="0"/>
                    </a:lnTo>
                    <a:lnTo>
                      <a:pt x="1399356" y="0"/>
                    </a:lnTo>
                    <a:lnTo>
                      <a:pt x="1400513" y="0"/>
                    </a:lnTo>
                    <a:lnTo>
                      <a:pt x="1413947" y="0"/>
                    </a:lnTo>
                    <a:lnTo>
                      <a:pt x="1414442" y="0"/>
                    </a:lnTo>
                    <a:lnTo>
                      <a:pt x="1422915" y="0"/>
                    </a:lnTo>
                    <a:lnTo>
                      <a:pt x="1426390" y="0"/>
                    </a:lnTo>
                    <a:lnTo>
                      <a:pt x="1429420" y="0"/>
                    </a:lnTo>
                    <a:lnTo>
                      <a:pt x="1430053" y="0"/>
                    </a:lnTo>
                    <a:lnTo>
                      <a:pt x="1430206" y="0"/>
                    </a:lnTo>
                    <a:lnTo>
                      <a:pt x="1430577" y="0"/>
                    </a:lnTo>
                    <a:lnTo>
                      <a:pt x="1436843" y="0"/>
                    </a:lnTo>
                    <a:lnTo>
                      <a:pt x="1444011" y="0"/>
                    </a:lnTo>
                    <a:lnTo>
                      <a:pt x="1449655" y="0"/>
                    </a:lnTo>
                    <a:lnTo>
                      <a:pt x="1452454" y="0"/>
                    </a:lnTo>
                    <a:lnTo>
                      <a:pt x="1452980" y="0"/>
                    </a:lnTo>
                    <a:lnTo>
                      <a:pt x="1456455" y="0"/>
                    </a:lnTo>
                    <a:lnTo>
                      <a:pt x="1459664" y="0"/>
                    </a:lnTo>
                    <a:lnTo>
                      <a:pt x="1460117" y="0"/>
                    </a:lnTo>
                    <a:lnTo>
                      <a:pt x="1460483" y="0"/>
                    </a:lnTo>
                    <a:lnTo>
                      <a:pt x="1460904" y="0"/>
                    </a:lnTo>
                    <a:lnTo>
                      <a:pt x="1472926" y="0"/>
                    </a:lnTo>
                    <a:lnTo>
                      <a:pt x="1482518" y="0"/>
                    </a:lnTo>
                    <a:lnTo>
                      <a:pt x="1489729" y="0"/>
                    </a:lnTo>
                    <a:lnTo>
                      <a:pt x="1504116" y="0"/>
                    </a:lnTo>
                    <a:lnTo>
                      <a:pt x="1511514" y="0"/>
                    </a:lnTo>
                    <a:lnTo>
                      <a:pt x="1524740" y="0"/>
                    </a:lnTo>
                    <a:lnTo>
                      <a:pt x="1528282" y="0"/>
                    </a:lnTo>
                    <a:lnTo>
                      <a:pt x="1531757" y="0"/>
                    </a:lnTo>
                    <a:lnTo>
                      <a:pt x="1534181" y="0"/>
                    </a:lnTo>
                    <a:lnTo>
                      <a:pt x="1542211" y="0"/>
                    </a:lnTo>
                    <a:lnTo>
                      <a:pt x="1554159" y="0"/>
                    </a:lnTo>
                    <a:lnTo>
                      <a:pt x="1557318" y="0"/>
                    </a:lnTo>
                    <a:lnTo>
                      <a:pt x="1557975" y="0"/>
                    </a:lnTo>
                    <a:lnTo>
                      <a:pt x="1558346" y="0"/>
                    </a:lnTo>
                    <a:lnTo>
                      <a:pt x="1561822" y="0"/>
                    </a:lnTo>
                    <a:lnTo>
                      <a:pt x="1564612" y="0"/>
                    </a:lnTo>
                    <a:lnTo>
                      <a:pt x="1566857" y="0"/>
                    </a:lnTo>
                    <a:lnTo>
                      <a:pt x="1576919" y="0"/>
                    </a:lnTo>
                    <a:lnTo>
                      <a:pt x="1579719" y="0"/>
                    </a:lnTo>
                    <a:lnTo>
                      <a:pt x="1584224" y="0"/>
                    </a:lnTo>
                    <a:lnTo>
                      <a:pt x="1587382" y="0"/>
                    </a:lnTo>
                    <a:lnTo>
                      <a:pt x="1587433" y="0"/>
                    </a:lnTo>
                    <a:lnTo>
                      <a:pt x="1600695" y="0"/>
                    </a:lnTo>
                    <a:lnTo>
                      <a:pt x="1606834" y="0"/>
                    </a:lnTo>
                    <a:lnTo>
                      <a:pt x="1607256" y="0"/>
                    </a:lnTo>
                    <a:lnTo>
                      <a:pt x="1608325" y="0"/>
                    </a:lnTo>
                    <a:lnTo>
                      <a:pt x="1609783" y="0"/>
                    </a:lnTo>
                    <a:lnTo>
                      <a:pt x="1617498" y="0"/>
                    </a:lnTo>
                    <a:lnTo>
                      <a:pt x="1631885" y="0"/>
                    </a:lnTo>
                    <a:lnTo>
                      <a:pt x="1636899" y="0"/>
                    </a:lnTo>
                    <a:lnTo>
                      <a:pt x="1637320" y="0"/>
                    </a:lnTo>
                    <a:lnTo>
                      <a:pt x="1637445" y="0"/>
                    </a:lnTo>
                    <a:lnTo>
                      <a:pt x="1652509" y="0"/>
                    </a:lnTo>
                    <a:lnTo>
                      <a:pt x="1659526" y="0"/>
                    </a:lnTo>
                    <a:lnTo>
                      <a:pt x="1661950" y="0"/>
                    </a:lnTo>
                    <a:lnTo>
                      <a:pt x="1664952" y="0"/>
                    </a:lnTo>
                    <a:lnTo>
                      <a:pt x="1667212" y="0"/>
                    </a:lnTo>
                    <a:lnTo>
                      <a:pt x="1685087" y="0"/>
                    </a:lnTo>
                    <a:lnTo>
                      <a:pt x="1689591" y="0"/>
                    </a:lnTo>
                    <a:lnTo>
                      <a:pt x="1694626" y="0"/>
                    </a:lnTo>
                    <a:lnTo>
                      <a:pt x="1697276" y="0"/>
                    </a:lnTo>
                    <a:lnTo>
                      <a:pt x="1698000" y="0"/>
                    </a:lnTo>
                    <a:lnTo>
                      <a:pt x="1704688" y="0"/>
                    </a:lnTo>
                    <a:lnTo>
                      <a:pt x="1707488" y="0"/>
                    </a:lnTo>
                    <a:lnTo>
                      <a:pt x="1710963" y="0"/>
                    </a:lnTo>
                    <a:lnTo>
                      <a:pt x="1715151" y="0"/>
                    </a:lnTo>
                    <a:lnTo>
                      <a:pt x="1721928" y="0"/>
                    </a:lnTo>
                    <a:lnTo>
                      <a:pt x="1734603" y="0"/>
                    </a:lnTo>
                    <a:lnTo>
                      <a:pt x="1735025" y="0"/>
                    </a:lnTo>
                    <a:lnTo>
                      <a:pt x="1735558" y="0"/>
                    </a:lnTo>
                    <a:lnTo>
                      <a:pt x="1736094" y="0"/>
                    </a:lnTo>
                    <a:lnTo>
                      <a:pt x="1737552" y="0"/>
                    </a:lnTo>
                    <a:lnTo>
                      <a:pt x="1741027" y="0"/>
                    </a:lnTo>
                    <a:lnTo>
                      <a:pt x="1747046" y="0"/>
                    </a:lnTo>
                    <a:lnTo>
                      <a:pt x="1748537" y="0"/>
                    </a:lnTo>
                    <a:lnTo>
                      <a:pt x="1753052" y="0"/>
                    </a:lnTo>
                    <a:lnTo>
                      <a:pt x="1757499" y="0"/>
                    </a:lnTo>
                    <a:lnTo>
                      <a:pt x="1764668" y="0"/>
                    </a:lnTo>
                    <a:lnTo>
                      <a:pt x="1765089" y="0"/>
                    </a:lnTo>
                    <a:lnTo>
                      <a:pt x="1765214" y="0"/>
                    </a:lnTo>
                    <a:lnTo>
                      <a:pt x="1770320" y="0"/>
                    </a:lnTo>
                    <a:lnTo>
                      <a:pt x="1777110" y="0"/>
                    </a:lnTo>
                    <a:lnTo>
                      <a:pt x="1779774" y="0"/>
                    </a:lnTo>
                    <a:lnTo>
                      <a:pt x="1792721" y="0"/>
                    </a:lnTo>
                    <a:lnTo>
                      <a:pt x="1794981" y="0"/>
                    </a:lnTo>
                    <a:lnTo>
                      <a:pt x="1825045" y="0"/>
                    </a:lnTo>
                    <a:lnTo>
                      <a:pt x="1825769" y="0"/>
                    </a:lnTo>
                    <a:lnTo>
                      <a:pt x="1838732" y="0"/>
                    </a:lnTo>
                    <a:lnTo>
                      <a:pt x="1845818" y="0"/>
                    </a:lnTo>
                    <a:lnTo>
                      <a:pt x="1849697" y="0"/>
                    </a:lnTo>
                    <a:lnTo>
                      <a:pt x="1852412" y="0"/>
                    </a:lnTo>
                    <a:lnTo>
                      <a:pt x="1853903" y="0"/>
                    </a:lnTo>
                    <a:lnTo>
                      <a:pt x="1863327" y="0"/>
                    </a:lnTo>
                    <a:lnTo>
                      <a:pt x="1868796" y="0"/>
                    </a:lnTo>
                    <a:lnTo>
                      <a:pt x="1874815" y="0"/>
                    </a:lnTo>
                    <a:lnTo>
                      <a:pt x="1876306" y="0"/>
                    </a:lnTo>
                    <a:lnTo>
                      <a:pt x="1880821" y="0"/>
                    </a:lnTo>
                    <a:lnTo>
                      <a:pt x="1882477" y="0"/>
                    </a:lnTo>
                    <a:lnTo>
                      <a:pt x="1883936" y="0"/>
                    </a:lnTo>
                    <a:lnTo>
                      <a:pt x="1885268" y="0"/>
                    </a:lnTo>
                    <a:lnTo>
                      <a:pt x="1896427" y="0"/>
                    </a:lnTo>
                    <a:lnTo>
                      <a:pt x="1898089" y="0"/>
                    </a:lnTo>
                    <a:lnTo>
                      <a:pt x="1904879" y="0"/>
                    </a:lnTo>
                    <a:lnTo>
                      <a:pt x="1907543" y="0"/>
                    </a:lnTo>
                    <a:lnTo>
                      <a:pt x="1911018" y="0"/>
                    </a:lnTo>
                    <a:lnTo>
                      <a:pt x="1919986" y="0"/>
                    </a:lnTo>
                    <a:lnTo>
                      <a:pt x="1927124" y="0"/>
                    </a:lnTo>
                    <a:lnTo>
                      <a:pt x="1927489" y="0"/>
                    </a:lnTo>
                    <a:lnTo>
                      <a:pt x="1927911" y="0"/>
                    </a:lnTo>
                    <a:lnTo>
                      <a:pt x="1929402" y="0"/>
                    </a:lnTo>
                    <a:lnTo>
                      <a:pt x="1946726" y="0"/>
                    </a:lnTo>
                    <a:lnTo>
                      <a:pt x="1949525" y="0"/>
                    </a:lnTo>
                    <a:lnTo>
                      <a:pt x="1957554" y="0"/>
                    </a:lnTo>
                    <a:lnTo>
                      <a:pt x="1957975" y="0"/>
                    </a:lnTo>
                    <a:lnTo>
                      <a:pt x="1973587" y="0"/>
                    </a:lnTo>
                    <a:lnTo>
                      <a:pt x="1978520" y="0"/>
                    </a:lnTo>
                    <a:lnTo>
                      <a:pt x="1980012" y="0"/>
                    </a:lnTo>
                    <a:lnTo>
                      <a:pt x="1980181" y="0"/>
                    </a:lnTo>
                    <a:lnTo>
                      <a:pt x="1981672" y="0"/>
                    </a:lnTo>
                    <a:lnTo>
                      <a:pt x="2008585" y="0"/>
                    </a:lnTo>
                    <a:lnTo>
                      <a:pt x="2009218" y="0"/>
                    </a:lnTo>
                    <a:lnTo>
                      <a:pt x="2010246" y="0"/>
                    </a:lnTo>
                    <a:lnTo>
                      <a:pt x="2010709" y="0"/>
                    </a:lnTo>
                    <a:lnTo>
                      <a:pt x="2011705" y="0"/>
                    </a:lnTo>
                    <a:lnTo>
                      <a:pt x="2024147" y="0"/>
                    </a:lnTo>
                    <a:lnTo>
                      <a:pt x="2024196" y="0"/>
                    </a:lnTo>
                    <a:lnTo>
                      <a:pt x="2024981" y="0"/>
                    </a:lnTo>
                    <a:lnTo>
                      <a:pt x="2025353" y="0"/>
                    </a:lnTo>
                    <a:lnTo>
                      <a:pt x="2026473" y="0"/>
                    </a:lnTo>
                    <a:lnTo>
                      <a:pt x="2031619" y="0"/>
                    </a:lnTo>
                    <a:lnTo>
                      <a:pt x="2033110" y="0"/>
                    </a:lnTo>
                    <a:lnTo>
                      <a:pt x="2038787" y="0"/>
                    </a:lnTo>
                    <a:lnTo>
                      <a:pt x="2039282" y="0"/>
                    </a:lnTo>
                    <a:lnTo>
                      <a:pt x="2047755" y="0"/>
                    </a:lnTo>
                    <a:lnTo>
                      <a:pt x="2051230" y="0"/>
                    </a:lnTo>
                    <a:lnTo>
                      <a:pt x="2054893" y="0"/>
                    </a:lnTo>
                    <a:lnTo>
                      <a:pt x="2055046" y="0"/>
                    </a:lnTo>
                    <a:lnTo>
                      <a:pt x="2055258" y="0"/>
                    </a:lnTo>
                    <a:lnTo>
                      <a:pt x="2055680" y="0"/>
                    </a:lnTo>
                    <a:lnTo>
                      <a:pt x="2057171" y="0"/>
                    </a:lnTo>
                    <a:lnTo>
                      <a:pt x="2061683" y="0"/>
                    </a:lnTo>
                    <a:lnTo>
                      <a:pt x="2067702" y="0"/>
                    </a:lnTo>
                    <a:lnTo>
                      <a:pt x="2074495" y="0"/>
                    </a:lnTo>
                    <a:lnTo>
                      <a:pt x="2077294" y="0"/>
                    </a:lnTo>
                    <a:lnTo>
                      <a:pt x="2084504" y="0"/>
                    </a:lnTo>
                    <a:lnTo>
                      <a:pt x="2085323" y="0"/>
                    </a:lnTo>
                    <a:lnTo>
                      <a:pt x="2085744" y="0"/>
                    </a:lnTo>
                    <a:lnTo>
                      <a:pt x="2097766" y="0"/>
                    </a:lnTo>
                    <a:lnTo>
                      <a:pt x="2106289" y="0"/>
                    </a:lnTo>
                    <a:lnTo>
                      <a:pt x="2107781" y="0"/>
                    </a:lnTo>
                    <a:lnTo>
                      <a:pt x="2128956" y="0"/>
                    </a:lnTo>
                    <a:lnTo>
                      <a:pt x="2129514" y="0"/>
                    </a:lnTo>
                    <a:lnTo>
                      <a:pt x="2136354" y="0"/>
                    </a:lnTo>
                    <a:lnTo>
                      <a:pt x="2136987" y="0"/>
                    </a:lnTo>
                    <a:lnTo>
                      <a:pt x="2138478" y="0"/>
                    </a:lnTo>
                    <a:lnTo>
                      <a:pt x="2151916" y="0"/>
                    </a:lnTo>
                    <a:lnTo>
                      <a:pt x="2152750" y="0"/>
                    </a:lnTo>
                    <a:lnTo>
                      <a:pt x="2153122" y="0"/>
                    </a:lnTo>
                    <a:lnTo>
                      <a:pt x="2154242" y="0"/>
                    </a:lnTo>
                    <a:lnTo>
                      <a:pt x="2156597" y="0"/>
                    </a:lnTo>
                    <a:lnTo>
                      <a:pt x="2159388" y="0"/>
                    </a:lnTo>
                    <a:lnTo>
                      <a:pt x="2160879" y="0"/>
                    </a:lnTo>
                    <a:lnTo>
                      <a:pt x="2161633" y="0"/>
                    </a:lnTo>
                    <a:lnTo>
                      <a:pt x="2167051" y="0"/>
                    </a:lnTo>
                    <a:lnTo>
                      <a:pt x="2178999" y="0"/>
                    </a:lnTo>
                    <a:lnTo>
                      <a:pt x="2182158" y="0"/>
                    </a:lnTo>
                    <a:lnTo>
                      <a:pt x="2182815" y="0"/>
                    </a:lnTo>
                    <a:lnTo>
                      <a:pt x="2188666" y="0"/>
                    </a:lnTo>
                    <a:lnTo>
                      <a:pt x="2189452" y="0"/>
                    </a:lnTo>
                    <a:lnTo>
                      <a:pt x="2191697" y="0"/>
                    </a:lnTo>
                    <a:lnTo>
                      <a:pt x="2195471" y="0"/>
                    </a:lnTo>
                    <a:lnTo>
                      <a:pt x="2201759" y="0"/>
                    </a:lnTo>
                    <a:lnTo>
                      <a:pt x="2203100" y="0"/>
                    </a:lnTo>
                    <a:lnTo>
                      <a:pt x="2204559" y="0"/>
                    </a:lnTo>
                    <a:lnTo>
                      <a:pt x="2204591" y="0"/>
                    </a:lnTo>
                    <a:lnTo>
                      <a:pt x="2212273" y="0"/>
                    </a:lnTo>
                    <a:lnTo>
                      <a:pt x="2225535" y="0"/>
                    </a:lnTo>
                    <a:lnTo>
                      <a:pt x="2231674" y="0"/>
                    </a:lnTo>
                    <a:lnTo>
                      <a:pt x="2232096" y="0"/>
                    </a:lnTo>
                    <a:lnTo>
                      <a:pt x="2232220" y="0"/>
                    </a:lnTo>
                    <a:lnTo>
                      <a:pt x="2233118" y="0"/>
                    </a:lnTo>
                    <a:lnTo>
                      <a:pt x="2233165" y="0"/>
                    </a:lnTo>
                    <a:lnTo>
                      <a:pt x="2256725" y="0"/>
                    </a:lnTo>
                    <a:lnTo>
                      <a:pt x="2257283" y="0"/>
                    </a:lnTo>
                    <a:lnTo>
                      <a:pt x="2262285" y="0"/>
                    </a:lnTo>
                    <a:lnTo>
                      <a:pt x="2284366" y="0"/>
                    </a:lnTo>
                    <a:lnTo>
                      <a:pt x="2289402" y="0"/>
                    </a:lnTo>
                    <a:lnTo>
                      <a:pt x="2292052" y="0"/>
                    </a:lnTo>
                    <a:lnTo>
                      <a:pt x="2299271" y="0"/>
                    </a:lnTo>
                    <a:lnTo>
                      <a:pt x="2308721" y="0"/>
                    </a:lnTo>
                    <a:lnTo>
                      <a:pt x="2309927" y="0"/>
                    </a:lnTo>
                    <a:lnTo>
                      <a:pt x="2316435" y="0"/>
                    </a:lnTo>
                    <a:lnTo>
                      <a:pt x="2316703" y="0"/>
                    </a:lnTo>
                    <a:lnTo>
                      <a:pt x="2319466" y="0"/>
                    </a:lnTo>
                    <a:lnTo>
                      <a:pt x="2322840" y="0"/>
                    </a:lnTo>
                    <a:lnTo>
                      <a:pt x="2329528" y="0"/>
                    </a:lnTo>
                    <a:lnTo>
                      <a:pt x="2330869" y="0"/>
                    </a:lnTo>
                    <a:lnTo>
                      <a:pt x="2332328" y="0"/>
                    </a:lnTo>
                    <a:lnTo>
                      <a:pt x="2332360" y="0"/>
                    </a:lnTo>
                    <a:lnTo>
                      <a:pt x="2335803" y="0"/>
                    </a:lnTo>
                    <a:lnTo>
                      <a:pt x="2343312" y="0"/>
                    </a:lnTo>
                    <a:lnTo>
                      <a:pt x="2344804" y="0"/>
                    </a:lnTo>
                    <a:lnTo>
                      <a:pt x="2346768" y="0"/>
                    </a:lnTo>
                    <a:lnTo>
                      <a:pt x="2347827" y="0"/>
                    </a:lnTo>
                    <a:lnTo>
                      <a:pt x="2352274" y="0"/>
                    </a:lnTo>
                    <a:lnTo>
                      <a:pt x="2359443" y="0"/>
                    </a:lnTo>
                    <a:lnTo>
                      <a:pt x="2359865" y="0"/>
                    </a:lnTo>
                    <a:lnTo>
                      <a:pt x="2359989" y="0"/>
                    </a:lnTo>
                    <a:lnTo>
                      <a:pt x="2360887" y="0"/>
                    </a:lnTo>
                    <a:lnTo>
                      <a:pt x="2360934" y="0"/>
                    </a:lnTo>
                    <a:lnTo>
                      <a:pt x="2371886" y="0"/>
                    </a:lnTo>
                    <a:lnTo>
                      <a:pt x="2373377" y="0"/>
                    </a:lnTo>
                    <a:lnTo>
                      <a:pt x="2377892" y="0"/>
                    </a:lnTo>
                    <a:cubicBezTo>
                      <a:pt x="2382339" y="0"/>
                      <a:pt x="2382339" y="0"/>
                      <a:pt x="2382339" y="0"/>
                    </a:cubicBezTo>
                    <a:lnTo>
                      <a:pt x="2390054" y="0"/>
                    </a:lnTo>
                    <a:lnTo>
                      <a:pt x="2419821" y="0"/>
                    </a:lnTo>
                    <a:lnTo>
                      <a:pt x="2427040" y="0"/>
                    </a:lnTo>
                    <a:lnTo>
                      <a:pt x="2436490" y="0"/>
                    </a:lnTo>
                    <a:lnTo>
                      <a:pt x="2444472" y="0"/>
                    </a:lnTo>
                    <a:lnTo>
                      <a:pt x="2448678" y="0"/>
                    </a:lnTo>
                    <a:lnTo>
                      <a:pt x="2450171" y="0"/>
                    </a:lnTo>
                    <a:lnTo>
                      <a:pt x="2450609" y="0"/>
                    </a:lnTo>
                    <a:lnTo>
                      <a:pt x="2463572" y="0"/>
                    </a:lnTo>
                    <a:lnTo>
                      <a:pt x="2471081" y="0"/>
                    </a:lnTo>
                    <a:lnTo>
                      <a:pt x="2472573" y="0"/>
                    </a:lnTo>
                    <a:lnTo>
                      <a:pt x="2474537" y="0"/>
                    </a:lnTo>
                    <a:lnTo>
                      <a:pt x="2475596" y="0"/>
                    </a:lnTo>
                    <a:lnTo>
                      <a:pt x="2477252" y="0"/>
                    </a:lnTo>
                    <a:lnTo>
                      <a:pt x="2478712" y="0"/>
                    </a:lnTo>
                    <a:lnTo>
                      <a:pt x="2478743" y="0"/>
                    </a:lnTo>
                    <a:lnTo>
                      <a:pt x="2480043" y="0"/>
                    </a:lnTo>
                    <a:lnTo>
                      <a:pt x="2499655" y="0"/>
                    </a:lnTo>
                    <a:lnTo>
                      <a:pt x="2501146" y="0"/>
                    </a:lnTo>
                    <a:lnTo>
                      <a:pt x="2505661" y="0"/>
                    </a:lnTo>
                    <a:lnTo>
                      <a:pt x="2508776" y="0"/>
                    </a:lnTo>
                    <a:lnTo>
                      <a:pt x="2510108" y="0"/>
                    </a:lnTo>
                    <a:lnTo>
                      <a:pt x="2524178" y="0"/>
                    </a:lnTo>
                    <a:lnTo>
                      <a:pt x="2525248" y="0"/>
                    </a:lnTo>
                    <a:lnTo>
                      <a:pt x="2525669" y="0"/>
                    </a:lnTo>
                    <a:lnTo>
                      <a:pt x="2552329" y="0"/>
                    </a:lnTo>
                    <a:lnTo>
                      <a:pt x="2552751" y="0"/>
                    </a:lnTo>
                    <a:lnTo>
                      <a:pt x="2554242" y="0"/>
                    </a:lnTo>
                    <a:lnTo>
                      <a:pt x="2574787" y="0"/>
                    </a:lnTo>
                    <a:lnTo>
                      <a:pt x="2576279" y="0"/>
                    </a:lnTo>
                    <a:lnTo>
                      <a:pt x="2576447" y="0"/>
                    </a:lnTo>
                    <a:lnTo>
                      <a:pt x="2577940" y="0"/>
                    </a:lnTo>
                    <a:lnTo>
                      <a:pt x="2603360" y="0"/>
                    </a:lnTo>
                    <a:lnTo>
                      <a:pt x="2604852" y="0"/>
                    </a:lnTo>
                    <a:lnTo>
                      <a:pt x="2605021" y="0"/>
                    </a:lnTo>
                    <a:lnTo>
                      <a:pt x="2605484" y="0"/>
                    </a:lnTo>
                    <a:lnTo>
                      <a:pt x="2606481" y="0"/>
                    </a:lnTo>
                    <a:lnTo>
                      <a:pt x="2606512" y="0"/>
                    </a:lnTo>
                    <a:lnTo>
                      <a:pt x="2606976" y="0"/>
                    </a:lnTo>
                    <a:lnTo>
                      <a:pt x="2618923" y="0"/>
                    </a:lnTo>
                    <a:lnTo>
                      <a:pt x="2621248" y="0"/>
                    </a:lnTo>
                    <a:lnTo>
                      <a:pt x="2622740" y="0"/>
                    </a:lnTo>
                    <a:lnTo>
                      <a:pt x="2627885" y="0"/>
                    </a:lnTo>
                    <a:lnTo>
                      <a:pt x="2629377" y="0"/>
                    </a:lnTo>
                    <a:lnTo>
                      <a:pt x="2634058" y="0"/>
                    </a:lnTo>
                    <a:lnTo>
                      <a:pt x="2635549" y="0"/>
                    </a:lnTo>
                    <a:lnTo>
                      <a:pt x="2636545" y="0"/>
                    </a:lnTo>
                    <a:lnTo>
                      <a:pt x="2648987" y="0"/>
                    </a:lnTo>
                    <a:lnTo>
                      <a:pt x="2649821" y="0"/>
                    </a:lnTo>
                    <a:lnTo>
                      <a:pt x="2651313" y="0"/>
                    </a:lnTo>
                    <a:lnTo>
                      <a:pt x="2651947" y="0"/>
                    </a:lnTo>
                    <a:lnTo>
                      <a:pt x="2653017" y="0"/>
                    </a:lnTo>
                    <a:lnTo>
                      <a:pt x="2653438" y="0"/>
                    </a:lnTo>
                    <a:lnTo>
                      <a:pt x="2656459" y="0"/>
                    </a:lnTo>
                    <a:lnTo>
                      <a:pt x="2657950" y="0"/>
                    </a:lnTo>
                    <a:lnTo>
                      <a:pt x="2665460" y="0"/>
                    </a:lnTo>
                    <a:lnTo>
                      <a:pt x="2680098" y="0"/>
                    </a:lnTo>
                    <a:lnTo>
                      <a:pt x="2680520" y="0"/>
                    </a:lnTo>
                    <a:lnTo>
                      <a:pt x="2682011" y="0"/>
                    </a:lnTo>
                    <a:lnTo>
                      <a:pt x="2692542" y="0"/>
                    </a:lnTo>
                    <a:lnTo>
                      <a:pt x="2702556" y="0"/>
                    </a:lnTo>
                    <a:lnTo>
                      <a:pt x="2704048" y="0"/>
                    </a:lnTo>
                    <a:lnTo>
                      <a:pt x="2724289" y="0"/>
                    </a:lnTo>
                    <a:lnTo>
                      <a:pt x="2731129" y="0"/>
                    </a:lnTo>
                    <a:lnTo>
                      <a:pt x="2732621" y="0"/>
                    </a:lnTo>
                    <a:lnTo>
                      <a:pt x="2733253" y="0"/>
                    </a:lnTo>
                    <a:lnTo>
                      <a:pt x="2734745" y="0"/>
                    </a:lnTo>
                    <a:lnTo>
                      <a:pt x="2746692" y="0"/>
                    </a:lnTo>
                    <a:lnTo>
                      <a:pt x="2749017" y="0"/>
                    </a:lnTo>
                    <a:lnTo>
                      <a:pt x="2750509" y="0"/>
                    </a:lnTo>
                    <a:lnTo>
                      <a:pt x="2754354" y="0"/>
                    </a:lnTo>
                    <a:lnTo>
                      <a:pt x="2755654" y="0"/>
                    </a:lnTo>
                    <a:lnTo>
                      <a:pt x="2757146" y="0"/>
                    </a:lnTo>
                    <a:lnTo>
                      <a:pt x="2761827" y="0"/>
                    </a:lnTo>
                    <a:lnTo>
                      <a:pt x="2763318" y="0"/>
                    </a:lnTo>
                    <a:lnTo>
                      <a:pt x="2776756" y="0"/>
                    </a:lnTo>
                    <a:lnTo>
                      <a:pt x="2777590" y="0"/>
                    </a:lnTo>
                    <a:lnTo>
                      <a:pt x="2779082" y="0"/>
                    </a:lnTo>
                    <a:lnTo>
                      <a:pt x="2783442" y="0"/>
                    </a:lnTo>
                    <a:lnTo>
                      <a:pt x="2784228" y="0"/>
                    </a:lnTo>
                    <a:lnTo>
                      <a:pt x="2785719" y="0"/>
                    </a:lnTo>
                    <a:lnTo>
                      <a:pt x="2786473" y="0"/>
                    </a:lnTo>
                    <a:lnTo>
                      <a:pt x="2793229" y="0"/>
                    </a:lnTo>
                    <a:lnTo>
                      <a:pt x="2799367" y="0"/>
                    </a:lnTo>
                    <a:lnTo>
                      <a:pt x="2813506" y="0"/>
                    </a:lnTo>
                    <a:lnTo>
                      <a:pt x="2820311" y="0"/>
                    </a:lnTo>
                    <a:lnTo>
                      <a:pt x="2827893" y="0"/>
                    </a:lnTo>
                    <a:lnTo>
                      <a:pt x="2827940" y="0"/>
                    </a:lnTo>
                    <a:lnTo>
                      <a:pt x="2829431" y="0"/>
                    </a:lnTo>
                    <a:lnTo>
                      <a:pt x="2829978" y="0"/>
                    </a:lnTo>
                    <a:lnTo>
                      <a:pt x="2852058" y="0"/>
                    </a:lnTo>
                    <a:lnTo>
                      <a:pt x="2857060" y="0"/>
                    </a:lnTo>
                    <a:lnTo>
                      <a:pt x="2857958" y="0"/>
                    </a:lnTo>
                    <a:lnTo>
                      <a:pt x="2871601" y="0"/>
                    </a:lnTo>
                    <a:lnTo>
                      <a:pt x="2882123" y="0"/>
                    </a:lnTo>
                    <a:lnTo>
                      <a:pt x="2894046" y="0"/>
                    </a:lnTo>
                    <a:lnTo>
                      <a:pt x="2903496" y="0"/>
                    </a:lnTo>
                    <a:lnTo>
                      <a:pt x="2911211" y="0"/>
                    </a:lnTo>
                    <a:lnTo>
                      <a:pt x="2914242" y="0"/>
                    </a:lnTo>
                    <a:lnTo>
                      <a:pt x="2914461" y="0"/>
                    </a:lnTo>
                    <a:lnTo>
                      <a:pt x="2924111" y="0"/>
                    </a:lnTo>
                    <a:lnTo>
                      <a:pt x="2927136" y="0"/>
                    </a:lnTo>
                    <a:lnTo>
                      <a:pt x="2933561" y="0"/>
                    </a:lnTo>
                    <a:lnTo>
                      <a:pt x="2939580" y="0"/>
                    </a:lnTo>
                    <a:lnTo>
                      <a:pt x="2941275" y="0"/>
                    </a:lnTo>
                    <a:lnTo>
                      <a:pt x="2941543" y="0"/>
                    </a:lnTo>
                    <a:lnTo>
                      <a:pt x="2945586" y="0"/>
                    </a:lnTo>
                    <a:lnTo>
                      <a:pt x="2950032" y="0"/>
                    </a:lnTo>
                    <a:lnTo>
                      <a:pt x="2955662" y="0"/>
                    </a:lnTo>
                    <a:lnTo>
                      <a:pt x="2955709" y="0"/>
                    </a:lnTo>
                    <a:lnTo>
                      <a:pt x="2957200" y="0"/>
                    </a:lnTo>
                    <a:lnTo>
                      <a:pt x="2957747" y="0"/>
                    </a:lnTo>
                    <a:lnTo>
                      <a:pt x="2968152" y="0"/>
                    </a:lnTo>
                    <a:lnTo>
                      <a:pt x="2969644" y="0"/>
                    </a:lnTo>
                    <a:lnTo>
                      <a:pt x="2972667" y="0"/>
                    </a:lnTo>
                    <a:lnTo>
                      <a:pt x="2977114" y="0"/>
                    </a:lnTo>
                    <a:lnTo>
                      <a:pt x="2984829" y="0"/>
                    </a:lnTo>
                    <a:lnTo>
                      <a:pt x="2985727" y="0"/>
                    </a:lnTo>
                    <a:lnTo>
                      <a:pt x="2999370" y="0"/>
                    </a:lnTo>
                    <a:lnTo>
                      <a:pt x="3021815" y="0"/>
                    </a:lnTo>
                    <a:lnTo>
                      <a:pt x="3031265" y="0"/>
                    </a:lnTo>
                    <a:lnTo>
                      <a:pt x="3042230" y="0"/>
                    </a:lnTo>
                    <a:lnTo>
                      <a:pt x="3044946" y="0"/>
                    </a:lnTo>
                    <a:lnTo>
                      <a:pt x="3051880" y="0"/>
                    </a:lnTo>
                    <a:lnTo>
                      <a:pt x="3061330" y="0"/>
                    </a:lnTo>
                    <a:lnTo>
                      <a:pt x="3067349" y="0"/>
                    </a:lnTo>
                    <a:lnTo>
                      <a:pt x="3069312" y="0"/>
                    </a:lnTo>
                    <a:lnTo>
                      <a:pt x="3073355" y="0"/>
                    </a:lnTo>
                    <a:lnTo>
                      <a:pt x="3073518" y="0"/>
                    </a:lnTo>
                    <a:lnTo>
                      <a:pt x="3075011" y="0"/>
                    </a:lnTo>
                    <a:lnTo>
                      <a:pt x="3077801" y="0"/>
                    </a:lnTo>
                    <a:lnTo>
                      <a:pt x="3095921" y="0"/>
                    </a:lnTo>
                    <a:lnTo>
                      <a:pt x="3097413" y="0"/>
                    </a:lnTo>
                    <a:lnTo>
                      <a:pt x="3100436" y="0"/>
                    </a:lnTo>
                    <a:lnTo>
                      <a:pt x="3103552" y="0"/>
                    </a:lnTo>
                    <a:lnTo>
                      <a:pt x="3104883" y="0"/>
                    </a:lnTo>
                    <a:lnTo>
                      <a:pt x="3120023" y="0"/>
                    </a:lnTo>
                    <a:lnTo>
                      <a:pt x="3120445" y="0"/>
                    </a:lnTo>
                    <a:lnTo>
                      <a:pt x="3149018" y="0"/>
                    </a:lnTo>
                    <a:lnTo>
                      <a:pt x="3150088" y="0"/>
                    </a:lnTo>
                    <a:lnTo>
                      <a:pt x="3150509" y="0"/>
                    </a:lnTo>
                    <a:lnTo>
                      <a:pt x="3171054" y="0"/>
                    </a:lnTo>
                    <a:lnTo>
                      <a:pt x="3172715" y="0"/>
                    </a:lnTo>
                    <a:lnTo>
                      <a:pt x="3199627" y="0"/>
                    </a:lnTo>
                    <a:lnTo>
                      <a:pt x="3201119" y="0"/>
                    </a:lnTo>
                    <a:lnTo>
                      <a:pt x="3201287" y="0"/>
                    </a:lnTo>
                    <a:lnTo>
                      <a:pt x="3201751" y="0"/>
                    </a:lnTo>
                    <a:lnTo>
                      <a:pt x="3202780" y="0"/>
                    </a:lnTo>
                    <a:lnTo>
                      <a:pt x="3217515" y="0"/>
                    </a:lnTo>
                    <a:lnTo>
                      <a:pt x="3224152" y="0"/>
                    </a:lnTo>
                    <a:lnTo>
                      <a:pt x="3230324" y="0"/>
                    </a:lnTo>
                    <a:lnTo>
                      <a:pt x="3231321" y="0"/>
                    </a:lnTo>
                    <a:lnTo>
                      <a:pt x="3231816" y="0"/>
                    </a:lnTo>
                    <a:lnTo>
                      <a:pt x="3243763" y="0"/>
                    </a:lnTo>
                    <a:lnTo>
                      <a:pt x="3246088" y="0"/>
                    </a:lnTo>
                    <a:lnTo>
                      <a:pt x="3247580" y="0"/>
                    </a:lnTo>
                    <a:lnTo>
                      <a:pt x="3247792" y="0"/>
                    </a:lnTo>
                    <a:lnTo>
                      <a:pt x="3248214" y="0"/>
                    </a:lnTo>
                    <a:lnTo>
                      <a:pt x="3252725" y="0"/>
                    </a:lnTo>
                    <a:lnTo>
                      <a:pt x="3254217" y="0"/>
                    </a:lnTo>
                    <a:lnTo>
                      <a:pt x="3260235" y="0"/>
                    </a:lnTo>
                    <a:lnTo>
                      <a:pt x="3276787" y="0"/>
                    </a:lnTo>
                    <a:lnTo>
                      <a:pt x="3277857" y="0"/>
                    </a:lnTo>
                    <a:lnTo>
                      <a:pt x="3278278" y="0"/>
                    </a:lnTo>
                    <a:lnTo>
                      <a:pt x="3290300" y="0"/>
                    </a:lnTo>
                    <a:lnTo>
                      <a:pt x="3298823" y="0"/>
                    </a:lnTo>
                    <a:lnTo>
                      <a:pt x="3327396" y="0"/>
                    </a:lnTo>
                    <a:lnTo>
                      <a:pt x="3328888" y="0"/>
                    </a:lnTo>
                    <a:lnTo>
                      <a:pt x="3329520" y="0"/>
                    </a:lnTo>
                    <a:lnTo>
                      <a:pt x="3345284" y="0"/>
                    </a:lnTo>
                    <a:lnTo>
                      <a:pt x="3349129" y="0"/>
                    </a:lnTo>
                    <a:lnTo>
                      <a:pt x="3351921" y="0"/>
                    </a:lnTo>
                    <a:lnTo>
                      <a:pt x="3358093" y="0"/>
                    </a:lnTo>
                    <a:lnTo>
                      <a:pt x="3359585" y="0"/>
                    </a:lnTo>
                    <a:lnTo>
                      <a:pt x="3371532" y="0"/>
                    </a:lnTo>
                    <a:lnTo>
                      <a:pt x="3373857" y="0"/>
                    </a:lnTo>
                    <a:lnTo>
                      <a:pt x="3375349" y="0"/>
                    </a:lnTo>
                    <a:lnTo>
                      <a:pt x="3380494" y="0"/>
                    </a:lnTo>
                    <a:lnTo>
                      <a:pt x="3381986" y="0"/>
                    </a:lnTo>
                    <a:lnTo>
                      <a:pt x="3388004" y="0"/>
                    </a:lnTo>
                    <a:lnTo>
                      <a:pt x="3408282" y="0"/>
                    </a:lnTo>
                    <a:lnTo>
                      <a:pt x="3418069" y="0"/>
                    </a:lnTo>
                    <a:lnTo>
                      <a:pt x="3424207" y="0"/>
                    </a:lnTo>
                    <a:lnTo>
                      <a:pt x="3424753" y="0"/>
                    </a:lnTo>
                    <a:lnTo>
                      <a:pt x="3452733" y="0"/>
                    </a:lnTo>
                    <a:lnTo>
                      <a:pt x="3454818" y="0"/>
                    </a:lnTo>
                    <a:lnTo>
                      <a:pt x="3476898" y="0"/>
                    </a:lnTo>
                    <a:lnTo>
                      <a:pt x="3496441" y="0"/>
                    </a:lnTo>
                    <a:lnTo>
                      <a:pt x="3509236" y="0"/>
                    </a:lnTo>
                    <a:lnTo>
                      <a:pt x="3518886" y="0"/>
                    </a:lnTo>
                    <a:lnTo>
                      <a:pt x="3528336" y="0"/>
                    </a:lnTo>
                    <a:lnTo>
                      <a:pt x="3536051" y="0"/>
                    </a:lnTo>
                    <a:lnTo>
                      <a:pt x="3539301" y="0"/>
                    </a:lnTo>
                    <a:lnTo>
                      <a:pt x="3540361" y="0"/>
                    </a:lnTo>
                    <a:lnTo>
                      <a:pt x="3544807" y="0"/>
                    </a:lnTo>
                    <a:lnTo>
                      <a:pt x="3551976" y="0"/>
                    </a:lnTo>
                    <a:lnTo>
                      <a:pt x="3552522" y="0"/>
                    </a:lnTo>
                    <a:lnTo>
                      <a:pt x="3564420" y="0"/>
                    </a:lnTo>
                    <a:lnTo>
                      <a:pt x="3570426" y="0"/>
                    </a:lnTo>
                    <a:cubicBezTo>
                      <a:pt x="3574872" y="0"/>
                      <a:pt x="3574872" y="0"/>
                      <a:pt x="3574872" y="0"/>
                    </a:cubicBezTo>
                    <a:lnTo>
                      <a:pt x="3580502" y="0"/>
                    </a:lnTo>
                    <a:lnTo>
                      <a:pt x="3582587" y="0"/>
                    </a:lnTo>
                    <a:lnTo>
                      <a:pt x="3624210" y="0"/>
                    </a:lnTo>
                    <a:lnTo>
                      <a:pt x="3637005" y="0"/>
                    </a:lnTo>
                    <a:lnTo>
                      <a:pt x="3646655" y="0"/>
                    </a:lnTo>
                    <a:lnTo>
                      <a:pt x="3656105" y="0"/>
                    </a:lnTo>
                    <a:lnTo>
                      <a:pt x="3667070" y="0"/>
                    </a:lnTo>
                    <a:lnTo>
                      <a:pt x="3668130" y="0"/>
                    </a:lnTo>
                    <a:lnTo>
                      <a:pt x="3669786" y="0"/>
                    </a:lnTo>
                    <a:lnTo>
                      <a:pt x="3672576" y="0"/>
                    </a:lnTo>
                    <a:lnTo>
                      <a:pt x="3692189" y="0"/>
                    </a:lnTo>
                    <a:lnTo>
                      <a:pt x="3698195" y="0"/>
                    </a:lnTo>
                    <a:lnTo>
                      <a:pt x="3702641" y="0"/>
                    </a:lnTo>
                    <a:lnTo>
                      <a:pt x="3744863" y="0"/>
                    </a:lnTo>
                    <a:lnTo>
                      <a:pt x="3745285" y="0"/>
                    </a:lnTo>
                    <a:lnTo>
                      <a:pt x="3795894" y="0"/>
                    </a:lnTo>
                    <a:lnTo>
                      <a:pt x="3797555" y="0"/>
                    </a:lnTo>
                    <a:lnTo>
                      <a:pt x="3826591" y="0"/>
                    </a:lnTo>
                    <a:lnTo>
                      <a:pt x="3842355" y="0"/>
                    </a:lnTo>
                    <a:lnTo>
                      <a:pt x="3848992" y="0"/>
                    </a:lnTo>
                    <a:lnTo>
                      <a:pt x="3872632" y="0"/>
                    </a:lnTo>
                    <a:lnTo>
                      <a:pt x="3873054" y="0"/>
                    </a:lnTo>
                    <a:lnTo>
                      <a:pt x="3885075" y="0"/>
                    </a:lnTo>
                    <a:lnTo>
                      <a:pt x="3923663" y="0"/>
                    </a:lnTo>
                    <a:lnTo>
                      <a:pt x="3954360" y="0"/>
                    </a:lnTo>
                    <a:lnTo>
                      <a:pt x="3970124" y="0"/>
                    </a:lnTo>
                    <a:lnTo>
                      <a:pt x="3976761" y="0"/>
                    </a:lnTo>
                    <a:lnTo>
                      <a:pt x="4012844" y="0"/>
                    </a:lnTo>
                    <a:lnTo>
                      <a:pt x="4049593" y="0"/>
                    </a:lnTo>
                    <a:cubicBezTo>
                      <a:pt x="4169647" y="0"/>
                      <a:pt x="4169647" y="0"/>
                      <a:pt x="4169647" y="0"/>
                    </a:cubicBezTo>
                    <a:lnTo>
                      <a:pt x="4177362" y="0"/>
                    </a:lnTo>
                    <a:cubicBezTo>
                      <a:pt x="4297416" y="0"/>
                      <a:pt x="4297416" y="0"/>
                      <a:pt x="4297416" y="0"/>
                    </a:cubicBezTo>
                    <a:cubicBezTo>
                      <a:pt x="4327758" y="0"/>
                      <a:pt x="4364168" y="21251"/>
                      <a:pt x="4379339" y="47054"/>
                    </a:cubicBezTo>
                    <a:cubicBezTo>
                      <a:pt x="4591731" y="415146"/>
                      <a:pt x="4591731" y="415146"/>
                      <a:pt x="4591731" y="415146"/>
                    </a:cubicBezTo>
                    <a:cubicBezTo>
                      <a:pt x="4606902" y="440951"/>
                      <a:pt x="4606902" y="483452"/>
                      <a:pt x="4591731" y="509257"/>
                    </a:cubicBezTo>
                    <a:cubicBezTo>
                      <a:pt x="4379339" y="877348"/>
                      <a:pt x="4379339" y="877348"/>
                      <a:pt x="4379339" y="877348"/>
                    </a:cubicBezTo>
                    <a:cubicBezTo>
                      <a:pt x="4364168" y="903151"/>
                      <a:pt x="4327758" y="924402"/>
                      <a:pt x="4297416" y="924402"/>
                    </a:cubicBezTo>
                    <a:lnTo>
                      <a:pt x="4169647" y="924402"/>
                    </a:lnTo>
                    <a:lnTo>
                      <a:pt x="3976761" y="924402"/>
                    </a:lnTo>
                    <a:lnTo>
                      <a:pt x="3872632" y="924402"/>
                    </a:lnTo>
                    <a:lnTo>
                      <a:pt x="3848992" y="924402"/>
                    </a:lnTo>
                    <a:lnTo>
                      <a:pt x="3744863" y="924402"/>
                    </a:lnTo>
                    <a:lnTo>
                      <a:pt x="3702641" y="924402"/>
                    </a:lnTo>
                    <a:lnTo>
                      <a:pt x="3672576" y="924402"/>
                    </a:lnTo>
                    <a:lnTo>
                      <a:pt x="3656105" y="924402"/>
                    </a:lnTo>
                    <a:lnTo>
                      <a:pt x="3574872" y="924402"/>
                    </a:lnTo>
                    <a:lnTo>
                      <a:pt x="3551976" y="924402"/>
                    </a:lnTo>
                    <a:lnTo>
                      <a:pt x="3544807" y="924402"/>
                    </a:lnTo>
                    <a:lnTo>
                      <a:pt x="3528336" y="924402"/>
                    </a:lnTo>
                    <a:lnTo>
                      <a:pt x="3424207" y="924402"/>
                    </a:lnTo>
                    <a:lnTo>
                      <a:pt x="3381986" y="924402"/>
                    </a:lnTo>
                    <a:lnTo>
                      <a:pt x="3380494" y="924402"/>
                    </a:lnTo>
                    <a:lnTo>
                      <a:pt x="3351921" y="924402"/>
                    </a:lnTo>
                    <a:lnTo>
                      <a:pt x="3277857" y="924402"/>
                    </a:lnTo>
                    <a:lnTo>
                      <a:pt x="3254217" y="924402"/>
                    </a:lnTo>
                    <a:lnTo>
                      <a:pt x="3252725" y="924402"/>
                    </a:lnTo>
                    <a:lnTo>
                      <a:pt x="3247792" y="924402"/>
                    </a:lnTo>
                    <a:lnTo>
                      <a:pt x="3231321" y="924402"/>
                    </a:lnTo>
                    <a:lnTo>
                      <a:pt x="3224152" y="924402"/>
                    </a:lnTo>
                    <a:lnTo>
                      <a:pt x="3150088" y="924402"/>
                    </a:lnTo>
                    <a:lnTo>
                      <a:pt x="3120023" y="924402"/>
                    </a:lnTo>
                    <a:lnTo>
                      <a:pt x="3104883" y="924402"/>
                    </a:lnTo>
                    <a:lnTo>
                      <a:pt x="3103552" y="924402"/>
                    </a:lnTo>
                    <a:lnTo>
                      <a:pt x="3077801" y="924402"/>
                    </a:lnTo>
                    <a:lnTo>
                      <a:pt x="3061330" y="924402"/>
                    </a:lnTo>
                    <a:lnTo>
                      <a:pt x="3031265" y="924402"/>
                    </a:lnTo>
                    <a:lnTo>
                      <a:pt x="2977114" y="924402"/>
                    </a:lnTo>
                    <a:lnTo>
                      <a:pt x="2957200" y="924402"/>
                    </a:lnTo>
                    <a:lnTo>
                      <a:pt x="2955709" y="924402"/>
                    </a:lnTo>
                    <a:lnTo>
                      <a:pt x="2950032" y="924402"/>
                    </a:lnTo>
                    <a:lnTo>
                      <a:pt x="2933561" y="924402"/>
                    </a:lnTo>
                    <a:lnTo>
                      <a:pt x="2927136" y="924402"/>
                    </a:lnTo>
                    <a:lnTo>
                      <a:pt x="2903496" y="924402"/>
                    </a:lnTo>
                    <a:lnTo>
                      <a:pt x="2829431" y="924402"/>
                    </a:lnTo>
                    <a:lnTo>
                      <a:pt x="2827940" y="924402"/>
                    </a:lnTo>
                    <a:lnTo>
                      <a:pt x="2799367" y="924402"/>
                    </a:lnTo>
                    <a:lnTo>
                      <a:pt x="2785719" y="924402"/>
                    </a:lnTo>
                    <a:lnTo>
                      <a:pt x="2784228" y="924402"/>
                    </a:lnTo>
                    <a:lnTo>
                      <a:pt x="2757146" y="924402"/>
                    </a:lnTo>
                    <a:lnTo>
                      <a:pt x="2755654" y="924402"/>
                    </a:lnTo>
                    <a:lnTo>
                      <a:pt x="2680098" y="924402"/>
                    </a:lnTo>
                    <a:lnTo>
                      <a:pt x="2657950" y="924402"/>
                    </a:lnTo>
                    <a:lnTo>
                      <a:pt x="2656459" y="924402"/>
                    </a:lnTo>
                    <a:lnTo>
                      <a:pt x="2653017" y="924402"/>
                    </a:lnTo>
                    <a:lnTo>
                      <a:pt x="2636545" y="924402"/>
                    </a:lnTo>
                    <a:lnTo>
                      <a:pt x="2629377" y="924402"/>
                    </a:lnTo>
                    <a:lnTo>
                      <a:pt x="2627885" y="924402"/>
                    </a:lnTo>
                    <a:lnTo>
                      <a:pt x="2606481" y="924402"/>
                    </a:lnTo>
                    <a:lnTo>
                      <a:pt x="2552329" y="924402"/>
                    </a:lnTo>
                    <a:lnTo>
                      <a:pt x="2525248" y="924402"/>
                    </a:lnTo>
                    <a:lnTo>
                      <a:pt x="2510108" y="924402"/>
                    </a:lnTo>
                    <a:lnTo>
                      <a:pt x="2508776" y="924402"/>
                    </a:lnTo>
                    <a:lnTo>
                      <a:pt x="2480043" y="924402"/>
                    </a:lnTo>
                    <a:lnTo>
                      <a:pt x="2478712" y="924402"/>
                    </a:lnTo>
                    <a:lnTo>
                      <a:pt x="2463572" y="924402"/>
                    </a:lnTo>
                    <a:lnTo>
                      <a:pt x="2436490" y="924402"/>
                    </a:lnTo>
                    <a:lnTo>
                      <a:pt x="2382339" y="924402"/>
                    </a:lnTo>
                    <a:lnTo>
                      <a:pt x="2360934" y="924402"/>
                    </a:lnTo>
                    <a:lnTo>
                      <a:pt x="2359443" y="924402"/>
                    </a:lnTo>
                    <a:lnTo>
                      <a:pt x="2352274" y="924402"/>
                    </a:lnTo>
                    <a:lnTo>
                      <a:pt x="2335803" y="924402"/>
                    </a:lnTo>
                    <a:lnTo>
                      <a:pt x="2332360" y="924402"/>
                    </a:lnTo>
                    <a:lnTo>
                      <a:pt x="2332328" y="924402"/>
                    </a:lnTo>
                    <a:lnTo>
                      <a:pt x="2330869" y="924402"/>
                    </a:lnTo>
                    <a:lnTo>
                      <a:pt x="2308721" y="924402"/>
                    </a:lnTo>
                    <a:lnTo>
                      <a:pt x="2233165" y="924402"/>
                    </a:lnTo>
                    <a:lnTo>
                      <a:pt x="2231674" y="924402"/>
                    </a:lnTo>
                    <a:lnTo>
                      <a:pt x="2204591" y="924402"/>
                    </a:lnTo>
                    <a:lnTo>
                      <a:pt x="2204559" y="924402"/>
                    </a:lnTo>
                    <a:lnTo>
                      <a:pt x="2203100" y="924402"/>
                    </a:lnTo>
                    <a:lnTo>
                      <a:pt x="2189452" y="924402"/>
                    </a:lnTo>
                    <a:lnTo>
                      <a:pt x="2160879" y="924402"/>
                    </a:lnTo>
                    <a:lnTo>
                      <a:pt x="2159388" y="924402"/>
                    </a:lnTo>
                    <a:lnTo>
                      <a:pt x="2085323" y="924402"/>
                    </a:lnTo>
                    <a:lnTo>
                      <a:pt x="2077294" y="924402"/>
                    </a:lnTo>
                    <a:lnTo>
                      <a:pt x="2061683" y="924402"/>
                    </a:lnTo>
                    <a:lnTo>
                      <a:pt x="2055258" y="924402"/>
                    </a:lnTo>
                    <a:lnTo>
                      <a:pt x="2038787" y="924402"/>
                    </a:lnTo>
                    <a:lnTo>
                      <a:pt x="2033110" y="924402"/>
                    </a:lnTo>
                    <a:lnTo>
                      <a:pt x="2031619" y="924402"/>
                    </a:lnTo>
                    <a:lnTo>
                      <a:pt x="2011705" y="924402"/>
                    </a:lnTo>
                    <a:lnTo>
                      <a:pt x="1957554" y="924402"/>
                    </a:lnTo>
                    <a:lnTo>
                      <a:pt x="1949525" y="924402"/>
                    </a:lnTo>
                    <a:lnTo>
                      <a:pt x="1927489" y="924402"/>
                    </a:lnTo>
                    <a:lnTo>
                      <a:pt x="1911018" y="924402"/>
                    </a:lnTo>
                    <a:lnTo>
                      <a:pt x="1907543" y="924402"/>
                    </a:lnTo>
                    <a:lnTo>
                      <a:pt x="1885268" y="924402"/>
                    </a:lnTo>
                    <a:lnTo>
                      <a:pt x="1883936" y="924402"/>
                    </a:lnTo>
                    <a:lnTo>
                      <a:pt x="1868796" y="924402"/>
                    </a:lnTo>
                    <a:lnTo>
                      <a:pt x="1838732" y="924402"/>
                    </a:lnTo>
                    <a:lnTo>
                      <a:pt x="1779774" y="924402"/>
                    </a:lnTo>
                    <a:lnTo>
                      <a:pt x="1764668" y="924402"/>
                    </a:lnTo>
                    <a:lnTo>
                      <a:pt x="1757499" y="924402"/>
                    </a:lnTo>
                    <a:lnTo>
                      <a:pt x="1741027" y="924402"/>
                    </a:lnTo>
                    <a:lnTo>
                      <a:pt x="1737552" y="924402"/>
                    </a:lnTo>
                    <a:lnTo>
                      <a:pt x="1736094" y="924402"/>
                    </a:lnTo>
                    <a:lnTo>
                      <a:pt x="1734603" y="924402"/>
                    </a:lnTo>
                    <a:lnTo>
                      <a:pt x="1710963" y="924402"/>
                    </a:lnTo>
                    <a:lnTo>
                      <a:pt x="1707488" y="924402"/>
                    </a:lnTo>
                    <a:lnTo>
                      <a:pt x="1652509" y="924402"/>
                    </a:lnTo>
                    <a:lnTo>
                      <a:pt x="1636899" y="924402"/>
                    </a:lnTo>
                    <a:lnTo>
                      <a:pt x="1609783" y="924402"/>
                    </a:lnTo>
                    <a:lnTo>
                      <a:pt x="1608325" y="924402"/>
                    </a:lnTo>
                    <a:lnTo>
                      <a:pt x="1606834" y="924402"/>
                    </a:lnTo>
                    <a:lnTo>
                      <a:pt x="1579719" y="924402"/>
                    </a:lnTo>
                    <a:lnTo>
                      <a:pt x="1564612" y="924402"/>
                    </a:lnTo>
                    <a:lnTo>
                      <a:pt x="1524740" y="924402"/>
                    </a:lnTo>
                    <a:lnTo>
                      <a:pt x="1482518" y="924402"/>
                    </a:lnTo>
                    <a:lnTo>
                      <a:pt x="1460483" y="924402"/>
                    </a:lnTo>
                    <a:lnTo>
                      <a:pt x="1452454" y="924402"/>
                    </a:lnTo>
                    <a:lnTo>
                      <a:pt x="1444011" y="924402"/>
                    </a:lnTo>
                    <a:lnTo>
                      <a:pt x="1436843" y="924402"/>
                    </a:lnTo>
                    <a:lnTo>
                      <a:pt x="1413947" y="924402"/>
                    </a:lnTo>
                    <a:lnTo>
                      <a:pt x="1354749" y="924402"/>
                    </a:lnTo>
                    <a:lnTo>
                      <a:pt x="1332714" y="924402"/>
                    </a:lnTo>
                    <a:lnTo>
                      <a:pt x="1324685" y="924402"/>
                    </a:lnTo>
                    <a:lnTo>
                      <a:pt x="1316242" y="924402"/>
                    </a:lnTo>
                    <a:lnTo>
                      <a:pt x="1312767" y="924402"/>
                    </a:lnTo>
                    <a:lnTo>
                      <a:pt x="1286178" y="924402"/>
                    </a:lnTo>
                    <a:lnTo>
                      <a:pt x="1282703" y="924402"/>
                    </a:lnTo>
                    <a:lnTo>
                      <a:pt x="1243956" y="924402"/>
                    </a:lnTo>
                    <a:lnTo>
                      <a:pt x="1184998" y="924402"/>
                    </a:lnTo>
                    <a:lnTo>
                      <a:pt x="1154934" y="924402"/>
                    </a:lnTo>
                    <a:lnTo>
                      <a:pt x="1139828" y="924402"/>
                    </a:lnTo>
                    <a:lnTo>
                      <a:pt x="1116187" y="924402"/>
                    </a:lnTo>
                    <a:lnTo>
                      <a:pt x="1112712" y="924402"/>
                    </a:lnTo>
                    <a:lnTo>
                      <a:pt x="1057734" y="924402"/>
                    </a:lnTo>
                    <a:lnTo>
                      <a:pt x="1027669" y="924402"/>
                    </a:lnTo>
                    <a:lnTo>
                      <a:pt x="1012059" y="924402"/>
                    </a:lnTo>
                    <a:lnTo>
                      <a:pt x="984943" y="924402"/>
                    </a:lnTo>
                    <a:lnTo>
                      <a:pt x="929965" y="924402"/>
                    </a:lnTo>
                    <a:lnTo>
                      <a:pt x="899900" y="924402"/>
                    </a:lnTo>
                    <a:lnTo>
                      <a:pt x="857678" y="924402"/>
                    </a:lnTo>
                    <a:lnTo>
                      <a:pt x="819171" y="924402"/>
                    </a:lnTo>
                    <a:lnTo>
                      <a:pt x="729909" y="924402"/>
                    </a:lnTo>
                    <a:lnTo>
                      <a:pt x="691402" y="924402"/>
                    </a:lnTo>
                    <a:lnTo>
                      <a:pt x="687927" y="924402"/>
                    </a:lnTo>
                    <a:lnTo>
                      <a:pt x="560158" y="924402"/>
                    </a:lnTo>
                    <a:lnTo>
                      <a:pt x="432894" y="924402"/>
                    </a:lnTo>
                    <a:lnTo>
                      <a:pt x="305125" y="924402"/>
                    </a:lnTo>
                    <a:cubicBezTo>
                      <a:pt x="275541" y="924402"/>
                      <a:pt x="238373" y="903151"/>
                      <a:pt x="223202" y="877348"/>
                    </a:cubicBezTo>
                    <a:cubicBezTo>
                      <a:pt x="10809" y="509257"/>
                      <a:pt x="10809" y="509257"/>
                      <a:pt x="10809" y="509257"/>
                    </a:cubicBezTo>
                    <a:cubicBezTo>
                      <a:pt x="-3603" y="483452"/>
                      <a:pt x="-3603" y="440951"/>
                      <a:pt x="10809" y="415146"/>
                    </a:cubicBezTo>
                    <a:cubicBezTo>
                      <a:pt x="223202" y="47054"/>
                      <a:pt x="223202" y="47054"/>
                      <a:pt x="223202" y="47054"/>
                    </a:cubicBezTo>
                    <a:cubicBezTo>
                      <a:pt x="238373" y="21251"/>
                      <a:pt x="275541" y="0"/>
                      <a:pt x="305125" y="0"/>
                    </a:cubicBez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/>
              <a:p>
                <a:r>
                  <a:rPr lang="zh-CN" altLang="en-US" dirty="0" smtClean="0">
                    <a:solidFill>
                      <a:prstClr val="black"/>
                    </a:solidFill>
                    <a:latin typeface="微软雅黑" panose="020B0503020204020204" charset="-122"/>
                  </a:rPr>
                  <a:t>    </a:t>
                </a:r>
                <a:r>
                  <a:rPr lang="zh-CN" altLang="en-US" sz="2000" b="1" dirty="0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新课讲解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22" name="组合 21"/>
            <p:cNvGrpSpPr/>
            <p:nvPr userDrawn="1"/>
          </p:nvGrpSpPr>
          <p:grpSpPr>
            <a:xfrm rot="16200000">
              <a:off x="366" y="1252"/>
              <a:ext cx="995" cy="1122"/>
              <a:chOff x="8439634" y="3544648"/>
              <a:chExt cx="1611146" cy="1817848"/>
            </a:xfrm>
            <a:grpFill/>
          </p:grpSpPr>
          <p:sp>
            <p:nvSpPr>
              <p:cNvPr id="23" name="Freeform 5"/>
              <p:cNvSpPr/>
              <p:nvPr/>
            </p:nvSpPr>
            <p:spPr bwMode="auto">
              <a:xfrm rot="5400000">
                <a:off x="8336283" y="3647999"/>
                <a:ext cx="1817848" cy="1611146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9050">
                <a:gradFill flip="none" rotWithShape="1">
                  <a:gsLst>
                    <a:gs pos="100000">
                      <a:schemeClr val="bg1">
                        <a:lumMod val="75000"/>
                      </a:schemeClr>
                    </a:gs>
                    <a:gs pos="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4" name="Freeform 5"/>
              <p:cNvSpPr/>
              <p:nvPr/>
            </p:nvSpPr>
            <p:spPr bwMode="auto">
              <a:xfrm rot="5400000">
                <a:off x="8582835" y="3866516"/>
                <a:ext cx="1324744" cy="1174112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pFill/>
              <a:ln w="15875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25400" dir="13500000">
                  <a:prstClr val="black">
                    <a:alpha val="50000"/>
                  </a:prstClr>
                </a:inn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solidFill>
                    <a:prstClr val="black"/>
                  </a:solidFill>
                  <a:latin typeface="微软雅黑" panose="020B0503020204020204" charset="-122"/>
                </a:endParaRPr>
              </a:p>
            </p:txBody>
          </p:sp>
        </p:grpSp>
      </p:grpSp>
      <p:sp>
        <p:nvSpPr>
          <p:cNvPr id="10" name="对角圆角矩形 9"/>
          <p:cNvSpPr/>
          <p:nvPr/>
        </p:nvSpPr>
        <p:spPr>
          <a:xfrm>
            <a:off x="325120" y="1731645"/>
            <a:ext cx="6031230" cy="4146550"/>
          </a:xfrm>
          <a:prstGeom prst="round2DiagRect">
            <a:avLst/>
          </a:prstGeom>
          <a:noFill/>
          <a:ln w="34925" cmpd="sng">
            <a:solidFill>
              <a:srgbClr val="7030A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46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10" r="23771" b="5849"/>
          <a:stretch>
            <a:fillRect/>
          </a:stretch>
        </p:blipFill>
        <p:spPr bwMode="auto">
          <a:xfrm>
            <a:off x="6546215" y="673735"/>
            <a:ext cx="2440940" cy="4364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650846" y="2701463"/>
            <a:ext cx="2232248" cy="2030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0" algn="just" fontAlgn="auto">
              <a:lnSpc>
                <a:spcPct val="150000"/>
              </a:lnSpc>
            </a:pPr>
            <a:r>
              <a:rPr lang="zh-CN" sz="2800" b="1" dirty="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这篇课文主要讲述的是什么事情？</a:t>
            </a:r>
            <a:endParaRPr lang="zh-CN" sz="2800" b="1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609600" y="1731328"/>
            <a:ext cx="5461635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p>
            <a:pPr lvl="0" indent="276225" algn="just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   </a:t>
            </a: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这篇课文主要说的是从前有个人种了一棵（       ），小葫芦长出了（        ），开出几朵（       ）的小花，花谢之后长出了几个小葫芦。有一天他发现有些（       ），没去管，（        ）劝他治，他不听劝，到最后葫芦慢慢地（        ），一个个都落了。</a:t>
            </a:r>
            <a:endParaRPr lang="zh-CN" sz="2400" b="1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44725" y="2433955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葫芦</a:t>
            </a:r>
            <a:endParaRPr lang="zh-CN" sz="24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9330" y="2995930"/>
            <a:ext cx="9709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绿叶</a:t>
            </a:r>
            <a:endParaRPr lang="zh-CN" sz="24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00475" y="2995930"/>
            <a:ext cx="905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雪白</a:t>
            </a:r>
            <a:endParaRPr lang="zh-CN" sz="24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3755" y="4102100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蚜虫</a:t>
            </a:r>
            <a:endParaRPr lang="zh-CN" sz="24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28235" y="4102100"/>
            <a:ext cx="860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邻居</a:t>
            </a:r>
            <a:endParaRPr lang="zh-CN" sz="24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3925" y="5170170"/>
            <a:ext cx="850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变黄</a:t>
            </a:r>
            <a:endParaRPr lang="zh-CN" sz="24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/>
      <p:bldP spid="6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2868</Words>
  <Application>WPS 演示</Application>
  <PresentationFormat>全屏显示(4:3)</PresentationFormat>
  <Paragraphs>475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</vt:lpstr>
      <vt:lpstr>宋体</vt:lpstr>
      <vt:lpstr>Wingdings</vt:lpstr>
      <vt:lpstr>时尚中黑简体</vt:lpstr>
      <vt:lpstr>Calibri</vt:lpstr>
      <vt:lpstr>微软雅黑</vt:lpstr>
      <vt:lpstr>黑体</vt:lpstr>
      <vt:lpstr>Century Gothic</vt:lpstr>
      <vt:lpstr>Times New Roman</vt:lpstr>
      <vt:lpstr>Calibri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jackie</cp:lastModifiedBy>
  <cp:revision>483</cp:revision>
  <dcterms:created xsi:type="dcterms:W3CDTF">2017-03-01T06:40:00Z</dcterms:created>
  <dcterms:modified xsi:type="dcterms:W3CDTF">2018-07-25T01:47:42Z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