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0"/>
  </p:handoutMasterIdLst>
  <p:sldIdLst>
    <p:sldId id="266" r:id="rId3"/>
    <p:sldId id="267" r:id="rId5"/>
    <p:sldId id="268" r:id="rId6"/>
    <p:sldId id="276" r:id="rId7"/>
    <p:sldId id="280" r:id="rId8"/>
    <p:sldId id="281" r:id="rId9"/>
  </p:sldIdLst>
  <p:sldSz cx="12192000" cy="6858000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8F2"/>
    <a:srgbClr val="4CAA49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096"/>
        <p:guide pos="3853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6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6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21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921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A2DD8D">
            <a:alpha val="29999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8" descr="图片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75738" y="3598863"/>
            <a:ext cx="2522537" cy="3013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6" descr="图片1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DFE2E7"/>
              </a:clrFrom>
              <a:clrTo>
                <a:srgbClr val="DFE2E7">
                  <a:alpha val="0"/>
                </a:srgbClr>
              </a:clrTo>
            </a:clrChange>
          </a:blip>
          <a:srcRect t="54868" r="9192"/>
          <a:stretch>
            <a:fillRect/>
          </a:stretch>
        </p:blipFill>
        <p:spPr>
          <a:xfrm>
            <a:off x="-1587" y="4810125"/>
            <a:ext cx="12195175" cy="2043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50" descr="白云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448550" y="-19050"/>
            <a:ext cx="5187950" cy="23891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4" name="组合 31"/>
          <p:cNvGrpSpPr/>
          <p:nvPr userDrawn="1"/>
        </p:nvGrpSpPr>
        <p:grpSpPr>
          <a:xfrm>
            <a:off x="7808913" y="1243013"/>
            <a:ext cx="663575" cy="665162"/>
            <a:chOff x="4428" y="2884"/>
            <a:chExt cx="1046" cy="1046"/>
          </a:xfrm>
        </p:grpSpPr>
        <p:sp>
          <p:nvSpPr>
            <p:cNvPr id="30" name="椭圆 29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56" name="组合 19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14" name="椭圆 13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15" name="椭圆 14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pic>
        <p:nvPicPr>
          <p:cNvPr id="2060" name="图片 1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894763" y="1493838"/>
            <a:ext cx="1758950" cy="175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1" name="图片 52" descr="白云2"/>
          <p:cNvPicPr>
            <a:picLocks noChangeAspect="1"/>
          </p:cNvPicPr>
          <p:nvPr userDrawn="1"/>
        </p:nvPicPr>
        <p:blipFill>
          <a:blip r:embed="rId6"/>
          <a:srcRect t="29770"/>
          <a:stretch>
            <a:fillRect/>
          </a:stretch>
        </p:blipFill>
        <p:spPr>
          <a:xfrm>
            <a:off x="2181225" y="11113"/>
            <a:ext cx="4011613" cy="14716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62" name="组合 74"/>
          <p:cNvGrpSpPr/>
          <p:nvPr userDrawn="1"/>
        </p:nvGrpSpPr>
        <p:grpSpPr>
          <a:xfrm>
            <a:off x="3086100" y="1603375"/>
            <a:ext cx="485775" cy="485775"/>
            <a:chOff x="4428" y="2884"/>
            <a:chExt cx="1046" cy="1046"/>
          </a:xfrm>
        </p:grpSpPr>
        <p:sp>
          <p:nvSpPr>
            <p:cNvPr id="76" name="椭圆 75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4" name="组合 76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78" name="椭圆 77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79" name="椭圆 78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2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67" name="组合 81"/>
          <p:cNvGrpSpPr/>
          <p:nvPr userDrawn="1"/>
        </p:nvGrpSpPr>
        <p:grpSpPr>
          <a:xfrm>
            <a:off x="6991350" y="1968500"/>
            <a:ext cx="466725" cy="468313"/>
            <a:chOff x="4428" y="2884"/>
            <a:chExt cx="1046" cy="1046"/>
          </a:xfrm>
        </p:grpSpPr>
        <p:sp>
          <p:nvSpPr>
            <p:cNvPr id="83" name="椭圆 82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9" name="组合 83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85" name="椭圆 84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86" name="椭圆 85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72" name="组合 86"/>
          <p:cNvGrpSpPr/>
          <p:nvPr userDrawn="1"/>
        </p:nvGrpSpPr>
        <p:grpSpPr>
          <a:xfrm>
            <a:off x="11104563" y="2916238"/>
            <a:ext cx="628650" cy="628650"/>
            <a:chOff x="4428" y="2884"/>
            <a:chExt cx="1046" cy="1046"/>
          </a:xfrm>
        </p:grpSpPr>
        <p:sp>
          <p:nvSpPr>
            <p:cNvPr id="88" name="椭圆 87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74" name="组合 88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90" name="椭圆 89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91" name="椭圆 90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1"/>
          <p:cNvPicPr>
            <a:picLocks noChangeAspect="1"/>
          </p:cNvPicPr>
          <p:nvPr userDrawn="1"/>
        </p:nvPicPr>
        <p:blipFill>
          <a:blip r:embed="rId2"/>
          <a:srcRect l="4816" t="8015" r="4591" b="8015"/>
          <a:stretch>
            <a:fillRect/>
          </a:stretch>
        </p:blipFill>
        <p:spPr>
          <a:xfrm>
            <a:off x="-53975" y="-3175"/>
            <a:ext cx="12330113" cy="686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矩形 45"/>
          <p:cNvSpPr/>
          <p:nvPr userDrawn="1"/>
        </p:nvSpPr>
        <p:spPr>
          <a:xfrm>
            <a:off x="488950" y="533400"/>
            <a:ext cx="11214100" cy="5789613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</p:spPr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388" y="6350000"/>
            <a:ext cx="3959225" cy="315913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0000"/>
            <a:ext cx="2700338" cy="315913"/>
          </a:xfrm>
        </p:spPr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tags" Target="../tags/tag4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7" name="KSO_TEMPLATE" hidden="1"/>
          <p:cNvSpPr/>
          <p:nvPr>
            <p:custDataLst>
              <p:tags r:id="rId2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image" Target="../media/image1.tiff"/><Relationship Id="rId1" Type="http://schemas.openxmlformats.org/officeDocument/2006/relationships/image" Target="../media/image8.GI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.xml"/><Relationship Id="rId2" Type="http://schemas.openxmlformats.org/officeDocument/2006/relationships/image" Target="../media/image2.tiff"/><Relationship Id="rId1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image" Target="../media/image3.tiff"/><Relationship Id="rId1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.xml"/><Relationship Id="rId2" Type="http://schemas.openxmlformats.org/officeDocument/2006/relationships/image" Target="../media/image4.tiff"/><Relationship Id="rId1" Type="http://schemas.openxmlformats.org/officeDocument/2006/relationships/image" Target="../media/image11.GI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.xml"/><Relationship Id="rId2" Type="http://schemas.openxmlformats.org/officeDocument/2006/relationships/image" Target="../media/image5.tiff"/><Relationship Id="rId1" Type="http://schemas.openxmlformats.org/officeDocument/2006/relationships/image" Target="../media/image1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0103" y="2747328"/>
            <a:ext cx="8168640" cy="1082040"/>
          </a:xfrm>
          <a:prstGeom prst="rect">
            <a:avLst/>
          </a:prstGeom>
        </p:spPr>
      </p:pic>
      <p:sp>
        <p:nvSpPr>
          <p:cNvPr id="26" name="文本框 25"/>
          <p:cNvSpPr txBox="1"/>
          <p:nvPr userDrawn="1"/>
        </p:nvSpPr>
        <p:spPr>
          <a:xfrm>
            <a:off x="500063" y="549275"/>
            <a:ext cx="7242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2800" spc="3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根据统编版教材整理</a:t>
            </a:r>
            <a:r>
              <a:rPr lang="zh-CN" altLang="en-US" sz="2800" spc="5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spc="3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一年级语文上册</a:t>
            </a:r>
            <a:r>
              <a:rPr lang="zh-CN" altLang="en-US" sz="2800" spc="5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endParaRPr lang="zh-CN" altLang="en-US" sz="2800" spc="500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圆角矩形 4"/>
          <p:cNvSpPr/>
          <p:nvPr/>
        </p:nvSpPr>
        <p:spPr>
          <a:xfrm>
            <a:off x="506730" y="535940"/>
            <a:ext cx="2471420" cy="73723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3" name="圆角矩形 2"/>
          <p:cNvSpPr/>
          <p:nvPr/>
        </p:nvSpPr>
        <p:spPr>
          <a:xfrm>
            <a:off x="461963" y="533400"/>
            <a:ext cx="2573338" cy="749300"/>
          </a:xfrm>
          <a:prstGeom prst="roundRect">
            <a:avLst/>
          </a:prstGeom>
          <a:noFill/>
          <a:ln w="28575">
            <a:solidFill>
              <a:srgbClr val="91C98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91C987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4" name="矩形 3"/>
          <p:cNvSpPr/>
          <p:nvPr/>
        </p:nvSpPr>
        <p:spPr>
          <a:xfrm>
            <a:off x="663575" y="539750"/>
            <a:ext cx="217170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4000" b="1" strike="noStrike" spc="1200" noProof="1">
                <a:solidFill>
                  <a:srgbClr val="4CAA4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会写字</a:t>
            </a:r>
            <a:endParaRPr lang="zh-CN" altLang="en-US" sz="4000" b="1" strike="noStrike" spc="1200" noProof="1">
              <a:solidFill>
                <a:srgbClr val="4CAA4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8" name="文本框 20"/>
          <p:cNvSpPr txBox="1"/>
          <p:nvPr/>
        </p:nvSpPr>
        <p:spPr>
          <a:xfrm>
            <a:off x="1473835" y="1738630"/>
            <a:ext cx="233235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xiǎo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1269" name="组合 28"/>
          <p:cNvGrpSpPr/>
          <p:nvPr/>
        </p:nvGrpSpPr>
        <p:grpSpPr>
          <a:xfrm>
            <a:off x="1457325" y="1595438"/>
            <a:ext cx="2354263" cy="1211262"/>
            <a:chOff x="2295" y="2480"/>
            <a:chExt cx="3708" cy="1908"/>
          </a:xfrm>
        </p:grpSpPr>
        <p:grpSp>
          <p:nvGrpSpPr>
            <p:cNvPr id="11270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76" name="文本框 6"/>
          <p:cNvSpPr txBox="1"/>
          <p:nvPr/>
        </p:nvSpPr>
        <p:spPr>
          <a:xfrm>
            <a:off x="4313238" y="1628775"/>
            <a:ext cx="18303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7" name="文本框 8"/>
          <p:cNvSpPr txBox="1"/>
          <p:nvPr/>
        </p:nvSpPr>
        <p:spPr>
          <a:xfrm>
            <a:off x="5857875" y="1649413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X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1278" name="文本框 10"/>
          <p:cNvSpPr txBox="1"/>
          <p:nvPr/>
        </p:nvSpPr>
        <p:spPr>
          <a:xfrm>
            <a:off x="7469188" y="1628775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9" name="文本框 12"/>
          <p:cNvSpPr txBox="1"/>
          <p:nvPr/>
        </p:nvSpPr>
        <p:spPr>
          <a:xfrm>
            <a:off x="8942388" y="1649413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0" name="文本框 15"/>
          <p:cNvSpPr txBox="1"/>
          <p:nvPr/>
        </p:nvSpPr>
        <p:spPr>
          <a:xfrm>
            <a:off x="4324350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1" name="文本框 16"/>
          <p:cNvSpPr txBox="1"/>
          <p:nvPr/>
        </p:nvSpPr>
        <p:spPr>
          <a:xfrm>
            <a:off x="5807075" y="2584450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2" name="文本框 18"/>
          <p:cNvSpPr txBox="1"/>
          <p:nvPr/>
        </p:nvSpPr>
        <p:spPr>
          <a:xfrm>
            <a:off x="7478713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3" name="文本框 19"/>
          <p:cNvSpPr txBox="1"/>
          <p:nvPr/>
        </p:nvSpPr>
        <p:spPr>
          <a:xfrm>
            <a:off x="9423400" y="2584450"/>
            <a:ext cx="15700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4" name="文本框 25"/>
          <p:cNvSpPr txBox="1"/>
          <p:nvPr/>
        </p:nvSpPr>
        <p:spPr>
          <a:xfrm>
            <a:off x="4324350" y="349885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5" name="文本框 26"/>
          <p:cNvSpPr txBox="1"/>
          <p:nvPr/>
        </p:nvSpPr>
        <p:spPr>
          <a:xfrm>
            <a:off x="5807075" y="3395663"/>
            <a:ext cx="65532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大小  小猫  小学 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6" name="文本框 30"/>
          <p:cNvSpPr txBox="1"/>
          <p:nvPr/>
        </p:nvSpPr>
        <p:spPr>
          <a:xfrm>
            <a:off x="1452563" y="53387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7" name="文本框 25"/>
          <p:cNvSpPr txBox="1"/>
          <p:nvPr/>
        </p:nvSpPr>
        <p:spPr>
          <a:xfrm>
            <a:off x="4324350" y="443230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8" name="文本框 26"/>
          <p:cNvSpPr txBox="1"/>
          <p:nvPr/>
        </p:nvSpPr>
        <p:spPr>
          <a:xfrm>
            <a:off x="2870200" y="5270500"/>
            <a:ext cx="8123238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小猫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有长长的尾巴。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en-US" altLang="zh-CN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8674" name="图片 1" descr="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1350" y="2594610"/>
            <a:ext cx="4033520" cy="282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图片 1" descr="KT小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36920" y="4439285"/>
            <a:ext cx="1961515" cy="64389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20"/>
          <p:cNvSpPr txBox="1"/>
          <p:nvPr/>
        </p:nvSpPr>
        <p:spPr>
          <a:xfrm>
            <a:off x="1359535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shǎo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34943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7769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S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34943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729923" y="2357755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1045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6601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34943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6388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多少  少数  不少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4943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你的书包里有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多少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本书？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9698" name="图片 1" descr="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3880" y="2465705"/>
            <a:ext cx="4003675" cy="28028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KT少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2955" y="4359910"/>
            <a:ext cx="2373630" cy="60452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图片 1" descr="牛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8170" y="2491740"/>
            <a:ext cx="3949700" cy="27641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34747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niú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28847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7769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N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28847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72611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牛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2188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28847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7150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小牛  牛羊  牛皮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28847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他家里养了五头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牛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 descr="KT牛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4375" y="4347845"/>
            <a:ext cx="2355215" cy="60071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6" name="图片 2" descr="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135" y="2515235"/>
            <a:ext cx="3944620" cy="2762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44399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guǒ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47320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38499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87343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G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48474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95794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38499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82263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丨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51840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60659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38499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7912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水果  果实  果子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46812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8499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88575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我喜欢吃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水果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195" name="图片 1" descr="KT果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85815" y="4374515"/>
            <a:ext cx="4464050" cy="56896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图片 3" descr="鸟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2625" y="2489200"/>
            <a:ext cx="3983990" cy="27863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44399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niǎo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47320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38499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87343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N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48474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95794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38499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82263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鸟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51840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60659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38499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6388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小鸟  飞鸟  鸟儿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46812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8499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88575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天上飞着几只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小鸟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4828" name="图片 1" descr="KT鸟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99125" y="4403725"/>
            <a:ext cx="2717165" cy="55118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283</Words>
  <Application>WPS 演示</Application>
  <PresentationFormat>宽屏</PresentationFormat>
  <Paragraphs>144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黑体</vt:lpstr>
      <vt:lpstr>Calibri</vt:lpstr>
      <vt:lpstr>仿宋</vt:lpstr>
      <vt:lpstr>微软雅黑</vt:lpstr>
      <vt:lpstr>GB pinyinok-D</vt:lpstr>
      <vt:lpstr>楷体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彼岸之巅1405926735</cp:lastModifiedBy>
  <cp:revision>45</cp:revision>
  <dcterms:created xsi:type="dcterms:W3CDTF">2019-06-19T02:08:00Z</dcterms:created>
  <dcterms:modified xsi:type="dcterms:W3CDTF">2020-08-29T10:01:07Z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