
<file path=[Content_Types].xml><?xml version="1.0" encoding="utf-8"?>
<Types xmlns="http://schemas.openxmlformats.org/package/2006/content-types">
  <Default Extension="vml" ContentType="application/vnd.openxmlformats-officedocument.vmlDrawing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2"/>
  </p:notesMasterIdLst>
  <p:sldIdLst>
    <p:sldId id="256" r:id="rId11"/>
    <p:sldId id="306" r:id="rId12"/>
    <p:sldId id="317" r:id="rId13"/>
    <p:sldId id="318" r:id="rId14"/>
    <p:sldId id="319" r:id="rId15"/>
    <p:sldId id="320" r:id="rId16"/>
    <p:sldId id="313" r:id="rId17"/>
    <p:sldId id="321" r:id="rId18"/>
    <p:sldId id="322" r:id="rId19"/>
    <p:sldId id="323" r:id="rId20"/>
    <p:sldId id="26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7CA"/>
    <a:srgbClr val="000000"/>
    <a:srgbClr val="E6DCA2"/>
    <a:srgbClr val="1B9B15"/>
    <a:srgbClr val="008000"/>
    <a:srgbClr val="FF0000"/>
    <a:srgbClr val="F0AF2C"/>
    <a:srgbClr val="E971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>
        <p:scale>
          <a:sx n="60" d="100"/>
          <a:sy n="60" d="100"/>
        </p:scale>
        <p:origin x="-1098" y="-204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2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2080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2078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2074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7213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7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7211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7207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8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36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197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8232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6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6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9251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9220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245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5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0266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4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0250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第四单元 运算律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1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438" y="2205038"/>
            <a:ext cx="5721350" cy="1731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2" name="Group 5"/>
          <p:cNvGrpSpPr/>
          <p:nvPr/>
        </p:nvGrpSpPr>
        <p:grpSpPr>
          <a:xfrm rot="720000">
            <a:off x="1116013" y="4132263"/>
            <a:ext cx="1006475" cy="769937"/>
            <a:chOff x="0" y="0"/>
            <a:chExt cx="1586" cy="1212"/>
          </a:xfrm>
        </p:grpSpPr>
        <p:sp>
          <p:nvSpPr>
            <p:cNvPr id="12302" name="AutoShape 6">
              <a:hlinkClick r:id="" action="ppaction://noaction"/>
            </p:cNvPr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7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问题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2293" name="Group 8"/>
          <p:cNvGrpSpPr/>
          <p:nvPr/>
        </p:nvGrpSpPr>
        <p:grpSpPr>
          <a:xfrm rot="120000">
            <a:off x="3060700" y="4132263"/>
            <a:ext cx="1006475" cy="769937"/>
            <a:chOff x="0" y="0"/>
            <a:chExt cx="1586" cy="1212"/>
          </a:xfrm>
        </p:grpSpPr>
        <p:sp>
          <p:nvSpPr>
            <p:cNvPr id="12300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1" name="AutoShape 10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探究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11"/>
          <p:cNvGrpSpPr/>
          <p:nvPr/>
        </p:nvGrpSpPr>
        <p:grpSpPr>
          <a:xfrm rot="-540000">
            <a:off x="4932363" y="4391025"/>
            <a:ext cx="1006475" cy="768350"/>
            <a:chOff x="0" y="0"/>
            <a:chExt cx="1586" cy="1212"/>
          </a:xfrm>
        </p:grpSpPr>
        <p:sp>
          <p:nvSpPr>
            <p:cNvPr id="12298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9" name="AutoShape 13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练习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5" name="Group 14"/>
          <p:cNvGrpSpPr/>
          <p:nvPr/>
        </p:nvGrpSpPr>
        <p:grpSpPr>
          <a:xfrm rot="-1380000">
            <a:off x="6732588" y="4005263"/>
            <a:ext cx="1006475" cy="769937"/>
            <a:chOff x="0" y="0"/>
            <a:chExt cx="1586" cy="1212"/>
          </a:xfrm>
        </p:grpSpPr>
        <p:sp>
          <p:nvSpPr>
            <p:cNvPr id="12296" name="AutoShape 15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AutoShape 16"/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拓展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9"/>
          <p:cNvSpPr txBox="1"/>
          <p:nvPr/>
        </p:nvSpPr>
        <p:spPr>
          <a:xfrm>
            <a:off x="539750" y="1484313"/>
            <a:ext cx="7818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减法和除法也满足交换律吗？举例试一试。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7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1530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1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2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33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09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1510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1518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9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4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5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7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9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11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1514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5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7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2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513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23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4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5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6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7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8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29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0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9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222375"/>
            <a:ext cx="8856662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3" y="1916113"/>
            <a:ext cx="4789487" cy="156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3860800"/>
            <a:ext cx="4787900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5808663"/>
            <a:ext cx="6067425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4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图片 22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0088" y="1638300"/>
            <a:ext cx="4479925" cy="855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88" y="2917825"/>
            <a:ext cx="4837112" cy="244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4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0" y="549275"/>
            <a:ext cx="720725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5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574675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26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00" y="560388"/>
            <a:ext cx="719138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27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0" y="574675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28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5" y="574675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29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2825" y="560388"/>
            <a:ext cx="719138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30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1358900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31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313" y="1385888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32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1370013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图片 33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1038" y="1385888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34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1613" y="1385888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3" name="图片 35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6475" y="1370013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4" name="图片 36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0" y="2136775"/>
            <a:ext cx="720725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图片 37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313" y="2162175"/>
            <a:ext cx="719137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图片 38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2147888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图片 39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1038" y="2162175"/>
            <a:ext cx="719137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8" name="图片 40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1613" y="2162175"/>
            <a:ext cx="719137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9" name="图片 41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6475" y="2147888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0" name="图片 42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6613" y="2951163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1" name="图片 43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8138" y="2978150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2" name="图片 44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5063" y="2962275"/>
            <a:ext cx="719137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3" name="图片 45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7863" y="2978150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4" name="图片 46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8438" y="2978150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5" name="图片 47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2962275"/>
            <a:ext cx="719137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6" name="图片 48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3743325"/>
            <a:ext cx="720725" cy="788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7" name="图片 49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013" y="3770313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8" name="图片 50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0" y="3754438"/>
            <a:ext cx="720725" cy="788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9" name="图片 51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3738" y="3770313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0" name="图片 52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4313" y="3770313"/>
            <a:ext cx="719137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91" name="图片 53" descr="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9175" y="3754438"/>
            <a:ext cx="719138" cy="788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9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9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9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40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9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6" name="图片 55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4557713"/>
            <a:ext cx="4502150" cy="230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7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8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9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0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1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2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3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4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55" descr="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0" y="3592513"/>
            <a:ext cx="3071813" cy="1570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56" descr="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525" y="1412875"/>
            <a:ext cx="2622550" cy="2179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57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425" y="1916113"/>
            <a:ext cx="3386138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58" descr="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913" y="2914650"/>
            <a:ext cx="3248025" cy="1639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013" y="847725"/>
            <a:ext cx="7415212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7175" y="5137150"/>
            <a:ext cx="2324100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3900" y="5153025"/>
            <a:ext cx="2324100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TextBox 59"/>
          <p:cNvSpPr txBox="1"/>
          <p:nvPr/>
        </p:nvSpPr>
        <p:spPr>
          <a:xfrm>
            <a:off x="1489075" y="5695950"/>
            <a:ext cx="2324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加法交换律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03900" y="5695950"/>
            <a:ext cx="23241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乘法交换律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18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0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1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2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3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4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5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6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7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8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29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4868863"/>
            <a:ext cx="2324100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4868863"/>
            <a:ext cx="2324100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TextBox 59"/>
          <p:cNvSpPr txBox="1"/>
          <p:nvPr/>
        </p:nvSpPr>
        <p:spPr>
          <a:xfrm>
            <a:off x="1116013" y="5427663"/>
            <a:ext cx="23241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加法交换律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51500" y="5411788"/>
            <a:ext cx="23241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乘法交换律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38" y="1412875"/>
            <a:ext cx="7991475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2165350"/>
            <a:ext cx="9001125" cy="2271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Box 9"/>
          <p:cNvSpPr txBox="1"/>
          <p:nvPr/>
        </p:nvSpPr>
        <p:spPr>
          <a:xfrm>
            <a:off x="539750" y="1484313"/>
            <a:ext cx="7818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结合下面的例子说明等式为什么成立。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6" name="图片 7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84400"/>
            <a:ext cx="3887788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8" descr="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2159000"/>
            <a:ext cx="3960812" cy="335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4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5" name="TextBox 9"/>
          <p:cNvSpPr txBox="1"/>
          <p:nvPr/>
        </p:nvSpPr>
        <p:spPr>
          <a:xfrm>
            <a:off x="539750" y="1484313"/>
            <a:ext cx="7818438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运用加法交换律和乘法交换律填一填。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36" name="TextBox 5"/>
          <p:cNvSpPr txBox="1"/>
          <p:nvPr/>
        </p:nvSpPr>
        <p:spPr>
          <a:xfrm>
            <a:off x="539750" y="2349500"/>
            <a:ext cx="3887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          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7" name="TextBox 6"/>
          <p:cNvSpPr txBox="1"/>
          <p:nvPr/>
        </p:nvSpPr>
        <p:spPr>
          <a:xfrm>
            <a:off x="539750" y="2997200"/>
            <a:ext cx="3887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          ＋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8" name="TextBox 9"/>
          <p:cNvSpPr txBox="1"/>
          <p:nvPr/>
        </p:nvSpPr>
        <p:spPr>
          <a:xfrm>
            <a:off x="552450" y="3644900"/>
            <a:ext cx="51720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         ＝          ＋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9" name="TextBox 10"/>
          <p:cNvSpPr txBox="1"/>
          <p:nvPr/>
        </p:nvSpPr>
        <p:spPr>
          <a:xfrm>
            <a:off x="539750" y="4365625"/>
            <a:ext cx="3887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45×102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102×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0" name="TextBox 11"/>
          <p:cNvSpPr txBox="1"/>
          <p:nvPr/>
        </p:nvSpPr>
        <p:spPr>
          <a:xfrm>
            <a:off x="539750" y="5013325"/>
            <a:ext cx="3887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296×200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  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1" name="TextBox 12"/>
          <p:cNvSpPr txBox="1"/>
          <p:nvPr/>
        </p:nvSpPr>
        <p:spPr>
          <a:xfrm>
            <a:off x="552450" y="5661025"/>
            <a:ext cx="51720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＝         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201863" y="2349500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195513" y="2997200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492500" y="2997200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11188" y="3659188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908175" y="3659188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190875" y="3644900"/>
            <a:ext cx="863600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486275" y="3644900"/>
            <a:ext cx="863600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573338" y="5032375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868738" y="5032375"/>
            <a:ext cx="865188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93725" y="5661025"/>
            <a:ext cx="865188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890713" y="5661025"/>
            <a:ext cx="863600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190875" y="5661025"/>
            <a:ext cx="863600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486275" y="5661025"/>
            <a:ext cx="863600" cy="504825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240088" y="4365625"/>
            <a:ext cx="863600" cy="503238"/>
          </a:xfrm>
          <a:prstGeom prst="roundRect">
            <a:avLst/>
          </a:prstGeom>
          <a:noFill/>
          <a:ln>
            <a:solidFill>
              <a:srgbClr val="E947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03463" y="2330450"/>
            <a:ext cx="647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03463" y="2997200"/>
            <a:ext cx="647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86163" y="3005138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05188" y="4360863"/>
            <a:ext cx="647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24138" y="5013325"/>
            <a:ext cx="8270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44938" y="5021263"/>
            <a:ext cx="7905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ontrols/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20713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Box 9"/>
          <p:cNvSpPr txBox="1"/>
          <p:nvPr/>
        </p:nvSpPr>
        <p:spPr>
          <a:xfrm>
            <a:off x="539750" y="1484313"/>
            <a:ext cx="7818438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计算下列各题，并运用加法交换律或乘法交换律进行验算。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TextBox 5"/>
          <p:cNvSpPr txBox="1"/>
          <p:nvPr/>
        </p:nvSpPr>
        <p:spPr>
          <a:xfrm>
            <a:off x="1187450" y="2978150"/>
            <a:ext cx="23050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918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395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TextBox 34"/>
          <p:cNvSpPr txBox="1"/>
          <p:nvPr/>
        </p:nvSpPr>
        <p:spPr>
          <a:xfrm>
            <a:off x="4427538" y="2997200"/>
            <a:ext cx="23050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35×27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</Words>
  <Application>WPS 演示</Application>
  <PresentationFormat>全屏显示(4:3)</PresentationFormat>
  <Paragraphs>54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Segoe Print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270</cp:revision>
  <dcterms:created xsi:type="dcterms:W3CDTF">2012-09-21T09:22:25Z</dcterms:created>
  <dcterms:modified xsi:type="dcterms:W3CDTF">2016-09-18T08:06:57Z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000800f61b000000000001024140</vt:lpwstr>
  </property>
</Properties>
</file>