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1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29997-5E1E-4688-94F1-799C23B2A7AC}" type="datetimeFigureOut">
              <a:rPr lang="zh-CN" altLang="en-US" smtClean="0"/>
              <a:t>2012/11/28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28626-DB9E-4661-AD9B-CA9B42E159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651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29997-5E1E-4688-94F1-799C23B2A7AC}" type="datetimeFigureOut">
              <a:rPr lang="zh-CN" altLang="en-US" smtClean="0"/>
              <a:t>2012/11/28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28626-DB9E-4661-AD9B-CA9B42E159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998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29997-5E1E-4688-94F1-799C23B2A7AC}" type="datetimeFigureOut">
              <a:rPr lang="zh-CN" altLang="en-US" smtClean="0"/>
              <a:t>2012/11/28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28626-DB9E-4661-AD9B-CA9B42E159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345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29997-5E1E-4688-94F1-799C23B2A7AC}" type="datetimeFigureOut">
              <a:rPr lang="zh-CN" altLang="en-US" smtClean="0"/>
              <a:t>2012/11/28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28626-DB9E-4661-AD9B-CA9B42E159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231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29997-5E1E-4688-94F1-799C23B2A7AC}" type="datetimeFigureOut">
              <a:rPr lang="zh-CN" altLang="en-US" smtClean="0"/>
              <a:t>2012/11/28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28626-DB9E-4661-AD9B-CA9B42E159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183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29997-5E1E-4688-94F1-799C23B2A7AC}" type="datetimeFigureOut">
              <a:rPr lang="zh-CN" altLang="en-US" smtClean="0"/>
              <a:t>2012/11/28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28626-DB9E-4661-AD9B-CA9B42E159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252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29997-5E1E-4688-94F1-799C23B2A7AC}" type="datetimeFigureOut">
              <a:rPr lang="zh-CN" altLang="en-US" smtClean="0"/>
              <a:t>2012/11/28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28626-DB9E-4661-AD9B-CA9B42E159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201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29997-5E1E-4688-94F1-799C23B2A7AC}" type="datetimeFigureOut">
              <a:rPr lang="zh-CN" altLang="en-US" smtClean="0"/>
              <a:t>2012/11/28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28626-DB9E-4661-AD9B-CA9B42E159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25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29997-5E1E-4688-94F1-799C23B2A7AC}" type="datetimeFigureOut">
              <a:rPr lang="zh-CN" altLang="en-US" smtClean="0"/>
              <a:t>2012/11/28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28626-DB9E-4661-AD9B-CA9B42E159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518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29997-5E1E-4688-94F1-799C23B2A7AC}" type="datetimeFigureOut">
              <a:rPr lang="zh-CN" altLang="en-US" smtClean="0"/>
              <a:t>2012/11/28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28626-DB9E-4661-AD9B-CA9B42E159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35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29997-5E1E-4688-94F1-799C23B2A7AC}" type="datetimeFigureOut">
              <a:rPr lang="zh-CN" altLang="en-US" smtClean="0"/>
              <a:t>2012/11/28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28626-DB9E-4661-AD9B-CA9B42E159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06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729997-5E1E-4688-94F1-799C23B2A7AC}" type="datetimeFigureOut">
              <a:rPr lang="zh-CN" altLang="en-US" smtClean="0"/>
              <a:t>2012/11/28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C28626-DB9E-4661-AD9B-CA9B42E159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859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3277288" y="548680"/>
            <a:ext cx="265649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9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荷兰</a:t>
            </a:r>
            <a:endParaRPr lang="zh-CN" altLang="en-US" sz="9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6894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857\Pictures\新建文件夹\200712181108321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09549"/>
            <a:ext cx="8606730" cy="6464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219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857\Pictures\新建文件夹\la_pi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332656"/>
            <a:ext cx="8514301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9557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857\Pictures\新建文件夹\wKgB21Avt37BRGBhABVqNtLwVdg51_groupinfo_w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568952" cy="6426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4424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857\Pictures\新建文件夹\wKgByU-uvPrCBoc2AAOoNwfz5Ds11_groupinfo_w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568952" cy="6440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3952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857\Pictures\新建文件夹\wKgByU-uvZWFAoLeAASdVfKqGSw35_groupinfo_w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0754"/>
            <a:ext cx="8640960" cy="6495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30860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C:\Users\857\Pictures\新建文件夹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6" cy="6408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467544" y="836712"/>
            <a:ext cx="590187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牧场之国</a:t>
            </a:r>
            <a:endParaRPr lang="zh-CN" altLang="en-US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00798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857\Pictures\新建文件夹\76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6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0652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857\Pictures\新建文件夹\3661384_101221400176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820472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7546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857\Pictures\新建文件夹\4100964_163612840356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9510"/>
            <a:ext cx="8834986" cy="6098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2118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857\Pictures\新建文件夹\2011821646193563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6" t="24178" r="-266" b="24178"/>
          <a:stretch/>
        </p:blipFill>
        <p:spPr bwMode="auto">
          <a:xfrm>
            <a:off x="0" y="620688"/>
            <a:ext cx="9144000" cy="593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1841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857\Pictures\新建文件夹\121d3b31-e08d-4d4c-ba0c-71b1372cecc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99" y="1268760"/>
            <a:ext cx="8974997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1682800" y="188640"/>
            <a:ext cx="55139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54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花之国</a:t>
            </a:r>
          </a:p>
        </p:txBody>
      </p:sp>
    </p:spTree>
    <p:extLst>
      <p:ext uri="{BB962C8B-B14F-4D97-AF65-F5344CB8AC3E}">
        <p14:creationId xmlns:p14="http://schemas.microsoft.com/office/powerpoint/2010/main" val="243783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857\Pictures\新建文件夹\12061202752053874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813370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4588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857\Pictures\新建文件夹\56470991201106161353443729757682643_001_6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903" y="188640"/>
            <a:ext cx="8623713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9430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172400" y="188640"/>
            <a:ext cx="84785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  <a:effectLst/>
              </a:rPr>
              <a:t>水之国</a:t>
            </a:r>
            <a:endParaRPr lang="zh-CN" altLang="en-US" sz="5400" b="1" cap="none" spc="0" dirty="0">
              <a:ln/>
              <a:solidFill>
                <a:schemeClr val="accent5">
                  <a:tint val="50000"/>
                  <a:satMod val="180000"/>
                </a:schemeClr>
              </a:solidFill>
              <a:effectLst/>
            </a:endParaRPr>
          </a:p>
        </p:txBody>
      </p:sp>
      <p:pic>
        <p:nvPicPr>
          <p:cNvPr id="20483" name="Picture 3" descr="C:\Users\857\Pictures\新建文件夹\5134976_151251006675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24" y="508992"/>
            <a:ext cx="7956376" cy="584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5075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857\Pictures\新建文件夹\200808141123593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1"/>
            <a:ext cx="8630174" cy="6624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6849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857\Pictures\新建文件夹\56470991201106161432599059324726081_001_6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39"/>
            <a:ext cx="8784976" cy="6575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8681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857\Pictures\新建文件夹\Holand-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39"/>
            <a:ext cx="8496944" cy="6382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513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857\Pictures\新建文件夹\wKgBm04InL_fVH4yAAEfR4iFCyE52_groupinfo_w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496944" cy="6372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9485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857\Pictures\新建文件夹\wKgBwU_Fyi-30D79AAS4noomm3w89_groupinfo_w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94" y="188640"/>
            <a:ext cx="8621800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5382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857\Pictures\新建文件夹\wKgByU-uvz-8fhO-AAMXdS07n5o08_groupinfo_w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12968" cy="6549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41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857\Pictures\新建文件夹\138_110823163705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22243"/>
            <a:ext cx="7992888" cy="581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874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857\Pictures\新建文件夹\164F31E8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052736"/>
            <a:ext cx="7272808" cy="5294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663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857\Pictures\新建文件夹\164F34Z9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64704"/>
            <a:ext cx="7776864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10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857\Pictures\新建文件夹\50439_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476672"/>
            <a:ext cx="8051803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3368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857\Pictures\新建文件夹\4891252_232043627000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21" y="58507"/>
            <a:ext cx="8988491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7220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857\Pictures\新建文件夹\10044061_96349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208912" cy="655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009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857\Pictures\新建文件夹\20089823163385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640960" cy="633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5621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10</Words>
  <Application>Microsoft Office PowerPoint</Application>
  <PresentationFormat>全屏显示(4:3)</PresentationFormat>
  <Paragraphs>4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liunianji</dc:creator>
  <cp:lastModifiedBy>liunianji</cp:lastModifiedBy>
  <cp:revision>5</cp:revision>
  <dcterms:created xsi:type="dcterms:W3CDTF">2012-10-08T03:02:55Z</dcterms:created>
  <dcterms:modified xsi:type="dcterms:W3CDTF">2012-11-28T07:43:18Z</dcterms:modified>
</cp:coreProperties>
</file>