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7"/>
  </p:notesMasterIdLst>
  <p:sldIdLst>
    <p:sldId id="256" r:id="rId3"/>
    <p:sldId id="302" r:id="rId4"/>
    <p:sldId id="11088599" r:id="rId5"/>
    <p:sldId id="300" r:id="rId6"/>
    <p:sldId id="301" r:id="rId8"/>
    <p:sldId id="303" r:id="rId9"/>
    <p:sldId id="11088550" r:id="rId10"/>
    <p:sldId id="304" r:id="rId11"/>
    <p:sldId id="305" r:id="rId12"/>
    <p:sldId id="11088588" r:id="rId13"/>
    <p:sldId id="11088571" r:id="rId14"/>
    <p:sldId id="306" r:id="rId15"/>
    <p:sldId id="11088578" r:id="rId16"/>
    <p:sldId id="11088579" r:id="rId17"/>
    <p:sldId id="11088580" r:id="rId18"/>
    <p:sldId id="11088581" r:id="rId19"/>
    <p:sldId id="11088582" r:id="rId20"/>
    <p:sldId id="11088583" r:id="rId21"/>
    <p:sldId id="11088584" r:id="rId22"/>
    <p:sldId id="11088585" r:id="rId23"/>
    <p:sldId id="11088586" r:id="rId24"/>
    <p:sldId id="11088587" r:id="rId25"/>
    <p:sldId id="11088589" r:id="rId26"/>
    <p:sldId id="11088590" r:id="rId27"/>
    <p:sldId id="11088591" r:id="rId28"/>
    <p:sldId id="11088592" r:id="rId29"/>
    <p:sldId id="11088593" r:id="rId30"/>
    <p:sldId id="11088594" r:id="rId31"/>
    <p:sldId id="11088595" r:id="rId32"/>
    <p:sldId id="308" r:id="rId33"/>
    <p:sldId id="309" r:id="rId34"/>
    <p:sldId id="311" r:id="rId35"/>
    <p:sldId id="11088567" r:id="rId36"/>
    <p:sldId id="11088597" r:id="rId37"/>
    <p:sldId id="312" r:id="rId38"/>
    <p:sldId id="11088553" r:id="rId39"/>
    <p:sldId id="11088554" r:id="rId40"/>
    <p:sldId id="313" r:id="rId41"/>
    <p:sldId id="11088555" r:id="rId42"/>
  </p:sldIdLst>
  <p:sldSz cx="9144000" cy="6858000" type="screen4x3"/>
  <p:notesSz cx="7103745" cy="10234295"/>
  <p:embeddedFontLst>
    <p:embeddedFont>
      <p:font typeface="Calibri" panose="020F0502020204030204" pitchFamily="34" charset="0"/>
      <p:regular r:id="rId46"/>
      <p:bold r:id="rId47"/>
      <p:italic r:id="rId48"/>
      <p:boldItalic r:id="rId49"/>
    </p:embeddedFont>
    <p:embeddedFont>
      <p:font typeface="微软雅黑" panose="020B0503020204020204" pitchFamily="34" charset="-122"/>
      <p:regular r:id="rId50"/>
    </p:embeddedFont>
    <p:embeddedFont>
      <p:font typeface="Calibri" panose="020F0502020204030204"/>
      <p:regular r:id="rId51"/>
      <p:bold r:id="rId52"/>
      <p:italic r:id="rId53"/>
      <p:boldItalic r:id="rId54"/>
    </p:embeddedFont>
    <p:embeddedFont>
      <p:font typeface="楷体" panose="02010609060101010101" pitchFamily="49" charset="-122"/>
      <p:regular r:id="rId55"/>
    </p:embeddedFont>
    <p:embeddedFont>
      <p:font typeface="黑体" panose="02010609060101010101" pitchFamily="49" charset="-122"/>
      <p:regular r:id="rId56"/>
    </p:embeddedFont>
  </p:embeddedFont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FF85"/>
    <a:srgbClr val="FFEFF8"/>
    <a:srgbClr val="E5FDFF"/>
    <a:srgbClr val="FFCDF8"/>
    <a:srgbClr val="FFE1FB"/>
    <a:srgbClr val="FF93F0"/>
    <a:srgbClr val="FFE7E5"/>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16" autoAdjust="0"/>
    <p:restoredTop sz="95056" autoAdjust="0"/>
  </p:normalViewPr>
  <p:slideViewPr>
    <p:cSldViewPr snapToGrid="0">
      <p:cViewPr>
        <p:scale>
          <a:sx n="100" d="100"/>
          <a:sy n="100" d="100"/>
        </p:scale>
        <p:origin x="-324" y="-264"/>
      </p:cViewPr>
      <p:guideLst>
        <p:guide orient="horz" pos="2177"/>
        <p:guide pos="2880"/>
      </p:guideLst>
    </p:cSldViewPr>
  </p:slideViewPr>
  <p:notesTextViewPr>
    <p:cViewPr>
      <p:scale>
        <a:sx n="1" d="1"/>
        <a:sy n="1" d="1"/>
      </p:scale>
      <p:origin x="0" y="0"/>
    </p:cViewPr>
  </p:notesTextViewPr>
  <p:sorterViewPr>
    <p:cViewPr>
      <p:scale>
        <a:sx n="124" d="100"/>
        <a:sy n="124"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6" Type="http://schemas.openxmlformats.org/officeDocument/2006/relationships/font" Target="fonts/font11.fntdata"/><Relationship Id="rId55" Type="http://schemas.openxmlformats.org/officeDocument/2006/relationships/font" Target="fonts/font10.fntdata"/><Relationship Id="rId54" Type="http://schemas.openxmlformats.org/officeDocument/2006/relationships/font" Target="fonts/font9.fntdata"/><Relationship Id="rId53" Type="http://schemas.openxmlformats.org/officeDocument/2006/relationships/font" Target="fonts/font8.fntdata"/><Relationship Id="rId52" Type="http://schemas.openxmlformats.org/officeDocument/2006/relationships/font" Target="fonts/font7.fntdata"/><Relationship Id="rId51" Type="http://schemas.openxmlformats.org/officeDocument/2006/relationships/font" Target="fonts/font6.fntdata"/><Relationship Id="rId50" Type="http://schemas.openxmlformats.org/officeDocument/2006/relationships/font" Target="fonts/font5.fntdata"/><Relationship Id="rId5" Type="http://schemas.openxmlformats.org/officeDocument/2006/relationships/slide" Target="slides/slide3.xml"/><Relationship Id="rId49" Type="http://schemas.openxmlformats.org/officeDocument/2006/relationships/font" Target="fonts/font4.fntdata"/><Relationship Id="rId48" Type="http://schemas.openxmlformats.org/officeDocument/2006/relationships/font" Target="fonts/font3.fntdata"/><Relationship Id="rId47" Type="http://schemas.openxmlformats.org/officeDocument/2006/relationships/font" Target="fonts/font2.fntdata"/><Relationship Id="rId46" Type="http://schemas.openxmlformats.org/officeDocument/2006/relationships/font" Target="fonts/font1.fntdata"/><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eaLnBrk="1" hangingPunct="1">
              <a:buFont typeface="Arial" panose="020B0604020202020204" pitchFamily="34" charset="0"/>
              <a:buNone/>
              <a:defRPr sz="1200" noProof="1"/>
            </a:lvl1pPr>
          </a:lstStyle>
          <a:p>
            <a:pPr>
              <a:defRPr/>
            </a:pPr>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eaLnBrk="1" hangingPunct="1">
              <a:buFont typeface="Arial" panose="020B0604020202020204" pitchFamily="34" charset="0"/>
              <a:buNone/>
              <a:defRPr sz="1200" noProof="1">
                <a:latin typeface="Calibri" panose="020F0502020204030204" pitchFamily="34" charset="0"/>
              </a:defRPr>
            </a:lvl1pPr>
          </a:lstStyle>
          <a:p>
            <a:pPr>
              <a:defRPr/>
            </a:pPr>
            <a:fld id="{A39286A3-BECF-4E1A-8CF7-B36A3DDDEBB5}" type="datetimeFigureOut">
              <a:rPr lang="zh-CN" altLang="en-US"/>
            </a:fld>
            <a:endParaRPr lang="zh-CN" altLang="en-US"/>
          </a:p>
        </p:txBody>
      </p:sp>
      <p:sp>
        <p:nvSpPr>
          <p:cNvPr id="2052" name="幻灯片图像占位符 3"/>
          <p:cNvSpPr>
            <a:spLocks noGrp="1" noRot="1" noChangeAspect="1" noChangeArrowheads="1"/>
          </p:cNvSpPr>
          <p:nvPr>
            <p:ph type="sldImg" idx="4294967295"/>
          </p:nvPr>
        </p:nvSpPr>
        <p:spPr bwMode="auto">
          <a:xfrm>
            <a:off x="1249363" y="1279525"/>
            <a:ext cx="4605337" cy="34544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2053" name="备注占位符 4"/>
          <p:cNvSpPr>
            <a:spLocks noGrp="1" noChangeArrowheads="1"/>
          </p:cNvSpPr>
          <p:nvPr>
            <p:ph type="body" sz="quarter" idx="9"/>
          </p:nvPr>
        </p:nvSpPr>
        <p:spPr bwMode="auto">
          <a:xfrm>
            <a:off x="711200" y="4926013"/>
            <a:ext cx="5683250" cy="402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eaLnBrk="1" hangingPunct="1">
              <a:buFont typeface="Arial" panose="020B0604020202020204" pitchFamily="34" charset="0"/>
              <a:buNone/>
              <a:defRPr sz="1200" noProof="1"/>
            </a:lvl1pPr>
          </a:lstStyle>
          <a:p>
            <a:pPr>
              <a:defRPr/>
            </a:pPr>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wrap="square" lIns="91440" tIns="45720" rIns="91440" bIns="45720" numCol="1" anchor="b" anchorCtr="0" compatLnSpc="1"/>
          <a:lstStyle>
            <a:lvl1pPr algn="r">
              <a:defRPr sz="1200"/>
            </a:lvl1pPr>
          </a:lstStyle>
          <a:p>
            <a:fld id="{B2AB3508-2A24-4166-8485-79F00A9720F9}"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excel/" TargetMode="Externa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Word</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9"/>
              </a:rPr>
              <a:t>www.1ppt.com/word/</a:t>
            </a:r>
            <a:r>
              <a:rPr lang="en-US" altLang="zh-CN" sz="1200" dirty="0" smtClean="0">
                <a:solidFill>
                  <a:srgbClr val="EEECE1">
                    <a:lumMod val="25000"/>
                  </a:srgbClr>
                </a:solidFill>
              </a:rPr>
              <a:t>                    Excel</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10"/>
              </a:rPr>
              <a:t>www.1ppt.com/excel/</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个人简历：</a:t>
            </a:r>
            <a:r>
              <a:rPr lang="en-US" altLang="zh-CN" sz="1200" dirty="0" smtClean="0">
                <a:solidFill>
                  <a:srgbClr val="EEECE1">
                    <a:lumMod val="25000"/>
                  </a:srgbClr>
                </a:solidFill>
                <a:hlinkClick r:id="rId13"/>
              </a:rPr>
              <a:t>www.1ppt.com/jianli/</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B2AB3508-2A24-4166-8485-79F00A9720F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F4F881F7-13A7-4A00-B3F8-3A43916FE6A1}"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5A0EA608-FB32-4048-A036-EC486A0ACE26}"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4043CC5C-D518-49D6-B1DE-2EC505C59EAB}"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32E1CED7-8636-473B-A4C3-2276A9DAB18A}"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9F5D71FE-F9C2-44F7-81BA-2425A55954EC}"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82392341-E1C0-481C-9EAC-E219D092E0DF}"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084A3E59-248F-45B3-BF43-87020BBD3B66}"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A90771BF-926C-455F-A8B8-02901B3B5E54}"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4FE2E690-E009-4A13-8836-DB796CDCBB1C}"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2E1C9439-832B-4631-B08F-777B02F111F8}"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AE1A78D0-B816-424A-98D9-51BDAC4C288A}"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矩形 6"/>
          <p:cNvSpPr/>
          <p:nvPr userDrawn="1"/>
        </p:nvSpPr>
        <p:spPr>
          <a:xfrm>
            <a:off x="3356669" y="679179"/>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www.1ppt.com/fanwen/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929FF269-B49E-4CC4-850E-127F17FF1C36}"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AB1EEA24-485E-4D5D-8B2D-F62A818ACD60}"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0FEE186E-858D-4B6A-8CEB-B8E3148770D4}"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D13ADB57-55E9-40B1-AF8B-5FAB1CF802C8}" type="slidenum">
              <a:rPr lang="zh-CN" altLang="en-US"/>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5195A7CD-B01F-4E08-82EA-45A10F889E4A}" type="slidenum">
              <a:rPr lang="zh-CN" altLang="en-US"/>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86E26F98-311C-48EA-9C6A-431D634C3C19}" type="slidenum">
              <a:rPr lang="zh-CN" altLang="en-US"/>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F1F9DE46-5105-4BA3-8065-18A8392A5B96}" type="slidenum">
              <a:rPr lang="zh-CN" altLang="en-US"/>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3DFBF86E-5D91-4CDE-ABFB-BE842ECF360F}" type="slidenum">
              <a:rPr lang="zh-CN" altLang="en-US"/>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83210926-6481-4FAE-8259-2C5C8C0AD8ED}" type="slidenum">
              <a:rPr lang="zh-CN" altLang="en-US"/>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6B05A087-1263-465B-9792-E734C7EAFD19}" type="slidenum">
              <a:rPr lang="zh-CN" altLang="en-US"/>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E3009AA4-D5F4-4A21-B720-7ACA9C0460BD}"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24013171-3512-4D8A-9635-3DE3AF81CC8C}" type="slidenum">
              <a:rPr lang="zh-CN" altLang="en-US"/>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4C350EC1-7E33-42A1-985F-3D8B00F95DB9}" type="slidenum">
              <a:rPr lang="zh-CN" altLang="en-US"/>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DB9F7EFB-04A7-4C2D-B1D1-1526D4FA51E3}" type="slidenum">
              <a:rPr lang="zh-CN" altLang="en-US"/>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73A59C97-ECE5-42C4-8D3A-697716D7103A}" type="slidenum">
              <a:rPr lang="zh-CN" altLang="en-US"/>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5A88E1B5-DBA7-454B-8D03-53A0821CE9D2}" type="slidenum">
              <a:rPr lang="zh-CN" altLang="en-US"/>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1AF46E5F-4571-41C6-925F-524851941B5D}" type="slidenum">
              <a:rPr lang="zh-CN" altLang="en-US"/>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0B302CCB-DDBA-4A95-9189-B921CF9EFA5C}" type="slidenum">
              <a:rPr lang="zh-CN" altLang="en-US"/>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2DBCD02C-0481-4FBF-81AD-93349D7CFF7D}" type="slidenum">
              <a:rPr lang="zh-CN" altLang="en-US"/>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F86AC54B-2181-445E-9DBB-04B01325B2B8}" type="slidenum">
              <a:rPr lang="zh-CN" altLang="en-US"/>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660E78FF-2F66-4CDB-A8ED-4160B6E595F1}" type="slidenum">
              <a:rPr lang="zh-CN" altLang="en-US"/>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C93AC62A-8DFA-4E8E-A601-79D9D27F645F}"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3BFCB336-6987-4D32-BE3E-19F020ED1DE9}" type="slidenum">
              <a:rPr lang="zh-CN" altLang="en-US"/>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AA23E4CA-6732-4E94-8D11-16E1C895F26E}" type="slidenum">
              <a:rPr lang="zh-CN" altLang="en-US"/>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E3C750F3-B6A7-431D-BEC2-6CEA01D4199D}" type="slidenum">
              <a:rPr lang="zh-CN" altLang="en-US"/>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495FBE45-6F27-454C-A529-0D46B3FFE1D2}"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9AE44E74-1ACF-4608-B626-630EB8D3B992}"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88283849-C852-46F2-9E82-BAD284353127}"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F750A323-3F46-470B-9838-799FB2F635EB}"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10C63540-2698-4243-9516-56E3F3582BDD}"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5DA06546-8395-4D91-80F4-F852E6220FC0}"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9" Type="http://schemas.openxmlformats.org/officeDocument/2006/relationships/theme" Target="../theme/theme1.xml"/><Relationship Id="rId48" Type="http://schemas.openxmlformats.org/officeDocument/2006/relationships/tags" Target="../tags/tag132.xml"/><Relationship Id="rId47" Type="http://schemas.openxmlformats.org/officeDocument/2006/relationships/tags" Target="../tags/tag131.xml"/><Relationship Id="rId46" Type="http://schemas.openxmlformats.org/officeDocument/2006/relationships/tags" Target="../tags/tag130.xml"/><Relationship Id="rId45" Type="http://schemas.openxmlformats.org/officeDocument/2006/relationships/tags" Target="../tags/tag129.xml"/><Relationship Id="rId44" Type="http://schemas.openxmlformats.org/officeDocument/2006/relationships/tags" Target="../tags/tag128.xml"/><Relationship Id="rId43" Type="http://schemas.openxmlformats.org/officeDocument/2006/relationships/tags" Target="../tags/tag127.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gradFill rotWithShape="0">
          <a:gsLst>
            <a:gs pos="0">
              <a:srgbClr val="FFFFFF"/>
            </a:gs>
            <a:gs pos="100000">
              <a:srgbClr val="DCDCDC"/>
            </a:gs>
          </a:gsLst>
          <a:lin ang="5400000"/>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43"/>
            </p:custDataLst>
          </p:nvPr>
        </p:nvSpPr>
        <p:spPr bwMode="auto">
          <a:xfrm>
            <a:off x="501650" y="431801"/>
            <a:ext cx="81407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custDataLst>
              <p:tags r:id="rId44"/>
            </p:custDataLst>
          </p:nvPr>
        </p:nvSpPr>
        <p:spPr bwMode="auto">
          <a:xfrm>
            <a:off x="501650" y="1295400"/>
            <a:ext cx="8140700" cy="5039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custDataLst>
              <p:tags r:id="rId45"/>
            </p:custDataLst>
          </p:nvPr>
        </p:nvSpPr>
        <p:spPr>
          <a:xfrm>
            <a:off x="660401" y="6350001"/>
            <a:ext cx="2024063" cy="317500"/>
          </a:xfrm>
          <a:prstGeom prst="rect">
            <a:avLst/>
          </a:prstGeom>
        </p:spPr>
        <p:txBody>
          <a:bodyPr vert="horz" lIns="91440" tIns="45720" rIns="91440" bIns="45720" rtlCol="0" anchor="ctr">
            <a:normAutofit/>
          </a:bodyPr>
          <a:lstStyle>
            <a:lvl1pPr algn="l">
              <a:defRPr sz="900" noProof="1" smtClean="0">
                <a:solidFill>
                  <a:schemeClr val="tx1">
                    <a:tint val="75000"/>
                  </a:schemeClr>
                </a:solidFill>
              </a:defRPr>
            </a:lvl1pPr>
          </a:lstStyle>
          <a:p>
            <a:fld id="{760FBDFE-C587-4B4C-A407-44438C67B59E}" type="datetimeFigureOut">
              <a:rPr lang="zh-CN" altLang="en-US"/>
            </a:fld>
            <a:endParaRPr lang="zh-CN" altLang="en-US"/>
          </a:p>
        </p:txBody>
      </p:sp>
      <p:sp>
        <p:nvSpPr>
          <p:cNvPr id="5" name="页脚占位符 4"/>
          <p:cNvSpPr>
            <a:spLocks noGrp="1"/>
          </p:cNvSpPr>
          <p:nvPr>
            <p:ph type="ftr" sz="quarter" idx="3"/>
            <p:custDataLst>
              <p:tags r:id="rId46"/>
            </p:custDataLst>
          </p:nvPr>
        </p:nvSpPr>
        <p:spPr>
          <a:xfrm>
            <a:off x="3087689" y="6350001"/>
            <a:ext cx="2968625" cy="317500"/>
          </a:xfrm>
          <a:prstGeom prst="rect">
            <a:avLst/>
          </a:prstGeom>
        </p:spPr>
        <p:txBody>
          <a:bodyPr vert="horz" lIns="91440" tIns="45720" rIns="91440" bIns="45720" rtlCol="0" anchor="ctr">
            <a:normAutofit/>
          </a:bodyPr>
          <a:lstStyle>
            <a:lvl1pPr algn="ctr">
              <a:defRPr sz="900" noProof="1" dirty="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47"/>
            </p:custDataLst>
          </p:nvPr>
        </p:nvSpPr>
        <p:spPr>
          <a:xfrm>
            <a:off x="6457950" y="6350001"/>
            <a:ext cx="2025650" cy="317500"/>
          </a:xfrm>
          <a:prstGeom prst="rect">
            <a:avLst/>
          </a:prstGeom>
        </p:spPr>
        <p:txBody>
          <a:bodyPr vert="horz" wrap="square" lIns="91440" tIns="45720" rIns="91440" bIns="45720" numCol="1" anchor="ctr" anchorCtr="0" compatLnSpc="1">
            <a:normAutofit/>
          </a:bodyPr>
          <a:lstStyle>
            <a:lvl1pPr algn="r">
              <a:defRPr sz="900">
                <a:solidFill>
                  <a:srgbClr val="898989"/>
                </a:solidFill>
              </a:defRPr>
            </a:lvl1pPr>
          </a:lstStyle>
          <a:p>
            <a:fld id="{C48198A3-8E0E-493E-8FE9-57FF55CB0606}" type="slidenum">
              <a:rPr lang="zh-CN" altLang="en-US"/>
            </a:fld>
            <a:endParaRPr lang="zh-CN" altLang="en-US"/>
          </a:p>
        </p:txBody>
      </p:sp>
      <p:sp>
        <p:nvSpPr>
          <p:cNvPr id="7" name="KSO_TEMPLATE" hidden="1"/>
          <p:cNvSpPr/>
          <p:nvPr>
            <p:custDataLst>
              <p:tags r:id="rId4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txStyles>
    <p:titleStyle>
      <a:lvl1pPr algn="l" defTabSz="685800" rtl="0" fontAlgn="base">
        <a:spcBef>
          <a:spcPct val="0"/>
        </a:spcBef>
        <a:spcAft>
          <a:spcPct val="0"/>
        </a:spcAft>
        <a:defRPr sz="2100" b="1" kern="1200" spc="200">
          <a:solidFill>
            <a:schemeClr val="tx1"/>
          </a:solidFill>
          <a:latin typeface="+mj-lt"/>
          <a:ea typeface="+mj-ea"/>
          <a:cs typeface="+mj-cs"/>
        </a:defRPr>
      </a:lvl1pPr>
      <a:lvl2pPr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2pPr>
      <a:lvl3pPr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3pPr>
      <a:lvl4pPr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4pPr>
      <a:lvl5pPr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5pPr>
      <a:lvl6pPr marL="457200"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6pPr>
      <a:lvl7pPr marL="914400"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7pPr>
      <a:lvl8pPr marL="1371600"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8pPr>
      <a:lvl9pPr marL="1828800"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9pPr>
    </p:titleStyle>
    <p:bodyStyle>
      <a:lvl1pPr marL="171450" indent="-171450" algn="l" defTabSz="685800" rtl="0" fontAlgn="base">
        <a:lnSpc>
          <a:spcPct val="130000"/>
        </a:lnSpc>
        <a:spcBef>
          <a:spcPct val="0"/>
        </a:spcBef>
        <a:spcAft>
          <a:spcPts val="1000"/>
        </a:spcAft>
        <a:buFont typeface="Arial" panose="020B0604020202020204" pitchFamily="34" charset="0"/>
        <a:buChar char="•"/>
        <a:defRPr sz="1200" kern="1200" spc="150">
          <a:solidFill>
            <a:schemeClr val="tx1"/>
          </a:solidFill>
          <a:latin typeface="+mn-lt"/>
          <a:ea typeface="+mn-ea"/>
          <a:cs typeface="+mn-cs"/>
        </a:defRPr>
      </a:lvl1pPr>
      <a:lvl2pPr marL="5143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chemeClr val="tx1"/>
          </a:solidFill>
          <a:latin typeface="+mn-lt"/>
          <a:ea typeface="+mn-ea"/>
          <a:cs typeface="+mn-cs"/>
        </a:defRPr>
      </a:lvl2pPr>
      <a:lvl3pPr marL="8572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chemeClr val="tx1"/>
          </a:solidFill>
          <a:latin typeface="+mn-lt"/>
          <a:ea typeface="+mn-ea"/>
          <a:cs typeface="+mn-cs"/>
        </a:defRPr>
      </a:lvl3pPr>
      <a:lvl4pPr marL="12001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chemeClr val="tx1"/>
          </a:solidFill>
          <a:latin typeface="+mn-lt"/>
          <a:ea typeface="+mn-ea"/>
          <a:cs typeface="+mn-cs"/>
        </a:defRPr>
      </a:lvl4pPr>
      <a:lvl5pPr marL="1543050" indent="-171450" algn="l" defTabSz="685800" rtl="0" fontAlgn="base">
        <a:lnSpc>
          <a:spcPct val="130000"/>
        </a:lnSpc>
        <a:spcBef>
          <a:spcPct val="0"/>
        </a:spcBef>
        <a:spcAft>
          <a:spcPts val="1000"/>
        </a:spcAft>
        <a:buFont typeface="Arial" panose="020B0604020202020204" pitchFamily="34" charset="0"/>
        <a:buChar char="•"/>
        <a:tabLst>
          <a:tab pos="1206500" algn="l"/>
        </a:tabLst>
        <a:defRPr sz="1200" kern="1200" spc="15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image" Target="../media/image15.pn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hemeOverride" Target="../theme/themeOverrid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hemeOverride" Target="../theme/themeOverride2.xm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GIF"/><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24.png"/><Relationship Id="rId1" Type="http://schemas.openxmlformats.org/officeDocument/2006/relationships/image" Target="../media/image23.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27.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5.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42.xml"/><Relationship Id="rId5" Type="http://schemas.openxmlformats.org/officeDocument/2006/relationships/image" Target="../media/image32.jpe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3.xml"/><Relationship Id="rId4" Type="http://schemas.openxmlformats.org/officeDocument/2006/relationships/image" Target="../media/image7.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email"/>
          <a:srcRect/>
          <a:stretch>
            <a:fillRect/>
          </a:stretch>
        </a:blipFill>
        <a:effectLst/>
      </p:bgPr>
    </p:bg>
    <p:spTree>
      <p:nvGrpSpPr>
        <p:cNvPr id="1" name=""/>
        <p:cNvGrpSpPr/>
        <p:nvPr/>
      </p:nvGrpSpPr>
      <p:grpSpPr>
        <a:xfrm>
          <a:off x="0" y="0"/>
          <a:ext cx="0" cy="0"/>
          <a:chOff x="0" y="0"/>
          <a:chExt cx="0" cy="0"/>
        </a:xfrm>
      </p:grpSpPr>
      <p:pic>
        <p:nvPicPr>
          <p:cNvPr id="3074" name="图片 16" descr="五上阴影2"/>
          <p:cNvPicPr>
            <a:picLocks noChangeAspect="1" noChangeArrowheads="1"/>
          </p:cNvPicPr>
          <p:nvPr/>
        </p:nvPicPr>
        <p:blipFill>
          <a:blip r:embed="rId2" cstate="email"/>
          <a:srcRect/>
          <a:stretch>
            <a:fillRect/>
          </a:stretch>
        </p:blipFill>
        <p:spPr bwMode="auto">
          <a:xfrm>
            <a:off x="590550" y="912285"/>
            <a:ext cx="2438400" cy="43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5" name="组合 6"/>
          <p:cNvGrpSpPr/>
          <p:nvPr/>
        </p:nvGrpSpPr>
        <p:grpSpPr bwMode="auto">
          <a:xfrm>
            <a:off x="2076768" y="3138174"/>
            <a:ext cx="4989793" cy="1035049"/>
            <a:chOff x="-33" y="5909"/>
            <a:chExt cx="6015" cy="1224"/>
          </a:xfrm>
        </p:grpSpPr>
        <p:sp>
          <p:nvSpPr>
            <p:cNvPr id="9" name="椭圆 8"/>
            <p:cNvSpPr/>
            <p:nvPr/>
          </p:nvSpPr>
          <p:spPr>
            <a:xfrm>
              <a:off x="-33" y="5928"/>
              <a:ext cx="790" cy="95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077" name="标题 1"/>
            <p:cNvSpPr txBox="1">
              <a:spLocks noChangeArrowheads="1"/>
            </p:cNvSpPr>
            <p:nvPr/>
          </p:nvSpPr>
          <p:spPr bwMode="auto">
            <a:xfrm>
              <a:off x="73" y="5909"/>
              <a:ext cx="5909" cy="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en-US" altLang="zh-CN" sz="48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8</a:t>
              </a:r>
              <a:r>
                <a:rPr lang="en-US" altLang="zh-CN" sz="4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r>
                <a:rPr lang="zh-CN" altLang="en-US" sz="48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冀中的地道战</a:t>
              </a:r>
              <a:endParaRPr lang="zh-CN" altLang="en-US" sz="4800" b="1"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bwMode="auto">
          <a:xfrm>
            <a:off x="-25400" y="643467"/>
            <a:ext cx="8997950" cy="5379209"/>
            <a:chOff x="-25400" y="536575"/>
            <a:chExt cx="8997950" cy="4035045"/>
          </a:xfrm>
        </p:grpSpPr>
        <p:sp>
          <p:nvSpPr>
            <p:cNvPr id="14338" name="矩形 1"/>
            <p:cNvSpPr>
              <a:spLocks noChangeArrowheads="1"/>
            </p:cNvSpPr>
            <p:nvPr/>
          </p:nvSpPr>
          <p:spPr bwMode="auto">
            <a:xfrm>
              <a:off x="-25400" y="536575"/>
              <a:ext cx="8839200" cy="16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lnSpc>
                  <a:spcPct val="120000"/>
                </a:lnSpc>
                <a:buFont typeface="Wingdings" panose="05000000000000000000" pitchFamily="2" charset="2"/>
                <a:buChar char="l"/>
                <a:defRPr/>
              </a:pPr>
              <a:r>
                <a:rPr lang="zh-CN" altLang="en-US" sz="2800" b="1" dirty="0">
                  <a:solidFill>
                    <a:srgbClr val="0000FF"/>
                  </a:solidFill>
                  <a:latin typeface="+mj-ea"/>
                  <a:ea typeface="+mj-ea"/>
                </a:rPr>
                <a:t>哪些内容具体介绍了地道的出口和地道里的通道？</a:t>
              </a:r>
              <a:endParaRPr lang="en-US" altLang="zh-CN" sz="2800" b="1" dirty="0">
                <a:solidFill>
                  <a:srgbClr val="0000FF"/>
                </a:solidFill>
                <a:latin typeface="+mj-ea"/>
                <a:ea typeface="+mj-ea"/>
              </a:endParaRPr>
            </a:p>
            <a:p>
              <a:pPr eaLnBrk="0" hangingPunct="0">
                <a:lnSpc>
                  <a:spcPct val="120000"/>
                </a:lnSpc>
                <a:buFont typeface="Wingdings" panose="05000000000000000000" pitchFamily="2" charset="2"/>
                <a:buChar char="l"/>
                <a:defRPr/>
              </a:pPr>
              <a:endParaRPr lang="en-US" altLang="zh-CN" sz="2800" b="1" dirty="0">
                <a:solidFill>
                  <a:srgbClr val="0000FF"/>
                </a:solidFill>
                <a:latin typeface="+mj-ea"/>
                <a:ea typeface="+mj-ea"/>
              </a:endParaRPr>
            </a:p>
            <a:p>
              <a:pPr eaLnBrk="0" hangingPunct="0">
                <a:lnSpc>
                  <a:spcPct val="120000"/>
                </a:lnSpc>
                <a:buFont typeface="Wingdings" panose="05000000000000000000" pitchFamily="2" charset="2"/>
                <a:buChar char="l"/>
                <a:defRPr/>
              </a:pPr>
              <a:r>
                <a:rPr lang="zh-CN" altLang="en-US" sz="2800" b="1" dirty="0">
                  <a:solidFill>
                    <a:srgbClr val="0000FF"/>
                  </a:solidFill>
                  <a:latin typeface="+mj-ea"/>
                  <a:ea typeface="+mj-ea"/>
                </a:rPr>
                <a:t>哪些内容具体介绍了地道是怎样防火、防水、防</a:t>
              </a:r>
              <a:endParaRPr lang="en-US" altLang="zh-CN" sz="2800" b="1" dirty="0">
                <a:solidFill>
                  <a:srgbClr val="0000FF"/>
                </a:solidFill>
                <a:latin typeface="+mj-ea"/>
                <a:ea typeface="+mj-ea"/>
              </a:endParaRPr>
            </a:p>
            <a:p>
              <a:pPr eaLnBrk="0" hangingPunct="0">
                <a:lnSpc>
                  <a:spcPct val="120000"/>
                </a:lnSpc>
                <a:defRPr/>
              </a:pPr>
              <a:r>
                <a:rPr lang="zh-CN" altLang="en-US" sz="2800" b="1" dirty="0">
                  <a:solidFill>
                    <a:srgbClr val="0000FF"/>
                  </a:solidFill>
                  <a:latin typeface="+mj-ea"/>
                  <a:ea typeface="+mj-ea"/>
                </a:rPr>
                <a:t> 毒的？</a:t>
              </a:r>
              <a:endParaRPr lang="en-US" altLang="zh-CN" sz="2800" b="1" dirty="0">
                <a:solidFill>
                  <a:srgbClr val="0000FF"/>
                </a:solidFill>
                <a:latin typeface="+mj-ea"/>
                <a:ea typeface="+mj-ea"/>
              </a:endParaRPr>
            </a:p>
          </p:txBody>
        </p:sp>
        <p:grpSp>
          <p:nvGrpSpPr>
            <p:cNvPr id="12291" name="组合 1"/>
            <p:cNvGrpSpPr/>
            <p:nvPr/>
          </p:nvGrpSpPr>
          <p:grpSpPr bwMode="auto">
            <a:xfrm>
              <a:off x="6078538" y="1020840"/>
              <a:ext cx="2894012" cy="3550780"/>
              <a:chOff x="6078538" y="1020840"/>
              <a:chExt cx="2894012" cy="3550780"/>
            </a:xfrm>
          </p:grpSpPr>
          <p:sp>
            <p:nvSpPr>
              <p:cNvPr id="8" name="矩形 7"/>
              <p:cNvSpPr>
                <a:spLocks noChangeArrowheads="1"/>
              </p:cNvSpPr>
              <p:nvPr/>
            </p:nvSpPr>
            <p:spPr bwMode="auto">
              <a:xfrm>
                <a:off x="6078538" y="1020840"/>
                <a:ext cx="2894012" cy="45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lnSpc>
                    <a:spcPct val="130000"/>
                  </a:lnSpc>
                  <a:defRPr/>
                </a:pPr>
                <a:r>
                  <a:rPr lang="zh-CN" altLang="en-US" sz="2600" b="1" dirty="0">
                    <a:solidFill>
                      <a:srgbClr val="0000FF"/>
                    </a:solidFill>
                    <a:latin typeface="+mj-ea"/>
                    <a:ea typeface="+mj-ea"/>
                  </a:rPr>
                  <a:t>（           ）</a:t>
                </a:r>
                <a:endParaRPr lang="en-US" altLang="zh-CN" sz="2600" b="1" dirty="0">
                  <a:solidFill>
                    <a:srgbClr val="0000FF"/>
                  </a:solidFill>
                  <a:latin typeface="+mj-ea"/>
                  <a:ea typeface="+mj-ea"/>
                </a:endParaRPr>
              </a:p>
            </p:txBody>
          </p:sp>
          <p:sp>
            <p:nvSpPr>
              <p:cNvPr id="9" name="矩形 8"/>
              <p:cNvSpPr>
                <a:spLocks noChangeArrowheads="1"/>
              </p:cNvSpPr>
              <p:nvPr/>
            </p:nvSpPr>
            <p:spPr bwMode="auto">
              <a:xfrm>
                <a:off x="6078538" y="2090984"/>
                <a:ext cx="2894012" cy="45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lnSpc>
                    <a:spcPct val="130000"/>
                  </a:lnSpc>
                  <a:defRPr/>
                </a:pPr>
                <a:r>
                  <a:rPr lang="zh-CN" altLang="en-US" sz="2600" b="1" dirty="0">
                    <a:solidFill>
                      <a:srgbClr val="0000FF"/>
                    </a:solidFill>
                    <a:latin typeface="+mj-ea"/>
                    <a:ea typeface="+mj-ea"/>
                  </a:rPr>
                  <a:t>（           ）</a:t>
                </a:r>
                <a:endParaRPr lang="en-US" altLang="zh-CN" sz="2600" b="1" dirty="0">
                  <a:solidFill>
                    <a:srgbClr val="0000FF"/>
                  </a:solidFill>
                  <a:latin typeface="+mj-ea"/>
                  <a:ea typeface="+mj-ea"/>
                </a:endParaRPr>
              </a:p>
            </p:txBody>
          </p:sp>
          <p:sp>
            <p:nvSpPr>
              <p:cNvPr id="10" name="矩形 9"/>
              <p:cNvSpPr>
                <a:spLocks noChangeArrowheads="1"/>
              </p:cNvSpPr>
              <p:nvPr/>
            </p:nvSpPr>
            <p:spPr bwMode="auto">
              <a:xfrm>
                <a:off x="6078538" y="3145251"/>
                <a:ext cx="2894012" cy="45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lnSpc>
                    <a:spcPct val="130000"/>
                  </a:lnSpc>
                  <a:defRPr/>
                </a:pPr>
                <a:r>
                  <a:rPr lang="zh-CN" altLang="en-US" sz="2600" b="1" dirty="0">
                    <a:solidFill>
                      <a:srgbClr val="0000FF"/>
                    </a:solidFill>
                    <a:latin typeface="+mj-ea"/>
                    <a:ea typeface="+mj-ea"/>
                  </a:rPr>
                  <a:t>（           ）</a:t>
                </a:r>
                <a:endParaRPr lang="en-US" altLang="zh-CN" sz="2600" b="1" dirty="0">
                  <a:solidFill>
                    <a:srgbClr val="0000FF"/>
                  </a:solidFill>
                  <a:latin typeface="+mj-ea"/>
                  <a:ea typeface="+mj-ea"/>
                </a:endParaRPr>
              </a:p>
            </p:txBody>
          </p:sp>
          <p:sp>
            <p:nvSpPr>
              <p:cNvPr id="11" name="矩形 10"/>
              <p:cNvSpPr>
                <a:spLocks noChangeArrowheads="1"/>
              </p:cNvSpPr>
              <p:nvPr/>
            </p:nvSpPr>
            <p:spPr bwMode="auto">
              <a:xfrm>
                <a:off x="6078538" y="4112191"/>
                <a:ext cx="2894012" cy="45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lnSpc>
                    <a:spcPct val="130000"/>
                  </a:lnSpc>
                  <a:defRPr/>
                </a:pPr>
                <a:r>
                  <a:rPr lang="zh-CN" altLang="en-US" sz="2600" b="1" dirty="0">
                    <a:solidFill>
                      <a:srgbClr val="0000FF"/>
                    </a:solidFill>
                    <a:latin typeface="+mj-ea"/>
                    <a:ea typeface="+mj-ea"/>
                  </a:rPr>
                  <a:t>（           ）</a:t>
                </a:r>
                <a:endParaRPr lang="en-US" altLang="zh-CN" sz="2600" b="1" dirty="0">
                  <a:solidFill>
                    <a:srgbClr val="0000FF"/>
                  </a:solidFill>
                  <a:latin typeface="+mj-ea"/>
                  <a:ea typeface="+mj-ea"/>
                </a:endParaRPr>
              </a:p>
            </p:txBody>
          </p:sp>
        </p:grpSp>
        <p:sp>
          <p:nvSpPr>
            <p:cNvPr id="20" name="矩形 1"/>
            <p:cNvSpPr>
              <a:spLocks noChangeArrowheads="1"/>
            </p:cNvSpPr>
            <p:nvPr/>
          </p:nvSpPr>
          <p:spPr bwMode="auto">
            <a:xfrm>
              <a:off x="-25400" y="2681627"/>
              <a:ext cx="8839200" cy="1232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lnSpc>
                  <a:spcPct val="120000"/>
                </a:lnSpc>
                <a:buFont typeface="Wingdings" panose="05000000000000000000" pitchFamily="2" charset="2"/>
                <a:buChar char="l"/>
                <a:defRPr/>
              </a:pPr>
              <a:r>
                <a:rPr lang="zh-CN" altLang="en-US" sz="2800" b="1" dirty="0">
                  <a:solidFill>
                    <a:srgbClr val="0000FF"/>
                  </a:solidFill>
                  <a:latin typeface="+mj-ea"/>
                  <a:ea typeface="+mj-ea"/>
                </a:rPr>
                <a:t>哪些内容具体介绍了地道里是怎样通讯联络的？ </a:t>
              </a:r>
              <a:endParaRPr lang="en-US" altLang="zh-CN" sz="2800" b="1" dirty="0">
                <a:solidFill>
                  <a:srgbClr val="0000FF"/>
                </a:solidFill>
                <a:latin typeface="+mj-ea"/>
                <a:ea typeface="+mj-ea"/>
              </a:endParaRPr>
            </a:p>
            <a:p>
              <a:pPr eaLnBrk="0" hangingPunct="0">
                <a:lnSpc>
                  <a:spcPct val="120000"/>
                </a:lnSpc>
                <a:defRPr/>
              </a:pPr>
              <a:r>
                <a:rPr lang="zh-CN" altLang="en-US" sz="2800" b="1" dirty="0">
                  <a:solidFill>
                    <a:srgbClr val="0000FF"/>
                  </a:solidFill>
                  <a:latin typeface="+mj-ea"/>
                  <a:ea typeface="+mj-ea"/>
                </a:rPr>
                <a:t>                      </a:t>
              </a:r>
              <a:endParaRPr lang="en-US" altLang="zh-CN" sz="2800" b="1" dirty="0">
                <a:solidFill>
                  <a:srgbClr val="0000FF"/>
                </a:solidFill>
                <a:latin typeface="+mj-ea"/>
                <a:ea typeface="+mj-ea"/>
              </a:endParaRPr>
            </a:p>
            <a:p>
              <a:pPr eaLnBrk="0" hangingPunct="0">
                <a:lnSpc>
                  <a:spcPct val="120000"/>
                </a:lnSpc>
                <a:buFont typeface="Wingdings" panose="05000000000000000000" pitchFamily="2" charset="2"/>
                <a:buChar char="l"/>
                <a:defRPr/>
              </a:pPr>
              <a:r>
                <a:rPr lang="zh-CN" altLang="en-US" sz="2800" b="1" dirty="0">
                  <a:solidFill>
                    <a:srgbClr val="0000FF"/>
                  </a:solidFill>
                  <a:latin typeface="+mj-ea"/>
                  <a:ea typeface="+mj-ea"/>
                </a:rPr>
                <a:t>哪些内容写的是作者对地道战的评价？</a:t>
              </a:r>
              <a:endParaRPr lang="en-US" altLang="zh-CN" sz="2800" b="1" dirty="0">
                <a:solidFill>
                  <a:srgbClr val="0000FF"/>
                </a:solidFill>
                <a:latin typeface="+mj-ea"/>
                <a:ea typeface="+mj-ea"/>
              </a:endParaRPr>
            </a:p>
          </p:txBody>
        </p:sp>
      </p:grpSp>
      <p:sp>
        <p:nvSpPr>
          <p:cNvPr id="3" name="矩形 2"/>
          <p:cNvSpPr>
            <a:spLocks noChangeArrowheads="1"/>
          </p:cNvSpPr>
          <p:nvPr/>
        </p:nvSpPr>
        <p:spPr bwMode="auto">
          <a:xfrm>
            <a:off x="6448425" y="1259417"/>
            <a:ext cx="216535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lnSpc>
                <a:spcPct val="130000"/>
              </a:lnSpc>
            </a:pPr>
            <a:r>
              <a:rPr lang="zh-CN" altLang="en-US" sz="2800" b="1">
                <a:solidFill>
                  <a:srgbClr val="FF0000"/>
                </a:solidFill>
                <a:latin typeface="楷体" panose="02010609060101010101" pitchFamily="49" charset="-122"/>
                <a:ea typeface="楷体" panose="02010609060101010101" pitchFamily="49" charset="-122"/>
              </a:rPr>
              <a:t>第</a:t>
            </a:r>
            <a:r>
              <a:rPr lang="en-US" altLang="zh-CN" sz="2800" b="1">
                <a:solidFill>
                  <a:srgbClr val="FF0000"/>
                </a:solidFill>
                <a:latin typeface="楷体" panose="02010609060101010101" pitchFamily="49" charset="-122"/>
                <a:ea typeface="楷体" panose="02010609060101010101" pitchFamily="49" charset="-122"/>
              </a:rPr>
              <a:t>5</a:t>
            </a:r>
            <a:r>
              <a:rPr lang="zh-CN" altLang="en-US" sz="2800" b="1">
                <a:solidFill>
                  <a:srgbClr val="FF0000"/>
                </a:solidFill>
                <a:latin typeface="楷体" panose="02010609060101010101" pitchFamily="49" charset="-122"/>
                <a:ea typeface="楷体" panose="02010609060101010101" pitchFamily="49" charset="-122"/>
              </a:rPr>
              <a:t>自然段。</a:t>
            </a:r>
            <a:endParaRPr lang="en-US" altLang="zh-CN" sz="2800" b="1">
              <a:solidFill>
                <a:srgbClr val="FF0000"/>
              </a:solidFill>
              <a:latin typeface="楷体" panose="02010609060101010101" pitchFamily="49" charset="-122"/>
              <a:ea typeface="楷体" panose="02010609060101010101" pitchFamily="49" charset="-122"/>
            </a:endParaRPr>
          </a:p>
        </p:txBody>
      </p:sp>
      <p:sp>
        <p:nvSpPr>
          <p:cNvPr id="4" name="矩形 3"/>
          <p:cNvSpPr>
            <a:spLocks noChangeArrowheads="1"/>
          </p:cNvSpPr>
          <p:nvPr/>
        </p:nvSpPr>
        <p:spPr bwMode="auto">
          <a:xfrm>
            <a:off x="6448425" y="2696634"/>
            <a:ext cx="222250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lnSpc>
                <a:spcPct val="130000"/>
              </a:lnSpc>
            </a:pPr>
            <a:r>
              <a:rPr lang="zh-CN" altLang="en-US" sz="2800" b="1">
                <a:solidFill>
                  <a:srgbClr val="FF0000"/>
                </a:solidFill>
                <a:latin typeface="楷体" panose="02010609060101010101" pitchFamily="49" charset="-122"/>
                <a:ea typeface="楷体" panose="02010609060101010101" pitchFamily="49" charset="-122"/>
              </a:rPr>
              <a:t>第</a:t>
            </a:r>
            <a:r>
              <a:rPr lang="en-US" altLang="zh-CN" sz="2800" b="1">
                <a:solidFill>
                  <a:srgbClr val="FF0000"/>
                </a:solidFill>
                <a:latin typeface="楷体" panose="02010609060101010101" pitchFamily="49" charset="-122"/>
                <a:ea typeface="楷体" panose="02010609060101010101" pitchFamily="49" charset="-122"/>
              </a:rPr>
              <a:t>6</a:t>
            </a:r>
            <a:r>
              <a:rPr lang="zh-CN" altLang="en-US" sz="2800" b="1">
                <a:solidFill>
                  <a:srgbClr val="FF0000"/>
                </a:solidFill>
                <a:latin typeface="楷体" panose="02010609060101010101" pitchFamily="49" charset="-122"/>
                <a:ea typeface="楷体" panose="02010609060101010101" pitchFamily="49" charset="-122"/>
              </a:rPr>
              <a:t>自然段。</a:t>
            </a:r>
            <a:endParaRPr lang="en-US" altLang="zh-CN" sz="2800" b="1">
              <a:solidFill>
                <a:srgbClr val="FF0000"/>
              </a:solidFill>
              <a:latin typeface="楷体" panose="02010609060101010101" pitchFamily="49" charset="-122"/>
              <a:ea typeface="楷体" panose="02010609060101010101" pitchFamily="49" charset="-122"/>
            </a:endParaRPr>
          </a:p>
        </p:txBody>
      </p:sp>
      <p:sp>
        <p:nvSpPr>
          <p:cNvPr id="5" name="矩形 4"/>
          <p:cNvSpPr>
            <a:spLocks noChangeArrowheads="1"/>
          </p:cNvSpPr>
          <p:nvPr/>
        </p:nvSpPr>
        <p:spPr bwMode="auto">
          <a:xfrm>
            <a:off x="6448425" y="5380567"/>
            <a:ext cx="217805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lnSpc>
                <a:spcPct val="130000"/>
              </a:lnSpc>
            </a:pPr>
            <a:r>
              <a:rPr lang="zh-CN" altLang="en-US" sz="2800" b="1">
                <a:solidFill>
                  <a:srgbClr val="FF0000"/>
                </a:solidFill>
                <a:latin typeface="楷体" panose="02010609060101010101" pitchFamily="49" charset="-122"/>
                <a:ea typeface="楷体" panose="02010609060101010101" pitchFamily="49" charset="-122"/>
              </a:rPr>
              <a:t>第</a:t>
            </a:r>
            <a:r>
              <a:rPr lang="en-US" altLang="zh-CN" sz="2800" b="1">
                <a:solidFill>
                  <a:srgbClr val="FF0000"/>
                </a:solidFill>
                <a:latin typeface="楷体" panose="02010609060101010101" pitchFamily="49" charset="-122"/>
                <a:ea typeface="楷体" panose="02010609060101010101" pitchFamily="49" charset="-122"/>
              </a:rPr>
              <a:t>8</a:t>
            </a:r>
            <a:r>
              <a:rPr lang="zh-CN" altLang="en-US" sz="2800" b="1">
                <a:solidFill>
                  <a:srgbClr val="FF0000"/>
                </a:solidFill>
                <a:latin typeface="楷体" panose="02010609060101010101" pitchFamily="49" charset="-122"/>
                <a:ea typeface="楷体" panose="02010609060101010101" pitchFamily="49" charset="-122"/>
              </a:rPr>
              <a:t>自然段。</a:t>
            </a:r>
            <a:endParaRPr lang="en-US" altLang="zh-CN" sz="2800" b="1">
              <a:solidFill>
                <a:srgbClr val="FF0000"/>
              </a:solidFill>
              <a:latin typeface="楷体" panose="02010609060101010101" pitchFamily="49" charset="-122"/>
              <a:ea typeface="楷体" panose="02010609060101010101" pitchFamily="49" charset="-122"/>
            </a:endParaRPr>
          </a:p>
        </p:txBody>
      </p:sp>
      <p:sp>
        <p:nvSpPr>
          <p:cNvPr id="6" name="矩形 5"/>
          <p:cNvSpPr>
            <a:spLocks noChangeArrowheads="1"/>
          </p:cNvSpPr>
          <p:nvPr/>
        </p:nvSpPr>
        <p:spPr bwMode="auto">
          <a:xfrm>
            <a:off x="6448425" y="4097867"/>
            <a:ext cx="217805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lnSpc>
                <a:spcPct val="130000"/>
              </a:lnSpc>
            </a:pPr>
            <a:r>
              <a:rPr lang="zh-CN" altLang="en-US" sz="2800" b="1">
                <a:solidFill>
                  <a:srgbClr val="FF0000"/>
                </a:solidFill>
                <a:latin typeface="楷体" panose="02010609060101010101" pitchFamily="49" charset="-122"/>
                <a:ea typeface="楷体" panose="02010609060101010101" pitchFamily="49" charset="-122"/>
              </a:rPr>
              <a:t>第</a:t>
            </a:r>
            <a:r>
              <a:rPr lang="en-US" altLang="zh-CN" sz="2800" b="1">
                <a:solidFill>
                  <a:srgbClr val="FF0000"/>
                </a:solidFill>
                <a:latin typeface="楷体" panose="02010609060101010101" pitchFamily="49" charset="-122"/>
                <a:ea typeface="楷体" panose="02010609060101010101" pitchFamily="49" charset="-122"/>
              </a:rPr>
              <a:t>7</a:t>
            </a:r>
            <a:r>
              <a:rPr lang="zh-CN" altLang="en-US" sz="2800" b="1">
                <a:solidFill>
                  <a:srgbClr val="FF0000"/>
                </a:solidFill>
                <a:latin typeface="楷体" panose="02010609060101010101" pitchFamily="49" charset="-122"/>
                <a:ea typeface="楷体" panose="02010609060101010101" pitchFamily="49" charset="-122"/>
              </a:rPr>
              <a:t>自然段。</a:t>
            </a:r>
            <a:endParaRPr lang="en-US" altLang="zh-CN" sz="2800" b="1">
              <a:solidFill>
                <a:srgbClr val="FF0000"/>
              </a:solidFill>
              <a:latin typeface="楷体" panose="02010609060101010101" pitchFamily="49" charset="-122"/>
              <a:ea typeface="楷体" panose="02010609060101010101" pitchFamily="49" charset="-122"/>
            </a:endParaRPr>
          </a:p>
        </p:txBody>
      </p:sp>
      <p:sp>
        <p:nvSpPr>
          <p:cNvPr id="14" name="矩形 1"/>
          <p:cNvSpPr>
            <a:spLocks noChangeArrowheads="1"/>
          </p:cNvSpPr>
          <p:nvPr/>
        </p:nvSpPr>
        <p:spPr bwMode="auto">
          <a:xfrm>
            <a:off x="-25400" y="3376084"/>
            <a:ext cx="883920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lnSpc>
                <a:spcPct val="120000"/>
              </a:lnSpc>
              <a:buFont typeface="Wingdings" panose="05000000000000000000" pitchFamily="2" charset="2"/>
              <a:buChar char="l"/>
              <a:defRPr/>
            </a:pPr>
            <a:endParaRPr lang="en-US" altLang="zh-CN" sz="2800" b="1" dirty="0">
              <a:solidFill>
                <a:srgbClr val="0000FF"/>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00"/>
                                        <p:tgtEl>
                                          <p:spTgt spid="3"/>
                                        </p:tgtEl>
                                        <p:attrNameLst>
                                          <p:attrName>ppt_y</p:attrName>
                                        </p:attrNameLst>
                                      </p:cBhvr>
                                      <p:tavLst>
                                        <p:tav tm="0">
                                          <p:val>
                                            <p:strVal val="#ppt_y+#ppt_h*1.125000"/>
                                          </p:val>
                                        </p:tav>
                                        <p:tav tm="100000">
                                          <p:val>
                                            <p:strVal val="#ppt_y"/>
                                          </p:val>
                                        </p:tav>
                                      </p:tavLst>
                                    </p:anim>
                                    <p:animEffect transition="in" filter="wipe(up)">
                                      <p:cBhvr>
                                        <p:cTn id="13" dur="7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700"/>
                                        <p:tgtEl>
                                          <p:spTgt spid="4"/>
                                        </p:tgtEl>
                                        <p:attrNameLst>
                                          <p:attrName>ppt_y</p:attrName>
                                        </p:attrNameLst>
                                      </p:cBhvr>
                                      <p:tavLst>
                                        <p:tav tm="0">
                                          <p:val>
                                            <p:strVal val="#ppt_y+#ppt_h*1.125000"/>
                                          </p:val>
                                        </p:tav>
                                        <p:tav tm="100000">
                                          <p:val>
                                            <p:strVal val="#ppt_y"/>
                                          </p:val>
                                        </p:tav>
                                      </p:tavLst>
                                    </p:anim>
                                    <p:animEffect transition="in" filter="wipe(up)">
                                      <p:cBhvr>
                                        <p:cTn id="19" dur="7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700"/>
                                        <p:tgtEl>
                                          <p:spTgt spid="6"/>
                                        </p:tgtEl>
                                        <p:attrNameLst>
                                          <p:attrName>ppt_y</p:attrName>
                                        </p:attrNameLst>
                                      </p:cBhvr>
                                      <p:tavLst>
                                        <p:tav tm="0">
                                          <p:val>
                                            <p:strVal val="#ppt_y+#ppt_h*1.125000"/>
                                          </p:val>
                                        </p:tav>
                                        <p:tav tm="100000">
                                          <p:val>
                                            <p:strVal val="#ppt_y"/>
                                          </p:val>
                                        </p:tav>
                                      </p:tavLst>
                                    </p:anim>
                                    <p:animEffect transition="in" filter="wipe(up)">
                                      <p:cBhvr>
                                        <p:cTn id="25" dur="7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700"/>
                                        <p:tgtEl>
                                          <p:spTgt spid="5"/>
                                        </p:tgtEl>
                                        <p:attrNameLst>
                                          <p:attrName>ppt_y</p:attrName>
                                        </p:attrNameLst>
                                      </p:cBhvr>
                                      <p:tavLst>
                                        <p:tav tm="0">
                                          <p:val>
                                            <p:strVal val="#ppt_y+#ppt_h*1.125000"/>
                                          </p:val>
                                        </p:tav>
                                        <p:tav tm="100000">
                                          <p:val>
                                            <p:strVal val="#ppt_y"/>
                                          </p:val>
                                        </p:tav>
                                      </p:tavLst>
                                    </p:anim>
                                    <p:animEffect transition="in" filter="wipe(up)">
                                      <p:cBhvr>
                                        <p:cTn id="31"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bwMode="auto">
          <a:xfrm>
            <a:off x="452439" y="4601634"/>
            <a:ext cx="8174037" cy="1420284"/>
            <a:chOff x="473075" y="3451225"/>
            <a:chExt cx="8174038" cy="1065213"/>
          </a:xfrm>
        </p:grpSpPr>
        <p:sp>
          <p:nvSpPr>
            <p:cNvPr id="9" name="矩形 8"/>
            <p:cNvSpPr/>
            <p:nvPr/>
          </p:nvSpPr>
          <p:spPr bwMode="auto">
            <a:xfrm>
              <a:off x="473075" y="3451225"/>
              <a:ext cx="4244976" cy="484748"/>
            </a:xfrm>
            <a:prstGeom prst="rect">
              <a:avLst/>
            </a:prstGeom>
          </p:spPr>
          <p:txBody>
            <a:bodyPr>
              <a:spAutoFit/>
            </a:bodyPr>
            <a:lstStyle/>
            <a:p>
              <a:pPr eaLnBrk="0" hangingPunct="0">
                <a:lnSpc>
                  <a:spcPct val="120000"/>
                </a:lnSpc>
                <a:defRPr/>
              </a:pPr>
              <a:r>
                <a:rPr lang="zh-CN" altLang="en-US" sz="3000" b="1" dirty="0">
                  <a:latin typeface="+mj-ea"/>
                  <a:ea typeface="+mj-ea"/>
                </a:rPr>
                <a:t>第三部分</a:t>
              </a:r>
              <a:r>
                <a:rPr lang="zh-CN" altLang="en-US" sz="3000" b="1" dirty="0">
                  <a:latin typeface="+mj-ea"/>
                </a:rPr>
                <a:t>（　　）：</a:t>
              </a:r>
              <a:endParaRPr lang="zh-CN" altLang="en-US" sz="3000" b="1" dirty="0">
                <a:solidFill>
                  <a:srgbClr val="0000FF"/>
                </a:solidFill>
                <a:latin typeface="+mj-ea"/>
                <a:ea typeface="+mj-ea"/>
              </a:endParaRPr>
            </a:p>
          </p:txBody>
        </p:sp>
        <p:cxnSp>
          <p:nvCxnSpPr>
            <p:cNvPr id="21" name="直接连接符 20"/>
            <p:cNvCxnSpPr/>
            <p:nvPr/>
          </p:nvCxnSpPr>
          <p:spPr>
            <a:xfrm>
              <a:off x="3876675" y="3998913"/>
              <a:ext cx="47704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876675" y="4516438"/>
              <a:ext cx="47704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bwMode="auto">
          <a:xfrm>
            <a:off x="452439" y="3456516"/>
            <a:ext cx="8174037" cy="730249"/>
            <a:chOff x="473075" y="2592388"/>
            <a:chExt cx="8174038" cy="547687"/>
          </a:xfrm>
        </p:grpSpPr>
        <p:sp>
          <p:nvSpPr>
            <p:cNvPr id="7" name="矩形 6"/>
            <p:cNvSpPr/>
            <p:nvPr/>
          </p:nvSpPr>
          <p:spPr bwMode="auto">
            <a:xfrm>
              <a:off x="473075" y="2592388"/>
              <a:ext cx="3817937" cy="484748"/>
            </a:xfrm>
            <a:prstGeom prst="rect">
              <a:avLst/>
            </a:prstGeom>
          </p:spPr>
          <p:txBody>
            <a:bodyPr>
              <a:spAutoFit/>
            </a:bodyPr>
            <a:lstStyle/>
            <a:p>
              <a:pPr eaLnBrk="0" hangingPunct="0">
                <a:lnSpc>
                  <a:spcPct val="120000"/>
                </a:lnSpc>
                <a:defRPr/>
              </a:pPr>
              <a:r>
                <a:rPr lang="zh-CN" altLang="en-US" sz="3000" b="1" dirty="0">
                  <a:latin typeface="+mj-ea"/>
                  <a:ea typeface="+mj-ea"/>
                </a:rPr>
                <a:t>第二部分</a:t>
              </a:r>
              <a:r>
                <a:rPr lang="zh-CN" altLang="en-US" sz="3000" b="1" dirty="0">
                  <a:latin typeface="+mj-ea"/>
                </a:rPr>
                <a:t>（　　）</a:t>
              </a:r>
              <a:r>
                <a:rPr lang="zh-CN" altLang="en-US" sz="3000" b="1" dirty="0">
                  <a:latin typeface="+mj-ea"/>
                  <a:ea typeface="+mj-ea"/>
                </a:rPr>
                <a:t>：</a:t>
              </a:r>
              <a:endParaRPr lang="zh-CN" altLang="en-US" sz="3000" b="1" dirty="0">
                <a:solidFill>
                  <a:srgbClr val="0000FF"/>
                </a:solidFill>
                <a:latin typeface="+mj-ea"/>
                <a:ea typeface="+mj-ea"/>
              </a:endParaRPr>
            </a:p>
          </p:txBody>
        </p:sp>
        <p:cxnSp>
          <p:nvCxnSpPr>
            <p:cNvPr id="19" name="直接连接符 18"/>
            <p:cNvCxnSpPr/>
            <p:nvPr/>
          </p:nvCxnSpPr>
          <p:spPr>
            <a:xfrm>
              <a:off x="3876675" y="3140075"/>
              <a:ext cx="47704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378" name="矩形 4"/>
          <p:cNvSpPr>
            <a:spLocks noChangeArrowheads="1"/>
          </p:cNvSpPr>
          <p:nvPr/>
        </p:nvSpPr>
        <p:spPr bwMode="auto">
          <a:xfrm>
            <a:off x="3757614" y="1551518"/>
            <a:ext cx="52165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0000"/>
              </a:lnSpc>
            </a:pPr>
            <a:r>
              <a:rPr lang="zh-CN" altLang="en-US" sz="3000" b="1">
                <a:solidFill>
                  <a:srgbClr val="FF0000"/>
                </a:solidFill>
                <a:latin typeface="楷体" panose="02010609060101010101" pitchFamily="49" charset="-122"/>
                <a:ea typeface="楷体" panose="02010609060101010101" pitchFamily="49" charset="-122"/>
              </a:rPr>
              <a:t>写冀中人民为了粉碎敌人的</a:t>
            </a:r>
            <a:endParaRPr lang="en-US" altLang="zh-CN" sz="3000" b="1">
              <a:solidFill>
                <a:srgbClr val="FF0000"/>
              </a:solidFill>
              <a:latin typeface="楷体" panose="02010609060101010101" pitchFamily="49" charset="-122"/>
              <a:ea typeface="楷体" panose="02010609060101010101" pitchFamily="49" charset="-122"/>
            </a:endParaRPr>
          </a:p>
          <a:p>
            <a:pPr eaLnBrk="0" hangingPunct="0">
              <a:lnSpc>
                <a:spcPct val="120000"/>
              </a:lnSpc>
            </a:pPr>
            <a:r>
              <a:rPr lang="zh-CN" altLang="en-US" sz="3000" b="1">
                <a:solidFill>
                  <a:srgbClr val="FF0000"/>
                </a:solidFill>
                <a:latin typeface="楷体" panose="02010609060101010101" pitchFamily="49" charset="-122"/>
                <a:ea typeface="楷体" panose="02010609060101010101" pitchFamily="49" charset="-122"/>
              </a:rPr>
              <a:t>“大扫荡”，创造了地道战。</a:t>
            </a:r>
            <a:endParaRPr lang="zh-CN" altLang="en-US" sz="3000" b="1">
              <a:solidFill>
                <a:srgbClr val="FF0000"/>
              </a:solidFill>
              <a:latin typeface="楷体" panose="02010609060101010101" pitchFamily="49" charset="-122"/>
              <a:ea typeface="楷体" panose="02010609060101010101" pitchFamily="49" charset="-122"/>
            </a:endParaRPr>
          </a:p>
        </p:txBody>
      </p:sp>
      <p:sp>
        <p:nvSpPr>
          <p:cNvPr id="15375" name="矩形 1"/>
          <p:cNvSpPr>
            <a:spLocks noChangeArrowheads="1"/>
          </p:cNvSpPr>
          <p:nvPr/>
        </p:nvSpPr>
        <p:spPr bwMode="auto">
          <a:xfrm>
            <a:off x="3757614" y="3460751"/>
            <a:ext cx="52165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0000"/>
              </a:lnSpc>
            </a:pPr>
            <a:r>
              <a:rPr lang="zh-CN" altLang="en-US" sz="3000" b="1">
                <a:solidFill>
                  <a:srgbClr val="FF0000"/>
                </a:solidFill>
                <a:latin typeface="楷体" panose="02010609060101010101" pitchFamily="49" charset="-122"/>
                <a:ea typeface="楷体" panose="02010609060101010101" pitchFamily="49" charset="-122"/>
              </a:rPr>
              <a:t>具体介绍地道的式样和特点。</a:t>
            </a:r>
            <a:endParaRPr lang="zh-CN" altLang="en-US" sz="3000" b="1">
              <a:solidFill>
                <a:srgbClr val="FF0000"/>
              </a:solidFill>
              <a:latin typeface="楷体" panose="02010609060101010101" pitchFamily="49" charset="-122"/>
              <a:ea typeface="楷体" panose="02010609060101010101" pitchFamily="49" charset="-122"/>
            </a:endParaRPr>
          </a:p>
        </p:txBody>
      </p:sp>
      <p:sp>
        <p:nvSpPr>
          <p:cNvPr id="12" name="Text Box 5"/>
          <p:cNvSpPr txBox="1">
            <a:spLocks noChangeArrowheads="1"/>
          </p:cNvSpPr>
          <p:nvPr/>
        </p:nvSpPr>
        <p:spPr bwMode="auto">
          <a:xfrm>
            <a:off x="2120901" y="3321051"/>
            <a:ext cx="1412875" cy="784830"/>
          </a:xfrm>
          <a:prstGeom prst="rect">
            <a:avLst/>
          </a:prstGeom>
          <a:noFill/>
          <a:ln>
            <a:noFill/>
          </a:ln>
        </p:spPr>
        <p:txBody>
          <a:bodyPr>
            <a:spAutoFit/>
          </a:bodyPr>
          <a:lstStyle>
            <a:lvl1pPr>
              <a:defRPr>
                <a:solidFill>
                  <a:sysClr val="windowText" lastClr="000000"/>
                </a:solidFill>
                <a:latin typeface="Arial" panose="020B0604020202020204" pitchFamily="34" charset="0"/>
                <a:ea typeface="宋体" panose="02010600030101010101" pitchFamily="2" charset="-122"/>
              </a:defRPr>
            </a:lvl1pPr>
            <a:lvl2pPr marL="742950" indent="-285750">
              <a:defRPr>
                <a:solidFill>
                  <a:sysClr val="windowText" lastClr="000000"/>
                </a:solidFill>
                <a:latin typeface="Arial" panose="020B0604020202020204" pitchFamily="34" charset="0"/>
                <a:ea typeface="宋体" panose="02010600030101010101" pitchFamily="2" charset="-122"/>
              </a:defRPr>
            </a:lvl2pPr>
            <a:lvl3pPr marL="1143000" indent="-228600">
              <a:defRPr>
                <a:solidFill>
                  <a:sysClr val="windowText" lastClr="000000"/>
                </a:solidFill>
                <a:latin typeface="Arial" panose="020B0604020202020204" pitchFamily="34" charset="0"/>
                <a:ea typeface="宋体" panose="02010600030101010101" pitchFamily="2" charset="-122"/>
              </a:defRPr>
            </a:lvl3pPr>
            <a:lvl4pPr marL="1600200" indent="-228600">
              <a:defRPr>
                <a:solidFill>
                  <a:sysClr val="windowText" lastClr="000000"/>
                </a:solidFill>
                <a:latin typeface="Arial" panose="020B0604020202020204" pitchFamily="34" charset="0"/>
                <a:ea typeface="宋体" panose="02010600030101010101" pitchFamily="2" charset="-122"/>
              </a:defRPr>
            </a:lvl4pPr>
            <a:lvl5pPr marL="2057400" indent="-22860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ctr">
              <a:lnSpc>
                <a:spcPct val="150000"/>
              </a:lnSpc>
              <a:defRPr/>
            </a:pPr>
            <a:r>
              <a:rPr lang="en-US" altLang="zh-CN" sz="3000" b="1" dirty="0">
                <a:solidFill>
                  <a:srgbClr val="FF00FF"/>
                </a:solidFill>
                <a:latin typeface="+mn-ea"/>
                <a:cs typeface="+mn-ea"/>
              </a:rPr>
              <a:t>4</a:t>
            </a:r>
            <a:r>
              <a:rPr lang="zh-CN" altLang="en-US" sz="3000" b="1" dirty="0">
                <a:solidFill>
                  <a:srgbClr val="FF00FF"/>
                </a:solidFill>
                <a:latin typeface="+mn-ea"/>
                <a:cs typeface="+mn-ea"/>
              </a:rPr>
              <a:t>～</a:t>
            </a:r>
            <a:r>
              <a:rPr lang="en-US" altLang="zh-CN" sz="3000" b="1" dirty="0">
                <a:solidFill>
                  <a:srgbClr val="FF00FF"/>
                </a:solidFill>
                <a:latin typeface="+mn-ea"/>
                <a:cs typeface="+mn-ea"/>
              </a:rPr>
              <a:t>7</a:t>
            </a:r>
            <a:endParaRPr lang="en-US" altLang="zh-CN" sz="3000" b="1" dirty="0">
              <a:solidFill>
                <a:srgbClr val="FF00FF"/>
              </a:solidFill>
              <a:latin typeface="+mn-ea"/>
              <a:cs typeface="+mn-ea"/>
            </a:endParaRPr>
          </a:p>
        </p:txBody>
      </p:sp>
      <p:sp>
        <p:nvSpPr>
          <p:cNvPr id="15372" name="矩形 7"/>
          <p:cNvSpPr>
            <a:spLocks noChangeArrowheads="1"/>
          </p:cNvSpPr>
          <p:nvPr/>
        </p:nvSpPr>
        <p:spPr bwMode="auto">
          <a:xfrm>
            <a:off x="3757614" y="4607985"/>
            <a:ext cx="508793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0000"/>
              </a:lnSpc>
            </a:pPr>
            <a:r>
              <a:rPr lang="zh-CN" altLang="en-US" sz="3000" b="1">
                <a:solidFill>
                  <a:srgbClr val="FF0000"/>
                </a:solidFill>
                <a:latin typeface="楷体" panose="02010609060101010101" pitchFamily="49" charset="-122"/>
                <a:ea typeface="楷体" panose="02010609060101010101" pitchFamily="49" charset="-122"/>
              </a:rPr>
              <a:t>写地道战在我国抗日战争史上的地位。</a:t>
            </a:r>
            <a:endParaRPr lang="zh-CN" altLang="en-US" sz="3000" b="1">
              <a:solidFill>
                <a:srgbClr val="FF0000"/>
              </a:solidFill>
              <a:latin typeface="楷体" panose="02010609060101010101" pitchFamily="49" charset="-122"/>
              <a:ea typeface="楷体" panose="02010609060101010101" pitchFamily="49" charset="-122"/>
            </a:endParaRPr>
          </a:p>
        </p:txBody>
      </p:sp>
      <p:sp>
        <p:nvSpPr>
          <p:cNvPr id="10" name="Text Box 5"/>
          <p:cNvSpPr txBox="1">
            <a:spLocks noChangeArrowheads="1"/>
          </p:cNvSpPr>
          <p:nvPr/>
        </p:nvSpPr>
        <p:spPr bwMode="auto">
          <a:xfrm>
            <a:off x="2120901" y="4472518"/>
            <a:ext cx="1412875" cy="784830"/>
          </a:xfrm>
          <a:prstGeom prst="rect">
            <a:avLst/>
          </a:prstGeom>
          <a:noFill/>
          <a:ln>
            <a:noFill/>
          </a:ln>
        </p:spPr>
        <p:txBody>
          <a:bodyPr>
            <a:spAutoFit/>
          </a:bodyPr>
          <a:lstStyle>
            <a:lvl1pPr>
              <a:defRPr>
                <a:solidFill>
                  <a:sysClr val="windowText" lastClr="000000"/>
                </a:solidFill>
                <a:latin typeface="Arial" panose="020B0604020202020204" pitchFamily="34" charset="0"/>
                <a:ea typeface="宋体" panose="02010600030101010101" pitchFamily="2" charset="-122"/>
              </a:defRPr>
            </a:lvl1pPr>
            <a:lvl2pPr marL="742950" indent="-285750">
              <a:defRPr>
                <a:solidFill>
                  <a:sysClr val="windowText" lastClr="000000"/>
                </a:solidFill>
                <a:latin typeface="Arial" panose="020B0604020202020204" pitchFamily="34" charset="0"/>
                <a:ea typeface="宋体" panose="02010600030101010101" pitchFamily="2" charset="-122"/>
              </a:defRPr>
            </a:lvl2pPr>
            <a:lvl3pPr marL="1143000" indent="-228600">
              <a:defRPr>
                <a:solidFill>
                  <a:sysClr val="windowText" lastClr="000000"/>
                </a:solidFill>
                <a:latin typeface="Arial" panose="020B0604020202020204" pitchFamily="34" charset="0"/>
                <a:ea typeface="宋体" panose="02010600030101010101" pitchFamily="2" charset="-122"/>
              </a:defRPr>
            </a:lvl3pPr>
            <a:lvl4pPr marL="1600200" indent="-228600">
              <a:defRPr>
                <a:solidFill>
                  <a:sysClr val="windowText" lastClr="000000"/>
                </a:solidFill>
                <a:latin typeface="Arial" panose="020B0604020202020204" pitchFamily="34" charset="0"/>
                <a:ea typeface="宋体" panose="02010600030101010101" pitchFamily="2" charset="-122"/>
              </a:defRPr>
            </a:lvl4pPr>
            <a:lvl5pPr marL="2057400" indent="-22860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ctr">
              <a:lnSpc>
                <a:spcPct val="150000"/>
              </a:lnSpc>
              <a:defRPr/>
            </a:pPr>
            <a:r>
              <a:rPr lang="zh-CN" altLang="en-US" sz="3000" b="1" dirty="0">
                <a:solidFill>
                  <a:srgbClr val="FF00FF"/>
                </a:solidFill>
                <a:latin typeface="+mn-ea"/>
                <a:ea typeface="+mn-ea"/>
                <a:cs typeface="+mn-ea"/>
              </a:rPr>
              <a:t>８</a:t>
            </a:r>
            <a:endParaRPr lang="en-US" altLang="zh-CN" sz="3000" b="1" dirty="0">
              <a:solidFill>
                <a:srgbClr val="FF00FF"/>
              </a:solidFill>
              <a:latin typeface="+mn-ea"/>
              <a:ea typeface="+mn-ea"/>
              <a:cs typeface="+mn-ea"/>
            </a:endParaRPr>
          </a:p>
        </p:txBody>
      </p:sp>
      <p:sp>
        <p:nvSpPr>
          <p:cNvPr id="4" name="矩形 3"/>
          <p:cNvSpPr>
            <a:spLocks noChangeArrowheads="1"/>
          </p:cNvSpPr>
          <p:nvPr/>
        </p:nvSpPr>
        <p:spPr bwMode="auto">
          <a:xfrm>
            <a:off x="460376" y="575733"/>
            <a:ext cx="7720013"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3200" b="1" dirty="0">
                <a:solidFill>
                  <a:srgbClr val="0000FF"/>
                </a:solidFill>
                <a:latin typeface="黑体" panose="02010609060101010101" pitchFamily="49" charset="-122"/>
                <a:ea typeface="黑体" panose="02010609060101010101" pitchFamily="49" charset="-122"/>
              </a:rPr>
              <a:t>快速默读课文，划分层次并归纳各层大意。</a:t>
            </a:r>
            <a:endParaRPr lang="zh-CN" altLang="en-US" sz="3200" b="1" dirty="0">
              <a:solidFill>
                <a:srgbClr val="0000FF"/>
              </a:solidFill>
              <a:latin typeface="黑体" panose="02010609060101010101" pitchFamily="49" charset="-122"/>
              <a:ea typeface="黑体" panose="02010609060101010101" pitchFamily="49" charset="-122"/>
            </a:endParaRPr>
          </a:p>
        </p:txBody>
      </p:sp>
      <p:grpSp>
        <p:nvGrpSpPr>
          <p:cNvPr id="2" name="组合 1"/>
          <p:cNvGrpSpPr/>
          <p:nvPr/>
        </p:nvGrpSpPr>
        <p:grpSpPr bwMode="auto">
          <a:xfrm>
            <a:off x="452439" y="1576918"/>
            <a:ext cx="8174037" cy="1439333"/>
            <a:chOff x="473075" y="1182688"/>
            <a:chExt cx="8174038" cy="1079500"/>
          </a:xfrm>
        </p:grpSpPr>
        <p:cxnSp>
          <p:nvCxnSpPr>
            <p:cNvPr id="13" name="直接连接符 12"/>
            <p:cNvCxnSpPr/>
            <p:nvPr/>
          </p:nvCxnSpPr>
          <p:spPr>
            <a:xfrm>
              <a:off x="3876675" y="1706563"/>
              <a:ext cx="47704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876675" y="2262188"/>
              <a:ext cx="47704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bwMode="auto">
            <a:xfrm>
              <a:off x="473075" y="1182688"/>
              <a:ext cx="3935412" cy="484748"/>
            </a:xfrm>
            <a:prstGeom prst="rect">
              <a:avLst/>
            </a:prstGeom>
          </p:spPr>
          <p:txBody>
            <a:bodyPr>
              <a:spAutoFit/>
            </a:bodyPr>
            <a:lstStyle/>
            <a:p>
              <a:pPr eaLnBrk="0" hangingPunct="0">
                <a:lnSpc>
                  <a:spcPct val="120000"/>
                </a:lnSpc>
                <a:defRPr/>
              </a:pPr>
              <a:r>
                <a:rPr lang="zh-CN" altLang="en-US" sz="3000" b="1" dirty="0">
                  <a:latin typeface="+mj-ea"/>
                  <a:ea typeface="+mj-ea"/>
                </a:rPr>
                <a:t>第一部分（　　）：</a:t>
              </a:r>
              <a:endParaRPr lang="zh-CN" altLang="en-US" sz="3000" b="1" dirty="0">
                <a:solidFill>
                  <a:srgbClr val="0000FF"/>
                </a:solidFill>
                <a:latin typeface="+mj-ea"/>
                <a:ea typeface="+mj-ea"/>
              </a:endParaRPr>
            </a:p>
          </p:txBody>
        </p:sp>
      </p:grpSp>
      <p:sp>
        <p:nvSpPr>
          <p:cNvPr id="11" name="Text Box 5"/>
          <p:cNvSpPr txBox="1">
            <a:spLocks noChangeArrowheads="1"/>
          </p:cNvSpPr>
          <p:nvPr/>
        </p:nvSpPr>
        <p:spPr bwMode="auto">
          <a:xfrm>
            <a:off x="2135189" y="1422401"/>
            <a:ext cx="1412875" cy="784830"/>
          </a:xfrm>
          <a:prstGeom prst="rect">
            <a:avLst/>
          </a:prstGeom>
          <a:noFill/>
          <a:ln>
            <a:noFill/>
          </a:ln>
        </p:spPr>
        <p:txBody>
          <a:bodyPr>
            <a:spAutoFit/>
          </a:bodyPr>
          <a:lstStyle>
            <a:lvl1pPr>
              <a:defRPr>
                <a:solidFill>
                  <a:sysClr val="windowText" lastClr="000000"/>
                </a:solidFill>
                <a:latin typeface="Arial" panose="020B0604020202020204" pitchFamily="34" charset="0"/>
                <a:ea typeface="宋体" panose="02010600030101010101" pitchFamily="2" charset="-122"/>
              </a:defRPr>
            </a:lvl1pPr>
            <a:lvl2pPr marL="742950" indent="-285750">
              <a:defRPr>
                <a:solidFill>
                  <a:sysClr val="windowText" lastClr="000000"/>
                </a:solidFill>
                <a:latin typeface="Arial" panose="020B0604020202020204" pitchFamily="34" charset="0"/>
                <a:ea typeface="宋体" panose="02010600030101010101" pitchFamily="2" charset="-122"/>
              </a:defRPr>
            </a:lvl2pPr>
            <a:lvl3pPr marL="1143000" indent="-228600">
              <a:defRPr>
                <a:solidFill>
                  <a:sysClr val="windowText" lastClr="000000"/>
                </a:solidFill>
                <a:latin typeface="Arial" panose="020B0604020202020204" pitchFamily="34" charset="0"/>
                <a:ea typeface="宋体" panose="02010600030101010101" pitchFamily="2" charset="-122"/>
              </a:defRPr>
            </a:lvl3pPr>
            <a:lvl4pPr marL="1600200" indent="-228600">
              <a:defRPr>
                <a:solidFill>
                  <a:sysClr val="windowText" lastClr="000000"/>
                </a:solidFill>
                <a:latin typeface="Arial" panose="020B0604020202020204" pitchFamily="34" charset="0"/>
                <a:ea typeface="宋体" panose="02010600030101010101" pitchFamily="2" charset="-122"/>
              </a:defRPr>
            </a:lvl4pPr>
            <a:lvl5pPr marL="2057400" indent="-22860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ctr">
              <a:lnSpc>
                <a:spcPct val="150000"/>
              </a:lnSpc>
              <a:defRPr/>
            </a:pPr>
            <a:r>
              <a:rPr lang="en-US" altLang="zh-CN" sz="3000" b="1" dirty="0">
                <a:solidFill>
                  <a:srgbClr val="FF00FF"/>
                </a:solidFill>
                <a:latin typeface="+mn-ea"/>
                <a:ea typeface="+mn-ea"/>
                <a:cs typeface="+mn-ea"/>
              </a:rPr>
              <a:t>1</a:t>
            </a:r>
            <a:r>
              <a:rPr lang="zh-CN" altLang="en-US" sz="3000" b="1" dirty="0">
                <a:solidFill>
                  <a:srgbClr val="FF00FF"/>
                </a:solidFill>
                <a:latin typeface="+mn-ea"/>
                <a:cs typeface="+mn-ea"/>
              </a:rPr>
              <a:t>～</a:t>
            </a:r>
            <a:r>
              <a:rPr lang="en-US" altLang="zh-CN" sz="3000" b="1" dirty="0">
                <a:solidFill>
                  <a:srgbClr val="FF00FF"/>
                </a:solidFill>
                <a:latin typeface="+mn-ea"/>
                <a:cs typeface="+mn-ea"/>
              </a:rPr>
              <a:t>3</a:t>
            </a:r>
            <a:endParaRPr lang="en-US" altLang="zh-CN" sz="3000" b="1" dirty="0">
              <a:solidFill>
                <a:srgbClr val="FF00FF"/>
              </a:solidFill>
              <a:latin typeface="+mn-ea"/>
              <a:ea typeface="+mn-ea"/>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upRight)">
                                      <p:cBhvr>
                                        <p:cTn id="12" dur="1000"/>
                                        <p:tgtEl>
                                          <p:spTgt spid="2"/>
                                        </p:tgtEl>
                                      </p:cBhvr>
                                    </p:animEffect>
                                  </p:childTnLst>
                                </p:cTn>
                              </p:par>
                              <p:par>
                                <p:cTn id="13" presetID="18" presetClass="entr" presetSubtype="3"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upRight)">
                                      <p:cBhvr>
                                        <p:cTn id="15" dur="1000"/>
                                        <p:tgtEl>
                                          <p:spTgt spid="3"/>
                                        </p:tgtEl>
                                      </p:cBhvr>
                                    </p:animEffect>
                                  </p:childTnLst>
                                </p:cTn>
                              </p:par>
                              <p:par>
                                <p:cTn id="16" presetID="18" presetClass="entr" presetSubtype="3"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upRight)">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800"/>
                                        <p:tgtEl>
                                          <p:spTgt spid="11"/>
                                        </p:tgtEl>
                                        <p:attrNameLst>
                                          <p:attrName>ppt_y</p:attrName>
                                        </p:attrNameLst>
                                      </p:cBhvr>
                                      <p:tavLst>
                                        <p:tav tm="0">
                                          <p:val>
                                            <p:strVal val="#ppt_y+#ppt_h*1.125000"/>
                                          </p:val>
                                        </p:tav>
                                        <p:tav tm="100000">
                                          <p:val>
                                            <p:strVal val="#ppt_y"/>
                                          </p:val>
                                        </p:tav>
                                      </p:tavLst>
                                    </p:anim>
                                    <p:animEffect transition="in" filter="wipe(up)">
                                      <p:cBhvr>
                                        <p:cTn id="24" dur="8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grpId="0" nodeType="clickEffect">
                                  <p:stCondLst>
                                    <p:cond delay="0"/>
                                  </p:stCondLst>
                                  <p:childTnLst>
                                    <p:set>
                                      <p:cBhvr>
                                        <p:cTn id="28" dur="1" fill="hold">
                                          <p:stCondLst>
                                            <p:cond delay="0"/>
                                          </p:stCondLst>
                                        </p:cTn>
                                        <p:tgtEl>
                                          <p:spTgt spid="15378"/>
                                        </p:tgtEl>
                                        <p:attrNameLst>
                                          <p:attrName>style.visibility</p:attrName>
                                        </p:attrNameLst>
                                      </p:cBhvr>
                                      <p:to>
                                        <p:strVal val="visible"/>
                                      </p:to>
                                    </p:set>
                                    <p:animEffect transition="in" filter="strips(downLeft)">
                                      <p:cBhvr>
                                        <p:cTn id="29" dur="1000"/>
                                        <p:tgtEl>
                                          <p:spTgt spid="15378"/>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800"/>
                                        <p:tgtEl>
                                          <p:spTgt spid="12"/>
                                        </p:tgtEl>
                                        <p:attrNameLst>
                                          <p:attrName>ppt_y</p:attrName>
                                        </p:attrNameLst>
                                      </p:cBhvr>
                                      <p:tavLst>
                                        <p:tav tm="0">
                                          <p:val>
                                            <p:strVal val="#ppt_y+#ppt_h*1.125000"/>
                                          </p:val>
                                        </p:tav>
                                        <p:tav tm="100000">
                                          <p:val>
                                            <p:strVal val="#ppt_y"/>
                                          </p:val>
                                        </p:tav>
                                      </p:tavLst>
                                    </p:anim>
                                    <p:animEffect transition="in" filter="wipe(up)">
                                      <p:cBhvr>
                                        <p:cTn id="35" dur="8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18" presetClass="entr" presetSubtype="12" fill="hold" grpId="0" nodeType="clickEffect">
                                  <p:stCondLst>
                                    <p:cond delay="0"/>
                                  </p:stCondLst>
                                  <p:childTnLst>
                                    <p:set>
                                      <p:cBhvr>
                                        <p:cTn id="39" dur="1" fill="hold">
                                          <p:stCondLst>
                                            <p:cond delay="0"/>
                                          </p:stCondLst>
                                        </p:cTn>
                                        <p:tgtEl>
                                          <p:spTgt spid="15375"/>
                                        </p:tgtEl>
                                        <p:attrNameLst>
                                          <p:attrName>style.visibility</p:attrName>
                                        </p:attrNameLst>
                                      </p:cBhvr>
                                      <p:to>
                                        <p:strVal val="visible"/>
                                      </p:to>
                                    </p:set>
                                    <p:animEffect transition="in" filter="strips(downLeft)">
                                      <p:cBhvr>
                                        <p:cTn id="40" dur="1000"/>
                                        <p:tgtEl>
                                          <p:spTgt spid="15375"/>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700"/>
                                        <p:tgtEl>
                                          <p:spTgt spid="10"/>
                                        </p:tgtEl>
                                        <p:attrNameLst>
                                          <p:attrName>ppt_y</p:attrName>
                                        </p:attrNameLst>
                                      </p:cBhvr>
                                      <p:tavLst>
                                        <p:tav tm="0">
                                          <p:val>
                                            <p:strVal val="#ppt_y+#ppt_h*1.125000"/>
                                          </p:val>
                                        </p:tav>
                                        <p:tav tm="100000">
                                          <p:val>
                                            <p:strVal val="#ppt_y"/>
                                          </p:val>
                                        </p:tav>
                                      </p:tavLst>
                                    </p:anim>
                                    <p:animEffect transition="in" filter="wipe(up)">
                                      <p:cBhvr>
                                        <p:cTn id="46" dur="7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18" presetClass="entr" presetSubtype="12" fill="hold" grpId="0" nodeType="clickEffect">
                                  <p:stCondLst>
                                    <p:cond delay="0"/>
                                  </p:stCondLst>
                                  <p:childTnLst>
                                    <p:set>
                                      <p:cBhvr>
                                        <p:cTn id="50" dur="1" fill="hold">
                                          <p:stCondLst>
                                            <p:cond delay="0"/>
                                          </p:stCondLst>
                                        </p:cTn>
                                        <p:tgtEl>
                                          <p:spTgt spid="15372"/>
                                        </p:tgtEl>
                                        <p:attrNameLst>
                                          <p:attrName>style.visibility</p:attrName>
                                        </p:attrNameLst>
                                      </p:cBhvr>
                                      <p:to>
                                        <p:strVal val="visible"/>
                                      </p:to>
                                    </p:set>
                                    <p:animEffect transition="in" filter="strips(downLeft)">
                                      <p:cBhvr>
                                        <p:cTn id="51" dur="1000"/>
                                        <p:tgtEl>
                                          <p:spTgt spid="15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8" grpId="0"/>
      <p:bldP spid="15375" grpId="0"/>
      <p:bldP spid="12" grpId="0"/>
      <p:bldP spid="15372" grpId="0"/>
      <p:bldP spid="10" grpId="0"/>
      <p:bldP spid="4"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7" name="组合 12"/>
          <p:cNvGrpSpPr/>
          <p:nvPr/>
        </p:nvGrpSpPr>
        <p:grpSpPr bwMode="auto">
          <a:xfrm>
            <a:off x="87314" y="143934"/>
            <a:ext cx="2295525" cy="1185333"/>
            <a:chOff x="52599" y="101562"/>
            <a:chExt cx="2295247" cy="887929"/>
          </a:xfrm>
        </p:grpSpPr>
        <p:pic>
          <p:nvPicPr>
            <p:cNvPr id="14338" name="图片 13"/>
            <p:cNvPicPr>
              <a:picLocks noChangeAspect="1" noChangeArrowheads="1"/>
            </p:cNvPicPr>
            <p:nvPr/>
          </p:nvPicPr>
          <p:blipFill>
            <a:blip r:embed="rId1" cstate="email"/>
            <a:srcRect/>
            <a:stretch>
              <a:fillRect/>
            </a:stretch>
          </p:blipFill>
          <p:spPr bwMode="auto">
            <a:xfrm>
              <a:off x="118661" y="115096"/>
              <a:ext cx="1863701" cy="694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4" descr="小天使.png"/>
            <p:cNvPicPr>
              <a:picLocks noChangeAspect="1" noChangeArrowheads="1"/>
            </p:cNvPicPr>
            <p:nvPr/>
          </p:nvPicPr>
          <p:blipFill>
            <a:blip r:embed="rId2" cstate="email"/>
            <a:srcRect/>
            <a:stretch>
              <a:fillRect/>
            </a:stretch>
          </p:blipFill>
          <p:spPr bwMode="auto">
            <a:xfrm>
              <a:off x="1593106" y="101562"/>
              <a:ext cx="754740" cy="88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图片 15"/>
            <p:cNvPicPr>
              <a:picLocks noChangeAspect="1" noChangeArrowheads="1"/>
            </p:cNvPicPr>
            <p:nvPr/>
          </p:nvPicPr>
          <p:blipFill>
            <a:blip r:embed="rId3" cstate="email"/>
            <a:srcRect/>
            <a:stretch>
              <a:fillRect/>
            </a:stretch>
          </p:blipFill>
          <p:spPr bwMode="auto">
            <a:xfrm rot="-463247">
              <a:off x="52599" y="507615"/>
              <a:ext cx="306866" cy="44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文本框 6"/>
            <p:cNvSpPr txBox="1">
              <a:spLocks noChangeArrowheads="1"/>
            </p:cNvSpPr>
            <p:nvPr/>
          </p:nvSpPr>
          <p:spPr bwMode="auto">
            <a:xfrm>
              <a:off x="240957" y="172190"/>
              <a:ext cx="1627172" cy="39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dirty="0">
                  <a:solidFill>
                    <a:srgbClr val="00B0F0"/>
                  </a:solidFill>
                  <a:latin typeface="黑体" panose="02010609060101010101" pitchFamily="49" charset="-122"/>
                  <a:ea typeface="黑体" panose="02010609060101010101" pitchFamily="49" charset="-122"/>
                </a:rPr>
                <a:t>课文品读</a:t>
              </a:r>
              <a:endParaRPr lang="zh-CN" altLang="en-US" sz="2800" b="1" dirty="0">
                <a:solidFill>
                  <a:srgbClr val="00B0F0"/>
                </a:solidFill>
                <a:latin typeface="黑体" panose="02010609060101010101" pitchFamily="49" charset="-122"/>
                <a:ea typeface="黑体" panose="02010609060101010101" pitchFamily="49" charset="-122"/>
              </a:endParaRPr>
            </a:p>
          </p:txBody>
        </p:sp>
      </p:grpSp>
      <p:sp>
        <p:nvSpPr>
          <p:cNvPr id="7" name="文本框 6"/>
          <p:cNvSpPr txBox="1">
            <a:spLocks noChangeArrowheads="1"/>
          </p:cNvSpPr>
          <p:nvPr/>
        </p:nvSpPr>
        <p:spPr bwMode="auto">
          <a:xfrm>
            <a:off x="492126" y="2004484"/>
            <a:ext cx="8234363" cy="1823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en-US" altLang="zh-CN" sz="3000" b="1" dirty="0">
                <a:latin typeface="楷体" panose="02010609060101010101" pitchFamily="49" charset="-122"/>
                <a:ea typeface="楷体" panose="02010609060101010101" pitchFamily="49" charset="-122"/>
              </a:rPr>
              <a:t>    </a:t>
            </a:r>
            <a:r>
              <a:rPr lang="zh-CN" altLang="en-US" sz="3000" b="1" dirty="0">
                <a:latin typeface="楷体" panose="02010609060101010101" pitchFamily="49" charset="-122"/>
                <a:ea typeface="楷体" panose="02010609060101010101" pitchFamily="49" charset="-122"/>
              </a:rPr>
              <a:t>1942到1944那几年，日本侵略军在冀中平原上“</a:t>
            </a:r>
            <a:r>
              <a:rPr lang="zh-CN" altLang="en-US" sz="3000" b="1" dirty="0">
                <a:solidFill>
                  <a:srgbClr val="FF0000"/>
                </a:solidFill>
                <a:latin typeface="楷体" panose="02010609060101010101" pitchFamily="49" charset="-122"/>
                <a:ea typeface="楷体" panose="02010609060101010101" pitchFamily="49" charset="-122"/>
              </a:rPr>
              <a:t>大扫荡</a:t>
            </a:r>
            <a:r>
              <a:rPr lang="zh-CN" altLang="en-US" sz="3000" b="1" dirty="0">
                <a:latin typeface="楷体" panose="02010609060101010101" pitchFamily="49" charset="-122"/>
                <a:ea typeface="楷体" panose="02010609060101010101" pitchFamily="49" charset="-122"/>
              </a:rPr>
              <a:t>”，还修筑了</a:t>
            </a:r>
            <a:r>
              <a:rPr lang="zh-CN" altLang="en-US" sz="3000" b="1" dirty="0">
                <a:solidFill>
                  <a:srgbClr val="FF0000"/>
                </a:solidFill>
                <a:latin typeface="楷体" panose="02010609060101010101" pitchFamily="49" charset="-122"/>
                <a:ea typeface="楷体" panose="02010609060101010101" pitchFamily="49" charset="-122"/>
              </a:rPr>
              <a:t>封锁沟和封锁墙，十里一碉，八里一堡</a:t>
            </a:r>
            <a:r>
              <a:rPr lang="zh-CN" altLang="en-US" sz="3000" b="1" dirty="0">
                <a:latin typeface="楷体" panose="02010609060101010101" pitchFamily="49" charset="-122"/>
                <a:ea typeface="楷体" panose="02010609060101010101" pitchFamily="49" charset="-122"/>
              </a:rPr>
              <a:t>，</a:t>
            </a:r>
            <a:r>
              <a:rPr lang="zh-CN" altLang="en-US" sz="3000" b="1" dirty="0">
                <a:solidFill>
                  <a:srgbClr val="FF0000"/>
                </a:solidFill>
                <a:latin typeface="楷体" panose="02010609060101010101" pitchFamily="49" charset="-122"/>
                <a:ea typeface="楷体" panose="02010609060101010101" pitchFamily="49" charset="-122"/>
              </a:rPr>
              <a:t>想搞垮我们的人民武装</a:t>
            </a:r>
            <a:r>
              <a:rPr lang="zh-CN" altLang="en-US" sz="3000" b="1" dirty="0">
                <a:latin typeface="楷体" panose="02010609060101010101" pitchFamily="49" charset="-122"/>
                <a:ea typeface="楷体" panose="02010609060101010101" pitchFamily="49" charset="-122"/>
              </a:rPr>
              <a:t>。</a:t>
            </a:r>
            <a:endParaRPr lang="zh-CN" altLang="en-US" sz="3000" b="1" dirty="0">
              <a:latin typeface="楷体" panose="02010609060101010101" pitchFamily="49" charset="-122"/>
              <a:ea typeface="楷体" panose="02010609060101010101" pitchFamily="49" charset="-122"/>
            </a:endParaRPr>
          </a:p>
        </p:txBody>
      </p:sp>
      <p:sp>
        <p:nvSpPr>
          <p:cNvPr id="16391" name="文本框 2"/>
          <p:cNvSpPr txBox="1">
            <a:spLocks noChangeArrowheads="1"/>
          </p:cNvSpPr>
          <p:nvPr/>
        </p:nvSpPr>
        <p:spPr bwMode="auto">
          <a:xfrm>
            <a:off x="498476" y="1210734"/>
            <a:ext cx="780694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3200" b="1" noProof="1">
                <a:solidFill>
                  <a:srgbClr val="0000FF"/>
                </a:solidFill>
                <a:latin typeface="黑体" panose="02010609060101010101" pitchFamily="49" charset="-122"/>
                <a:ea typeface="黑体" panose="02010609060101010101" pitchFamily="49" charset="-122"/>
              </a:rPr>
              <a:t>朗读第</a:t>
            </a:r>
            <a:r>
              <a:rPr lang="zh-CN" altLang="zh-CN" sz="3200" b="1" noProof="1">
                <a:solidFill>
                  <a:srgbClr val="0000FF"/>
                </a:solidFill>
                <a:latin typeface="黑体" panose="02010609060101010101" pitchFamily="49" charset="-122"/>
                <a:ea typeface="黑体" panose="02010609060101010101" pitchFamily="49" charset="-122"/>
              </a:rPr>
              <a:t>1</a:t>
            </a:r>
            <a:r>
              <a:rPr lang="zh-CN" altLang="en-US" sz="3200" b="1" noProof="1">
                <a:solidFill>
                  <a:srgbClr val="0000FF"/>
                </a:solidFill>
                <a:latin typeface="黑体" panose="02010609060101010101" pitchFamily="49" charset="-122"/>
                <a:ea typeface="黑体" panose="02010609060101010101" pitchFamily="49" charset="-122"/>
              </a:rPr>
              <a:t>自然段，了解地道战产生的背景。</a:t>
            </a:r>
            <a:endParaRPr lang="zh-CN" altLang="en-US" sz="3200" b="1" noProof="1">
              <a:solidFill>
                <a:srgbClr val="0000FF"/>
              </a:solidFill>
              <a:latin typeface="黑体" panose="02010609060101010101" pitchFamily="49" charset="-122"/>
              <a:ea typeface="黑体" panose="02010609060101010101" pitchFamily="49" charset="-122"/>
            </a:endParaRPr>
          </a:p>
        </p:txBody>
      </p:sp>
      <p:grpSp>
        <p:nvGrpSpPr>
          <p:cNvPr id="2" name="组合 1"/>
          <p:cNvGrpSpPr/>
          <p:nvPr/>
        </p:nvGrpSpPr>
        <p:grpSpPr bwMode="auto">
          <a:xfrm>
            <a:off x="566739" y="4519085"/>
            <a:ext cx="8074025" cy="1612900"/>
            <a:chOff x="566737" y="3395327"/>
            <a:chExt cx="8053751" cy="1210542"/>
          </a:xfrm>
        </p:grpSpPr>
        <p:sp>
          <p:nvSpPr>
            <p:cNvPr id="5" name="流程图: 可选过程 4"/>
            <p:cNvSpPr/>
            <p:nvPr/>
          </p:nvSpPr>
          <p:spPr>
            <a:xfrm>
              <a:off x="566737" y="3409516"/>
              <a:ext cx="8053751" cy="1196353"/>
            </a:xfrm>
            <a:prstGeom prst="flowChartAlternateProcess">
              <a:avLst/>
            </a:prstGeom>
            <a:solidFill>
              <a:srgbClr val="EBFFEC"/>
            </a:solidFill>
            <a:ln w="19050">
              <a:solidFill>
                <a:srgbClr val="74EE6E"/>
              </a:solidFill>
            </a:ln>
            <a:effectLst/>
            <a:scene3d>
              <a:camera prst="orthographicFront">
                <a:rot lat="0" lon="0" rev="0"/>
              </a:camera>
              <a:lightRig rig="contrasting"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dirty="0">
                <a:solidFill>
                  <a:srgbClr val="FECEEB"/>
                </a:solidFill>
              </a:endParaRPr>
            </a:p>
          </p:txBody>
        </p:sp>
        <p:sp>
          <p:nvSpPr>
            <p:cNvPr id="14346" name="矩形 3"/>
            <p:cNvSpPr>
              <a:spLocks noChangeArrowheads="1"/>
            </p:cNvSpPr>
            <p:nvPr/>
          </p:nvSpPr>
          <p:spPr bwMode="auto">
            <a:xfrm>
              <a:off x="668640" y="3395327"/>
              <a:ext cx="7843838" cy="935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5000"/>
                </a:lnSpc>
              </a:pPr>
              <a:r>
                <a:rPr lang="zh-CN" altLang="en-US" sz="3000" b="1" noProof="1">
                  <a:solidFill>
                    <a:srgbClr val="FF00FF"/>
                  </a:solidFill>
                  <a:latin typeface="宋体" panose="02010600030101010101" pitchFamily="2" charset="-122"/>
                </a:rPr>
                <a:t>　　历史背景：日军在冀中平原上对我们的人民武装“大扫荡”。</a:t>
              </a:r>
              <a:endParaRPr lang="zh-CN" altLang="en-US" sz="3000" dirty="0">
                <a:solidFill>
                  <a:srgbClr val="FF00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6391"/>
                                        </p:tgtEl>
                                        <p:attrNameLst>
                                          <p:attrName>style.visibility</p:attrName>
                                        </p:attrNameLst>
                                      </p:cBhvr>
                                      <p:to>
                                        <p:strVal val="visible"/>
                                      </p:to>
                                    </p:set>
                                    <p:animEffect transition="in" filter="strips(downLeft)">
                                      <p:cBhvr>
                                        <p:cTn id="7" dur="800"/>
                                        <p:tgtEl>
                                          <p:spTgt spid="1639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8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8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39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bwMode="auto">
          <a:xfrm>
            <a:off x="576264" y="1464734"/>
            <a:ext cx="4986337" cy="2400657"/>
          </a:xfrm>
          <a:prstGeom prst="rect">
            <a:avLst/>
          </a:prstGeom>
          <a:noFill/>
          <a:ln w="9525">
            <a:noFill/>
          </a:ln>
        </p:spPr>
        <p:txBody>
          <a:bodyPr>
            <a:spAutoFit/>
          </a:bodyPr>
          <a:lstStyle/>
          <a:p>
            <a:pPr>
              <a:lnSpc>
                <a:spcPct val="125000"/>
              </a:lnSpc>
              <a:spcBef>
                <a:spcPts val="0"/>
              </a:spcBef>
              <a:spcAft>
                <a:spcPts val="0"/>
              </a:spcAft>
              <a:defRPr/>
            </a:pPr>
            <a:r>
              <a:rPr lang="en-US" altLang="zh-CN" sz="3000" b="1" noProof="1">
                <a:latin typeface="楷体" panose="02010609060101010101" pitchFamily="49" charset="-122"/>
                <a:ea typeface="楷体" panose="02010609060101010101" pitchFamily="49" charset="-122"/>
              </a:rPr>
              <a:t>    </a:t>
            </a:r>
            <a:r>
              <a:rPr lang="zh-CN" altLang="en-US" sz="3000" b="1" spc="-170" noProof="1">
                <a:latin typeface="楷体" panose="02010609060101010101" pitchFamily="49" charset="-122"/>
                <a:ea typeface="楷体" panose="02010609060101010101" pitchFamily="49" charset="-122"/>
              </a:rPr>
              <a:t>为了粉碎敌人的“扫荡”，</a:t>
            </a:r>
            <a:r>
              <a:rPr lang="zh-CN" altLang="en-US" sz="3000" b="1" noProof="1">
                <a:latin typeface="楷体" panose="02010609060101010101" pitchFamily="49" charset="-122"/>
                <a:ea typeface="楷体" panose="02010609060101010101" pitchFamily="49" charset="-122"/>
              </a:rPr>
              <a:t>冀中人民在中国共产党的领导下，创造了新的斗争方式，这就是地道战。</a:t>
            </a:r>
            <a:endParaRPr lang="zh-CN" altLang="en-US" sz="3000" b="1" noProof="1">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cstate="email"/>
          <a:stretch>
            <a:fillRect/>
          </a:stretch>
        </p:blipFill>
        <p:spPr bwMode="auto">
          <a:xfrm>
            <a:off x="5752783" y="1691638"/>
            <a:ext cx="2653030" cy="2676313"/>
          </a:xfrm>
          <a:prstGeom prst="snip2DiagRect">
            <a:avLst/>
          </a:prstGeom>
          <a:solidFill>
            <a:srgbClr val="FFFFFF">
              <a:shade val="85000"/>
            </a:srgbClr>
          </a:solidFill>
          <a:ln w="88900" cap="sq">
            <a:solidFill>
              <a:srgbClr val="FFFFFF"/>
            </a:solidFill>
            <a:miter lim="800000"/>
            <a:headEnd/>
            <a:tailEnd/>
          </a:ln>
          <a:effectLst/>
          <a:scene3d>
            <a:camera prst="orthographicFront"/>
            <a:lightRig rig="twoPt" dir="t">
              <a:rot lat="0" lon="0" rev="7200000"/>
            </a:lightRig>
          </a:scene3d>
          <a:sp3d>
            <a:bevelT w="25400" h="19050"/>
            <a:contourClr>
              <a:srgbClr val="FFFFFF"/>
            </a:contourClr>
          </a:sp3d>
        </p:spPr>
      </p:pic>
      <p:grpSp>
        <p:nvGrpSpPr>
          <p:cNvPr id="13" name="组合 12"/>
          <p:cNvGrpSpPr/>
          <p:nvPr/>
        </p:nvGrpSpPr>
        <p:grpSpPr bwMode="auto">
          <a:xfrm>
            <a:off x="1014414" y="4663018"/>
            <a:ext cx="6751637" cy="1536700"/>
            <a:chOff x="889754" y="3433763"/>
            <a:chExt cx="6752772" cy="1152525"/>
          </a:xfrm>
        </p:grpSpPr>
        <p:sp>
          <p:nvSpPr>
            <p:cNvPr id="7" name="云形标注 5"/>
            <p:cNvSpPr/>
            <p:nvPr/>
          </p:nvSpPr>
          <p:spPr bwMode="auto">
            <a:xfrm>
              <a:off x="889754" y="3459163"/>
              <a:ext cx="6646392" cy="1127125"/>
            </a:xfrm>
            <a:prstGeom prst="wedgeRoundRectCallout">
              <a:avLst>
                <a:gd name="adj1" fmla="val 170"/>
                <a:gd name="adj2" fmla="val -81004"/>
                <a:gd name="adj3" fmla="val 16667"/>
              </a:avLst>
            </a:prstGeom>
            <a:solidFill>
              <a:schemeClr val="bg1"/>
            </a:solidFill>
            <a:ln w="19050">
              <a:solidFill>
                <a:srgbClr val="73E6F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8" name="文本框 6"/>
            <p:cNvSpPr txBox="1">
              <a:spLocks noChangeArrowheads="1"/>
            </p:cNvSpPr>
            <p:nvPr/>
          </p:nvSpPr>
          <p:spPr bwMode="auto">
            <a:xfrm>
              <a:off x="1105690" y="3433763"/>
              <a:ext cx="6536836" cy="900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defRPr/>
              </a:pPr>
              <a:r>
                <a:rPr lang="zh-CN" altLang="en-US" sz="3000" b="1" dirty="0">
                  <a:solidFill>
                    <a:srgbClr val="FF0000"/>
                  </a:solidFill>
                  <a:latin typeface="+mj-ea"/>
                  <a:ea typeface="+mj-ea"/>
                </a:rPr>
                <a:t>　　为粉碎敌人的扫荡，地道战应运而生。</a:t>
              </a:r>
              <a:endParaRPr lang="zh-CN" altLang="en-US" sz="3000" b="1" dirty="0">
                <a:solidFill>
                  <a:srgbClr val="FF0000"/>
                </a:solidFill>
                <a:latin typeface="+mj-ea"/>
                <a:ea typeface="+mj-ea"/>
              </a:endParaRPr>
            </a:p>
          </p:txBody>
        </p:sp>
      </p:grpSp>
      <p:cxnSp>
        <p:nvCxnSpPr>
          <p:cNvPr id="5" name="直接连接符 4"/>
          <p:cNvCxnSpPr/>
          <p:nvPr/>
        </p:nvCxnSpPr>
        <p:spPr bwMode="auto">
          <a:xfrm>
            <a:off x="1460500" y="2214033"/>
            <a:ext cx="3894138" cy="0"/>
          </a:xfrm>
          <a:prstGeom prst="line">
            <a:avLst/>
          </a:prstGeom>
          <a:ln w="28575">
            <a:solidFill>
              <a:srgbClr val="FE4D8B"/>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auto">
          <a:xfrm>
            <a:off x="1803401" y="3771900"/>
            <a:ext cx="3451225" cy="0"/>
          </a:xfrm>
          <a:prstGeom prst="line">
            <a:avLst/>
          </a:prstGeom>
          <a:ln w="28575">
            <a:solidFill>
              <a:srgbClr val="FE4D8B"/>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bwMode="auto">
          <a:xfrm>
            <a:off x="2513014" y="397933"/>
            <a:ext cx="3913187" cy="999067"/>
            <a:chOff x="2513013" y="298450"/>
            <a:chExt cx="3913187" cy="749300"/>
          </a:xfrm>
        </p:grpSpPr>
        <p:sp>
          <p:nvSpPr>
            <p:cNvPr id="9" name="双波形 8"/>
            <p:cNvSpPr/>
            <p:nvPr/>
          </p:nvSpPr>
          <p:spPr>
            <a:xfrm>
              <a:off x="2513013" y="298450"/>
              <a:ext cx="3913187" cy="749300"/>
            </a:xfrm>
            <a:prstGeom prst="doubleWave">
              <a:avLst/>
            </a:prstGeom>
            <a:solidFill>
              <a:srgbClr val="ECFF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400" b="1" noProof="1">
                <a:latin typeface="黑体" panose="02010609060101010101" pitchFamily="49" charset="-122"/>
                <a:ea typeface="黑体" panose="02010609060101010101" pitchFamily="49" charset="-122"/>
              </a:endParaRPr>
            </a:p>
          </p:txBody>
        </p:sp>
        <p:sp>
          <p:nvSpPr>
            <p:cNvPr id="15370" name="矩形 1"/>
            <p:cNvSpPr>
              <a:spLocks noChangeArrowheads="1"/>
            </p:cNvSpPr>
            <p:nvPr/>
          </p:nvSpPr>
          <p:spPr bwMode="auto">
            <a:xfrm>
              <a:off x="2757818" y="363787"/>
              <a:ext cx="3480440"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200" b="1" noProof="1">
                  <a:solidFill>
                    <a:srgbClr val="FF00FF"/>
                  </a:solidFill>
                  <a:latin typeface="黑体" panose="02010609060101010101" pitchFamily="49" charset="-122"/>
                  <a:ea typeface="黑体" panose="02010609060101010101" pitchFamily="49" charset="-122"/>
                </a:rPr>
                <a:t>地道战产生的目的</a:t>
              </a:r>
              <a:endParaRPr lang="zh-CN" altLang="en-US" sz="3200" b="1" noProof="1">
                <a:solidFill>
                  <a:srgbClr val="FF00FF"/>
                </a:solidFill>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77">
                                          <p:stCondLst>
                                            <p:cond delay="0"/>
                                          </p:stCondLst>
                                        </p:cTn>
                                        <p:tgtEl>
                                          <p:spTgt spid="6"/>
                                        </p:tgtEl>
                                      </p:cBhvr>
                                    </p:animEffect>
                                    <p:anim calcmode="lin" valueType="num">
                                      <p:cBhvr>
                                        <p:cTn id="8" dur="18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7"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7" tmFilter="0, 0; 0.125,0.2665; 0.25,0.4; 0.375,0.465; 0.5,0.5;  0.625,0.535; 0.75,0.6; 0.875,0.7335; 1,1">
                                          <p:stCondLst>
                                            <p:cond delay="667"/>
                                          </p:stCondLst>
                                        </p:cTn>
                                        <p:tgtEl>
                                          <p:spTgt spid="6"/>
                                        </p:tgtEl>
                                        <p:attrNameLst>
                                          <p:attrName>ppt_y</p:attrName>
                                        </p:attrNameLst>
                                      </p:cBhvr>
                                      <p:tavLst>
                                        <p:tav tm="0" fmla="#ppt_y-sin(pi*$)/9">
                                          <p:val>
                                            <p:fltVal val="0"/>
                                          </p:val>
                                        </p:tav>
                                        <p:tav tm="100000">
                                          <p:val>
                                            <p:fltVal val="1"/>
                                          </p:val>
                                        </p:tav>
                                      </p:tavLst>
                                    </p:anim>
                                    <p:anim calcmode="lin" valueType="num">
                                      <p:cBhvr>
                                        <p:cTn id="11" dur="328" tmFilter="0, 0; 0.125,0.2665; 0.25,0.4; 0.375,0.465; 0.5,0.5;  0.625,0.535; 0.75,0.6; 0.875,0.7335; 1,1">
                                          <p:stCondLst>
                                            <p:cond delay="1323"/>
                                          </p:stCondLst>
                                        </p:cTn>
                                        <p:tgtEl>
                                          <p:spTgt spid="6"/>
                                        </p:tgtEl>
                                        <p:attrNameLst>
                                          <p:attrName>ppt_y</p:attrName>
                                        </p:attrNameLst>
                                      </p:cBhvr>
                                      <p:tavLst>
                                        <p:tav tm="0" fmla="#ppt_y-sin(pi*$)/27">
                                          <p:val>
                                            <p:fltVal val="0"/>
                                          </p:val>
                                        </p:tav>
                                        <p:tav tm="100000">
                                          <p:val>
                                            <p:fltVal val="1"/>
                                          </p:val>
                                        </p:tav>
                                      </p:tavLst>
                                    </p:anim>
                                    <p:anim calcmode="lin" valueType="num">
                                      <p:cBhvr>
                                        <p:cTn id="12" dur="169" tmFilter="0, 0; 0.125,0.2665; 0.25,0.4; 0.375,0.465; 0.5,0.5;  0.625,0.535; 0.75,0.6; 0.875,0.7335; 1,1">
                                          <p:stCondLst>
                                            <p:cond delay="1652"/>
                                          </p:stCondLst>
                                        </p:cTn>
                                        <p:tgtEl>
                                          <p:spTgt spid="6"/>
                                        </p:tgtEl>
                                        <p:attrNameLst>
                                          <p:attrName>ppt_y</p:attrName>
                                        </p:attrNameLst>
                                      </p:cBhvr>
                                      <p:tavLst>
                                        <p:tav tm="0" fmla="#ppt_y-sin(pi*$)/81">
                                          <p:val>
                                            <p:fltVal val="0"/>
                                          </p:val>
                                        </p:tav>
                                        <p:tav tm="100000">
                                          <p:val>
                                            <p:fltVal val="1"/>
                                          </p:val>
                                        </p:tav>
                                      </p:tavLst>
                                    </p:anim>
                                    <p:animScale>
                                      <p:cBhvr>
                                        <p:cTn id="13" dur="30">
                                          <p:stCondLst>
                                            <p:cond delay="647"/>
                                          </p:stCondLst>
                                        </p:cTn>
                                        <p:tgtEl>
                                          <p:spTgt spid="6"/>
                                        </p:tgtEl>
                                      </p:cBhvr>
                                      <p:to x="100000" y="60000"/>
                                    </p:animScale>
                                    <p:animScale>
                                      <p:cBhvr>
                                        <p:cTn id="14" dur="169" decel="50000">
                                          <p:stCondLst>
                                            <p:cond delay="677"/>
                                          </p:stCondLst>
                                        </p:cTn>
                                        <p:tgtEl>
                                          <p:spTgt spid="6"/>
                                        </p:tgtEl>
                                      </p:cBhvr>
                                      <p:to x="100000" y="100000"/>
                                    </p:animScale>
                                    <p:animScale>
                                      <p:cBhvr>
                                        <p:cTn id="15" dur="30">
                                          <p:stCondLst>
                                            <p:cond delay="1303"/>
                                          </p:stCondLst>
                                        </p:cTn>
                                        <p:tgtEl>
                                          <p:spTgt spid="6"/>
                                        </p:tgtEl>
                                      </p:cBhvr>
                                      <p:to x="100000" y="80000"/>
                                    </p:animScale>
                                    <p:animScale>
                                      <p:cBhvr>
                                        <p:cTn id="16" dur="169" decel="50000">
                                          <p:stCondLst>
                                            <p:cond delay="1333"/>
                                          </p:stCondLst>
                                        </p:cTn>
                                        <p:tgtEl>
                                          <p:spTgt spid="6"/>
                                        </p:tgtEl>
                                      </p:cBhvr>
                                      <p:to x="100000" y="100000"/>
                                    </p:animScale>
                                    <p:animScale>
                                      <p:cBhvr>
                                        <p:cTn id="17" dur="30">
                                          <p:stCondLst>
                                            <p:cond delay="1632"/>
                                          </p:stCondLst>
                                        </p:cTn>
                                        <p:tgtEl>
                                          <p:spTgt spid="6"/>
                                        </p:tgtEl>
                                      </p:cBhvr>
                                      <p:to x="100000" y="90000"/>
                                    </p:animScale>
                                    <p:animScale>
                                      <p:cBhvr>
                                        <p:cTn id="18" dur="169" decel="50000">
                                          <p:stCondLst>
                                            <p:cond delay="1662"/>
                                          </p:stCondLst>
                                        </p:cTn>
                                        <p:tgtEl>
                                          <p:spTgt spid="6"/>
                                        </p:tgtEl>
                                      </p:cBhvr>
                                      <p:to x="100000" y="100000"/>
                                    </p:animScale>
                                    <p:animScale>
                                      <p:cBhvr>
                                        <p:cTn id="19" dur="30">
                                          <p:stCondLst>
                                            <p:cond delay="1801"/>
                                          </p:stCondLst>
                                        </p:cTn>
                                        <p:tgtEl>
                                          <p:spTgt spid="6"/>
                                        </p:tgtEl>
                                      </p:cBhvr>
                                      <p:to x="100000" y="95000"/>
                                    </p:animScale>
                                    <p:animScale>
                                      <p:cBhvr>
                                        <p:cTn id="20" dur="169" decel="50000">
                                          <p:stCondLst>
                                            <p:cond delay="1831"/>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1)">
                                      <p:cBhvr>
                                        <p:cTn id="25" dur="700"/>
                                        <p:tgtEl>
                                          <p:spTgt spid="3"/>
                                        </p:tgtEl>
                                      </p:cBhvr>
                                    </p:animEffect>
                                  </p:childTnLst>
                                </p:cTn>
                              </p:par>
                              <p:par>
                                <p:cTn id="26" presetID="21" presetClass="entr" presetSubtype="1"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heel(1)">
                                      <p:cBhvr>
                                        <p:cTn id="28" dur="7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p:tgtEl>
                                          <p:spTgt spid="13"/>
                                        </p:tgtEl>
                                        <p:attrNameLst>
                                          <p:attrName>ppt_y</p:attrName>
                                        </p:attrNameLst>
                                      </p:cBhvr>
                                      <p:tavLst>
                                        <p:tav tm="0">
                                          <p:val>
                                            <p:strVal val="#ppt_y+#ppt_h*1.125000"/>
                                          </p:val>
                                        </p:tav>
                                        <p:tav tm="100000">
                                          <p:val>
                                            <p:strVal val="#ppt_y"/>
                                          </p:val>
                                        </p:tav>
                                      </p:tavLst>
                                    </p:anim>
                                    <p:animEffect transition="in" filter="wipe(up)">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679450" y="690033"/>
            <a:ext cx="5330825"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3200" b="1">
                <a:latin typeface="楷体" panose="02010609060101010101" pitchFamily="49" charset="-122"/>
                <a:ea typeface="楷体" panose="02010609060101010101" pitchFamily="49" charset="-122"/>
              </a:rPr>
              <a:t>    说起地道战，简直是个奇迹。</a:t>
            </a:r>
            <a:endParaRPr lang="zh-CN" altLang="en-US" sz="3200" b="1">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679450" y="1602318"/>
            <a:ext cx="11811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00FF"/>
                </a:solidFill>
                <a:latin typeface="楷体" panose="02010609060101010101" pitchFamily="49" charset="-122"/>
                <a:ea typeface="楷体" panose="02010609060101010101" pitchFamily="49" charset="-122"/>
              </a:rPr>
              <a:t>奇迹</a:t>
            </a:r>
            <a:endParaRPr lang="zh-CN" altLang="en-US" sz="3200" b="1">
              <a:solidFill>
                <a:srgbClr val="FF00FF"/>
              </a:solidFill>
              <a:latin typeface="楷体" panose="02010609060101010101" pitchFamily="49" charset="-122"/>
              <a:ea typeface="楷体" panose="02010609060101010101" pitchFamily="49" charset="-122"/>
            </a:endParaRPr>
          </a:p>
        </p:txBody>
      </p:sp>
      <p:grpSp>
        <p:nvGrpSpPr>
          <p:cNvPr id="4" name="组合 6"/>
          <p:cNvGrpSpPr/>
          <p:nvPr/>
        </p:nvGrpSpPr>
        <p:grpSpPr bwMode="auto">
          <a:xfrm>
            <a:off x="2317750" y="1576918"/>
            <a:ext cx="2305050" cy="859367"/>
            <a:chOff x="7695" y="3389"/>
            <a:chExt cx="3631" cy="1014"/>
          </a:xfrm>
        </p:grpSpPr>
        <p:sp>
          <p:nvSpPr>
            <p:cNvPr id="5" name="圆角矩形标注 4"/>
            <p:cNvSpPr/>
            <p:nvPr/>
          </p:nvSpPr>
          <p:spPr>
            <a:xfrm>
              <a:off x="7695" y="3389"/>
              <a:ext cx="3631" cy="1014"/>
            </a:xfrm>
            <a:prstGeom prst="wedgeRoundRectCallout">
              <a:avLst>
                <a:gd name="adj1" fmla="val -67302"/>
                <a:gd name="adj2" fmla="val 24278"/>
                <a:gd name="adj3" fmla="val 16667"/>
              </a:avLst>
            </a:prstGeom>
            <a:noFill/>
            <a:ln w="19050">
              <a:solidFill>
                <a:srgbClr val="2ACFFE"/>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6" name="文本框 5"/>
            <p:cNvSpPr txBox="1">
              <a:spLocks noChangeArrowheads="1"/>
            </p:cNvSpPr>
            <p:nvPr/>
          </p:nvSpPr>
          <p:spPr bwMode="auto">
            <a:xfrm>
              <a:off x="7765" y="3406"/>
              <a:ext cx="3523" cy="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3200" b="1" dirty="0">
                  <a:solidFill>
                    <a:srgbClr val="00B050"/>
                  </a:solidFill>
                  <a:latin typeface="+mj-ea"/>
                  <a:ea typeface="+mj-ea"/>
                </a:rPr>
                <a:t>惊叹、赞美</a:t>
              </a:r>
              <a:endParaRPr lang="zh-CN" altLang="en-US" sz="3200" b="1" dirty="0">
                <a:solidFill>
                  <a:srgbClr val="00B050"/>
                </a:solidFill>
                <a:latin typeface="+mj-ea"/>
                <a:ea typeface="+mj-ea"/>
              </a:endParaRPr>
            </a:p>
          </p:txBody>
        </p:sp>
      </p:grpSp>
      <p:sp>
        <p:nvSpPr>
          <p:cNvPr id="7" name="文本框 6"/>
          <p:cNvSpPr txBox="1"/>
          <p:nvPr/>
        </p:nvSpPr>
        <p:spPr>
          <a:xfrm>
            <a:off x="687692" y="2668603"/>
            <a:ext cx="5128327" cy="732508"/>
          </a:xfrm>
          <a:prstGeom prst="rect">
            <a:avLst/>
          </a:prstGeom>
          <a:noFill/>
        </p:spPr>
        <p:txBody>
          <a:bodyPr wrap="none">
            <a:spAutoFit/>
          </a:bodyPr>
          <a:lstStyle/>
          <a:p>
            <a:pPr marL="0" lvl="8">
              <a:lnSpc>
                <a:spcPct val="130000"/>
              </a:lnSpc>
              <a:buFont typeface="Wingdings" panose="05000000000000000000" charset="0"/>
              <a:buNone/>
              <a:defRPr/>
            </a:pPr>
            <a:r>
              <a:rPr lang="zh-CN" altLang="en-US" sz="3200" b="1" dirty="0">
                <a:solidFill>
                  <a:srgbClr val="FF0000"/>
                </a:solidFill>
                <a:latin typeface="黑体" panose="02010609060101010101" pitchFamily="49" charset="-122"/>
                <a:ea typeface="黑体" panose="02010609060101010101" pitchFamily="49" charset="-122"/>
                <a:sym typeface="+mn-ea"/>
              </a:rPr>
              <a:t>这句话在文中有什么作用？</a:t>
            </a:r>
            <a:endParaRPr lang="zh-CN" altLang="en-US" sz="3200" b="1" dirty="0">
              <a:solidFill>
                <a:srgbClr val="FF0000"/>
              </a:solidFill>
              <a:latin typeface="黑体" panose="02010609060101010101" pitchFamily="49" charset="-122"/>
              <a:ea typeface="黑体" panose="02010609060101010101" pitchFamily="49" charset="-122"/>
              <a:sym typeface="+mn-ea"/>
            </a:endParaRPr>
          </a:p>
        </p:txBody>
      </p:sp>
      <p:pic>
        <p:nvPicPr>
          <p:cNvPr id="8" name="图片 7"/>
          <p:cNvPicPr>
            <a:picLocks noChangeAspect="1"/>
          </p:cNvPicPr>
          <p:nvPr/>
        </p:nvPicPr>
        <p:blipFill rotWithShape="1">
          <a:blip r:embed="rId1" cstate="email"/>
          <a:srcRect/>
          <a:stretch>
            <a:fillRect/>
          </a:stretch>
        </p:blipFill>
        <p:spPr>
          <a:xfrm>
            <a:off x="5967368" y="906368"/>
            <a:ext cx="2453423" cy="2347665"/>
          </a:xfrm>
          <a:prstGeom prst="roundRect">
            <a:avLst/>
          </a:prstGeom>
          <a:effectLst>
            <a:softEdge rad="63500"/>
          </a:effectLst>
        </p:spPr>
      </p:pic>
      <p:grpSp>
        <p:nvGrpSpPr>
          <p:cNvPr id="15" name="组合 14"/>
          <p:cNvGrpSpPr/>
          <p:nvPr/>
        </p:nvGrpSpPr>
        <p:grpSpPr bwMode="auto">
          <a:xfrm>
            <a:off x="687388" y="3841751"/>
            <a:ext cx="7753350" cy="2224616"/>
            <a:chOff x="1824355" y="2919760"/>
            <a:chExt cx="7751559" cy="1669267"/>
          </a:xfrm>
        </p:grpSpPr>
        <p:pic>
          <p:nvPicPr>
            <p:cNvPr id="16393" name="图片 10"/>
            <p:cNvPicPr>
              <a:picLocks noChangeAspect="1" noChangeArrowheads="1"/>
            </p:cNvPicPr>
            <p:nvPr/>
          </p:nvPicPr>
          <p:blipFill>
            <a:blip r:embed="rId2" cstate="email"/>
            <a:srcRect/>
            <a:stretch>
              <a:fillRect/>
            </a:stretch>
          </p:blipFill>
          <p:spPr bwMode="auto">
            <a:xfrm>
              <a:off x="1824355" y="2919760"/>
              <a:ext cx="1118410" cy="1669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4" name="组合 13"/>
            <p:cNvGrpSpPr/>
            <p:nvPr/>
          </p:nvGrpSpPr>
          <p:grpSpPr bwMode="auto">
            <a:xfrm>
              <a:off x="3195638" y="3148471"/>
              <a:ext cx="6380276" cy="1362732"/>
              <a:chOff x="2743554" y="3150663"/>
              <a:chExt cx="6380276" cy="1362732"/>
            </a:xfrm>
          </p:grpSpPr>
          <p:sp>
            <p:nvSpPr>
              <p:cNvPr id="13" name="对话气泡: 圆角矩形 12"/>
              <p:cNvSpPr/>
              <p:nvPr/>
            </p:nvSpPr>
            <p:spPr>
              <a:xfrm>
                <a:off x="2743554" y="3150663"/>
                <a:ext cx="6361230" cy="1362732"/>
              </a:xfrm>
              <a:prstGeom prst="wedgeRoundRectCallout">
                <a:avLst>
                  <a:gd name="adj1" fmla="val -56344"/>
                  <a:gd name="adj2" fmla="val 1340"/>
                  <a:gd name="adj3" fmla="val 16667"/>
                </a:avLst>
              </a:prstGeom>
              <a:solidFill>
                <a:srgbClr val="FFFFCC"/>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16396" name="文本框 11"/>
              <p:cNvSpPr txBox="1">
                <a:spLocks noChangeArrowheads="1"/>
              </p:cNvSpPr>
              <p:nvPr/>
            </p:nvSpPr>
            <p:spPr bwMode="auto">
              <a:xfrm>
                <a:off x="2763062" y="3185313"/>
                <a:ext cx="6360768" cy="993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5000"/>
                  </a:lnSpc>
                </a:pPr>
                <a:r>
                  <a:rPr lang="zh-CN" altLang="en-US" sz="3200" b="1">
                    <a:solidFill>
                      <a:srgbClr val="0000FF"/>
                    </a:solidFill>
                    <a:latin typeface="宋体" panose="02010600030101010101" pitchFamily="2" charset="-122"/>
                  </a:rPr>
                  <a:t>　　总起句，为下文介绍地道的式样和特点做了铺垫。</a:t>
                </a:r>
                <a:endParaRPr lang="zh-CN" altLang="en-US" sz="320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8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8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7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700"/>
                                        <p:tgtEl>
                                          <p:spTgt spid="4"/>
                                        </p:tgtEl>
                                      </p:cBhvr>
                                    </p:animEffect>
                                    <p:anim calcmode="lin" valueType="num">
                                      <p:cBhvr>
                                        <p:cTn id="21" dur="700" fill="hold"/>
                                        <p:tgtEl>
                                          <p:spTgt spid="4"/>
                                        </p:tgtEl>
                                        <p:attrNameLst>
                                          <p:attrName>ppt_x</p:attrName>
                                        </p:attrNameLst>
                                      </p:cBhvr>
                                      <p:tavLst>
                                        <p:tav tm="0">
                                          <p:val>
                                            <p:strVal val="#ppt_x"/>
                                          </p:val>
                                        </p:tav>
                                        <p:tav tm="100000">
                                          <p:val>
                                            <p:strVal val="#ppt_x"/>
                                          </p:val>
                                        </p:tav>
                                      </p:tavLst>
                                    </p:anim>
                                    <p:anim calcmode="lin" valueType="num">
                                      <p:cBhvr>
                                        <p:cTn id="22" dur="7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800" fill="hold">
                                          <p:stCondLst>
                                            <p:cond delay="0"/>
                                          </p:stCondLst>
                                        </p:cTn>
                                        <p:tgtEl>
                                          <p:spTgt spid="7"/>
                                        </p:tgtEl>
                                        <p:attrNameLst>
                                          <p:attrName>style.visibility</p:attrName>
                                        </p:attrNameLst>
                                      </p:cBhvr>
                                      <p:to>
                                        <p:strVal val="visible"/>
                                      </p:to>
                                    </p:set>
                                    <p:animEffect transition="in" filter="diamond(in)">
                                      <p:cBhvr>
                                        <p:cTn id="27" dur="8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2" name="圆角矩形 3"/>
          <p:cNvSpPr/>
          <p:nvPr/>
        </p:nvSpPr>
        <p:spPr>
          <a:xfrm>
            <a:off x="6343651" y="2556933"/>
            <a:ext cx="1679575" cy="620184"/>
          </a:xfrm>
          <a:prstGeom prst="roundRect">
            <a:avLst/>
          </a:prstGeom>
          <a:solidFill>
            <a:srgbClr val="BFFF8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3" name="文本框 2"/>
          <p:cNvSpPr txBox="1">
            <a:spLocks noChangeArrowheads="1"/>
          </p:cNvSpPr>
          <p:nvPr/>
        </p:nvSpPr>
        <p:spPr bwMode="auto">
          <a:xfrm>
            <a:off x="573088" y="2366434"/>
            <a:ext cx="8026400"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32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在广阔平原的地底下，挖了不计其数的地道，横的，竖的，直的，弯的，家家相连，村村相通。</a:t>
            </a:r>
            <a:endParaRPr lang="zh-CN" altLang="en-US" sz="3200" b="1">
              <a:latin typeface="楷体" panose="02010609060101010101" pitchFamily="49" charset="-122"/>
              <a:ea typeface="楷体" panose="02010609060101010101" pitchFamily="49" charset="-122"/>
            </a:endParaRPr>
          </a:p>
        </p:txBody>
      </p:sp>
      <p:grpSp>
        <p:nvGrpSpPr>
          <p:cNvPr id="4" name="组合 3"/>
          <p:cNvGrpSpPr/>
          <p:nvPr/>
        </p:nvGrpSpPr>
        <p:grpSpPr bwMode="auto">
          <a:xfrm>
            <a:off x="939801" y="5058834"/>
            <a:ext cx="3065463" cy="1132417"/>
            <a:chOff x="1448" y="5388"/>
            <a:chExt cx="4450" cy="1338"/>
          </a:xfrm>
        </p:grpSpPr>
        <p:sp>
          <p:nvSpPr>
            <p:cNvPr id="5" name="横卷形 12"/>
            <p:cNvSpPr/>
            <p:nvPr/>
          </p:nvSpPr>
          <p:spPr>
            <a:xfrm>
              <a:off x="1448" y="5388"/>
              <a:ext cx="4309" cy="1338"/>
            </a:xfrm>
            <a:prstGeom prst="horizontalScroll">
              <a:avLst/>
            </a:prstGeom>
            <a:solidFill>
              <a:srgbClr val="D7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17414" name="文本框 2"/>
            <p:cNvSpPr txBox="1">
              <a:spLocks noChangeArrowheads="1"/>
            </p:cNvSpPr>
            <p:nvPr/>
          </p:nvSpPr>
          <p:spPr bwMode="auto">
            <a:xfrm>
              <a:off x="1630" y="5576"/>
              <a:ext cx="4268" cy="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3200" b="1">
                  <a:solidFill>
                    <a:srgbClr val="0000FF"/>
                  </a:solidFill>
                  <a:latin typeface="宋体" panose="02010600030101010101" pitchFamily="2" charset="-122"/>
                </a:rPr>
                <a:t>地道的范围广。</a:t>
              </a:r>
              <a:endParaRPr lang="zh-CN" altLang="en-US" sz="3200" b="1">
                <a:solidFill>
                  <a:srgbClr val="0000FF"/>
                </a:solidFill>
                <a:latin typeface="宋体" panose="02010600030101010101" pitchFamily="2" charset="-122"/>
              </a:endParaRPr>
            </a:p>
          </p:txBody>
        </p:sp>
      </p:grpSp>
      <p:grpSp>
        <p:nvGrpSpPr>
          <p:cNvPr id="6" name="组合 5"/>
          <p:cNvGrpSpPr/>
          <p:nvPr/>
        </p:nvGrpSpPr>
        <p:grpSpPr bwMode="auto">
          <a:xfrm>
            <a:off x="4248151" y="1424518"/>
            <a:ext cx="2946070" cy="793749"/>
            <a:chOff x="4698347" y="1050194"/>
            <a:chExt cx="2946729" cy="596043"/>
          </a:xfrm>
        </p:grpSpPr>
        <p:sp>
          <p:nvSpPr>
            <p:cNvPr id="8" name="椭圆形标注 4"/>
            <p:cNvSpPr/>
            <p:nvPr/>
          </p:nvSpPr>
          <p:spPr bwMode="auto">
            <a:xfrm>
              <a:off x="4698347" y="1050194"/>
              <a:ext cx="2764456" cy="596043"/>
            </a:xfrm>
            <a:prstGeom prst="borderCallout1">
              <a:avLst>
                <a:gd name="adj1" fmla="val 134033"/>
                <a:gd name="adj2" fmla="val 116085"/>
                <a:gd name="adj3" fmla="val 39773"/>
                <a:gd name="adj4" fmla="val 100993"/>
              </a:avLst>
            </a:prstGeom>
            <a:noFill/>
            <a:ln w="19050">
              <a:solidFill>
                <a:srgbClr val="01BB0E"/>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solidFill>
                  <a:srgbClr val="FF0000"/>
                </a:solidFill>
              </a:endParaRPr>
            </a:p>
          </p:txBody>
        </p:sp>
        <p:sp>
          <p:nvSpPr>
            <p:cNvPr id="17417" name="文本框 5"/>
            <p:cNvSpPr txBox="1">
              <a:spLocks noChangeArrowheads="1"/>
            </p:cNvSpPr>
            <p:nvPr/>
          </p:nvSpPr>
          <p:spPr bwMode="auto">
            <a:xfrm>
              <a:off x="4755498" y="1050194"/>
              <a:ext cx="2889578" cy="416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a:solidFill>
                    <a:srgbClr val="FF0000"/>
                  </a:solidFill>
                  <a:latin typeface="宋体" panose="02010600030101010101" pitchFamily="2" charset="-122"/>
                </a:rPr>
                <a:t>地道的数量多。</a:t>
              </a:r>
              <a:endParaRPr lang="zh-CN" altLang="en-US" sz="3000" b="1">
                <a:solidFill>
                  <a:srgbClr val="FF0000"/>
                </a:solidFill>
                <a:latin typeface="宋体" panose="02010600030101010101" pitchFamily="2" charset="-122"/>
              </a:endParaRPr>
            </a:p>
          </p:txBody>
        </p:sp>
      </p:grpSp>
      <p:sp>
        <p:nvSpPr>
          <p:cNvPr id="10" name="文本框 9"/>
          <p:cNvSpPr txBox="1">
            <a:spLocks noChangeArrowheads="1"/>
          </p:cNvSpPr>
          <p:nvPr/>
        </p:nvSpPr>
        <p:spPr bwMode="auto">
          <a:xfrm>
            <a:off x="1795464" y="3285067"/>
            <a:ext cx="472757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FF00FF"/>
                </a:solidFill>
                <a:latin typeface="楷体" panose="02010609060101010101" pitchFamily="49" charset="-122"/>
                <a:ea typeface="楷体" panose="02010609060101010101" pitchFamily="49" charset="-122"/>
              </a:rPr>
              <a:t>横    竖    直    弯  </a:t>
            </a:r>
            <a:endParaRPr lang="zh-CN" altLang="en-US" sz="3200" b="1">
              <a:solidFill>
                <a:srgbClr val="FF00FF"/>
              </a:solidFill>
              <a:latin typeface="楷体" panose="02010609060101010101" pitchFamily="49" charset="-122"/>
              <a:ea typeface="楷体" panose="02010609060101010101" pitchFamily="49" charset="-122"/>
            </a:endParaRPr>
          </a:p>
        </p:txBody>
      </p:sp>
      <p:grpSp>
        <p:nvGrpSpPr>
          <p:cNvPr id="11" name="组合 10"/>
          <p:cNvGrpSpPr/>
          <p:nvPr/>
        </p:nvGrpSpPr>
        <p:grpSpPr bwMode="auto">
          <a:xfrm>
            <a:off x="4730751" y="5107517"/>
            <a:ext cx="3188965" cy="939800"/>
            <a:chOff x="7539" y="5479"/>
            <a:chExt cx="5023" cy="1112"/>
          </a:xfrm>
        </p:grpSpPr>
        <p:sp>
          <p:nvSpPr>
            <p:cNvPr id="12" name="线形标注 2 8"/>
            <p:cNvSpPr/>
            <p:nvPr/>
          </p:nvSpPr>
          <p:spPr>
            <a:xfrm>
              <a:off x="7539" y="5479"/>
              <a:ext cx="4841" cy="1112"/>
            </a:xfrm>
            <a:prstGeom prst="borderCallout1">
              <a:avLst>
                <a:gd name="adj1" fmla="val -8277"/>
                <a:gd name="adj2" fmla="val 41047"/>
                <a:gd name="adj3" fmla="val -110923"/>
                <a:gd name="adj4" fmla="val 35013"/>
              </a:avLst>
            </a:prstGeom>
            <a:noFill/>
            <a:ln w="12700">
              <a:solidFill>
                <a:srgbClr val="FF00F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17421" name="文本框 9"/>
            <p:cNvSpPr txBox="1">
              <a:spLocks noChangeArrowheads="1"/>
            </p:cNvSpPr>
            <p:nvPr/>
          </p:nvSpPr>
          <p:spPr bwMode="auto">
            <a:xfrm>
              <a:off x="7729" y="5565"/>
              <a:ext cx="4833"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6600FF"/>
                  </a:solidFill>
                  <a:latin typeface="宋体" panose="02010600030101010101" pitchFamily="2" charset="-122"/>
                  <a:sym typeface="宋体" panose="02010600030101010101" pitchFamily="2" charset="-122"/>
                </a:rPr>
                <a:t>地道的式样多。</a:t>
              </a:r>
              <a:endParaRPr lang="zh-CN" altLang="en-US" sz="3200" b="1">
                <a:solidFill>
                  <a:srgbClr val="6600FF"/>
                </a:solidFill>
                <a:latin typeface="宋体" panose="02010600030101010101" pitchFamily="2" charset="-122"/>
                <a:sym typeface="宋体" panose="02010600030101010101" pitchFamily="2" charset="-122"/>
              </a:endParaRPr>
            </a:p>
          </p:txBody>
        </p:sp>
      </p:grpSp>
      <p:cxnSp>
        <p:nvCxnSpPr>
          <p:cNvPr id="14" name="直接连接符 13"/>
          <p:cNvCxnSpPr/>
          <p:nvPr/>
        </p:nvCxnSpPr>
        <p:spPr>
          <a:xfrm flipV="1">
            <a:off x="6789738" y="4021667"/>
            <a:ext cx="1770062" cy="0"/>
          </a:xfrm>
          <a:prstGeom prst="line">
            <a:avLst/>
          </a:prstGeom>
          <a:ln w="28575">
            <a:solidFill>
              <a:srgbClr val="FD5F7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84214" y="4857751"/>
            <a:ext cx="1824037" cy="0"/>
          </a:xfrm>
          <a:prstGeom prst="line">
            <a:avLst/>
          </a:prstGeom>
          <a:ln w="28575">
            <a:solidFill>
              <a:srgbClr val="FD5F79"/>
            </a:solidFill>
          </a:ln>
        </p:spPr>
        <p:style>
          <a:lnRef idx="1">
            <a:schemeClr val="accent1"/>
          </a:lnRef>
          <a:fillRef idx="0">
            <a:schemeClr val="accent1"/>
          </a:fillRef>
          <a:effectRef idx="0">
            <a:schemeClr val="accent1"/>
          </a:effectRef>
          <a:fontRef idx="minor">
            <a:schemeClr val="tx1"/>
          </a:fontRef>
        </p:style>
      </p:cxnSp>
      <p:sp>
        <p:nvSpPr>
          <p:cNvPr id="19466" name="文本框 15"/>
          <p:cNvSpPr txBox="1">
            <a:spLocks noChangeArrowheads="1"/>
          </p:cNvSpPr>
          <p:nvPr/>
        </p:nvSpPr>
        <p:spPr bwMode="auto">
          <a:xfrm>
            <a:off x="584201" y="438151"/>
            <a:ext cx="65710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3200" b="1" noProof="1">
                <a:solidFill>
                  <a:srgbClr val="0000FF"/>
                </a:solidFill>
                <a:latin typeface="黑体" panose="02010609060101010101" pitchFamily="49" charset="-122"/>
                <a:ea typeface="黑体" panose="02010609060101010101" pitchFamily="49" charset="-122"/>
              </a:rPr>
              <a:t>朗读第</a:t>
            </a:r>
            <a:r>
              <a:rPr lang="zh-CN" altLang="zh-CN" sz="3200" b="1" noProof="1">
                <a:solidFill>
                  <a:srgbClr val="0000FF"/>
                </a:solidFill>
                <a:latin typeface="黑体" panose="02010609060101010101" pitchFamily="49" charset="-122"/>
                <a:ea typeface="黑体" panose="02010609060101010101" pitchFamily="49" charset="-122"/>
              </a:rPr>
              <a:t>3</a:t>
            </a:r>
            <a:r>
              <a:rPr lang="zh-CN" altLang="en-US" sz="3200" b="1" noProof="1">
                <a:solidFill>
                  <a:srgbClr val="0000FF"/>
                </a:solidFill>
                <a:latin typeface="黑体" panose="02010609060101010101" pitchFamily="49" charset="-122"/>
                <a:ea typeface="黑体" panose="02010609060101010101" pitchFamily="49" charset="-122"/>
              </a:rPr>
              <a:t>自然段，了解地道的式样。</a:t>
            </a:r>
            <a:endParaRPr lang="zh-CN" altLang="en-US" sz="3200" b="1" noProof="1">
              <a:solidFill>
                <a:srgbClr val="0000FF"/>
              </a:solidFill>
              <a:latin typeface="黑体" panose="02010609060101010101" pitchFamily="49" charset="-122"/>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9466"/>
                                        </p:tgtEl>
                                        <p:attrNameLst>
                                          <p:attrName>style.visibility</p:attrName>
                                        </p:attrNameLst>
                                      </p:cBhvr>
                                      <p:to>
                                        <p:strVal val="visible"/>
                                      </p:to>
                                    </p:set>
                                    <p:animEffect transition="in" filter="barn(inVertical)">
                                      <p:cBhvr>
                                        <p:cTn id="7" dur="700"/>
                                        <p:tgtEl>
                                          <p:spTgt spid="1946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righ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500"/>
                            </p:stCondLst>
                            <p:childTnLst>
                              <p:par>
                                <p:cTn id="39" presetID="22"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9" presetClass="entr" presetSubtype="0"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ppt_x</p:attrName>
                                        </p:attrNameLst>
                                      </p:cBhvr>
                                      <p:tavLst>
                                        <p:tav tm="0">
                                          <p:val>
                                            <p:strVal val="#ppt_x-.2"/>
                                          </p:val>
                                        </p:tav>
                                        <p:tav tm="100000">
                                          <p:val>
                                            <p:strVal val="#ppt_x"/>
                                          </p:val>
                                        </p:tav>
                                      </p:tavLst>
                                    </p:anim>
                                    <p:anim calcmode="lin" valueType="num">
                                      <p:cBhvr>
                                        <p:cTn id="4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10" grpId="0"/>
      <p:bldP spid="1946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631825" y="1384300"/>
            <a:ext cx="7869238" cy="297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5000"/>
              </a:lnSpc>
            </a:pPr>
            <a:r>
              <a:rPr lang="en-US" altLang="zh-CN" sz="3000" b="1">
                <a:latin typeface="楷体" panose="02010609060101010101" pitchFamily="49" charset="-122"/>
                <a:ea typeface="楷体" panose="02010609060101010101" pitchFamily="49" charset="-122"/>
              </a:rPr>
              <a:t>    </a:t>
            </a:r>
            <a:r>
              <a:rPr lang="zh-CN" altLang="en-US" sz="3000" b="1">
                <a:solidFill>
                  <a:srgbClr val="00B050"/>
                </a:solidFill>
                <a:latin typeface="楷体" panose="02010609060101010101" pitchFamily="49" charset="-122"/>
                <a:ea typeface="楷体" panose="02010609060101010101" pitchFamily="49" charset="-122"/>
              </a:rPr>
              <a:t>敌人来了</a:t>
            </a:r>
            <a:r>
              <a:rPr lang="zh-CN" altLang="en-US" sz="3000" b="1">
                <a:latin typeface="楷体" panose="02010609060101010101" pitchFamily="49" charset="-122"/>
                <a:ea typeface="楷体" panose="02010609060101010101" pitchFamily="49" charset="-122"/>
              </a:rPr>
              <a:t>，我们就</a:t>
            </a:r>
            <a:r>
              <a:rPr lang="zh-CN" altLang="en-US" sz="3000" b="1">
                <a:solidFill>
                  <a:srgbClr val="FF00FF"/>
                </a:solidFill>
                <a:latin typeface="楷体" panose="02010609060101010101" pitchFamily="49" charset="-122"/>
                <a:ea typeface="楷体" panose="02010609060101010101" pitchFamily="49" charset="-122"/>
              </a:rPr>
              <a:t>钻到地道</a:t>
            </a:r>
            <a:r>
              <a:rPr lang="zh-CN" altLang="en-US" sz="3000" b="1">
                <a:latin typeface="楷体" panose="02010609060101010101" pitchFamily="49" charset="-122"/>
                <a:ea typeface="楷体" panose="02010609060101010101" pitchFamily="49" charset="-122"/>
              </a:rPr>
              <a:t>里去，让他们扑个空；</a:t>
            </a:r>
            <a:r>
              <a:rPr lang="zh-CN" altLang="en-US" sz="3000" b="1">
                <a:solidFill>
                  <a:srgbClr val="00B050"/>
                </a:solidFill>
                <a:latin typeface="楷体" panose="02010609060101010101" pitchFamily="49" charset="-122"/>
                <a:ea typeface="楷体" panose="02010609060101010101" pitchFamily="49" charset="-122"/>
              </a:rPr>
              <a:t>敌人走了</a:t>
            </a:r>
            <a:r>
              <a:rPr lang="zh-CN" altLang="en-US" sz="3000" b="1">
                <a:latin typeface="楷体" panose="02010609060101010101" pitchFamily="49" charset="-122"/>
                <a:ea typeface="楷体" panose="02010609060101010101" pitchFamily="49" charset="-122"/>
              </a:rPr>
              <a:t>，我们就从地道里</a:t>
            </a:r>
            <a:r>
              <a:rPr lang="zh-CN" altLang="en-US" sz="3000" b="1">
                <a:solidFill>
                  <a:srgbClr val="FF00FF"/>
                </a:solidFill>
                <a:latin typeface="楷体" panose="02010609060101010101" pitchFamily="49" charset="-122"/>
                <a:ea typeface="楷体" panose="02010609060101010101" pitchFamily="49" charset="-122"/>
              </a:rPr>
              <a:t>出来</a:t>
            </a:r>
            <a:r>
              <a:rPr lang="zh-CN" altLang="en-US" sz="3000" b="1">
                <a:latin typeface="楷体" panose="02010609060101010101" pitchFamily="49" charset="-122"/>
                <a:ea typeface="楷体" panose="02010609060101010101" pitchFamily="49" charset="-122"/>
              </a:rPr>
              <a:t>，照常种地过日子，有时候还要打击敌人。靠着地道这种坚强的堡垒，冀中平原上的人民坚持了敌后游击战争。</a:t>
            </a:r>
            <a:endParaRPr lang="zh-CN" altLang="en-US" sz="3000"/>
          </a:p>
        </p:txBody>
      </p:sp>
      <p:sp>
        <p:nvSpPr>
          <p:cNvPr id="3" name="文本框 2"/>
          <p:cNvSpPr txBox="1"/>
          <p:nvPr/>
        </p:nvSpPr>
        <p:spPr>
          <a:xfrm>
            <a:off x="631825" y="426427"/>
            <a:ext cx="3480440" cy="732508"/>
          </a:xfrm>
          <a:prstGeom prst="rect">
            <a:avLst/>
          </a:prstGeom>
          <a:noFill/>
        </p:spPr>
        <p:txBody>
          <a:bodyPr wrap="none">
            <a:spAutoFit/>
          </a:bodyPr>
          <a:lstStyle/>
          <a:p>
            <a:pPr marL="0" lvl="8">
              <a:lnSpc>
                <a:spcPct val="130000"/>
              </a:lnSpc>
              <a:buFont typeface="Wingdings" panose="05000000000000000000" charset="0"/>
              <a:buNone/>
              <a:defRPr/>
            </a:pPr>
            <a:r>
              <a:rPr lang="zh-CN" altLang="en-US" sz="3200" b="1" dirty="0">
                <a:solidFill>
                  <a:srgbClr val="FF0000"/>
                </a:solidFill>
                <a:latin typeface="黑体" panose="02010609060101010101" pitchFamily="49" charset="-122"/>
                <a:ea typeface="黑体" panose="02010609060101010101" pitchFamily="49" charset="-122"/>
                <a:sym typeface="+mn-ea"/>
              </a:rPr>
              <a:t>地道有什么作用？</a:t>
            </a:r>
            <a:endParaRPr lang="zh-CN" altLang="en-US" sz="3200" b="1" dirty="0">
              <a:solidFill>
                <a:srgbClr val="FF0000"/>
              </a:solidFill>
              <a:latin typeface="黑体" panose="02010609060101010101" pitchFamily="49" charset="-122"/>
              <a:ea typeface="黑体" panose="02010609060101010101" pitchFamily="49" charset="-122"/>
              <a:sym typeface="+mn-ea"/>
            </a:endParaRPr>
          </a:p>
        </p:txBody>
      </p:sp>
      <p:grpSp>
        <p:nvGrpSpPr>
          <p:cNvPr id="12" name="组合 11"/>
          <p:cNvGrpSpPr/>
          <p:nvPr/>
        </p:nvGrpSpPr>
        <p:grpSpPr bwMode="auto">
          <a:xfrm>
            <a:off x="3208339" y="4356100"/>
            <a:ext cx="4930775" cy="1828800"/>
            <a:chOff x="3430689" y="3267217"/>
            <a:chExt cx="4930737" cy="1371500"/>
          </a:xfrm>
        </p:grpSpPr>
        <p:sp>
          <p:nvSpPr>
            <p:cNvPr id="7" name="思想气泡: 云 6"/>
            <p:cNvSpPr/>
            <p:nvPr/>
          </p:nvSpPr>
          <p:spPr>
            <a:xfrm>
              <a:off x="3430689" y="3267217"/>
              <a:ext cx="4806913" cy="1371500"/>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1" fmla="*/ 1747869 w 4801016"/>
                <a:gd name="connsiteY0-2" fmla="*/ -382035 h 959646"/>
                <a:gd name="connsiteX1-3" fmla="*/ 1721212 w 4801016"/>
                <a:gd name="connsiteY1-4" fmla="*/ -355378 h 959646"/>
                <a:gd name="connsiteX2-5" fmla="*/ 1694555 w 4801016"/>
                <a:gd name="connsiteY2-6" fmla="*/ -382035 h 959646"/>
                <a:gd name="connsiteX3-7" fmla="*/ 1721212 w 4801016"/>
                <a:gd name="connsiteY3-8" fmla="*/ -408692 h 959646"/>
                <a:gd name="connsiteX4-9" fmla="*/ 1747869 w 4801016"/>
                <a:gd name="connsiteY4-10" fmla="*/ -382035 h 959646"/>
                <a:gd name="connsiteX0-11" fmla="*/ 1865431 w 4801016"/>
                <a:gd name="connsiteY0-12" fmla="*/ -266699 h 959646"/>
                <a:gd name="connsiteX1-13" fmla="*/ 1812117 w 4801016"/>
                <a:gd name="connsiteY1-14" fmla="*/ -213385 h 959646"/>
                <a:gd name="connsiteX2-15" fmla="*/ 1758803 w 4801016"/>
                <a:gd name="connsiteY2-16" fmla="*/ -266699 h 959646"/>
                <a:gd name="connsiteX3-17" fmla="*/ 1812117 w 4801016"/>
                <a:gd name="connsiteY3-18" fmla="*/ -320013 h 959646"/>
                <a:gd name="connsiteX4-19" fmla="*/ 1865431 w 4801016"/>
                <a:gd name="connsiteY4-20" fmla="*/ -266699 h 959646"/>
                <a:gd name="connsiteX0-21" fmla="*/ 2015996 w 4801016"/>
                <a:gd name="connsiteY0-22" fmla="*/ -109491 h 959646"/>
                <a:gd name="connsiteX1-23" fmla="*/ 1936025 w 4801016"/>
                <a:gd name="connsiteY1-24" fmla="*/ -29520 h 959646"/>
                <a:gd name="connsiteX2-25" fmla="*/ 1856054 w 4801016"/>
                <a:gd name="connsiteY2-26" fmla="*/ -109491 h 959646"/>
                <a:gd name="connsiteX3-27" fmla="*/ 1936025 w 4801016"/>
                <a:gd name="connsiteY3-28" fmla="*/ -189462 h 959646"/>
                <a:gd name="connsiteX4-29" fmla="*/ 2015996 w 4801016"/>
                <a:gd name="connsiteY4-30" fmla="*/ -109491 h 959646"/>
                <a:gd name="connsiteX0-31" fmla="*/ 4693 w 43200"/>
                <a:gd name="connsiteY0-32" fmla="*/ 26177 h 43200"/>
                <a:gd name="connsiteX1-33" fmla="*/ 2160 w 43200"/>
                <a:gd name="connsiteY1-34" fmla="*/ 25380 h 43200"/>
                <a:gd name="connsiteX2-35" fmla="*/ 6928 w 43200"/>
                <a:gd name="connsiteY2-36" fmla="*/ 34899 h 43200"/>
                <a:gd name="connsiteX3-37" fmla="*/ 5820 w 43200"/>
                <a:gd name="connsiteY3-38" fmla="*/ 35280 h 43200"/>
                <a:gd name="connsiteX4-39" fmla="*/ 16478 w 43200"/>
                <a:gd name="connsiteY4-40" fmla="*/ 39090 h 43200"/>
                <a:gd name="connsiteX5-41" fmla="*/ 15810 w 43200"/>
                <a:gd name="connsiteY5-42" fmla="*/ 37350 h 43200"/>
                <a:gd name="connsiteX6-43" fmla="*/ 28827 w 43200"/>
                <a:gd name="connsiteY6-44" fmla="*/ 34751 h 43200"/>
                <a:gd name="connsiteX7-45" fmla="*/ 28560 w 43200"/>
                <a:gd name="connsiteY7-46" fmla="*/ 36660 h 43200"/>
                <a:gd name="connsiteX8-47" fmla="*/ 34129 w 43200"/>
                <a:gd name="connsiteY8-48" fmla="*/ 22954 h 43200"/>
                <a:gd name="connsiteX9-49" fmla="*/ 37380 w 43200"/>
                <a:gd name="connsiteY9-50" fmla="*/ 30090 h 43200"/>
                <a:gd name="connsiteX10-51" fmla="*/ 41798 w 43200"/>
                <a:gd name="connsiteY10-52" fmla="*/ 15354 h 43200"/>
                <a:gd name="connsiteX11-53" fmla="*/ 40350 w 43200"/>
                <a:gd name="connsiteY11-54" fmla="*/ 18030 h 43200"/>
                <a:gd name="connsiteX12-55" fmla="*/ 38324 w 43200"/>
                <a:gd name="connsiteY12-56" fmla="*/ 5426 h 43200"/>
                <a:gd name="connsiteX13-57" fmla="*/ 38400 w 43200"/>
                <a:gd name="connsiteY13-58" fmla="*/ 6690 h 43200"/>
                <a:gd name="connsiteX14-59" fmla="*/ 29078 w 43200"/>
                <a:gd name="connsiteY14-60" fmla="*/ 3952 h 43200"/>
                <a:gd name="connsiteX15-61" fmla="*/ 29820 w 43200"/>
                <a:gd name="connsiteY15-62" fmla="*/ 2340 h 43200"/>
                <a:gd name="connsiteX16-63" fmla="*/ 22141 w 43200"/>
                <a:gd name="connsiteY16-64" fmla="*/ 4720 h 43200"/>
                <a:gd name="connsiteX17-65" fmla="*/ 22500 w 43200"/>
                <a:gd name="connsiteY17-66" fmla="*/ 3330 h 43200"/>
                <a:gd name="connsiteX18-67" fmla="*/ 14000 w 43200"/>
                <a:gd name="connsiteY18-68" fmla="*/ 5192 h 43200"/>
                <a:gd name="connsiteX19-69" fmla="*/ 15300 w 43200"/>
                <a:gd name="connsiteY19-70" fmla="*/ 6540 h 43200"/>
                <a:gd name="connsiteX20-71" fmla="*/ 4127 w 43200"/>
                <a:gd name="connsiteY20-72" fmla="*/ 15789 h 43200"/>
                <a:gd name="connsiteX21-73" fmla="*/ 3900 w 43200"/>
                <a:gd name="connsiteY21-74" fmla="*/ 14370 h 43200"/>
                <a:gd name="connsiteX0-75" fmla="*/ 3936 w 43256"/>
                <a:gd name="connsiteY0-76" fmla="*/ 32768 h 61758"/>
                <a:gd name="connsiteX1-77" fmla="*/ 5659 w 43256"/>
                <a:gd name="connsiteY1-78" fmla="*/ 25305 h 61758"/>
                <a:gd name="connsiteX2-79" fmla="*/ 14041 w 43256"/>
                <a:gd name="connsiteY2-80" fmla="*/ 23600 h 61758"/>
                <a:gd name="connsiteX3-81" fmla="*/ 22492 w 43256"/>
                <a:gd name="connsiteY3-82" fmla="*/ 21830 h 61758"/>
                <a:gd name="connsiteX4-83" fmla="*/ 25785 w 43256"/>
                <a:gd name="connsiteY4-84" fmla="*/ 18598 h 61758"/>
                <a:gd name="connsiteX5-85" fmla="*/ 29869 w 43256"/>
                <a:gd name="connsiteY5-86" fmla="*/ 20879 h 61758"/>
                <a:gd name="connsiteX6-87" fmla="*/ 35499 w 43256"/>
                <a:gd name="connsiteY6-88" fmla="*/ 19088 h 61758"/>
                <a:gd name="connsiteX7-89" fmla="*/ 38354 w 43256"/>
                <a:gd name="connsiteY7-90" fmla="*/ 23974 h 61758"/>
                <a:gd name="connsiteX8-91" fmla="*/ 42018 w 43256"/>
                <a:gd name="connsiteY8-92" fmla="*/ 28716 h 61758"/>
                <a:gd name="connsiteX9-93" fmla="*/ 41854 w 43256"/>
                <a:gd name="connsiteY9-94" fmla="*/ 33858 h 61758"/>
                <a:gd name="connsiteX10-95" fmla="*/ 43052 w 43256"/>
                <a:gd name="connsiteY10-96" fmla="*/ 41720 h 61758"/>
                <a:gd name="connsiteX11-97" fmla="*/ 37440 w 43256"/>
                <a:gd name="connsiteY11-98" fmla="*/ 48602 h 61758"/>
                <a:gd name="connsiteX12-99" fmla="*/ 35431 w 43256"/>
                <a:gd name="connsiteY12-100" fmla="*/ 54499 h 61758"/>
                <a:gd name="connsiteX13-101" fmla="*/ 28591 w 43256"/>
                <a:gd name="connsiteY13-102" fmla="*/ 55213 h 61758"/>
                <a:gd name="connsiteX14-103" fmla="*/ 23703 w 43256"/>
                <a:gd name="connsiteY14-104" fmla="*/ 61504 h 61758"/>
                <a:gd name="connsiteX15-105" fmla="*/ 16516 w 43256"/>
                <a:gd name="connsiteY15-106" fmla="*/ 57664 h 61758"/>
                <a:gd name="connsiteX16-107" fmla="*/ 5840 w 43256"/>
                <a:gd name="connsiteY16-108" fmla="*/ 53870 h 61758"/>
                <a:gd name="connsiteX17-109" fmla="*/ 1146 w 43256"/>
                <a:gd name="connsiteY17-110" fmla="*/ 49648 h 61758"/>
                <a:gd name="connsiteX18-111" fmla="*/ 2149 w 43256"/>
                <a:gd name="connsiteY18-112" fmla="*/ 43949 h 61758"/>
                <a:gd name="connsiteX19-113" fmla="*/ 31 w 43256"/>
                <a:gd name="connsiteY19-114" fmla="*/ 38102 h 61758"/>
                <a:gd name="connsiteX20-115" fmla="*/ 3899 w 43256"/>
                <a:gd name="connsiteY20-116" fmla="*/ 32905 h 61758"/>
                <a:gd name="connsiteX21-117" fmla="*/ 3936 w 43256"/>
                <a:gd name="connsiteY21-118" fmla="*/ 32768 h 61758"/>
                <a:gd name="connsiteX0-119" fmla="*/ 1751870 w 4807240"/>
                <a:gd name="connsiteY0-120" fmla="*/ 26657 h 1371892"/>
                <a:gd name="connsiteX1-121" fmla="*/ 1725213 w 4807240"/>
                <a:gd name="connsiteY1-122" fmla="*/ 53314 h 1371892"/>
                <a:gd name="connsiteX2-123" fmla="*/ 1698556 w 4807240"/>
                <a:gd name="connsiteY2-124" fmla="*/ 26657 h 1371892"/>
                <a:gd name="connsiteX3-125" fmla="*/ 1725213 w 4807240"/>
                <a:gd name="connsiteY3-126" fmla="*/ 0 h 1371892"/>
                <a:gd name="connsiteX4-127" fmla="*/ 1751870 w 4807240"/>
                <a:gd name="connsiteY4-128" fmla="*/ 26657 h 1371892"/>
                <a:gd name="connsiteX0-129" fmla="*/ 1869432 w 4807240"/>
                <a:gd name="connsiteY0-130" fmla="*/ 141993 h 1371892"/>
                <a:gd name="connsiteX1-131" fmla="*/ 1816118 w 4807240"/>
                <a:gd name="connsiteY1-132" fmla="*/ 195307 h 1371892"/>
                <a:gd name="connsiteX2-133" fmla="*/ 1762804 w 4807240"/>
                <a:gd name="connsiteY2-134" fmla="*/ 141993 h 1371892"/>
                <a:gd name="connsiteX3-135" fmla="*/ 1816118 w 4807240"/>
                <a:gd name="connsiteY3-136" fmla="*/ 88679 h 1371892"/>
                <a:gd name="connsiteX4-137" fmla="*/ 1869432 w 4807240"/>
                <a:gd name="connsiteY4-138" fmla="*/ 141993 h 1371892"/>
                <a:gd name="connsiteX0-139" fmla="*/ 2019997 w 4807240"/>
                <a:gd name="connsiteY0-140" fmla="*/ 299201 h 1371892"/>
                <a:gd name="connsiteX1-141" fmla="*/ 1940026 w 4807240"/>
                <a:gd name="connsiteY1-142" fmla="*/ 379172 h 1371892"/>
                <a:gd name="connsiteX2-143" fmla="*/ 1860055 w 4807240"/>
                <a:gd name="connsiteY2-144" fmla="*/ 299201 h 1371892"/>
                <a:gd name="connsiteX3-145" fmla="*/ 1940026 w 4807240"/>
                <a:gd name="connsiteY3-146" fmla="*/ 219230 h 1371892"/>
                <a:gd name="connsiteX4-147" fmla="*/ 2019997 w 4807240"/>
                <a:gd name="connsiteY4-148" fmla="*/ 299201 h 1371892"/>
                <a:gd name="connsiteX0-149" fmla="*/ 4729 w 43256"/>
                <a:gd name="connsiteY0-150" fmla="*/ 44575 h 61758"/>
                <a:gd name="connsiteX1-151" fmla="*/ 2196 w 43256"/>
                <a:gd name="connsiteY1-152" fmla="*/ 43778 h 61758"/>
                <a:gd name="connsiteX2-153" fmla="*/ 6964 w 43256"/>
                <a:gd name="connsiteY2-154" fmla="*/ 53297 h 61758"/>
                <a:gd name="connsiteX3-155" fmla="*/ 5856 w 43256"/>
                <a:gd name="connsiteY3-156" fmla="*/ 53678 h 61758"/>
                <a:gd name="connsiteX4-157" fmla="*/ 16514 w 43256"/>
                <a:gd name="connsiteY4-158" fmla="*/ 57488 h 61758"/>
                <a:gd name="connsiteX5-159" fmla="*/ 15846 w 43256"/>
                <a:gd name="connsiteY5-160" fmla="*/ 55748 h 61758"/>
                <a:gd name="connsiteX6-161" fmla="*/ 28863 w 43256"/>
                <a:gd name="connsiteY6-162" fmla="*/ 53149 h 61758"/>
                <a:gd name="connsiteX7-163" fmla="*/ 28596 w 43256"/>
                <a:gd name="connsiteY7-164" fmla="*/ 55058 h 61758"/>
                <a:gd name="connsiteX8-165" fmla="*/ 34165 w 43256"/>
                <a:gd name="connsiteY8-166" fmla="*/ 41352 h 61758"/>
                <a:gd name="connsiteX9-167" fmla="*/ 37416 w 43256"/>
                <a:gd name="connsiteY9-168" fmla="*/ 48488 h 61758"/>
                <a:gd name="connsiteX10-169" fmla="*/ 41834 w 43256"/>
                <a:gd name="connsiteY10-170" fmla="*/ 33752 h 61758"/>
                <a:gd name="connsiteX11-171" fmla="*/ 40386 w 43256"/>
                <a:gd name="connsiteY11-172" fmla="*/ 36428 h 61758"/>
                <a:gd name="connsiteX12-173" fmla="*/ 38360 w 43256"/>
                <a:gd name="connsiteY12-174" fmla="*/ 23824 h 61758"/>
                <a:gd name="connsiteX13-175" fmla="*/ 38436 w 43256"/>
                <a:gd name="connsiteY13-176" fmla="*/ 25088 h 61758"/>
                <a:gd name="connsiteX14-177" fmla="*/ 29114 w 43256"/>
                <a:gd name="connsiteY14-178" fmla="*/ 22350 h 61758"/>
                <a:gd name="connsiteX15-179" fmla="*/ 29856 w 43256"/>
                <a:gd name="connsiteY15-180" fmla="*/ 20738 h 61758"/>
                <a:gd name="connsiteX16-181" fmla="*/ 22177 w 43256"/>
                <a:gd name="connsiteY16-182" fmla="*/ 23118 h 61758"/>
                <a:gd name="connsiteX17-183" fmla="*/ 22536 w 43256"/>
                <a:gd name="connsiteY17-184" fmla="*/ 21728 h 61758"/>
                <a:gd name="connsiteX18-185" fmla="*/ 14036 w 43256"/>
                <a:gd name="connsiteY18-186" fmla="*/ 23590 h 61758"/>
                <a:gd name="connsiteX19-187" fmla="*/ 15336 w 43256"/>
                <a:gd name="connsiteY19-188" fmla="*/ 24938 h 61758"/>
                <a:gd name="connsiteX20-189" fmla="*/ 4163 w 43256"/>
                <a:gd name="connsiteY20-190" fmla="*/ 34187 h 61758"/>
                <a:gd name="connsiteX21-191" fmla="*/ 3936 w 43256"/>
                <a:gd name="connsiteY21-192" fmla="*/ 32768 h 61758"/>
                <a:gd name="connsiteX0-193" fmla="*/ 3936 w 43256"/>
                <a:gd name="connsiteY0-194" fmla="*/ 32768 h 61758"/>
                <a:gd name="connsiteX1-195" fmla="*/ 5659 w 43256"/>
                <a:gd name="connsiteY1-196" fmla="*/ 25305 h 61758"/>
                <a:gd name="connsiteX2-197" fmla="*/ 14041 w 43256"/>
                <a:gd name="connsiteY2-198" fmla="*/ 23600 h 61758"/>
                <a:gd name="connsiteX3-199" fmla="*/ 22492 w 43256"/>
                <a:gd name="connsiteY3-200" fmla="*/ 21830 h 61758"/>
                <a:gd name="connsiteX4-201" fmla="*/ 25785 w 43256"/>
                <a:gd name="connsiteY4-202" fmla="*/ 18598 h 61758"/>
                <a:gd name="connsiteX5-203" fmla="*/ 29869 w 43256"/>
                <a:gd name="connsiteY5-204" fmla="*/ 20879 h 61758"/>
                <a:gd name="connsiteX6-205" fmla="*/ 35499 w 43256"/>
                <a:gd name="connsiteY6-206" fmla="*/ 19088 h 61758"/>
                <a:gd name="connsiteX7-207" fmla="*/ 38354 w 43256"/>
                <a:gd name="connsiteY7-208" fmla="*/ 23974 h 61758"/>
                <a:gd name="connsiteX8-209" fmla="*/ 42018 w 43256"/>
                <a:gd name="connsiteY8-210" fmla="*/ 28716 h 61758"/>
                <a:gd name="connsiteX9-211" fmla="*/ 41854 w 43256"/>
                <a:gd name="connsiteY9-212" fmla="*/ 33858 h 61758"/>
                <a:gd name="connsiteX10-213" fmla="*/ 43052 w 43256"/>
                <a:gd name="connsiteY10-214" fmla="*/ 41720 h 61758"/>
                <a:gd name="connsiteX11-215" fmla="*/ 37440 w 43256"/>
                <a:gd name="connsiteY11-216" fmla="*/ 48602 h 61758"/>
                <a:gd name="connsiteX12-217" fmla="*/ 35431 w 43256"/>
                <a:gd name="connsiteY12-218" fmla="*/ 54499 h 61758"/>
                <a:gd name="connsiteX13-219" fmla="*/ 28591 w 43256"/>
                <a:gd name="connsiteY13-220" fmla="*/ 55213 h 61758"/>
                <a:gd name="connsiteX14-221" fmla="*/ 23703 w 43256"/>
                <a:gd name="connsiteY14-222" fmla="*/ 61504 h 61758"/>
                <a:gd name="connsiteX15-223" fmla="*/ 16516 w 43256"/>
                <a:gd name="connsiteY15-224" fmla="*/ 57664 h 61758"/>
                <a:gd name="connsiteX16-225" fmla="*/ 5840 w 43256"/>
                <a:gd name="connsiteY16-226" fmla="*/ 53870 h 61758"/>
                <a:gd name="connsiteX17-227" fmla="*/ 1146 w 43256"/>
                <a:gd name="connsiteY17-228" fmla="*/ 49648 h 61758"/>
                <a:gd name="connsiteX18-229" fmla="*/ 2149 w 43256"/>
                <a:gd name="connsiteY18-230" fmla="*/ 43949 h 61758"/>
                <a:gd name="connsiteX19-231" fmla="*/ 31 w 43256"/>
                <a:gd name="connsiteY19-232" fmla="*/ 38102 h 61758"/>
                <a:gd name="connsiteX20-233" fmla="*/ 3899 w 43256"/>
                <a:gd name="connsiteY20-234" fmla="*/ 32905 h 61758"/>
                <a:gd name="connsiteX21-235" fmla="*/ 3936 w 43256"/>
                <a:gd name="connsiteY21-236" fmla="*/ 32768 h 61758"/>
                <a:gd name="connsiteX0-237" fmla="*/ 1751870 w 4807240"/>
                <a:gd name="connsiteY0-238" fmla="*/ 26657 h 1371892"/>
                <a:gd name="connsiteX1-239" fmla="*/ 1725213 w 4807240"/>
                <a:gd name="connsiteY1-240" fmla="*/ 53314 h 1371892"/>
                <a:gd name="connsiteX2-241" fmla="*/ 1698556 w 4807240"/>
                <a:gd name="connsiteY2-242" fmla="*/ 26657 h 1371892"/>
                <a:gd name="connsiteX3-243" fmla="*/ 1725213 w 4807240"/>
                <a:gd name="connsiteY3-244" fmla="*/ 0 h 1371892"/>
                <a:gd name="connsiteX4-245" fmla="*/ 1751870 w 4807240"/>
                <a:gd name="connsiteY4-246" fmla="*/ 26657 h 1371892"/>
                <a:gd name="connsiteX0-247" fmla="*/ 1869432 w 4807240"/>
                <a:gd name="connsiteY0-248" fmla="*/ 141993 h 1371892"/>
                <a:gd name="connsiteX1-249" fmla="*/ 1816118 w 4807240"/>
                <a:gd name="connsiteY1-250" fmla="*/ 195307 h 1371892"/>
                <a:gd name="connsiteX2-251" fmla="*/ 1762804 w 4807240"/>
                <a:gd name="connsiteY2-252" fmla="*/ 141993 h 1371892"/>
                <a:gd name="connsiteX3-253" fmla="*/ 1816118 w 4807240"/>
                <a:gd name="connsiteY3-254" fmla="*/ 88679 h 1371892"/>
                <a:gd name="connsiteX4-255" fmla="*/ 1869432 w 4807240"/>
                <a:gd name="connsiteY4-256" fmla="*/ 141993 h 1371892"/>
                <a:gd name="connsiteX0-257" fmla="*/ 2019997 w 4807240"/>
                <a:gd name="connsiteY0-258" fmla="*/ 299201 h 1371892"/>
                <a:gd name="connsiteX1-259" fmla="*/ 1940026 w 4807240"/>
                <a:gd name="connsiteY1-260" fmla="*/ 379172 h 1371892"/>
                <a:gd name="connsiteX2-261" fmla="*/ 1860055 w 4807240"/>
                <a:gd name="connsiteY2-262" fmla="*/ 299201 h 1371892"/>
                <a:gd name="connsiteX3-263" fmla="*/ 1940026 w 4807240"/>
                <a:gd name="connsiteY3-264" fmla="*/ 219230 h 1371892"/>
                <a:gd name="connsiteX4-265" fmla="*/ 2019997 w 4807240"/>
                <a:gd name="connsiteY4-266" fmla="*/ 299201 h 1371892"/>
                <a:gd name="connsiteX0-267" fmla="*/ 4729 w 43256"/>
                <a:gd name="connsiteY0-268" fmla="*/ 44575 h 61758"/>
                <a:gd name="connsiteX1-269" fmla="*/ 2196 w 43256"/>
                <a:gd name="connsiteY1-270" fmla="*/ 43778 h 61758"/>
                <a:gd name="connsiteX2-271" fmla="*/ 6964 w 43256"/>
                <a:gd name="connsiteY2-272" fmla="*/ 53297 h 61758"/>
                <a:gd name="connsiteX3-273" fmla="*/ 5856 w 43256"/>
                <a:gd name="connsiteY3-274" fmla="*/ 53678 h 61758"/>
                <a:gd name="connsiteX4-275" fmla="*/ 16514 w 43256"/>
                <a:gd name="connsiteY4-276" fmla="*/ 57488 h 61758"/>
                <a:gd name="connsiteX5-277" fmla="*/ 15846 w 43256"/>
                <a:gd name="connsiteY5-278" fmla="*/ 55748 h 61758"/>
                <a:gd name="connsiteX6-279" fmla="*/ 28863 w 43256"/>
                <a:gd name="connsiteY6-280" fmla="*/ 53149 h 61758"/>
                <a:gd name="connsiteX7-281" fmla="*/ 28596 w 43256"/>
                <a:gd name="connsiteY7-282" fmla="*/ 55058 h 61758"/>
                <a:gd name="connsiteX8-283" fmla="*/ 38838 w 43256"/>
                <a:gd name="connsiteY8-284" fmla="*/ 40693 h 61758"/>
                <a:gd name="connsiteX9-285" fmla="*/ 37416 w 43256"/>
                <a:gd name="connsiteY9-286" fmla="*/ 48488 h 61758"/>
                <a:gd name="connsiteX10-287" fmla="*/ 41834 w 43256"/>
                <a:gd name="connsiteY10-288" fmla="*/ 33752 h 61758"/>
                <a:gd name="connsiteX11-289" fmla="*/ 40386 w 43256"/>
                <a:gd name="connsiteY11-290" fmla="*/ 36428 h 61758"/>
                <a:gd name="connsiteX12-291" fmla="*/ 38360 w 43256"/>
                <a:gd name="connsiteY12-292" fmla="*/ 23824 h 61758"/>
                <a:gd name="connsiteX13-293" fmla="*/ 38436 w 43256"/>
                <a:gd name="connsiteY13-294" fmla="*/ 25088 h 61758"/>
                <a:gd name="connsiteX14-295" fmla="*/ 29114 w 43256"/>
                <a:gd name="connsiteY14-296" fmla="*/ 22350 h 61758"/>
                <a:gd name="connsiteX15-297" fmla="*/ 29856 w 43256"/>
                <a:gd name="connsiteY15-298" fmla="*/ 20738 h 61758"/>
                <a:gd name="connsiteX16-299" fmla="*/ 22177 w 43256"/>
                <a:gd name="connsiteY16-300" fmla="*/ 23118 h 61758"/>
                <a:gd name="connsiteX17-301" fmla="*/ 22536 w 43256"/>
                <a:gd name="connsiteY17-302" fmla="*/ 21728 h 61758"/>
                <a:gd name="connsiteX18-303" fmla="*/ 14036 w 43256"/>
                <a:gd name="connsiteY18-304" fmla="*/ 23590 h 61758"/>
                <a:gd name="connsiteX19-305" fmla="*/ 15336 w 43256"/>
                <a:gd name="connsiteY19-306" fmla="*/ 24938 h 61758"/>
                <a:gd name="connsiteX20-307" fmla="*/ 4163 w 43256"/>
                <a:gd name="connsiteY20-308" fmla="*/ 34187 h 61758"/>
                <a:gd name="connsiteX21-309" fmla="*/ 3936 w 43256"/>
                <a:gd name="connsiteY21-310" fmla="*/ 32768 h 61758"/>
                <a:gd name="connsiteX0-311" fmla="*/ 3936 w 43256"/>
                <a:gd name="connsiteY0-312" fmla="*/ 32768 h 61758"/>
                <a:gd name="connsiteX1-313" fmla="*/ 5659 w 43256"/>
                <a:gd name="connsiteY1-314" fmla="*/ 25305 h 61758"/>
                <a:gd name="connsiteX2-315" fmla="*/ 14041 w 43256"/>
                <a:gd name="connsiteY2-316" fmla="*/ 23600 h 61758"/>
                <a:gd name="connsiteX3-317" fmla="*/ 22492 w 43256"/>
                <a:gd name="connsiteY3-318" fmla="*/ 21830 h 61758"/>
                <a:gd name="connsiteX4-319" fmla="*/ 25785 w 43256"/>
                <a:gd name="connsiteY4-320" fmla="*/ 18598 h 61758"/>
                <a:gd name="connsiteX5-321" fmla="*/ 29869 w 43256"/>
                <a:gd name="connsiteY5-322" fmla="*/ 20879 h 61758"/>
                <a:gd name="connsiteX6-323" fmla="*/ 35499 w 43256"/>
                <a:gd name="connsiteY6-324" fmla="*/ 19088 h 61758"/>
                <a:gd name="connsiteX7-325" fmla="*/ 38354 w 43256"/>
                <a:gd name="connsiteY7-326" fmla="*/ 23974 h 61758"/>
                <a:gd name="connsiteX8-327" fmla="*/ 42018 w 43256"/>
                <a:gd name="connsiteY8-328" fmla="*/ 28716 h 61758"/>
                <a:gd name="connsiteX9-329" fmla="*/ 41854 w 43256"/>
                <a:gd name="connsiteY9-330" fmla="*/ 33858 h 61758"/>
                <a:gd name="connsiteX10-331" fmla="*/ 43052 w 43256"/>
                <a:gd name="connsiteY10-332" fmla="*/ 41720 h 61758"/>
                <a:gd name="connsiteX11-333" fmla="*/ 37440 w 43256"/>
                <a:gd name="connsiteY11-334" fmla="*/ 48602 h 61758"/>
                <a:gd name="connsiteX12-335" fmla="*/ 35431 w 43256"/>
                <a:gd name="connsiteY12-336" fmla="*/ 54499 h 61758"/>
                <a:gd name="connsiteX13-337" fmla="*/ 28591 w 43256"/>
                <a:gd name="connsiteY13-338" fmla="*/ 55213 h 61758"/>
                <a:gd name="connsiteX14-339" fmla="*/ 23703 w 43256"/>
                <a:gd name="connsiteY14-340" fmla="*/ 61504 h 61758"/>
                <a:gd name="connsiteX15-341" fmla="*/ 16516 w 43256"/>
                <a:gd name="connsiteY15-342" fmla="*/ 57664 h 61758"/>
                <a:gd name="connsiteX16-343" fmla="*/ 5840 w 43256"/>
                <a:gd name="connsiteY16-344" fmla="*/ 53870 h 61758"/>
                <a:gd name="connsiteX17-345" fmla="*/ 1146 w 43256"/>
                <a:gd name="connsiteY17-346" fmla="*/ 49648 h 61758"/>
                <a:gd name="connsiteX18-347" fmla="*/ 2149 w 43256"/>
                <a:gd name="connsiteY18-348" fmla="*/ 43949 h 61758"/>
                <a:gd name="connsiteX19-349" fmla="*/ 31 w 43256"/>
                <a:gd name="connsiteY19-350" fmla="*/ 38102 h 61758"/>
                <a:gd name="connsiteX20-351" fmla="*/ 3899 w 43256"/>
                <a:gd name="connsiteY20-352" fmla="*/ 32905 h 61758"/>
                <a:gd name="connsiteX21-353" fmla="*/ 3936 w 43256"/>
                <a:gd name="connsiteY21-354" fmla="*/ 32768 h 61758"/>
                <a:gd name="connsiteX0-355" fmla="*/ 1751870 w 4807240"/>
                <a:gd name="connsiteY0-356" fmla="*/ 26657 h 1371892"/>
                <a:gd name="connsiteX1-357" fmla="*/ 1725213 w 4807240"/>
                <a:gd name="connsiteY1-358" fmla="*/ 53314 h 1371892"/>
                <a:gd name="connsiteX2-359" fmla="*/ 1698556 w 4807240"/>
                <a:gd name="connsiteY2-360" fmla="*/ 26657 h 1371892"/>
                <a:gd name="connsiteX3-361" fmla="*/ 1725213 w 4807240"/>
                <a:gd name="connsiteY3-362" fmla="*/ 0 h 1371892"/>
                <a:gd name="connsiteX4-363" fmla="*/ 1751870 w 4807240"/>
                <a:gd name="connsiteY4-364" fmla="*/ 26657 h 1371892"/>
                <a:gd name="connsiteX0-365" fmla="*/ 1869432 w 4807240"/>
                <a:gd name="connsiteY0-366" fmla="*/ 141993 h 1371892"/>
                <a:gd name="connsiteX1-367" fmla="*/ 1816118 w 4807240"/>
                <a:gd name="connsiteY1-368" fmla="*/ 195307 h 1371892"/>
                <a:gd name="connsiteX2-369" fmla="*/ 1762804 w 4807240"/>
                <a:gd name="connsiteY2-370" fmla="*/ 141993 h 1371892"/>
                <a:gd name="connsiteX3-371" fmla="*/ 1816118 w 4807240"/>
                <a:gd name="connsiteY3-372" fmla="*/ 88679 h 1371892"/>
                <a:gd name="connsiteX4-373" fmla="*/ 1869432 w 4807240"/>
                <a:gd name="connsiteY4-374" fmla="*/ 141993 h 1371892"/>
                <a:gd name="connsiteX0-375" fmla="*/ 2019997 w 4807240"/>
                <a:gd name="connsiteY0-376" fmla="*/ 299201 h 1371892"/>
                <a:gd name="connsiteX1-377" fmla="*/ 1940026 w 4807240"/>
                <a:gd name="connsiteY1-378" fmla="*/ 379172 h 1371892"/>
                <a:gd name="connsiteX2-379" fmla="*/ 1860055 w 4807240"/>
                <a:gd name="connsiteY2-380" fmla="*/ 299201 h 1371892"/>
                <a:gd name="connsiteX3-381" fmla="*/ 1940026 w 4807240"/>
                <a:gd name="connsiteY3-382" fmla="*/ 219230 h 1371892"/>
                <a:gd name="connsiteX4-383" fmla="*/ 2019997 w 4807240"/>
                <a:gd name="connsiteY4-384" fmla="*/ 299201 h 1371892"/>
                <a:gd name="connsiteX0-385" fmla="*/ 4729 w 43256"/>
                <a:gd name="connsiteY0-386" fmla="*/ 44575 h 61758"/>
                <a:gd name="connsiteX1-387" fmla="*/ 2196 w 43256"/>
                <a:gd name="connsiteY1-388" fmla="*/ 43778 h 61758"/>
                <a:gd name="connsiteX2-389" fmla="*/ 6964 w 43256"/>
                <a:gd name="connsiteY2-390" fmla="*/ 53297 h 61758"/>
                <a:gd name="connsiteX3-391" fmla="*/ 5856 w 43256"/>
                <a:gd name="connsiteY3-392" fmla="*/ 53678 h 61758"/>
                <a:gd name="connsiteX4-393" fmla="*/ 16514 w 43256"/>
                <a:gd name="connsiteY4-394" fmla="*/ 57488 h 61758"/>
                <a:gd name="connsiteX5-395" fmla="*/ 15846 w 43256"/>
                <a:gd name="connsiteY5-396" fmla="*/ 55748 h 61758"/>
                <a:gd name="connsiteX6-397" fmla="*/ 28863 w 43256"/>
                <a:gd name="connsiteY6-398" fmla="*/ 53149 h 61758"/>
                <a:gd name="connsiteX7-399" fmla="*/ 28596 w 43256"/>
                <a:gd name="connsiteY7-400" fmla="*/ 55058 h 61758"/>
                <a:gd name="connsiteX8-401" fmla="*/ 38838 w 43256"/>
                <a:gd name="connsiteY8-402" fmla="*/ 40693 h 61758"/>
                <a:gd name="connsiteX9-403" fmla="*/ 37416 w 43256"/>
                <a:gd name="connsiteY9-404" fmla="*/ 48488 h 61758"/>
                <a:gd name="connsiteX10-405" fmla="*/ 41834 w 43256"/>
                <a:gd name="connsiteY10-406" fmla="*/ 33752 h 61758"/>
                <a:gd name="connsiteX11-407" fmla="*/ 40386 w 43256"/>
                <a:gd name="connsiteY11-408" fmla="*/ 36428 h 61758"/>
                <a:gd name="connsiteX12-409" fmla="*/ 38360 w 43256"/>
                <a:gd name="connsiteY12-410" fmla="*/ 23824 h 61758"/>
                <a:gd name="connsiteX13-411" fmla="*/ 38436 w 43256"/>
                <a:gd name="connsiteY13-412" fmla="*/ 25088 h 61758"/>
                <a:gd name="connsiteX14-413" fmla="*/ 29114 w 43256"/>
                <a:gd name="connsiteY14-414" fmla="*/ 22350 h 61758"/>
                <a:gd name="connsiteX15-415" fmla="*/ 29856 w 43256"/>
                <a:gd name="connsiteY15-416" fmla="*/ 20738 h 61758"/>
                <a:gd name="connsiteX16-417" fmla="*/ 22177 w 43256"/>
                <a:gd name="connsiteY16-418" fmla="*/ 23118 h 61758"/>
                <a:gd name="connsiteX17-419" fmla="*/ 22536 w 43256"/>
                <a:gd name="connsiteY17-420" fmla="*/ 21728 h 61758"/>
                <a:gd name="connsiteX18-421" fmla="*/ 14036 w 43256"/>
                <a:gd name="connsiteY18-422" fmla="*/ 23590 h 61758"/>
                <a:gd name="connsiteX19-423" fmla="*/ 15336 w 43256"/>
                <a:gd name="connsiteY19-424" fmla="*/ 24938 h 61758"/>
                <a:gd name="connsiteX20-425" fmla="*/ 4163 w 43256"/>
                <a:gd name="connsiteY20-426" fmla="*/ 34187 h 61758"/>
                <a:gd name="connsiteX21-427" fmla="*/ 3936 w 43256"/>
                <a:gd name="connsiteY21-428" fmla="*/ 32768 h 61758"/>
                <a:gd name="connsiteX0-429" fmla="*/ 3936 w 43256"/>
                <a:gd name="connsiteY0-430" fmla="*/ 32768 h 61758"/>
                <a:gd name="connsiteX1-431" fmla="*/ 5659 w 43256"/>
                <a:gd name="connsiteY1-432" fmla="*/ 25305 h 61758"/>
                <a:gd name="connsiteX2-433" fmla="*/ 14041 w 43256"/>
                <a:gd name="connsiteY2-434" fmla="*/ 23600 h 61758"/>
                <a:gd name="connsiteX3-435" fmla="*/ 22492 w 43256"/>
                <a:gd name="connsiteY3-436" fmla="*/ 21830 h 61758"/>
                <a:gd name="connsiteX4-437" fmla="*/ 25785 w 43256"/>
                <a:gd name="connsiteY4-438" fmla="*/ 18598 h 61758"/>
                <a:gd name="connsiteX5-439" fmla="*/ 29869 w 43256"/>
                <a:gd name="connsiteY5-440" fmla="*/ 20879 h 61758"/>
                <a:gd name="connsiteX6-441" fmla="*/ 35499 w 43256"/>
                <a:gd name="connsiteY6-442" fmla="*/ 19088 h 61758"/>
                <a:gd name="connsiteX7-443" fmla="*/ 38354 w 43256"/>
                <a:gd name="connsiteY7-444" fmla="*/ 23974 h 61758"/>
                <a:gd name="connsiteX8-445" fmla="*/ 42018 w 43256"/>
                <a:gd name="connsiteY8-446" fmla="*/ 28716 h 61758"/>
                <a:gd name="connsiteX9-447" fmla="*/ 41854 w 43256"/>
                <a:gd name="connsiteY9-448" fmla="*/ 33858 h 61758"/>
                <a:gd name="connsiteX10-449" fmla="*/ 43052 w 43256"/>
                <a:gd name="connsiteY10-450" fmla="*/ 41720 h 61758"/>
                <a:gd name="connsiteX11-451" fmla="*/ 37440 w 43256"/>
                <a:gd name="connsiteY11-452" fmla="*/ 48602 h 61758"/>
                <a:gd name="connsiteX12-453" fmla="*/ 35431 w 43256"/>
                <a:gd name="connsiteY12-454" fmla="*/ 54499 h 61758"/>
                <a:gd name="connsiteX13-455" fmla="*/ 28591 w 43256"/>
                <a:gd name="connsiteY13-456" fmla="*/ 55213 h 61758"/>
                <a:gd name="connsiteX14-457" fmla="*/ 23703 w 43256"/>
                <a:gd name="connsiteY14-458" fmla="*/ 61504 h 61758"/>
                <a:gd name="connsiteX15-459" fmla="*/ 16516 w 43256"/>
                <a:gd name="connsiteY15-460" fmla="*/ 57664 h 61758"/>
                <a:gd name="connsiteX16-461" fmla="*/ 5840 w 43256"/>
                <a:gd name="connsiteY16-462" fmla="*/ 53870 h 61758"/>
                <a:gd name="connsiteX17-463" fmla="*/ 1146 w 43256"/>
                <a:gd name="connsiteY17-464" fmla="*/ 49648 h 61758"/>
                <a:gd name="connsiteX18-465" fmla="*/ 2149 w 43256"/>
                <a:gd name="connsiteY18-466" fmla="*/ 43949 h 61758"/>
                <a:gd name="connsiteX19-467" fmla="*/ 31 w 43256"/>
                <a:gd name="connsiteY19-468" fmla="*/ 38102 h 61758"/>
                <a:gd name="connsiteX20-469" fmla="*/ 3899 w 43256"/>
                <a:gd name="connsiteY20-470" fmla="*/ 32905 h 61758"/>
                <a:gd name="connsiteX21-471" fmla="*/ 3936 w 43256"/>
                <a:gd name="connsiteY21-472" fmla="*/ 32768 h 61758"/>
                <a:gd name="connsiteX0-473" fmla="*/ 1751870 w 4807240"/>
                <a:gd name="connsiteY0-474" fmla="*/ 26657 h 1371892"/>
                <a:gd name="connsiteX1-475" fmla="*/ 1725213 w 4807240"/>
                <a:gd name="connsiteY1-476" fmla="*/ 53314 h 1371892"/>
                <a:gd name="connsiteX2-477" fmla="*/ 1698556 w 4807240"/>
                <a:gd name="connsiteY2-478" fmla="*/ 26657 h 1371892"/>
                <a:gd name="connsiteX3-479" fmla="*/ 1725213 w 4807240"/>
                <a:gd name="connsiteY3-480" fmla="*/ 0 h 1371892"/>
                <a:gd name="connsiteX4-481" fmla="*/ 1751870 w 4807240"/>
                <a:gd name="connsiteY4-482" fmla="*/ 26657 h 1371892"/>
                <a:gd name="connsiteX0-483" fmla="*/ 1869432 w 4807240"/>
                <a:gd name="connsiteY0-484" fmla="*/ 141993 h 1371892"/>
                <a:gd name="connsiteX1-485" fmla="*/ 1816118 w 4807240"/>
                <a:gd name="connsiteY1-486" fmla="*/ 195307 h 1371892"/>
                <a:gd name="connsiteX2-487" fmla="*/ 1762804 w 4807240"/>
                <a:gd name="connsiteY2-488" fmla="*/ 141993 h 1371892"/>
                <a:gd name="connsiteX3-489" fmla="*/ 1816118 w 4807240"/>
                <a:gd name="connsiteY3-490" fmla="*/ 88679 h 1371892"/>
                <a:gd name="connsiteX4-491" fmla="*/ 1869432 w 4807240"/>
                <a:gd name="connsiteY4-492" fmla="*/ 141993 h 1371892"/>
                <a:gd name="connsiteX0-493" fmla="*/ 2019997 w 4807240"/>
                <a:gd name="connsiteY0-494" fmla="*/ 299201 h 1371892"/>
                <a:gd name="connsiteX1-495" fmla="*/ 1940026 w 4807240"/>
                <a:gd name="connsiteY1-496" fmla="*/ 379172 h 1371892"/>
                <a:gd name="connsiteX2-497" fmla="*/ 1860055 w 4807240"/>
                <a:gd name="connsiteY2-498" fmla="*/ 299201 h 1371892"/>
                <a:gd name="connsiteX3-499" fmla="*/ 1940026 w 4807240"/>
                <a:gd name="connsiteY3-500" fmla="*/ 219230 h 1371892"/>
                <a:gd name="connsiteX4-501" fmla="*/ 2019997 w 4807240"/>
                <a:gd name="connsiteY4-502" fmla="*/ 299201 h 1371892"/>
                <a:gd name="connsiteX0-503" fmla="*/ 4729 w 43256"/>
                <a:gd name="connsiteY0-504" fmla="*/ 44575 h 61758"/>
                <a:gd name="connsiteX1-505" fmla="*/ 2196 w 43256"/>
                <a:gd name="connsiteY1-506" fmla="*/ 43778 h 61758"/>
                <a:gd name="connsiteX2-507" fmla="*/ 6964 w 43256"/>
                <a:gd name="connsiteY2-508" fmla="*/ 53297 h 61758"/>
                <a:gd name="connsiteX3-509" fmla="*/ 5856 w 43256"/>
                <a:gd name="connsiteY3-510" fmla="*/ 53678 h 61758"/>
                <a:gd name="connsiteX4-511" fmla="*/ 16514 w 43256"/>
                <a:gd name="connsiteY4-512" fmla="*/ 57488 h 61758"/>
                <a:gd name="connsiteX5-513" fmla="*/ 15846 w 43256"/>
                <a:gd name="connsiteY5-514" fmla="*/ 55748 h 61758"/>
                <a:gd name="connsiteX6-515" fmla="*/ 28863 w 43256"/>
                <a:gd name="connsiteY6-516" fmla="*/ 53149 h 61758"/>
                <a:gd name="connsiteX7-517" fmla="*/ 28596 w 43256"/>
                <a:gd name="connsiteY7-518" fmla="*/ 55058 h 61758"/>
                <a:gd name="connsiteX8-519" fmla="*/ 37916 w 43256"/>
                <a:gd name="connsiteY8-520" fmla="*/ 45962 h 61758"/>
                <a:gd name="connsiteX9-521" fmla="*/ 37416 w 43256"/>
                <a:gd name="connsiteY9-522" fmla="*/ 48488 h 61758"/>
                <a:gd name="connsiteX10-523" fmla="*/ 41834 w 43256"/>
                <a:gd name="connsiteY10-524" fmla="*/ 33752 h 61758"/>
                <a:gd name="connsiteX11-525" fmla="*/ 40386 w 43256"/>
                <a:gd name="connsiteY11-526" fmla="*/ 36428 h 61758"/>
                <a:gd name="connsiteX12-527" fmla="*/ 38360 w 43256"/>
                <a:gd name="connsiteY12-528" fmla="*/ 23824 h 61758"/>
                <a:gd name="connsiteX13-529" fmla="*/ 38436 w 43256"/>
                <a:gd name="connsiteY13-530" fmla="*/ 25088 h 61758"/>
                <a:gd name="connsiteX14-531" fmla="*/ 29114 w 43256"/>
                <a:gd name="connsiteY14-532" fmla="*/ 22350 h 61758"/>
                <a:gd name="connsiteX15-533" fmla="*/ 29856 w 43256"/>
                <a:gd name="connsiteY15-534" fmla="*/ 20738 h 61758"/>
                <a:gd name="connsiteX16-535" fmla="*/ 22177 w 43256"/>
                <a:gd name="connsiteY16-536" fmla="*/ 23118 h 61758"/>
                <a:gd name="connsiteX17-537" fmla="*/ 22536 w 43256"/>
                <a:gd name="connsiteY17-538" fmla="*/ 21728 h 61758"/>
                <a:gd name="connsiteX18-539" fmla="*/ 14036 w 43256"/>
                <a:gd name="connsiteY18-540" fmla="*/ 23590 h 61758"/>
                <a:gd name="connsiteX19-541" fmla="*/ 15336 w 43256"/>
                <a:gd name="connsiteY19-542" fmla="*/ 24938 h 61758"/>
                <a:gd name="connsiteX20-543" fmla="*/ 4163 w 43256"/>
                <a:gd name="connsiteY20-544" fmla="*/ 34187 h 61758"/>
                <a:gd name="connsiteX21-545" fmla="*/ 3936 w 43256"/>
                <a:gd name="connsiteY21-546" fmla="*/ 32768 h 61758"/>
                <a:gd name="connsiteX0-547" fmla="*/ 3936 w 43256"/>
                <a:gd name="connsiteY0-548" fmla="*/ 32768 h 61758"/>
                <a:gd name="connsiteX1-549" fmla="*/ 5659 w 43256"/>
                <a:gd name="connsiteY1-550" fmla="*/ 25305 h 61758"/>
                <a:gd name="connsiteX2-551" fmla="*/ 14041 w 43256"/>
                <a:gd name="connsiteY2-552" fmla="*/ 23600 h 61758"/>
                <a:gd name="connsiteX3-553" fmla="*/ 22492 w 43256"/>
                <a:gd name="connsiteY3-554" fmla="*/ 21830 h 61758"/>
                <a:gd name="connsiteX4-555" fmla="*/ 25785 w 43256"/>
                <a:gd name="connsiteY4-556" fmla="*/ 18598 h 61758"/>
                <a:gd name="connsiteX5-557" fmla="*/ 29869 w 43256"/>
                <a:gd name="connsiteY5-558" fmla="*/ 20879 h 61758"/>
                <a:gd name="connsiteX6-559" fmla="*/ 35499 w 43256"/>
                <a:gd name="connsiteY6-560" fmla="*/ 19088 h 61758"/>
                <a:gd name="connsiteX7-561" fmla="*/ 38354 w 43256"/>
                <a:gd name="connsiteY7-562" fmla="*/ 23974 h 61758"/>
                <a:gd name="connsiteX8-563" fmla="*/ 42018 w 43256"/>
                <a:gd name="connsiteY8-564" fmla="*/ 28716 h 61758"/>
                <a:gd name="connsiteX9-565" fmla="*/ 41854 w 43256"/>
                <a:gd name="connsiteY9-566" fmla="*/ 33858 h 61758"/>
                <a:gd name="connsiteX10-567" fmla="*/ 43052 w 43256"/>
                <a:gd name="connsiteY10-568" fmla="*/ 41720 h 61758"/>
                <a:gd name="connsiteX11-569" fmla="*/ 37440 w 43256"/>
                <a:gd name="connsiteY11-570" fmla="*/ 48602 h 61758"/>
                <a:gd name="connsiteX12-571" fmla="*/ 35431 w 43256"/>
                <a:gd name="connsiteY12-572" fmla="*/ 54499 h 61758"/>
                <a:gd name="connsiteX13-573" fmla="*/ 28591 w 43256"/>
                <a:gd name="connsiteY13-574" fmla="*/ 55213 h 61758"/>
                <a:gd name="connsiteX14-575" fmla="*/ 23703 w 43256"/>
                <a:gd name="connsiteY14-576" fmla="*/ 61504 h 61758"/>
                <a:gd name="connsiteX15-577" fmla="*/ 16516 w 43256"/>
                <a:gd name="connsiteY15-578" fmla="*/ 57664 h 61758"/>
                <a:gd name="connsiteX16-579" fmla="*/ 5840 w 43256"/>
                <a:gd name="connsiteY16-580" fmla="*/ 53870 h 61758"/>
                <a:gd name="connsiteX17-581" fmla="*/ 1146 w 43256"/>
                <a:gd name="connsiteY17-582" fmla="*/ 49648 h 61758"/>
                <a:gd name="connsiteX18-583" fmla="*/ 2149 w 43256"/>
                <a:gd name="connsiteY18-584" fmla="*/ 43949 h 61758"/>
                <a:gd name="connsiteX19-585" fmla="*/ 31 w 43256"/>
                <a:gd name="connsiteY19-586" fmla="*/ 38102 h 61758"/>
                <a:gd name="connsiteX20-587" fmla="*/ 3899 w 43256"/>
                <a:gd name="connsiteY20-588" fmla="*/ 32905 h 61758"/>
                <a:gd name="connsiteX21-589" fmla="*/ 3936 w 43256"/>
                <a:gd name="connsiteY21-590" fmla="*/ 32768 h 61758"/>
                <a:gd name="connsiteX0-591" fmla="*/ 1751870 w 4807240"/>
                <a:gd name="connsiteY0-592" fmla="*/ 26657 h 1371892"/>
                <a:gd name="connsiteX1-593" fmla="*/ 1725213 w 4807240"/>
                <a:gd name="connsiteY1-594" fmla="*/ 53314 h 1371892"/>
                <a:gd name="connsiteX2-595" fmla="*/ 1698556 w 4807240"/>
                <a:gd name="connsiteY2-596" fmla="*/ 26657 h 1371892"/>
                <a:gd name="connsiteX3-597" fmla="*/ 1725213 w 4807240"/>
                <a:gd name="connsiteY3-598" fmla="*/ 0 h 1371892"/>
                <a:gd name="connsiteX4-599" fmla="*/ 1751870 w 4807240"/>
                <a:gd name="connsiteY4-600" fmla="*/ 26657 h 1371892"/>
                <a:gd name="connsiteX0-601" fmla="*/ 1869432 w 4807240"/>
                <a:gd name="connsiteY0-602" fmla="*/ 141993 h 1371892"/>
                <a:gd name="connsiteX1-603" fmla="*/ 1816118 w 4807240"/>
                <a:gd name="connsiteY1-604" fmla="*/ 195307 h 1371892"/>
                <a:gd name="connsiteX2-605" fmla="*/ 1762804 w 4807240"/>
                <a:gd name="connsiteY2-606" fmla="*/ 141993 h 1371892"/>
                <a:gd name="connsiteX3-607" fmla="*/ 1816118 w 4807240"/>
                <a:gd name="connsiteY3-608" fmla="*/ 88679 h 1371892"/>
                <a:gd name="connsiteX4-609" fmla="*/ 1869432 w 4807240"/>
                <a:gd name="connsiteY4-610" fmla="*/ 141993 h 1371892"/>
                <a:gd name="connsiteX0-611" fmla="*/ 2019997 w 4807240"/>
                <a:gd name="connsiteY0-612" fmla="*/ 299201 h 1371892"/>
                <a:gd name="connsiteX1-613" fmla="*/ 1940026 w 4807240"/>
                <a:gd name="connsiteY1-614" fmla="*/ 379172 h 1371892"/>
                <a:gd name="connsiteX2-615" fmla="*/ 1860055 w 4807240"/>
                <a:gd name="connsiteY2-616" fmla="*/ 299201 h 1371892"/>
                <a:gd name="connsiteX3-617" fmla="*/ 1940026 w 4807240"/>
                <a:gd name="connsiteY3-618" fmla="*/ 219230 h 1371892"/>
                <a:gd name="connsiteX4-619" fmla="*/ 2019997 w 4807240"/>
                <a:gd name="connsiteY4-620" fmla="*/ 299201 h 1371892"/>
                <a:gd name="connsiteX0-621" fmla="*/ 4729 w 43256"/>
                <a:gd name="connsiteY0-622" fmla="*/ 44575 h 61758"/>
                <a:gd name="connsiteX1-623" fmla="*/ 2196 w 43256"/>
                <a:gd name="connsiteY1-624" fmla="*/ 43778 h 61758"/>
                <a:gd name="connsiteX2-625" fmla="*/ 6964 w 43256"/>
                <a:gd name="connsiteY2-626" fmla="*/ 53297 h 61758"/>
                <a:gd name="connsiteX3-627" fmla="*/ 5856 w 43256"/>
                <a:gd name="connsiteY3-628" fmla="*/ 53678 h 61758"/>
                <a:gd name="connsiteX4-629" fmla="*/ 16514 w 43256"/>
                <a:gd name="connsiteY4-630" fmla="*/ 57488 h 61758"/>
                <a:gd name="connsiteX5-631" fmla="*/ 15846 w 43256"/>
                <a:gd name="connsiteY5-632" fmla="*/ 55748 h 61758"/>
                <a:gd name="connsiteX6-633" fmla="*/ 28863 w 43256"/>
                <a:gd name="connsiteY6-634" fmla="*/ 53149 h 61758"/>
                <a:gd name="connsiteX7-635" fmla="*/ 28596 w 43256"/>
                <a:gd name="connsiteY7-636" fmla="*/ 55058 h 61758"/>
                <a:gd name="connsiteX8-637" fmla="*/ 38508 w 43256"/>
                <a:gd name="connsiteY8-638" fmla="*/ 44645 h 61758"/>
                <a:gd name="connsiteX9-639" fmla="*/ 37416 w 43256"/>
                <a:gd name="connsiteY9-640" fmla="*/ 48488 h 61758"/>
                <a:gd name="connsiteX10-641" fmla="*/ 41834 w 43256"/>
                <a:gd name="connsiteY10-642" fmla="*/ 33752 h 61758"/>
                <a:gd name="connsiteX11-643" fmla="*/ 40386 w 43256"/>
                <a:gd name="connsiteY11-644" fmla="*/ 36428 h 61758"/>
                <a:gd name="connsiteX12-645" fmla="*/ 38360 w 43256"/>
                <a:gd name="connsiteY12-646" fmla="*/ 23824 h 61758"/>
                <a:gd name="connsiteX13-647" fmla="*/ 38436 w 43256"/>
                <a:gd name="connsiteY13-648" fmla="*/ 25088 h 61758"/>
                <a:gd name="connsiteX14-649" fmla="*/ 29114 w 43256"/>
                <a:gd name="connsiteY14-650" fmla="*/ 22350 h 61758"/>
                <a:gd name="connsiteX15-651" fmla="*/ 29856 w 43256"/>
                <a:gd name="connsiteY15-652" fmla="*/ 20738 h 61758"/>
                <a:gd name="connsiteX16-653" fmla="*/ 22177 w 43256"/>
                <a:gd name="connsiteY16-654" fmla="*/ 23118 h 61758"/>
                <a:gd name="connsiteX17-655" fmla="*/ 22536 w 43256"/>
                <a:gd name="connsiteY17-656" fmla="*/ 21728 h 61758"/>
                <a:gd name="connsiteX18-657" fmla="*/ 14036 w 43256"/>
                <a:gd name="connsiteY18-658" fmla="*/ 23590 h 61758"/>
                <a:gd name="connsiteX19-659" fmla="*/ 15336 w 43256"/>
                <a:gd name="connsiteY19-660" fmla="*/ 24938 h 61758"/>
                <a:gd name="connsiteX20-661" fmla="*/ 4163 w 43256"/>
                <a:gd name="connsiteY20-662" fmla="*/ 34187 h 61758"/>
                <a:gd name="connsiteX21-663" fmla="*/ 3936 w 43256"/>
                <a:gd name="connsiteY21-664" fmla="*/ 32768 h 61758"/>
                <a:gd name="connsiteX0-665" fmla="*/ 3936 w 43256"/>
                <a:gd name="connsiteY0-666" fmla="*/ 32768 h 61758"/>
                <a:gd name="connsiteX1-667" fmla="*/ 5659 w 43256"/>
                <a:gd name="connsiteY1-668" fmla="*/ 25305 h 61758"/>
                <a:gd name="connsiteX2-669" fmla="*/ 14041 w 43256"/>
                <a:gd name="connsiteY2-670" fmla="*/ 23600 h 61758"/>
                <a:gd name="connsiteX3-671" fmla="*/ 22492 w 43256"/>
                <a:gd name="connsiteY3-672" fmla="*/ 21830 h 61758"/>
                <a:gd name="connsiteX4-673" fmla="*/ 25785 w 43256"/>
                <a:gd name="connsiteY4-674" fmla="*/ 18598 h 61758"/>
                <a:gd name="connsiteX5-675" fmla="*/ 29869 w 43256"/>
                <a:gd name="connsiteY5-676" fmla="*/ 20879 h 61758"/>
                <a:gd name="connsiteX6-677" fmla="*/ 35499 w 43256"/>
                <a:gd name="connsiteY6-678" fmla="*/ 19088 h 61758"/>
                <a:gd name="connsiteX7-679" fmla="*/ 38354 w 43256"/>
                <a:gd name="connsiteY7-680" fmla="*/ 23974 h 61758"/>
                <a:gd name="connsiteX8-681" fmla="*/ 42018 w 43256"/>
                <a:gd name="connsiteY8-682" fmla="*/ 28716 h 61758"/>
                <a:gd name="connsiteX9-683" fmla="*/ 41854 w 43256"/>
                <a:gd name="connsiteY9-684" fmla="*/ 33858 h 61758"/>
                <a:gd name="connsiteX10-685" fmla="*/ 43052 w 43256"/>
                <a:gd name="connsiteY10-686" fmla="*/ 41720 h 61758"/>
                <a:gd name="connsiteX11-687" fmla="*/ 37440 w 43256"/>
                <a:gd name="connsiteY11-688" fmla="*/ 48602 h 61758"/>
                <a:gd name="connsiteX12-689" fmla="*/ 35431 w 43256"/>
                <a:gd name="connsiteY12-690" fmla="*/ 54499 h 61758"/>
                <a:gd name="connsiteX13-691" fmla="*/ 28591 w 43256"/>
                <a:gd name="connsiteY13-692" fmla="*/ 55213 h 61758"/>
                <a:gd name="connsiteX14-693" fmla="*/ 23703 w 43256"/>
                <a:gd name="connsiteY14-694" fmla="*/ 61504 h 61758"/>
                <a:gd name="connsiteX15-695" fmla="*/ 16516 w 43256"/>
                <a:gd name="connsiteY15-696" fmla="*/ 57664 h 61758"/>
                <a:gd name="connsiteX16-697" fmla="*/ 5840 w 43256"/>
                <a:gd name="connsiteY16-698" fmla="*/ 53870 h 61758"/>
                <a:gd name="connsiteX17-699" fmla="*/ 1146 w 43256"/>
                <a:gd name="connsiteY17-700" fmla="*/ 49648 h 61758"/>
                <a:gd name="connsiteX18-701" fmla="*/ 2149 w 43256"/>
                <a:gd name="connsiteY18-702" fmla="*/ 43949 h 61758"/>
                <a:gd name="connsiteX19-703" fmla="*/ 31 w 43256"/>
                <a:gd name="connsiteY19-704" fmla="*/ 38102 h 61758"/>
                <a:gd name="connsiteX20-705" fmla="*/ 3899 w 43256"/>
                <a:gd name="connsiteY20-706" fmla="*/ 32905 h 61758"/>
                <a:gd name="connsiteX21-707" fmla="*/ 3936 w 43256"/>
                <a:gd name="connsiteY21-708" fmla="*/ 32768 h 61758"/>
                <a:gd name="connsiteX0-709" fmla="*/ 1751870 w 4807240"/>
                <a:gd name="connsiteY0-710" fmla="*/ 26657 h 1371892"/>
                <a:gd name="connsiteX1-711" fmla="*/ 1725213 w 4807240"/>
                <a:gd name="connsiteY1-712" fmla="*/ 53314 h 1371892"/>
                <a:gd name="connsiteX2-713" fmla="*/ 1698556 w 4807240"/>
                <a:gd name="connsiteY2-714" fmla="*/ 26657 h 1371892"/>
                <a:gd name="connsiteX3-715" fmla="*/ 1725213 w 4807240"/>
                <a:gd name="connsiteY3-716" fmla="*/ 0 h 1371892"/>
                <a:gd name="connsiteX4-717" fmla="*/ 1751870 w 4807240"/>
                <a:gd name="connsiteY4-718" fmla="*/ 26657 h 1371892"/>
                <a:gd name="connsiteX0-719" fmla="*/ 1869432 w 4807240"/>
                <a:gd name="connsiteY0-720" fmla="*/ 141993 h 1371892"/>
                <a:gd name="connsiteX1-721" fmla="*/ 1816118 w 4807240"/>
                <a:gd name="connsiteY1-722" fmla="*/ 195307 h 1371892"/>
                <a:gd name="connsiteX2-723" fmla="*/ 1762804 w 4807240"/>
                <a:gd name="connsiteY2-724" fmla="*/ 141993 h 1371892"/>
                <a:gd name="connsiteX3-725" fmla="*/ 1816118 w 4807240"/>
                <a:gd name="connsiteY3-726" fmla="*/ 88679 h 1371892"/>
                <a:gd name="connsiteX4-727" fmla="*/ 1869432 w 4807240"/>
                <a:gd name="connsiteY4-728" fmla="*/ 141993 h 1371892"/>
                <a:gd name="connsiteX0-729" fmla="*/ 2019997 w 4807240"/>
                <a:gd name="connsiteY0-730" fmla="*/ 299201 h 1371892"/>
                <a:gd name="connsiteX1-731" fmla="*/ 1940026 w 4807240"/>
                <a:gd name="connsiteY1-732" fmla="*/ 379172 h 1371892"/>
                <a:gd name="connsiteX2-733" fmla="*/ 1860055 w 4807240"/>
                <a:gd name="connsiteY2-734" fmla="*/ 299201 h 1371892"/>
                <a:gd name="connsiteX3-735" fmla="*/ 1940026 w 4807240"/>
                <a:gd name="connsiteY3-736" fmla="*/ 219230 h 1371892"/>
                <a:gd name="connsiteX4-737" fmla="*/ 2019997 w 4807240"/>
                <a:gd name="connsiteY4-738" fmla="*/ 299201 h 1371892"/>
                <a:gd name="connsiteX0-739" fmla="*/ 4729 w 43256"/>
                <a:gd name="connsiteY0-740" fmla="*/ 44575 h 61758"/>
                <a:gd name="connsiteX1-741" fmla="*/ 2196 w 43256"/>
                <a:gd name="connsiteY1-742" fmla="*/ 43778 h 61758"/>
                <a:gd name="connsiteX2-743" fmla="*/ 6964 w 43256"/>
                <a:gd name="connsiteY2-744" fmla="*/ 53297 h 61758"/>
                <a:gd name="connsiteX3-745" fmla="*/ 5856 w 43256"/>
                <a:gd name="connsiteY3-746" fmla="*/ 53678 h 61758"/>
                <a:gd name="connsiteX4-747" fmla="*/ 16514 w 43256"/>
                <a:gd name="connsiteY4-748" fmla="*/ 57488 h 61758"/>
                <a:gd name="connsiteX5-749" fmla="*/ 15846 w 43256"/>
                <a:gd name="connsiteY5-750" fmla="*/ 55748 h 61758"/>
                <a:gd name="connsiteX6-751" fmla="*/ 28863 w 43256"/>
                <a:gd name="connsiteY6-752" fmla="*/ 53149 h 61758"/>
                <a:gd name="connsiteX7-753" fmla="*/ 28596 w 43256"/>
                <a:gd name="connsiteY7-754" fmla="*/ 55058 h 61758"/>
                <a:gd name="connsiteX8-755" fmla="*/ 38508 w 43256"/>
                <a:gd name="connsiteY8-756" fmla="*/ 44645 h 61758"/>
                <a:gd name="connsiteX9-757" fmla="*/ 37416 w 43256"/>
                <a:gd name="connsiteY9-758" fmla="*/ 48488 h 61758"/>
                <a:gd name="connsiteX10-759" fmla="*/ 41834 w 43256"/>
                <a:gd name="connsiteY10-760" fmla="*/ 33752 h 61758"/>
                <a:gd name="connsiteX11-761" fmla="*/ 40386 w 43256"/>
                <a:gd name="connsiteY11-762" fmla="*/ 36428 h 61758"/>
                <a:gd name="connsiteX12-763" fmla="*/ 38360 w 43256"/>
                <a:gd name="connsiteY12-764" fmla="*/ 23824 h 61758"/>
                <a:gd name="connsiteX13-765" fmla="*/ 38436 w 43256"/>
                <a:gd name="connsiteY13-766" fmla="*/ 25088 h 61758"/>
                <a:gd name="connsiteX14-767" fmla="*/ 29114 w 43256"/>
                <a:gd name="connsiteY14-768" fmla="*/ 22350 h 61758"/>
                <a:gd name="connsiteX15-769" fmla="*/ 29856 w 43256"/>
                <a:gd name="connsiteY15-770" fmla="*/ 20738 h 61758"/>
                <a:gd name="connsiteX16-771" fmla="*/ 22177 w 43256"/>
                <a:gd name="connsiteY16-772" fmla="*/ 23118 h 61758"/>
                <a:gd name="connsiteX17-773" fmla="*/ 22536 w 43256"/>
                <a:gd name="connsiteY17-774" fmla="*/ 21728 h 61758"/>
                <a:gd name="connsiteX18-775" fmla="*/ 14036 w 43256"/>
                <a:gd name="connsiteY18-776" fmla="*/ 23590 h 61758"/>
                <a:gd name="connsiteX19-777" fmla="*/ 15336 w 43256"/>
                <a:gd name="connsiteY19-778" fmla="*/ 24938 h 61758"/>
                <a:gd name="connsiteX20-779" fmla="*/ 4163 w 43256"/>
                <a:gd name="connsiteY20-780" fmla="*/ 34187 h 61758"/>
                <a:gd name="connsiteX21-781" fmla="*/ 3936 w 43256"/>
                <a:gd name="connsiteY21-782" fmla="*/ 32768 h 61758"/>
                <a:gd name="connsiteX0-783" fmla="*/ 3936 w 43256"/>
                <a:gd name="connsiteY0-784" fmla="*/ 32768 h 72661"/>
                <a:gd name="connsiteX1-785" fmla="*/ 5659 w 43256"/>
                <a:gd name="connsiteY1-786" fmla="*/ 25305 h 72661"/>
                <a:gd name="connsiteX2-787" fmla="*/ 14041 w 43256"/>
                <a:gd name="connsiteY2-788" fmla="*/ 23600 h 72661"/>
                <a:gd name="connsiteX3-789" fmla="*/ 22492 w 43256"/>
                <a:gd name="connsiteY3-790" fmla="*/ 21830 h 72661"/>
                <a:gd name="connsiteX4-791" fmla="*/ 25785 w 43256"/>
                <a:gd name="connsiteY4-792" fmla="*/ 18598 h 72661"/>
                <a:gd name="connsiteX5-793" fmla="*/ 29869 w 43256"/>
                <a:gd name="connsiteY5-794" fmla="*/ 20879 h 72661"/>
                <a:gd name="connsiteX6-795" fmla="*/ 35499 w 43256"/>
                <a:gd name="connsiteY6-796" fmla="*/ 19088 h 72661"/>
                <a:gd name="connsiteX7-797" fmla="*/ 38354 w 43256"/>
                <a:gd name="connsiteY7-798" fmla="*/ 23974 h 72661"/>
                <a:gd name="connsiteX8-799" fmla="*/ 42018 w 43256"/>
                <a:gd name="connsiteY8-800" fmla="*/ 28716 h 72661"/>
                <a:gd name="connsiteX9-801" fmla="*/ 41854 w 43256"/>
                <a:gd name="connsiteY9-802" fmla="*/ 33858 h 72661"/>
                <a:gd name="connsiteX10-803" fmla="*/ 43052 w 43256"/>
                <a:gd name="connsiteY10-804" fmla="*/ 41720 h 72661"/>
                <a:gd name="connsiteX11-805" fmla="*/ 37440 w 43256"/>
                <a:gd name="connsiteY11-806" fmla="*/ 48602 h 72661"/>
                <a:gd name="connsiteX12-807" fmla="*/ 35431 w 43256"/>
                <a:gd name="connsiteY12-808" fmla="*/ 54499 h 72661"/>
                <a:gd name="connsiteX13-809" fmla="*/ 28591 w 43256"/>
                <a:gd name="connsiteY13-810" fmla="*/ 55213 h 72661"/>
                <a:gd name="connsiteX14-811" fmla="*/ 23703 w 43256"/>
                <a:gd name="connsiteY14-812" fmla="*/ 61504 h 72661"/>
                <a:gd name="connsiteX15-813" fmla="*/ 16516 w 43256"/>
                <a:gd name="connsiteY15-814" fmla="*/ 57664 h 72661"/>
                <a:gd name="connsiteX16-815" fmla="*/ 5840 w 43256"/>
                <a:gd name="connsiteY16-816" fmla="*/ 53870 h 72661"/>
                <a:gd name="connsiteX17-817" fmla="*/ 1146 w 43256"/>
                <a:gd name="connsiteY17-818" fmla="*/ 49648 h 72661"/>
                <a:gd name="connsiteX18-819" fmla="*/ 2149 w 43256"/>
                <a:gd name="connsiteY18-820" fmla="*/ 43949 h 72661"/>
                <a:gd name="connsiteX19-821" fmla="*/ 31 w 43256"/>
                <a:gd name="connsiteY19-822" fmla="*/ 38102 h 72661"/>
                <a:gd name="connsiteX20-823" fmla="*/ 3899 w 43256"/>
                <a:gd name="connsiteY20-824" fmla="*/ 32905 h 72661"/>
                <a:gd name="connsiteX21-825" fmla="*/ 3936 w 43256"/>
                <a:gd name="connsiteY21-826" fmla="*/ 32768 h 72661"/>
                <a:gd name="connsiteX0-827" fmla="*/ 1751870 w 4807240"/>
                <a:gd name="connsiteY0-828" fmla="*/ 26657 h 1614091"/>
                <a:gd name="connsiteX1-829" fmla="*/ 1725213 w 4807240"/>
                <a:gd name="connsiteY1-830" fmla="*/ 53314 h 1614091"/>
                <a:gd name="connsiteX2-831" fmla="*/ 1698556 w 4807240"/>
                <a:gd name="connsiteY2-832" fmla="*/ 26657 h 1614091"/>
                <a:gd name="connsiteX3-833" fmla="*/ 1725213 w 4807240"/>
                <a:gd name="connsiteY3-834" fmla="*/ 0 h 1614091"/>
                <a:gd name="connsiteX4-835" fmla="*/ 1751870 w 4807240"/>
                <a:gd name="connsiteY4-836" fmla="*/ 26657 h 1614091"/>
                <a:gd name="connsiteX0-837" fmla="*/ 1869432 w 4807240"/>
                <a:gd name="connsiteY0-838" fmla="*/ 141993 h 1614091"/>
                <a:gd name="connsiteX1-839" fmla="*/ 1816118 w 4807240"/>
                <a:gd name="connsiteY1-840" fmla="*/ 195307 h 1614091"/>
                <a:gd name="connsiteX2-841" fmla="*/ 1762804 w 4807240"/>
                <a:gd name="connsiteY2-842" fmla="*/ 141993 h 1614091"/>
                <a:gd name="connsiteX3-843" fmla="*/ 1816118 w 4807240"/>
                <a:gd name="connsiteY3-844" fmla="*/ 88679 h 1614091"/>
                <a:gd name="connsiteX4-845" fmla="*/ 1869432 w 4807240"/>
                <a:gd name="connsiteY4-846" fmla="*/ 141993 h 1614091"/>
                <a:gd name="connsiteX0-847" fmla="*/ 2019997 w 4807240"/>
                <a:gd name="connsiteY0-848" fmla="*/ 299201 h 1614091"/>
                <a:gd name="connsiteX1-849" fmla="*/ 1940026 w 4807240"/>
                <a:gd name="connsiteY1-850" fmla="*/ 379172 h 1614091"/>
                <a:gd name="connsiteX2-851" fmla="*/ 1860055 w 4807240"/>
                <a:gd name="connsiteY2-852" fmla="*/ 299201 h 1614091"/>
                <a:gd name="connsiteX3-853" fmla="*/ 1940026 w 4807240"/>
                <a:gd name="connsiteY3-854" fmla="*/ 219230 h 1614091"/>
                <a:gd name="connsiteX4-855" fmla="*/ 2019997 w 4807240"/>
                <a:gd name="connsiteY4-856" fmla="*/ 299201 h 1614091"/>
                <a:gd name="connsiteX0-857" fmla="*/ 4729 w 43256"/>
                <a:gd name="connsiteY0-858" fmla="*/ 44575 h 72661"/>
                <a:gd name="connsiteX1-859" fmla="*/ 2196 w 43256"/>
                <a:gd name="connsiteY1-860" fmla="*/ 43778 h 72661"/>
                <a:gd name="connsiteX2-861" fmla="*/ 6964 w 43256"/>
                <a:gd name="connsiteY2-862" fmla="*/ 53297 h 72661"/>
                <a:gd name="connsiteX3-863" fmla="*/ 5856 w 43256"/>
                <a:gd name="connsiteY3-864" fmla="*/ 53678 h 72661"/>
                <a:gd name="connsiteX4-865" fmla="*/ 16514 w 43256"/>
                <a:gd name="connsiteY4-866" fmla="*/ 57488 h 72661"/>
                <a:gd name="connsiteX5-867" fmla="*/ 15846 w 43256"/>
                <a:gd name="connsiteY5-868" fmla="*/ 55748 h 72661"/>
                <a:gd name="connsiteX6-869" fmla="*/ 28863 w 43256"/>
                <a:gd name="connsiteY6-870" fmla="*/ 53149 h 72661"/>
                <a:gd name="connsiteX7-871" fmla="*/ 28596 w 43256"/>
                <a:gd name="connsiteY7-872" fmla="*/ 55058 h 72661"/>
                <a:gd name="connsiteX8-873" fmla="*/ 40943 w 43256"/>
                <a:gd name="connsiteY8-874" fmla="*/ 72636 h 72661"/>
                <a:gd name="connsiteX9-875" fmla="*/ 37416 w 43256"/>
                <a:gd name="connsiteY9-876" fmla="*/ 48488 h 72661"/>
                <a:gd name="connsiteX10-877" fmla="*/ 41834 w 43256"/>
                <a:gd name="connsiteY10-878" fmla="*/ 33752 h 72661"/>
                <a:gd name="connsiteX11-879" fmla="*/ 40386 w 43256"/>
                <a:gd name="connsiteY11-880" fmla="*/ 36428 h 72661"/>
                <a:gd name="connsiteX12-881" fmla="*/ 38360 w 43256"/>
                <a:gd name="connsiteY12-882" fmla="*/ 23824 h 72661"/>
                <a:gd name="connsiteX13-883" fmla="*/ 38436 w 43256"/>
                <a:gd name="connsiteY13-884" fmla="*/ 25088 h 72661"/>
                <a:gd name="connsiteX14-885" fmla="*/ 29114 w 43256"/>
                <a:gd name="connsiteY14-886" fmla="*/ 22350 h 72661"/>
                <a:gd name="connsiteX15-887" fmla="*/ 29856 w 43256"/>
                <a:gd name="connsiteY15-888" fmla="*/ 20738 h 72661"/>
                <a:gd name="connsiteX16-889" fmla="*/ 22177 w 43256"/>
                <a:gd name="connsiteY16-890" fmla="*/ 23118 h 72661"/>
                <a:gd name="connsiteX17-891" fmla="*/ 22536 w 43256"/>
                <a:gd name="connsiteY17-892" fmla="*/ 21728 h 72661"/>
                <a:gd name="connsiteX18-893" fmla="*/ 14036 w 43256"/>
                <a:gd name="connsiteY18-894" fmla="*/ 23590 h 72661"/>
                <a:gd name="connsiteX19-895" fmla="*/ 15336 w 43256"/>
                <a:gd name="connsiteY19-896" fmla="*/ 24938 h 72661"/>
                <a:gd name="connsiteX20-897" fmla="*/ 4163 w 43256"/>
                <a:gd name="connsiteY20-898" fmla="*/ 34187 h 72661"/>
                <a:gd name="connsiteX21-899" fmla="*/ 3936 w 43256"/>
                <a:gd name="connsiteY21-900" fmla="*/ 32768 h 72661"/>
                <a:gd name="connsiteX0-901" fmla="*/ 3936 w 43256"/>
                <a:gd name="connsiteY0-902" fmla="*/ 32768 h 61758"/>
                <a:gd name="connsiteX1-903" fmla="*/ 5659 w 43256"/>
                <a:gd name="connsiteY1-904" fmla="*/ 25305 h 61758"/>
                <a:gd name="connsiteX2-905" fmla="*/ 14041 w 43256"/>
                <a:gd name="connsiteY2-906" fmla="*/ 23600 h 61758"/>
                <a:gd name="connsiteX3-907" fmla="*/ 22492 w 43256"/>
                <a:gd name="connsiteY3-908" fmla="*/ 21830 h 61758"/>
                <a:gd name="connsiteX4-909" fmla="*/ 25785 w 43256"/>
                <a:gd name="connsiteY4-910" fmla="*/ 18598 h 61758"/>
                <a:gd name="connsiteX5-911" fmla="*/ 29869 w 43256"/>
                <a:gd name="connsiteY5-912" fmla="*/ 20879 h 61758"/>
                <a:gd name="connsiteX6-913" fmla="*/ 35499 w 43256"/>
                <a:gd name="connsiteY6-914" fmla="*/ 19088 h 61758"/>
                <a:gd name="connsiteX7-915" fmla="*/ 38354 w 43256"/>
                <a:gd name="connsiteY7-916" fmla="*/ 23974 h 61758"/>
                <a:gd name="connsiteX8-917" fmla="*/ 42018 w 43256"/>
                <a:gd name="connsiteY8-918" fmla="*/ 28716 h 61758"/>
                <a:gd name="connsiteX9-919" fmla="*/ 41854 w 43256"/>
                <a:gd name="connsiteY9-920" fmla="*/ 33858 h 61758"/>
                <a:gd name="connsiteX10-921" fmla="*/ 43052 w 43256"/>
                <a:gd name="connsiteY10-922" fmla="*/ 41720 h 61758"/>
                <a:gd name="connsiteX11-923" fmla="*/ 37440 w 43256"/>
                <a:gd name="connsiteY11-924" fmla="*/ 48602 h 61758"/>
                <a:gd name="connsiteX12-925" fmla="*/ 35431 w 43256"/>
                <a:gd name="connsiteY12-926" fmla="*/ 54499 h 61758"/>
                <a:gd name="connsiteX13-927" fmla="*/ 28591 w 43256"/>
                <a:gd name="connsiteY13-928" fmla="*/ 55213 h 61758"/>
                <a:gd name="connsiteX14-929" fmla="*/ 23703 w 43256"/>
                <a:gd name="connsiteY14-930" fmla="*/ 61504 h 61758"/>
                <a:gd name="connsiteX15-931" fmla="*/ 16516 w 43256"/>
                <a:gd name="connsiteY15-932" fmla="*/ 57664 h 61758"/>
                <a:gd name="connsiteX16-933" fmla="*/ 5840 w 43256"/>
                <a:gd name="connsiteY16-934" fmla="*/ 53870 h 61758"/>
                <a:gd name="connsiteX17-935" fmla="*/ 1146 w 43256"/>
                <a:gd name="connsiteY17-936" fmla="*/ 49648 h 61758"/>
                <a:gd name="connsiteX18-937" fmla="*/ 2149 w 43256"/>
                <a:gd name="connsiteY18-938" fmla="*/ 43949 h 61758"/>
                <a:gd name="connsiteX19-939" fmla="*/ 31 w 43256"/>
                <a:gd name="connsiteY19-940" fmla="*/ 38102 h 61758"/>
                <a:gd name="connsiteX20-941" fmla="*/ 3899 w 43256"/>
                <a:gd name="connsiteY20-942" fmla="*/ 32905 h 61758"/>
                <a:gd name="connsiteX21-943" fmla="*/ 3936 w 43256"/>
                <a:gd name="connsiteY21-944" fmla="*/ 32768 h 61758"/>
                <a:gd name="connsiteX0-945" fmla="*/ 1751870 w 4807240"/>
                <a:gd name="connsiteY0-946" fmla="*/ 26657 h 1371892"/>
                <a:gd name="connsiteX1-947" fmla="*/ 1725213 w 4807240"/>
                <a:gd name="connsiteY1-948" fmla="*/ 53314 h 1371892"/>
                <a:gd name="connsiteX2-949" fmla="*/ 1698556 w 4807240"/>
                <a:gd name="connsiteY2-950" fmla="*/ 26657 h 1371892"/>
                <a:gd name="connsiteX3-951" fmla="*/ 1725213 w 4807240"/>
                <a:gd name="connsiteY3-952" fmla="*/ 0 h 1371892"/>
                <a:gd name="connsiteX4-953" fmla="*/ 1751870 w 4807240"/>
                <a:gd name="connsiteY4-954" fmla="*/ 26657 h 1371892"/>
                <a:gd name="connsiteX0-955" fmla="*/ 1869432 w 4807240"/>
                <a:gd name="connsiteY0-956" fmla="*/ 141993 h 1371892"/>
                <a:gd name="connsiteX1-957" fmla="*/ 1816118 w 4807240"/>
                <a:gd name="connsiteY1-958" fmla="*/ 195307 h 1371892"/>
                <a:gd name="connsiteX2-959" fmla="*/ 1762804 w 4807240"/>
                <a:gd name="connsiteY2-960" fmla="*/ 141993 h 1371892"/>
                <a:gd name="connsiteX3-961" fmla="*/ 1816118 w 4807240"/>
                <a:gd name="connsiteY3-962" fmla="*/ 88679 h 1371892"/>
                <a:gd name="connsiteX4-963" fmla="*/ 1869432 w 4807240"/>
                <a:gd name="connsiteY4-964" fmla="*/ 141993 h 1371892"/>
                <a:gd name="connsiteX0-965" fmla="*/ 2019997 w 4807240"/>
                <a:gd name="connsiteY0-966" fmla="*/ 299201 h 1371892"/>
                <a:gd name="connsiteX1-967" fmla="*/ 1940026 w 4807240"/>
                <a:gd name="connsiteY1-968" fmla="*/ 379172 h 1371892"/>
                <a:gd name="connsiteX2-969" fmla="*/ 1860055 w 4807240"/>
                <a:gd name="connsiteY2-970" fmla="*/ 299201 h 1371892"/>
                <a:gd name="connsiteX3-971" fmla="*/ 1940026 w 4807240"/>
                <a:gd name="connsiteY3-972" fmla="*/ 219230 h 1371892"/>
                <a:gd name="connsiteX4-973" fmla="*/ 2019997 w 4807240"/>
                <a:gd name="connsiteY4-974" fmla="*/ 299201 h 1371892"/>
                <a:gd name="connsiteX0-975" fmla="*/ 4729 w 43256"/>
                <a:gd name="connsiteY0-976" fmla="*/ 44575 h 61758"/>
                <a:gd name="connsiteX1-977" fmla="*/ 2196 w 43256"/>
                <a:gd name="connsiteY1-978" fmla="*/ 43778 h 61758"/>
                <a:gd name="connsiteX2-979" fmla="*/ 6964 w 43256"/>
                <a:gd name="connsiteY2-980" fmla="*/ 53297 h 61758"/>
                <a:gd name="connsiteX3-981" fmla="*/ 5856 w 43256"/>
                <a:gd name="connsiteY3-982" fmla="*/ 53678 h 61758"/>
                <a:gd name="connsiteX4-983" fmla="*/ 16514 w 43256"/>
                <a:gd name="connsiteY4-984" fmla="*/ 57488 h 61758"/>
                <a:gd name="connsiteX5-985" fmla="*/ 15846 w 43256"/>
                <a:gd name="connsiteY5-986" fmla="*/ 55748 h 61758"/>
                <a:gd name="connsiteX6-987" fmla="*/ 28863 w 43256"/>
                <a:gd name="connsiteY6-988" fmla="*/ 53149 h 61758"/>
                <a:gd name="connsiteX7-989" fmla="*/ 28596 w 43256"/>
                <a:gd name="connsiteY7-990" fmla="*/ 55058 h 61758"/>
                <a:gd name="connsiteX8-991" fmla="*/ 38047 w 43256"/>
                <a:gd name="connsiteY8-992" fmla="*/ 45633 h 61758"/>
                <a:gd name="connsiteX9-993" fmla="*/ 37416 w 43256"/>
                <a:gd name="connsiteY9-994" fmla="*/ 48488 h 61758"/>
                <a:gd name="connsiteX10-995" fmla="*/ 41834 w 43256"/>
                <a:gd name="connsiteY10-996" fmla="*/ 33752 h 61758"/>
                <a:gd name="connsiteX11-997" fmla="*/ 40386 w 43256"/>
                <a:gd name="connsiteY11-998" fmla="*/ 36428 h 61758"/>
                <a:gd name="connsiteX12-999" fmla="*/ 38360 w 43256"/>
                <a:gd name="connsiteY12-1000" fmla="*/ 23824 h 61758"/>
                <a:gd name="connsiteX13-1001" fmla="*/ 38436 w 43256"/>
                <a:gd name="connsiteY13-1002" fmla="*/ 25088 h 61758"/>
                <a:gd name="connsiteX14-1003" fmla="*/ 29114 w 43256"/>
                <a:gd name="connsiteY14-1004" fmla="*/ 22350 h 61758"/>
                <a:gd name="connsiteX15-1005" fmla="*/ 29856 w 43256"/>
                <a:gd name="connsiteY15-1006" fmla="*/ 20738 h 61758"/>
                <a:gd name="connsiteX16-1007" fmla="*/ 22177 w 43256"/>
                <a:gd name="connsiteY16-1008" fmla="*/ 23118 h 61758"/>
                <a:gd name="connsiteX17-1009" fmla="*/ 22536 w 43256"/>
                <a:gd name="connsiteY17-1010" fmla="*/ 21728 h 61758"/>
                <a:gd name="connsiteX18-1011" fmla="*/ 14036 w 43256"/>
                <a:gd name="connsiteY18-1012" fmla="*/ 23590 h 61758"/>
                <a:gd name="connsiteX19-1013" fmla="*/ 15336 w 43256"/>
                <a:gd name="connsiteY19-1014" fmla="*/ 24938 h 61758"/>
                <a:gd name="connsiteX20-1015" fmla="*/ 4163 w 43256"/>
                <a:gd name="connsiteY20-1016" fmla="*/ 34187 h 61758"/>
                <a:gd name="connsiteX21-1017" fmla="*/ 3936 w 43256"/>
                <a:gd name="connsiteY21-1018" fmla="*/ 32768 h 61758"/>
                <a:gd name="connsiteX0-1019" fmla="*/ 3936 w 46275"/>
                <a:gd name="connsiteY0-1020" fmla="*/ 33238 h 62228"/>
                <a:gd name="connsiteX1-1021" fmla="*/ 5659 w 46275"/>
                <a:gd name="connsiteY1-1022" fmla="*/ 25775 h 62228"/>
                <a:gd name="connsiteX2-1023" fmla="*/ 14041 w 46275"/>
                <a:gd name="connsiteY2-1024" fmla="*/ 24070 h 62228"/>
                <a:gd name="connsiteX3-1025" fmla="*/ 22492 w 46275"/>
                <a:gd name="connsiteY3-1026" fmla="*/ 22300 h 62228"/>
                <a:gd name="connsiteX4-1027" fmla="*/ 25785 w 46275"/>
                <a:gd name="connsiteY4-1028" fmla="*/ 19068 h 62228"/>
                <a:gd name="connsiteX5-1029" fmla="*/ 29869 w 46275"/>
                <a:gd name="connsiteY5-1030" fmla="*/ 21349 h 62228"/>
                <a:gd name="connsiteX6-1031" fmla="*/ 35499 w 46275"/>
                <a:gd name="connsiteY6-1032" fmla="*/ 19558 h 62228"/>
                <a:gd name="connsiteX7-1033" fmla="*/ 38354 w 46275"/>
                <a:gd name="connsiteY7-1034" fmla="*/ 24444 h 62228"/>
                <a:gd name="connsiteX8-1035" fmla="*/ 42018 w 46275"/>
                <a:gd name="connsiteY8-1036" fmla="*/ 29186 h 62228"/>
                <a:gd name="connsiteX9-1037" fmla="*/ 41854 w 46275"/>
                <a:gd name="connsiteY9-1038" fmla="*/ 34328 h 62228"/>
                <a:gd name="connsiteX10-1039" fmla="*/ 43052 w 46275"/>
                <a:gd name="connsiteY10-1040" fmla="*/ 42190 h 62228"/>
                <a:gd name="connsiteX11-1041" fmla="*/ 37440 w 46275"/>
                <a:gd name="connsiteY11-1042" fmla="*/ 49072 h 62228"/>
                <a:gd name="connsiteX12-1043" fmla="*/ 35431 w 46275"/>
                <a:gd name="connsiteY12-1044" fmla="*/ 54969 h 62228"/>
                <a:gd name="connsiteX13-1045" fmla="*/ 28591 w 46275"/>
                <a:gd name="connsiteY13-1046" fmla="*/ 55683 h 62228"/>
                <a:gd name="connsiteX14-1047" fmla="*/ 23703 w 46275"/>
                <a:gd name="connsiteY14-1048" fmla="*/ 61974 h 62228"/>
                <a:gd name="connsiteX15-1049" fmla="*/ 16516 w 46275"/>
                <a:gd name="connsiteY15-1050" fmla="*/ 58134 h 62228"/>
                <a:gd name="connsiteX16-1051" fmla="*/ 5840 w 46275"/>
                <a:gd name="connsiteY16-1052" fmla="*/ 54340 h 62228"/>
                <a:gd name="connsiteX17-1053" fmla="*/ 1146 w 46275"/>
                <a:gd name="connsiteY17-1054" fmla="*/ 50118 h 62228"/>
                <a:gd name="connsiteX18-1055" fmla="*/ 2149 w 46275"/>
                <a:gd name="connsiteY18-1056" fmla="*/ 44419 h 62228"/>
                <a:gd name="connsiteX19-1057" fmla="*/ 31 w 46275"/>
                <a:gd name="connsiteY19-1058" fmla="*/ 38572 h 62228"/>
                <a:gd name="connsiteX20-1059" fmla="*/ 3899 w 46275"/>
                <a:gd name="connsiteY20-1060" fmla="*/ 33375 h 62228"/>
                <a:gd name="connsiteX21-1061" fmla="*/ 3936 w 46275"/>
                <a:gd name="connsiteY21-1062" fmla="*/ 33238 h 62228"/>
                <a:gd name="connsiteX0-1063" fmla="*/ 1751870 w 5142755"/>
                <a:gd name="connsiteY0-1064" fmla="*/ 37098 h 1382333"/>
                <a:gd name="connsiteX1-1065" fmla="*/ 1725213 w 5142755"/>
                <a:gd name="connsiteY1-1066" fmla="*/ 63755 h 1382333"/>
                <a:gd name="connsiteX2-1067" fmla="*/ 1698556 w 5142755"/>
                <a:gd name="connsiteY2-1068" fmla="*/ 37098 h 1382333"/>
                <a:gd name="connsiteX3-1069" fmla="*/ 1725213 w 5142755"/>
                <a:gd name="connsiteY3-1070" fmla="*/ 10441 h 1382333"/>
                <a:gd name="connsiteX4-1071" fmla="*/ 1751870 w 5142755"/>
                <a:gd name="connsiteY4-1072" fmla="*/ 37098 h 1382333"/>
                <a:gd name="connsiteX0-1073" fmla="*/ 1869432 w 5142755"/>
                <a:gd name="connsiteY0-1074" fmla="*/ 152434 h 1382333"/>
                <a:gd name="connsiteX1-1075" fmla="*/ 1816118 w 5142755"/>
                <a:gd name="connsiteY1-1076" fmla="*/ 205748 h 1382333"/>
                <a:gd name="connsiteX2-1077" fmla="*/ 1762804 w 5142755"/>
                <a:gd name="connsiteY2-1078" fmla="*/ 152434 h 1382333"/>
                <a:gd name="connsiteX3-1079" fmla="*/ 1816118 w 5142755"/>
                <a:gd name="connsiteY3-1080" fmla="*/ 99120 h 1382333"/>
                <a:gd name="connsiteX4-1081" fmla="*/ 1869432 w 5142755"/>
                <a:gd name="connsiteY4-1082" fmla="*/ 152434 h 1382333"/>
                <a:gd name="connsiteX0-1083" fmla="*/ 2019997 w 5142755"/>
                <a:gd name="connsiteY0-1084" fmla="*/ 309642 h 1382333"/>
                <a:gd name="connsiteX1-1085" fmla="*/ 1940026 w 5142755"/>
                <a:gd name="connsiteY1-1086" fmla="*/ 389613 h 1382333"/>
                <a:gd name="connsiteX2-1087" fmla="*/ 1860055 w 5142755"/>
                <a:gd name="connsiteY2-1088" fmla="*/ 309642 h 1382333"/>
                <a:gd name="connsiteX3-1089" fmla="*/ 1940026 w 5142755"/>
                <a:gd name="connsiteY3-1090" fmla="*/ 229671 h 1382333"/>
                <a:gd name="connsiteX4-1091" fmla="*/ 2019997 w 5142755"/>
                <a:gd name="connsiteY4-1092" fmla="*/ 309642 h 1382333"/>
                <a:gd name="connsiteX0-1093" fmla="*/ 4729 w 46275"/>
                <a:gd name="connsiteY0-1094" fmla="*/ 45045 h 62228"/>
                <a:gd name="connsiteX1-1095" fmla="*/ 2196 w 46275"/>
                <a:gd name="connsiteY1-1096" fmla="*/ 44248 h 62228"/>
                <a:gd name="connsiteX2-1097" fmla="*/ 6964 w 46275"/>
                <a:gd name="connsiteY2-1098" fmla="*/ 53767 h 62228"/>
                <a:gd name="connsiteX3-1099" fmla="*/ 5856 w 46275"/>
                <a:gd name="connsiteY3-1100" fmla="*/ 54148 h 62228"/>
                <a:gd name="connsiteX4-1101" fmla="*/ 16514 w 46275"/>
                <a:gd name="connsiteY4-1102" fmla="*/ 57958 h 62228"/>
                <a:gd name="connsiteX5-1103" fmla="*/ 15846 w 46275"/>
                <a:gd name="connsiteY5-1104" fmla="*/ 56218 h 62228"/>
                <a:gd name="connsiteX6-1105" fmla="*/ 28863 w 46275"/>
                <a:gd name="connsiteY6-1106" fmla="*/ 53619 h 62228"/>
                <a:gd name="connsiteX7-1107" fmla="*/ 28596 w 46275"/>
                <a:gd name="connsiteY7-1108" fmla="*/ 55528 h 62228"/>
                <a:gd name="connsiteX8-1109" fmla="*/ 46275 w 46275"/>
                <a:gd name="connsiteY8-1110" fmla="*/ 0 h 62228"/>
                <a:gd name="connsiteX9-1111" fmla="*/ 37416 w 46275"/>
                <a:gd name="connsiteY9-1112" fmla="*/ 48958 h 62228"/>
                <a:gd name="connsiteX10-1113" fmla="*/ 41834 w 46275"/>
                <a:gd name="connsiteY10-1114" fmla="*/ 34222 h 62228"/>
                <a:gd name="connsiteX11-1115" fmla="*/ 40386 w 46275"/>
                <a:gd name="connsiteY11-1116" fmla="*/ 36898 h 62228"/>
                <a:gd name="connsiteX12-1117" fmla="*/ 38360 w 46275"/>
                <a:gd name="connsiteY12-1118" fmla="*/ 24294 h 62228"/>
                <a:gd name="connsiteX13-1119" fmla="*/ 38436 w 46275"/>
                <a:gd name="connsiteY13-1120" fmla="*/ 25558 h 62228"/>
                <a:gd name="connsiteX14-1121" fmla="*/ 29114 w 46275"/>
                <a:gd name="connsiteY14-1122" fmla="*/ 22820 h 62228"/>
                <a:gd name="connsiteX15-1123" fmla="*/ 29856 w 46275"/>
                <a:gd name="connsiteY15-1124" fmla="*/ 21208 h 62228"/>
                <a:gd name="connsiteX16-1125" fmla="*/ 22177 w 46275"/>
                <a:gd name="connsiteY16-1126" fmla="*/ 23588 h 62228"/>
                <a:gd name="connsiteX17-1127" fmla="*/ 22536 w 46275"/>
                <a:gd name="connsiteY17-1128" fmla="*/ 22198 h 62228"/>
                <a:gd name="connsiteX18-1129" fmla="*/ 14036 w 46275"/>
                <a:gd name="connsiteY18-1130" fmla="*/ 24060 h 62228"/>
                <a:gd name="connsiteX19-1131" fmla="*/ 15336 w 46275"/>
                <a:gd name="connsiteY19-1132" fmla="*/ 25408 h 62228"/>
                <a:gd name="connsiteX20-1133" fmla="*/ 4163 w 46275"/>
                <a:gd name="connsiteY20-1134" fmla="*/ 34657 h 62228"/>
                <a:gd name="connsiteX21-1135" fmla="*/ 3936 w 46275"/>
                <a:gd name="connsiteY21-1136" fmla="*/ 33238 h 62228"/>
                <a:gd name="connsiteX0-1137" fmla="*/ 3936 w 43256"/>
                <a:gd name="connsiteY0-1138" fmla="*/ 32768 h 61758"/>
                <a:gd name="connsiteX1-1139" fmla="*/ 5659 w 43256"/>
                <a:gd name="connsiteY1-1140" fmla="*/ 25305 h 61758"/>
                <a:gd name="connsiteX2-1141" fmla="*/ 14041 w 43256"/>
                <a:gd name="connsiteY2-1142" fmla="*/ 23600 h 61758"/>
                <a:gd name="connsiteX3-1143" fmla="*/ 22492 w 43256"/>
                <a:gd name="connsiteY3-1144" fmla="*/ 21830 h 61758"/>
                <a:gd name="connsiteX4-1145" fmla="*/ 25785 w 43256"/>
                <a:gd name="connsiteY4-1146" fmla="*/ 18598 h 61758"/>
                <a:gd name="connsiteX5-1147" fmla="*/ 29869 w 43256"/>
                <a:gd name="connsiteY5-1148" fmla="*/ 20879 h 61758"/>
                <a:gd name="connsiteX6-1149" fmla="*/ 35499 w 43256"/>
                <a:gd name="connsiteY6-1150" fmla="*/ 19088 h 61758"/>
                <a:gd name="connsiteX7-1151" fmla="*/ 38354 w 43256"/>
                <a:gd name="connsiteY7-1152" fmla="*/ 23974 h 61758"/>
                <a:gd name="connsiteX8-1153" fmla="*/ 42018 w 43256"/>
                <a:gd name="connsiteY8-1154" fmla="*/ 28716 h 61758"/>
                <a:gd name="connsiteX9-1155" fmla="*/ 41854 w 43256"/>
                <a:gd name="connsiteY9-1156" fmla="*/ 33858 h 61758"/>
                <a:gd name="connsiteX10-1157" fmla="*/ 43052 w 43256"/>
                <a:gd name="connsiteY10-1158" fmla="*/ 41720 h 61758"/>
                <a:gd name="connsiteX11-1159" fmla="*/ 37440 w 43256"/>
                <a:gd name="connsiteY11-1160" fmla="*/ 48602 h 61758"/>
                <a:gd name="connsiteX12-1161" fmla="*/ 35431 w 43256"/>
                <a:gd name="connsiteY12-1162" fmla="*/ 54499 h 61758"/>
                <a:gd name="connsiteX13-1163" fmla="*/ 28591 w 43256"/>
                <a:gd name="connsiteY13-1164" fmla="*/ 55213 h 61758"/>
                <a:gd name="connsiteX14-1165" fmla="*/ 23703 w 43256"/>
                <a:gd name="connsiteY14-1166" fmla="*/ 61504 h 61758"/>
                <a:gd name="connsiteX15-1167" fmla="*/ 16516 w 43256"/>
                <a:gd name="connsiteY15-1168" fmla="*/ 57664 h 61758"/>
                <a:gd name="connsiteX16-1169" fmla="*/ 5840 w 43256"/>
                <a:gd name="connsiteY16-1170" fmla="*/ 53870 h 61758"/>
                <a:gd name="connsiteX17-1171" fmla="*/ 1146 w 43256"/>
                <a:gd name="connsiteY17-1172" fmla="*/ 49648 h 61758"/>
                <a:gd name="connsiteX18-1173" fmla="*/ 2149 w 43256"/>
                <a:gd name="connsiteY18-1174" fmla="*/ 43949 h 61758"/>
                <a:gd name="connsiteX19-1175" fmla="*/ 31 w 43256"/>
                <a:gd name="connsiteY19-1176" fmla="*/ 38102 h 61758"/>
                <a:gd name="connsiteX20-1177" fmla="*/ 3899 w 43256"/>
                <a:gd name="connsiteY20-1178" fmla="*/ 32905 h 61758"/>
                <a:gd name="connsiteX21-1179" fmla="*/ 3936 w 43256"/>
                <a:gd name="connsiteY21-1180" fmla="*/ 32768 h 61758"/>
                <a:gd name="connsiteX0-1181" fmla="*/ 1751870 w 4807240"/>
                <a:gd name="connsiteY0-1182" fmla="*/ 26657 h 1371892"/>
                <a:gd name="connsiteX1-1183" fmla="*/ 1725213 w 4807240"/>
                <a:gd name="connsiteY1-1184" fmla="*/ 53314 h 1371892"/>
                <a:gd name="connsiteX2-1185" fmla="*/ 1698556 w 4807240"/>
                <a:gd name="connsiteY2-1186" fmla="*/ 26657 h 1371892"/>
                <a:gd name="connsiteX3-1187" fmla="*/ 1725213 w 4807240"/>
                <a:gd name="connsiteY3-1188" fmla="*/ 0 h 1371892"/>
                <a:gd name="connsiteX4-1189" fmla="*/ 1751870 w 4807240"/>
                <a:gd name="connsiteY4-1190" fmla="*/ 26657 h 1371892"/>
                <a:gd name="connsiteX0-1191" fmla="*/ 1869432 w 4807240"/>
                <a:gd name="connsiteY0-1192" fmla="*/ 141993 h 1371892"/>
                <a:gd name="connsiteX1-1193" fmla="*/ 1816118 w 4807240"/>
                <a:gd name="connsiteY1-1194" fmla="*/ 195307 h 1371892"/>
                <a:gd name="connsiteX2-1195" fmla="*/ 1762804 w 4807240"/>
                <a:gd name="connsiteY2-1196" fmla="*/ 141993 h 1371892"/>
                <a:gd name="connsiteX3-1197" fmla="*/ 1816118 w 4807240"/>
                <a:gd name="connsiteY3-1198" fmla="*/ 88679 h 1371892"/>
                <a:gd name="connsiteX4-1199" fmla="*/ 1869432 w 4807240"/>
                <a:gd name="connsiteY4-1200" fmla="*/ 141993 h 1371892"/>
                <a:gd name="connsiteX0-1201" fmla="*/ 2019997 w 4807240"/>
                <a:gd name="connsiteY0-1202" fmla="*/ 299201 h 1371892"/>
                <a:gd name="connsiteX1-1203" fmla="*/ 1940026 w 4807240"/>
                <a:gd name="connsiteY1-1204" fmla="*/ 379172 h 1371892"/>
                <a:gd name="connsiteX2-1205" fmla="*/ 1860055 w 4807240"/>
                <a:gd name="connsiteY2-1206" fmla="*/ 299201 h 1371892"/>
                <a:gd name="connsiteX3-1207" fmla="*/ 1940026 w 4807240"/>
                <a:gd name="connsiteY3-1208" fmla="*/ 219230 h 1371892"/>
                <a:gd name="connsiteX4-1209" fmla="*/ 2019997 w 4807240"/>
                <a:gd name="connsiteY4-1210" fmla="*/ 299201 h 1371892"/>
                <a:gd name="connsiteX0-1211" fmla="*/ 4729 w 43256"/>
                <a:gd name="connsiteY0-1212" fmla="*/ 44575 h 61758"/>
                <a:gd name="connsiteX1-1213" fmla="*/ 2196 w 43256"/>
                <a:gd name="connsiteY1-1214" fmla="*/ 43778 h 61758"/>
                <a:gd name="connsiteX2-1215" fmla="*/ 6964 w 43256"/>
                <a:gd name="connsiteY2-1216" fmla="*/ 53297 h 61758"/>
                <a:gd name="connsiteX3-1217" fmla="*/ 5856 w 43256"/>
                <a:gd name="connsiteY3-1218" fmla="*/ 53678 h 61758"/>
                <a:gd name="connsiteX4-1219" fmla="*/ 16514 w 43256"/>
                <a:gd name="connsiteY4-1220" fmla="*/ 57488 h 61758"/>
                <a:gd name="connsiteX5-1221" fmla="*/ 15846 w 43256"/>
                <a:gd name="connsiteY5-1222" fmla="*/ 55748 h 61758"/>
                <a:gd name="connsiteX6-1223" fmla="*/ 28863 w 43256"/>
                <a:gd name="connsiteY6-1224" fmla="*/ 53149 h 61758"/>
                <a:gd name="connsiteX7-1225" fmla="*/ 28596 w 43256"/>
                <a:gd name="connsiteY7-1226" fmla="*/ 55058 h 61758"/>
                <a:gd name="connsiteX8-1227" fmla="*/ 38640 w 43256"/>
                <a:gd name="connsiteY8-1228" fmla="*/ 45962 h 61758"/>
                <a:gd name="connsiteX9-1229" fmla="*/ 37416 w 43256"/>
                <a:gd name="connsiteY9-1230" fmla="*/ 48488 h 61758"/>
                <a:gd name="connsiteX10-1231" fmla="*/ 41834 w 43256"/>
                <a:gd name="connsiteY10-1232" fmla="*/ 33752 h 61758"/>
                <a:gd name="connsiteX11-1233" fmla="*/ 40386 w 43256"/>
                <a:gd name="connsiteY11-1234" fmla="*/ 36428 h 61758"/>
                <a:gd name="connsiteX12-1235" fmla="*/ 38360 w 43256"/>
                <a:gd name="connsiteY12-1236" fmla="*/ 23824 h 61758"/>
                <a:gd name="connsiteX13-1237" fmla="*/ 38436 w 43256"/>
                <a:gd name="connsiteY13-1238" fmla="*/ 25088 h 61758"/>
                <a:gd name="connsiteX14-1239" fmla="*/ 29114 w 43256"/>
                <a:gd name="connsiteY14-1240" fmla="*/ 22350 h 61758"/>
                <a:gd name="connsiteX15-1241" fmla="*/ 29856 w 43256"/>
                <a:gd name="connsiteY15-1242" fmla="*/ 20738 h 61758"/>
                <a:gd name="connsiteX16-1243" fmla="*/ 22177 w 43256"/>
                <a:gd name="connsiteY16-1244" fmla="*/ 23118 h 61758"/>
                <a:gd name="connsiteX17-1245" fmla="*/ 22536 w 43256"/>
                <a:gd name="connsiteY17-1246" fmla="*/ 21728 h 61758"/>
                <a:gd name="connsiteX18-1247" fmla="*/ 14036 w 43256"/>
                <a:gd name="connsiteY18-1248" fmla="*/ 23590 h 61758"/>
                <a:gd name="connsiteX19-1249" fmla="*/ 15336 w 43256"/>
                <a:gd name="connsiteY19-1250" fmla="*/ 24938 h 61758"/>
                <a:gd name="connsiteX20-1251" fmla="*/ 4163 w 43256"/>
                <a:gd name="connsiteY20-1252" fmla="*/ 34187 h 61758"/>
                <a:gd name="connsiteX21-1253" fmla="*/ 3936 w 43256"/>
                <a:gd name="connsiteY21-1254" fmla="*/ 32768 h 6175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43" y="connsiteY6-44"/>
                </a:cxn>
                <a:cxn ang="0">
                  <a:pos x="connsiteX7-45" y="connsiteY7-46"/>
                </a:cxn>
                <a:cxn ang="0">
                  <a:pos x="connsiteX8-47" y="connsiteY8-48"/>
                </a:cxn>
                <a:cxn ang="0">
                  <a:pos x="connsiteX9-49" y="connsiteY9-50"/>
                </a:cxn>
                <a:cxn ang="0">
                  <a:pos x="connsiteX10-51" y="connsiteY10-52"/>
                </a:cxn>
                <a:cxn ang="0">
                  <a:pos x="connsiteX11-53" y="connsiteY11-54"/>
                </a:cxn>
                <a:cxn ang="0">
                  <a:pos x="connsiteX12-55" y="connsiteY12-56"/>
                </a:cxn>
                <a:cxn ang="0">
                  <a:pos x="connsiteX13-57" y="connsiteY13-58"/>
                </a:cxn>
                <a:cxn ang="0">
                  <a:pos x="connsiteX14-59" y="connsiteY14-60"/>
                </a:cxn>
                <a:cxn ang="0">
                  <a:pos x="connsiteX15-61" y="connsiteY15-62"/>
                </a:cxn>
                <a:cxn ang="0">
                  <a:pos x="connsiteX16-63" y="connsiteY16-64"/>
                </a:cxn>
                <a:cxn ang="0">
                  <a:pos x="connsiteX17-65" y="connsiteY17-66"/>
                </a:cxn>
                <a:cxn ang="0">
                  <a:pos x="connsiteX18-67" y="connsiteY18-68"/>
                </a:cxn>
                <a:cxn ang="0">
                  <a:pos x="connsiteX19-69" y="connsiteY19-70"/>
                </a:cxn>
                <a:cxn ang="0">
                  <a:pos x="connsiteX20-71" y="connsiteY20-72"/>
                </a:cxn>
                <a:cxn ang="0">
                  <a:pos x="connsiteX21-73" y="connsiteY21-74"/>
                </a:cxn>
              </a:cxnLst>
              <a:rect l="l" t="t" r="r" b="b"/>
              <a:pathLst>
                <a:path w="43256" h="61758">
                  <a:moveTo>
                    <a:pt x="3936" y="32768"/>
                  </a:moveTo>
                  <a:cubicBezTo>
                    <a:pt x="3665" y="30055"/>
                    <a:pt x="4297" y="27319"/>
                    <a:pt x="5659" y="25305"/>
                  </a:cubicBezTo>
                  <a:cubicBezTo>
                    <a:pt x="7811" y="22124"/>
                    <a:pt x="11300" y="21415"/>
                    <a:pt x="14041" y="23600"/>
                  </a:cubicBezTo>
                  <a:cubicBezTo>
                    <a:pt x="15714" y="19307"/>
                    <a:pt x="19950" y="18420"/>
                    <a:pt x="22492" y="21830"/>
                  </a:cubicBezTo>
                  <a:cubicBezTo>
                    <a:pt x="23133" y="20081"/>
                    <a:pt x="24364" y="18872"/>
                    <a:pt x="25785" y="18598"/>
                  </a:cubicBezTo>
                  <a:cubicBezTo>
                    <a:pt x="27349" y="18296"/>
                    <a:pt x="28911" y="19168"/>
                    <a:pt x="29869" y="20879"/>
                  </a:cubicBezTo>
                  <a:cubicBezTo>
                    <a:pt x="31251" y="18665"/>
                    <a:pt x="33537" y="17938"/>
                    <a:pt x="35499" y="19088"/>
                  </a:cubicBezTo>
                  <a:cubicBezTo>
                    <a:pt x="36994" y="19964"/>
                    <a:pt x="38066" y="21798"/>
                    <a:pt x="38354" y="23974"/>
                  </a:cubicBezTo>
                  <a:cubicBezTo>
                    <a:pt x="40082" y="24616"/>
                    <a:pt x="41458" y="26396"/>
                    <a:pt x="42018" y="28716"/>
                  </a:cubicBezTo>
                  <a:cubicBezTo>
                    <a:pt x="42425" y="30400"/>
                    <a:pt x="42367" y="32229"/>
                    <a:pt x="41854" y="33858"/>
                  </a:cubicBezTo>
                  <a:cubicBezTo>
                    <a:pt x="43115" y="36092"/>
                    <a:pt x="43556" y="38988"/>
                    <a:pt x="43052" y="41720"/>
                  </a:cubicBezTo>
                  <a:cubicBezTo>
                    <a:pt x="42382" y="45352"/>
                    <a:pt x="40164" y="48072"/>
                    <a:pt x="37440" y="48602"/>
                  </a:cubicBezTo>
                  <a:cubicBezTo>
                    <a:pt x="37427" y="50869"/>
                    <a:pt x="36694" y="53019"/>
                    <a:pt x="35431" y="54499"/>
                  </a:cubicBezTo>
                  <a:cubicBezTo>
                    <a:pt x="33512" y="56748"/>
                    <a:pt x="30740" y="57037"/>
                    <a:pt x="28591" y="55213"/>
                  </a:cubicBezTo>
                  <a:cubicBezTo>
                    <a:pt x="27896" y="58346"/>
                    <a:pt x="26035" y="60741"/>
                    <a:pt x="23703" y="61504"/>
                  </a:cubicBezTo>
                  <a:cubicBezTo>
                    <a:pt x="20955" y="62403"/>
                    <a:pt x="18087" y="60871"/>
                    <a:pt x="16516" y="57664"/>
                  </a:cubicBezTo>
                  <a:cubicBezTo>
                    <a:pt x="12808" y="60708"/>
                    <a:pt x="7992" y="58997"/>
                    <a:pt x="5840" y="53870"/>
                  </a:cubicBezTo>
                  <a:cubicBezTo>
                    <a:pt x="3726" y="54207"/>
                    <a:pt x="1741" y="52422"/>
                    <a:pt x="1146" y="49648"/>
                  </a:cubicBezTo>
                  <a:cubicBezTo>
                    <a:pt x="715" y="47641"/>
                    <a:pt x="1096" y="45475"/>
                    <a:pt x="2149" y="43949"/>
                  </a:cubicBezTo>
                  <a:cubicBezTo>
                    <a:pt x="655" y="42752"/>
                    <a:pt x="-177" y="40455"/>
                    <a:pt x="31" y="38102"/>
                  </a:cubicBezTo>
                  <a:cubicBezTo>
                    <a:pt x="275" y="35347"/>
                    <a:pt x="1881" y="33189"/>
                    <a:pt x="3899" y="32905"/>
                  </a:cubicBezTo>
                  <a:cubicBezTo>
                    <a:pt x="3911" y="32859"/>
                    <a:pt x="3924" y="32814"/>
                    <a:pt x="3936" y="32768"/>
                  </a:cubicBezTo>
                  <a:close/>
                </a:path>
                <a:path w="4807240" h="1371892">
                  <a:moveTo>
                    <a:pt x="1751870" y="26657"/>
                  </a:moveTo>
                  <a:cubicBezTo>
                    <a:pt x="1751870" y="41379"/>
                    <a:pt x="1739935" y="53314"/>
                    <a:pt x="1725213" y="53314"/>
                  </a:cubicBezTo>
                  <a:cubicBezTo>
                    <a:pt x="1710491" y="53314"/>
                    <a:pt x="1698556" y="41379"/>
                    <a:pt x="1698556" y="26657"/>
                  </a:cubicBezTo>
                  <a:cubicBezTo>
                    <a:pt x="1698556" y="11935"/>
                    <a:pt x="1710491" y="0"/>
                    <a:pt x="1725213" y="0"/>
                  </a:cubicBezTo>
                  <a:cubicBezTo>
                    <a:pt x="1739935" y="0"/>
                    <a:pt x="1751870" y="11935"/>
                    <a:pt x="1751870" y="26657"/>
                  </a:cubicBezTo>
                  <a:close/>
                </a:path>
                <a:path w="4807240" h="1371892">
                  <a:moveTo>
                    <a:pt x="1869432" y="141993"/>
                  </a:moveTo>
                  <a:cubicBezTo>
                    <a:pt x="1869432" y="171438"/>
                    <a:pt x="1845563" y="195307"/>
                    <a:pt x="1816118" y="195307"/>
                  </a:cubicBezTo>
                  <a:cubicBezTo>
                    <a:pt x="1786673" y="195307"/>
                    <a:pt x="1762804" y="171438"/>
                    <a:pt x="1762804" y="141993"/>
                  </a:cubicBezTo>
                  <a:cubicBezTo>
                    <a:pt x="1762804" y="112548"/>
                    <a:pt x="1786673" y="88679"/>
                    <a:pt x="1816118" y="88679"/>
                  </a:cubicBezTo>
                  <a:cubicBezTo>
                    <a:pt x="1845563" y="88679"/>
                    <a:pt x="1869432" y="112548"/>
                    <a:pt x="1869432" y="141993"/>
                  </a:cubicBezTo>
                  <a:close/>
                </a:path>
                <a:path w="4807240" h="1371892">
                  <a:moveTo>
                    <a:pt x="2019997" y="299201"/>
                  </a:moveTo>
                  <a:cubicBezTo>
                    <a:pt x="2019997" y="343368"/>
                    <a:pt x="1984193" y="379172"/>
                    <a:pt x="1940026" y="379172"/>
                  </a:cubicBezTo>
                  <a:cubicBezTo>
                    <a:pt x="1895859" y="379172"/>
                    <a:pt x="1860055" y="343368"/>
                    <a:pt x="1860055" y="299201"/>
                  </a:cubicBezTo>
                  <a:cubicBezTo>
                    <a:pt x="1860055" y="255034"/>
                    <a:pt x="1895859" y="219230"/>
                    <a:pt x="1940026" y="219230"/>
                  </a:cubicBezTo>
                  <a:cubicBezTo>
                    <a:pt x="1984193" y="219230"/>
                    <a:pt x="2019997" y="255034"/>
                    <a:pt x="2019997" y="299201"/>
                  </a:cubicBezTo>
                  <a:close/>
                </a:path>
                <a:path w="43256" h="61758" fill="none" extrusionOk="0">
                  <a:moveTo>
                    <a:pt x="4729" y="44575"/>
                  </a:moveTo>
                  <a:cubicBezTo>
                    <a:pt x="3845" y="44669"/>
                    <a:pt x="2961" y="44391"/>
                    <a:pt x="2196" y="43778"/>
                  </a:cubicBezTo>
                  <a:moveTo>
                    <a:pt x="6964" y="53297"/>
                  </a:moveTo>
                  <a:cubicBezTo>
                    <a:pt x="6609" y="53490"/>
                    <a:pt x="6236" y="53618"/>
                    <a:pt x="5856" y="53678"/>
                  </a:cubicBezTo>
                  <a:moveTo>
                    <a:pt x="16514" y="57488"/>
                  </a:moveTo>
                  <a:cubicBezTo>
                    <a:pt x="16247" y="56942"/>
                    <a:pt x="16023" y="56359"/>
                    <a:pt x="15846" y="55748"/>
                  </a:cubicBezTo>
                  <a:moveTo>
                    <a:pt x="28863" y="53149"/>
                  </a:moveTo>
                  <a:cubicBezTo>
                    <a:pt x="28824" y="53796"/>
                    <a:pt x="28734" y="54436"/>
                    <a:pt x="28596" y="55058"/>
                  </a:cubicBezTo>
                  <a:moveTo>
                    <a:pt x="38640" y="45962"/>
                  </a:moveTo>
                  <a:cubicBezTo>
                    <a:pt x="38603" y="46960"/>
                    <a:pt x="37434" y="45456"/>
                    <a:pt x="37416" y="48488"/>
                  </a:cubicBezTo>
                  <a:moveTo>
                    <a:pt x="41834" y="33752"/>
                  </a:moveTo>
                  <a:cubicBezTo>
                    <a:pt x="41509" y="34784"/>
                    <a:pt x="41014" y="35700"/>
                    <a:pt x="40386" y="36428"/>
                  </a:cubicBezTo>
                  <a:moveTo>
                    <a:pt x="38360" y="23824"/>
                  </a:moveTo>
                  <a:cubicBezTo>
                    <a:pt x="38415" y="24241"/>
                    <a:pt x="38441" y="24664"/>
                    <a:pt x="38436" y="25088"/>
                  </a:cubicBezTo>
                  <a:moveTo>
                    <a:pt x="29114" y="22350"/>
                  </a:moveTo>
                  <a:cubicBezTo>
                    <a:pt x="29303" y="21767"/>
                    <a:pt x="29552" y="21224"/>
                    <a:pt x="29856" y="20738"/>
                  </a:cubicBezTo>
                  <a:moveTo>
                    <a:pt x="22177" y="23118"/>
                  </a:moveTo>
                  <a:cubicBezTo>
                    <a:pt x="22254" y="22636"/>
                    <a:pt x="22375" y="22169"/>
                    <a:pt x="22536" y="21728"/>
                  </a:cubicBezTo>
                  <a:moveTo>
                    <a:pt x="14036" y="23590"/>
                  </a:moveTo>
                  <a:cubicBezTo>
                    <a:pt x="14508" y="23966"/>
                    <a:pt x="14944" y="24419"/>
                    <a:pt x="15336" y="24938"/>
                  </a:cubicBezTo>
                  <a:moveTo>
                    <a:pt x="4163" y="34187"/>
                  </a:moveTo>
                  <a:cubicBezTo>
                    <a:pt x="4060" y="33723"/>
                    <a:pt x="3984" y="33249"/>
                    <a:pt x="3936" y="32768"/>
                  </a:cubicBezTo>
                </a:path>
              </a:pathLst>
            </a:custGeom>
            <a:solidFill>
              <a:srgbClr val="FFEFF8"/>
            </a:solid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dirty="0"/>
            </a:p>
          </p:txBody>
        </p:sp>
        <p:sp>
          <p:nvSpPr>
            <p:cNvPr id="18437" name="文本框 7"/>
            <p:cNvSpPr txBox="1">
              <a:spLocks noChangeArrowheads="1"/>
            </p:cNvSpPr>
            <p:nvPr/>
          </p:nvSpPr>
          <p:spPr bwMode="auto">
            <a:xfrm>
              <a:off x="3915806" y="3813170"/>
              <a:ext cx="4445620" cy="48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pPr>
              <a:r>
                <a:rPr lang="zh-CN" altLang="en-US" sz="3000" b="1">
                  <a:solidFill>
                    <a:srgbClr val="FF0000"/>
                  </a:solidFill>
                  <a:latin typeface="黑体" panose="02010609060101010101" pitchFamily="49" charset="-122"/>
                  <a:ea typeface="黑体" panose="02010609060101010101" pitchFamily="49" charset="-122"/>
                </a:rPr>
                <a:t>保护自己，打击敌人</a:t>
              </a:r>
              <a:r>
                <a:rPr lang="zh-CN" altLang="en-US" sz="3000" b="1">
                  <a:solidFill>
                    <a:srgbClr val="FF0000"/>
                  </a:solidFill>
                </a:rPr>
                <a:t>。</a:t>
              </a:r>
              <a:endParaRPr lang="zh-CN" altLang="en-US" sz="3000" b="1">
                <a:solidFill>
                  <a:srgbClr val="FF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8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80">
                                          <p:stCondLst>
                                            <p:cond delay="0"/>
                                          </p:stCondLst>
                                        </p:cTn>
                                        <p:tgtEl>
                                          <p:spTgt spid="12"/>
                                        </p:tgtEl>
                                      </p:cBhvr>
                                    </p:animEffect>
                                    <p:anim calcmode="lin" valueType="num">
                                      <p:cBhvr>
                                        <p:cTn id="18" dur="1820"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9" dur="660"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0" dur="660" tmFilter="0, 0; 0.125,0.2665; 0.25,0.4; 0.375,0.465; 0.5,0.5;  0.625,0.535; 0.75,0.6; 0.875,0.7335; 1,1">
                                          <p:stCondLst>
                                            <p:cond delay="660"/>
                                          </p:stCondLst>
                                        </p:cTn>
                                        <p:tgtEl>
                                          <p:spTgt spid="12"/>
                                        </p:tgtEl>
                                        <p:attrNameLst>
                                          <p:attrName>ppt_y</p:attrName>
                                        </p:attrNameLst>
                                      </p:cBhvr>
                                      <p:tavLst>
                                        <p:tav tm="0" fmla="#ppt_y-sin(pi*$)/9">
                                          <p:val>
                                            <p:fltVal val="0"/>
                                          </p:val>
                                        </p:tav>
                                        <p:tav tm="100000">
                                          <p:val>
                                            <p:fltVal val="1"/>
                                          </p:val>
                                        </p:tav>
                                      </p:tavLst>
                                    </p:anim>
                                    <p:anim calcmode="lin" valueType="num">
                                      <p:cBhvr>
                                        <p:cTn id="21" dur="330" tmFilter="0, 0; 0.125,0.2665; 0.25,0.4; 0.375,0.465; 0.5,0.5;  0.625,0.535; 0.75,0.6; 0.875,0.7335; 1,1">
                                          <p:stCondLst>
                                            <p:cond delay="1320"/>
                                          </p:stCondLst>
                                        </p:cTn>
                                        <p:tgtEl>
                                          <p:spTgt spid="12"/>
                                        </p:tgtEl>
                                        <p:attrNameLst>
                                          <p:attrName>ppt_y</p:attrName>
                                        </p:attrNameLst>
                                      </p:cBhvr>
                                      <p:tavLst>
                                        <p:tav tm="0" fmla="#ppt_y-sin(pi*$)/27">
                                          <p:val>
                                            <p:fltVal val="0"/>
                                          </p:val>
                                        </p:tav>
                                        <p:tav tm="100000">
                                          <p:val>
                                            <p:fltVal val="1"/>
                                          </p:val>
                                        </p:tav>
                                      </p:tavLst>
                                    </p:anim>
                                    <p:anim calcmode="lin" valueType="num">
                                      <p:cBhvr>
                                        <p:cTn id="22" dur="160" tmFilter="0, 0; 0.125,0.2665; 0.25,0.4; 0.375,0.465; 0.5,0.5;  0.625,0.535; 0.75,0.6; 0.875,0.7335; 1,1">
                                          <p:stCondLst>
                                            <p:cond delay="1660"/>
                                          </p:stCondLst>
                                        </p:cTn>
                                        <p:tgtEl>
                                          <p:spTgt spid="12"/>
                                        </p:tgtEl>
                                        <p:attrNameLst>
                                          <p:attrName>ppt_y</p:attrName>
                                        </p:attrNameLst>
                                      </p:cBhvr>
                                      <p:tavLst>
                                        <p:tav tm="0" fmla="#ppt_y-sin(pi*$)/81">
                                          <p:val>
                                            <p:fltVal val="0"/>
                                          </p:val>
                                        </p:tav>
                                        <p:tav tm="100000">
                                          <p:val>
                                            <p:fltVal val="1"/>
                                          </p:val>
                                        </p:tav>
                                      </p:tavLst>
                                    </p:anim>
                                    <p:animScale>
                                      <p:cBhvr>
                                        <p:cTn id="23" dur="30">
                                          <p:stCondLst>
                                            <p:cond delay="650"/>
                                          </p:stCondLst>
                                        </p:cTn>
                                        <p:tgtEl>
                                          <p:spTgt spid="12"/>
                                        </p:tgtEl>
                                      </p:cBhvr>
                                      <p:to x="100000" y="60000"/>
                                    </p:animScale>
                                    <p:animScale>
                                      <p:cBhvr>
                                        <p:cTn id="24" dur="170" decel="50000">
                                          <p:stCondLst>
                                            <p:cond delay="680"/>
                                          </p:stCondLst>
                                        </p:cTn>
                                        <p:tgtEl>
                                          <p:spTgt spid="12"/>
                                        </p:tgtEl>
                                      </p:cBhvr>
                                      <p:to x="100000" y="100000"/>
                                    </p:animScale>
                                    <p:animScale>
                                      <p:cBhvr>
                                        <p:cTn id="25" dur="30">
                                          <p:stCondLst>
                                            <p:cond delay="1310"/>
                                          </p:stCondLst>
                                        </p:cTn>
                                        <p:tgtEl>
                                          <p:spTgt spid="12"/>
                                        </p:tgtEl>
                                      </p:cBhvr>
                                      <p:to x="100000" y="80000"/>
                                    </p:animScale>
                                    <p:animScale>
                                      <p:cBhvr>
                                        <p:cTn id="26" dur="170" decel="50000">
                                          <p:stCondLst>
                                            <p:cond delay="1340"/>
                                          </p:stCondLst>
                                        </p:cTn>
                                        <p:tgtEl>
                                          <p:spTgt spid="12"/>
                                        </p:tgtEl>
                                      </p:cBhvr>
                                      <p:to x="100000" y="100000"/>
                                    </p:animScale>
                                    <p:animScale>
                                      <p:cBhvr>
                                        <p:cTn id="27" dur="30">
                                          <p:stCondLst>
                                            <p:cond delay="1640"/>
                                          </p:stCondLst>
                                        </p:cTn>
                                        <p:tgtEl>
                                          <p:spTgt spid="12"/>
                                        </p:tgtEl>
                                      </p:cBhvr>
                                      <p:to x="100000" y="90000"/>
                                    </p:animScale>
                                    <p:animScale>
                                      <p:cBhvr>
                                        <p:cTn id="28" dur="170" decel="50000">
                                          <p:stCondLst>
                                            <p:cond delay="1670"/>
                                          </p:stCondLst>
                                        </p:cTn>
                                        <p:tgtEl>
                                          <p:spTgt spid="12"/>
                                        </p:tgtEl>
                                      </p:cBhvr>
                                      <p:to x="100000" y="100000"/>
                                    </p:animScale>
                                    <p:animScale>
                                      <p:cBhvr>
                                        <p:cTn id="29" dur="30">
                                          <p:stCondLst>
                                            <p:cond delay="1810"/>
                                          </p:stCondLst>
                                        </p:cTn>
                                        <p:tgtEl>
                                          <p:spTgt spid="12"/>
                                        </p:tgtEl>
                                      </p:cBhvr>
                                      <p:to x="100000" y="95000"/>
                                    </p:animScale>
                                    <p:animScale>
                                      <p:cBhvr>
                                        <p:cTn id="30" dur="170" decel="50000">
                                          <p:stCondLst>
                                            <p:cond delay="1830"/>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1" cstate="email"/>
          <a:srcRect/>
          <a:stretch>
            <a:fillRect/>
          </a:stretch>
        </a:blipFill>
        <a:effectLst/>
      </p:bgPr>
    </p:bg>
    <p:spTree>
      <p:nvGrpSpPr>
        <p:cNvPr id="1" name=""/>
        <p:cNvGrpSpPr/>
        <p:nvPr/>
      </p:nvGrpSpPr>
      <p:grpSpPr>
        <a:xfrm>
          <a:off x="0" y="0"/>
          <a:ext cx="0" cy="0"/>
          <a:chOff x="0" y="0"/>
          <a:chExt cx="0" cy="0"/>
        </a:xfrm>
      </p:grpSpPr>
      <p:sp>
        <p:nvSpPr>
          <p:cNvPr id="21506" name="文本框 1"/>
          <p:cNvSpPr txBox="1">
            <a:spLocks noChangeArrowheads="1"/>
          </p:cNvSpPr>
          <p:nvPr/>
        </p:nvSpPr>
        <p:spPr bwMode="auto">
          <a:xfrm>
            <a:off x="600075" y="520700"/>
            <a:ext cx="69913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3200" b="1" noProof="1">
                <a:latin typeface="黑体" panose="02010609060101010101" pitchFamily="49" charset="-122"/>
                <a:ea typeface="黑体" panose="02010609060101010101" pitchFamily="49" charset="-122"/>
              </a:rPr>
              <a:t>朗读第</a:t>
            </a:r>
            <a:r>
              <a:rPr lang="zh-CN" altLang="zh-CN" sz="3200" b="1" noProof="1">
                <a:latin typeface="黑体" panose="02010609060101010101" pitchFamily="49" charset="-122"/>
                <a:ea typeface="黑体" panose="02010609060101010101" pitchFamily="49" charset="-122"/>
              </a:rPr>
              <a:t>4</a:t>
            </a:r>
            <a:r>
              <a:rPr lang="zh-CN" altLang="en-US" sz="3200" b="1" noProof="1">
                <a:latin typeface="黑体" panose="02010609060101010101" pitchFamily="49" charset="-122"/>
                <a:ea typeface="黑体" panose="02010609060101010101" pitchFamily="49" charset="-122"/>
              </a:rPr>
              <a:t>自然段，了解地道的构造。</a:t>
            </a:r>
            <a:endParaRPr lang="zh-CN" altLang="en-US" sz="3200" b="1" noProof="1">
              <a:latin typeface="黑体" panose="02010609060101010101" pitchFamily="49" charset="-122"/>
              <a:ea typeface="黑体" panose="02010609060101010101" pitchFamily="49" charset="-122"/>
            </a:endParaRPr>
          </a:p>
        </p:txBody>
      </p:sp>
      <p:sp>
        <p:nvSpPr>
          <p:cNvPr id="3" name="文本框 2"/>
          <p:cNvSpPr txBox="1">
            <a:spLocks noChangeArrowheads="1"/>
          </p:cNvSpPr>
          <p:nvPr/>
        </p:nvSpPr>
        <p:spPr bwMode="auto">
          <a:xfrm>
            <a:off x="600076" y="2690285"/>
            <a:ext cx="7978775" cy="1865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sz="32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地道的式样有一百多种。就拿任丘的来说吧，</a:t>
            </a:r>
            <a:r>
              <a:rPr lang="zh-CN" altLang="en-US" sz="3200" b="1">
                <a:solidFill>
                  <a:srgbClr val="FF00FF"/>
                </a:solidFill>
                <a:latin typeface="楷体" panose="02010609060101010101" pitchFamily="49" charset="-122"/>
                <a:ea typeface="楷体" panose="02010609060101010101" pitchFamily="49" charset="-122"/>
              </a:rPr>
              <a:t>村里的地道</a:t>
            </a:r>
            <a:r>
              <a:rPr lang="zh-CN" altLang="en-US" sz="3200" b="1">
                <a:latin typeface="楷体" panose="02010609060101010101" pitchFamily="49" charset="-122"/>
                <a:ea typeface="楷体" panose="02010609060101010101" pitchFamily="49" charset="-122"/>
              </a:rPr>
              <a:t>挖在</a:t>
            </a:r>
            <a:r>
              <a:rPr lang="zh-CN" altLang="en-US" sz="3200" b="1">
                <a:solidFill>
                  <a:srgbClr val="FF0000"/>
                </a:solidFill>
                <a:latin typeface="楷体" panose="02010609060101010101" pitchFamily="49" charset="-122"/>
                <a:ea typeface="楷体" panose="02010609060101010101" pitchFamily="49" charset="-122"/>
              </a:rPr>
              <a:t>街道下面</a:t>
            </a:r>
            <a:r>
              <a:rPr lang="zh-CN" altLang="en-US" sz="3200" b="1">
                <a:latin typeface="楷体" panose="02010609060101010101" pitchFamily="49" charset="-122"/>
                <a:ea typeface="楷体" panose="02010609060101010101" pitchFamily="49" charset="-122"/>
              </a:rPr>
              <a:t>，</a:t>
            </a:r>
            <a:r>
              <a:rPr lang="zh-CN" altLang="en-US" sz="3200" b="1">
                <a:solidFill>
                  <a:srgbClr val="FF00FF"/>
                </a:solidFill>
                <a:latin typeface="楷体" panose="02010609060101010101" pitchFamily="49" charset="-122"/>
                <a:ea typeface="楷体" panose="02010609060101010101" pitchFamily="49" charset="-122"/>
              </a:rPr>
              <a:t>跟别村相通的地道</a:t>
            </a:r>
            <a:r>
              <a:rPr lang="zh-CN" altLang="en-US" sz="3200" b="1">
                <a:latin typeface="楷体" panose="02010609060101010101" pitchFamily="49" charset="-122"/>
                <a:ea typeface="楷体" panose="02010609060101010101" pitchFamily="49" charset="-122"/>
              </a:rPr>
              <a:t>挖在</a:t>
            </a:r>
            <a:r>
              <a:rPr lang="zh-CN" altLang="en-US" sz="3200" b="1">
                <a:solidFill>
                  <a:srgbClr val="FF0000"/>
                </a:solidFill>
                <a:latin typeface="楷体" panose="02010609060101010101" pitchFamily="49" charset="-122"/>
                <a:ea typeface="楷体" panose="02010609060101010101" pitchFamily="49" charset="-122"/>
              </a:rPr>
              <a:t>庄稼地下面</a:t>
            </a:r>
            <a:r>
              <a:rPr lang="zh-CN" altLang="en-US" sz="3200" b="1">
                <a:latin typeface="楷体" panose="02010609060101010101" pitchFamily="49" charset="-122"/>
                <a:ea typeface="楷体" panose="02010609060101010101" pitchFamily="49" charset="-122"/>
              </a:rPr>
              <a:t>。</a:t>
            </a:r>
            <a:endParaRPr lang="zh-CN" altLang="en-US" sz="3200" b="1">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3870325" y="2711451"/>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00B0F0"/>
                </a:solidFill>
                <a:latin typeface="楷体" panose="02010609060101010101" pitchFamily="49" charset="-122"/>
                <a:ea typeface="楷体" panose="02010609060101010101" pitchFamily="49" charset="-122"/>
              </a:rPr>
              <a:t>一百多种</a:t>
            </a:r>
            <a:endParaRPr lang="zh-CN" altLang="en-US" sz="3200" b="1">
              <a:solidFill>
                <a:srgbClr val="00B0F0"/>
              </a:solidFill>
              <a:latin typeface="楷体" panose="02010609060101010101" pitchFamily="49" charset="-122"/>
              <a:ea typeface="楷体" panose="02010609060101010101" pitchFamily="49" charset="-122"/>
            </a:endParaRPr>
          </a:p>
        </p:txBody>
      </p:sp>
      <p:grpSp>
        <p:nvGrpSpPr>
          <p:cNvPr id="2" name="组合 1"/>
          <p:cNvGrpSpPr/>
          <p:nvPr/>
        </p:nvGrpSpPr>
        <p:grpSpPr bwMode="auto">
          <a:xfrm>
            <a:off x="2136775" y="1583268"/>
            <a:ext cx="4623795" cy="893233"/>
            <a:chOff x="2358279" y="1188044"/>
            <a:chExt cx="4624832" cy="670017"/>
          </a:xfrm>
        </p:grpSpPr>
        <p:sp>
          <p:nvSpPr>
            <p:cNvPr id="6" name="椭圆形标注 4"/>
            <p:cNvSpPr/>
            <p:nvPr/>
          </p:nvSpPr>
          <p:spPr bwMode="auto">
            <a:xfrm>
              <a:off x="2358279" y="1188044"/>
              <a:ext cx="4565087" cy="670017"/>
            </a:xfrm>
            <a:prstGeom prst="borderCallout1">
              <a:avLst>
                <a:gd name="adj1" fmla="val 103159"/>
                <a:gd name="adj2" fmla="val 53076"/>
                <a:gd name="adj3" fmla="val 139098"/>
                <a:gd name="adj4" fmla="val 59090"/>
              </a:avLst>
            </a:prstGeom>
            <a:noFill/>
            <a:ln w="19050">
              <a:solidFill>
                <a:srgbClr val="FF00F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19463" name="文本框 5"/>
            <p:cNvSpPr txBox="1">
              <a:spLocks noChangeArrowheads="1"/>
            </p:cNvSpPr>
            <p:nvPr/>
          </p:nvSpPr>
          <p:spPr bwMode="auto">
            <a:xfrm>
              <a:off x="2547889" y="1239250"/>
              <a:ext cx="4435222" cy="415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a:solidFill>
                    <a:srgbClr val="FF0000"/>
                  </a:solidFill>
                  <a:latin typeface="宋体" panose="02010600030101010101" pitchFamily="2" charset="-122"/>
                  <a:sym typeface="宋体" panose="02010600030101010101" pitchFamily="2" charset="-122"/>
                </a:rPr>
                <a:t>突出说明地道的式样多。</a:t>
              </a:r>
              <a:endParaRPr lang="zh-CN" altLang="en-US" sz="3000" b="1">
                <a:solidFill>
                  <a:srgbClr val="FF0000"/>
                </a:solidFill>
                <a:latin typeface="宋体" panose="02010600030101010101" pitchFamily="2" charset="-122"/>
                <a:sym typeface="宋体" panose="02010600030101010101" pitchFamily="2" charset="-122"/>
              </a:endParaRPr>
            </a:p>
          </p:txBody>
        </p:sp>
      </p:grpSp>
      <p:grpSp>
        <p:nvGrpSpPr>
          <p:cNvPr id="11" name="组合 10"/>
          <p:cNvGrpSpPr/>
          <p:nvPr/>
        </p:nvGrpSpPr>
        <p:grpSpPr bwMode="auto">
          <a:xfrm>
            <a:off x="2911476" y="5196418"/>
            <a:ext cx="3313113" cy="967316"/>
            <a:chOff x="2911450" y="3896934"/>
            <a:chExt cx="3313785" cy="726271"/>
          </a:xfrm>
        </p:grpSpPr>
        <p:sp>
          <p:nvSpPr>
            <p:cNvPr id="9" name="矩形: 圆角 8"/>
            <p:cNvSpPr/>
            <p:nvPr/>
          </p:nvSpPr>
          <p:spPr>
            <a:xfrm>
              <a:off x="2911450" y="3896934"/>
              <a:ext cx="3313785" cy="726271"/>
            </a:xfrm>
            <a:prstGeom prst="roundRect">
              <a:avLst/>
            </a:prstGeom>
            <a:solidFill>
              <a:srgbClr val="ECFFEB"/>
            </a:solidFill>
            <a:ln w="19050">
              <a:solidFill>
                <a:srgbClr val="00C85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dirty="0"/>
            </a:p>
          </p:txBody>
        </p:sp>
        <p:sp>
          <p:nvSpPr>
            <p:cNvPr id="19466" name="矩形 9"/>
            <p:cNvSpPr>
              <a:spLocks noChangeArrowheads="1"/>
            </p:cNvSpPr>
            <p:nvPr/>
          </p:nvSpPr>
          <p:spPr bwMode="auto">
            <a:xfrm>
              <a:off x="3016250" y="3963302"/>
              <a:ext cx="3069091" cy="439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3200" b="1">
                  <a:solidFill>
                    <a:srgbClr val="0000FF"/>
                  </a:solidFill>
                  <a:latin typeface="宋体" panose="02010600030101010101" pitchFamily="2" charset="-122"/>
                  <a:sym typeface="宋体" panose="02010600030101010101" pitchFamily="2" charset="-122"/>
                </a:rPr>
                <a:t>特点：地方隐蔽</a:t>
              </a:r>
              <a:endParaRPr lang="zh-CN" altLang="en-US" sz="3200"/>
            </a:p>
          </p:txBody>
        </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arn(inVertical)">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600"/>
                                        <p:tgtEl>
                                          <p:spTgt spid="11"/>
                                        </p:tgtEl>
                                        <p:attrNameLst>
                                          <p:attrName>ppt_y</p:attrName>
                                        </p:attrNameLst>
                                      </p:cBhvr>
                                      <p:tavLst>
                                        <p:tav tm="0">
                                          <p:val>
                                            <p:strVal val="#ppt_y+#ppt_h*1.125000"/>
                                          </p:val>
                                        </p:tav>
                                        <p:tav tm="100000">
                                          <p:val>
                                            <p:strVal val="#ppt_y"/>
                                          </p:val>
                                        </p:tav>
                                      </p:tavLst>
                                    </p:anim>
                                    <p:animEffect transition="in" filter="wipe(up)">
                                      <p:cBhvr>
                                        <p:cTn id="28" dur="6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2"/>
          <p:cNvSpPr txBox="1">
            <a:spLocks noChangeArrowheads="1"/>
          </p:cNvSpPr>
          <p:nvPr/>
        </p:nvSpPr>
        <p:spPr bwMode="auto">
          <a:xfrm>
            <a:off x="682626" y="762001"/>
            <a:ext cx="7618413" cy="2456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pPr>
            <a:r>
              <a:rPr lang="en-US" altLang="zh-CN" sz="32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地道有</a:t>
            </a:r>
            <a:r>
              <a:rPr lang="zh-CN" altLang="en-US" sz="3200" b="1">
                <a:solidFill>
                  <a:srgbClr val="FF00FF"/>
                </a:solidFill>
                <a:latin typeface="楷体" panose="02010609060101010101" pitchFamily="49" charset="-122"/>
                <a:ea typeface="楷体" panose="02010609060101010101" pitchFamily="49" charset="-122"/>
              </a:rPr>
              <a:t>四尺多高</a:t>
            </a:r>
            <a:r>
              <a:rPr lang="zh-CN" altLang="en-US" sz="3200" b="1">
                <a:latin typeface="楷体" panose="02010609060101010101" pitchFamily="49" charset="-122"/>
                <a:ea typeface="楷体" panose="02010609060101010101" pitchFamily="49" charset="-122"/>
              </a:rPr>
              <a:t>，个儿高的人弯着腰可以通过；</a:t>
            </a:r>
            <a:r>
              <a:rPr lang="zh-CN" altLang="en-US" sz="3200" b="1">
                <a:solidFill>
                  <a:srgbClr val="FF00FF"/>
                </a:solidFill>
                <a:latin typeface="楷体" panose="02010609060101010101" pitchFamily="49" charset="-122"/>
                <a:ea typeface="楷体" panose="02010609060101010101" pitchFamily="49" charset="-122"/>
              </a:rPr>
              <a:t>地道的顶离地</a:t>
            </a:r>
            <a:endParaRPr lang="en-US" altLang="zh-CN" sz="3200" b="1">
              <a:solidFill>
                <a:srgbClr val="FF00FF"/>
              </a:solidFill>
              <a:latin typeface="楷体" panose="02010609060101010101" pitchFamily="49" charset="-122"/>
              <a:ea typeface="楷体" panose="02010609060101010101" pitchFamily="49" charset="-122"/>
            </a:endParaRPr>
          </a:p>
          <a:p>
            <a:pPr>
              <a:lnSpc>
                <a:spcPct val="120000"/>
              </a:lnSpc>
            </a:pPr>
            <a:r>
              <a:rPr lang="zh-CN" altLang="en-US" sz="3200" b="1">
                <a:solidFill>
                  <a:srgbClr val="FF00FF"/>
                </a:solidFill>
                <a:latin typeface="楷体" panose="02010609060101010101" pitchFamily="49" charset="-122"/>
                <a:ea typeface="楷体" panose="02010609060101010101" pitchFamily="49" charset="-122"/>
              </a:rPr>
              <a:t>面三四尺</a:t>
            </a:r>
            <a:r>
              <a:rPr lang="zh-CN" altLang="en-US" sz="3200" b="1">
                <a:latin typeface="楷体" panose="02010609060101010101" pitchFamily="49" charset="-122"/>
                <a:ea typeface="楷体" panose="02010609060101010101" pitchFamily="49" charset="-122"/>
              </a:rPr>
              <a:t>，不妨碍上面种</a:t>
            </a:r>
            <a:endParaRPr lang="en-US" altLang="zh-CN" sz="3200" b="1">
              <a:latin typeface="楷体" panose="02010609060101010101" pitchFamily="49" charset="-122"/>
              <a:ea typeface="楷体" panose="02010609060101010101" pitchFamily="49" charset="-122"/>
            </a:endParaRPr>
          </a:p>
          <a:p>
            <a:pPr>
              <a:lnSpc>
                <a:spcPct val="120000"/>
              </a:lnSpc>
            </a:pPr>
            <a:r>
              <a:rPr lang="zh-CN" altLang="en-US" sz="3200" b="1">
                <a:latin typeface="楷体" panose="02010609060101010101" pitchFamily="49" charset="-122"/>
                <a:ea typeface="楷体" panose="02010609060101010101" pitchFamily="49" charset="-122"/>
              </a:rPr>
              <a:t>庄稼。</a:t>
            </a:r>
            <a:endParaRPr lang="zh-CN" altLang="en-US" sz="3200" b="1">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rotWithShape="1">
          <a:blip r:embed="rId1" cstate="email"/>
          <a:srcRect/>
          <a:stretch>
            <a:fillRect/>
          </a:stretch>
        </p:blipFill>
        <p:spPr bwMode="auto">
          <a:xfrm>
            <a:off x="5846399" y="1825164"/>
            <a:ext cx="2000748" cy="3365961"/>
          </a:xfrm>
          <a:prstGeom prst="round2DiagRect">
            <a:avLst>
              <a:gd name="adj1" fmla="val 16667"/>
              <a:gd name="adj2" fmla="val 0"/>
            </a:avLst>
          </a:prstGeom>
          <a:ln w="88900" cap="sq">
            <a:solidFill>
              <a:srgbClr val="FFFFFF"/>
            </a:solidFill>
            <a:miter lim="800000"/>
            <a:headEnd/>
            <a:tailEnd/>
          </a:ln>
          <a:effectLst>
            <a:outerShdw blurRad="88900" algn="tl" rotWithShape="0">
              <a:srgbClr val="000000">
                <a:alpha val="38000"/>
              </a:srgbClr>
            </a:outerShdw>
          </a:effectLst>
        </p:spPr>
      </p:pic>
      <p:grpSp>
        <p:nvGrpSpPr>
          <p:cNvPr id="3" name="组合 2"/>
          <p:cNvGrpSpPr/>
          <p:nvPr/>
        </p:nvGrpSpPr>
        <p:grpSpPr bwMode="auto">
          <a:xfrm>
            <a:off x="1771651" y="3687233"/>
            <a:ext cx="3209925" cy="2167467"/>
            <a:chOff x="1723802" y="2831248"/>
            <a:chExt cx="3209420" cy="1625889"/>
          </a:xfrm>
        </p:grpSpPr>
        <p:sp>
          <p:nvSpPr>
            <p:cNvPr id="2" name="爆炸形 2 1"/>
            <p:cNvSpPr/>
            <p:nvPr/>
          </p:nvSpPr>
          <p:spPr bwMode="auto">
            <a:xfrm rot="396581">
              <a:off x="1723802" y="2831248"/>
              <a:ext cx="3209420" cy="1625889"/>
            </a:xfrm>
            <a:prstGeom prst="irregularSeal2">
              <a:avLst/>
            </a:prstGeom>
            <a:solidFill>
              <a:srgbClr val="FFEFF8"/>
            </a:solidFill>
            <a:ln>
              <a:solidFill>
                <a:srgbClr val="FF93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dirty="0"/>
            </a:p>
          </p:txBody>
        </p:sp>
        <p:sp>
          <p:nvSpPr>
            <p:cNvPr id="20485" name="文本框 5"/>
            <p:cNvSpPr txBox="1">
              <a:spLocks noChangeArrowheads="1"/>
            </p:cNvSpPr>
            <p:nvPr/>
          </p:nvSpPr>
          <p:spPr bwMode="auto">
            <a:xfrm>
              <a:off x="2263467" y="3352041"/>
              <a:ext cx="1832265" cy="43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3200" b="1">
                  <a:solidFill>
                    <a:srgbClr val="FF0000"/>
                  </a:solidFill>
                  <a:latin typeface="宋体" panose="02010600030101010101" pitchFamily="2" charset="-122"/>
                </a:rPr>
                <a:t>高度适宜</a:t>
              </a:r>
              <a:endParaRPr lang="zh-CN" altLang="en-US" sz="3200" b="1">
                <a:solidFill>
                  <a:srgbClr val="FF0000"/>
                </a:solidFill>
                <a:latin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circle(in)">
                                      <p:cBhvr>
                                        <p:cTn id="7" dur="700"/>
                                        <p:tgtEl>
                                          <p:spTgt spid="22530"/>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7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800" fill="hold"/>
                                        <p:tgtEl>
                                          <p:spTgt spid="3"/>
                                        </p:tgtEl>
                                        <p:attrNameLst>
                                          <p:attrName>ppt_w</p:attrName>
                                        </p:attrNameLst>
                                      </p:cBhvr>
                                      <p:tavLst>
                                        <p:tav tm="0">
                                          <p:val>
                                            <p:fltVal val="0"/>
                                          </p:val>
                                        </p:tav>
                                        <p:tav tm="100000">
                                          <p:val>
                                            <p:strVal val="#ppt_w"/>
                                          </p:val>
                                        </p:tav>
                                      </p:tavLst>
                                    </p:anim>
                                    <p:anim calcmode="lin" valueType="num">
                                      <p:cBhvr>
                                        <p:cTn id="16" dur="800" fill="hold"/>
                                        <p:tgtEl>
                                          <p:spTgt spid="3"/>
                                        </p:tgtEl>
                                        <p:attrNameLst>
                                          <p:attrName>ppt_h</p:attrName>
                                        </p:attrNameLst>
                                      </p:cBhvr>
                                      <p:tavLst>
                                        <p:tav tm="0">
                                          <p:val>
                                            <p:fltVal val="0"/>
                                          </p:val>
                                        </p:tav>
                                        <p:tav tm="100000">
                                          <p:val>
                                            <p:strVal val="#ppt_h"/>
                                          </p:val>
                                        </p:tav>
                                      </p:tavLst>
                                    </p:anim>
                                    <p:animEffect transition="in" filter="fade">
                                      <p:cBhvr>
                                        <p:cTn id="17" dur="8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660401" y="1356784"/>
            <a:ext cx="786447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pPr>
            <a:r>
              <a:rPr lang="en-US" altLang="zh-CN" sz="3000" b="1">
                <a:latin typeface="楷体" panose="02010609060101010101" pitchFamily="49" charset="-122"/>
                <a:ea typeface="楷体" panose="02010609060101010101" pitchFamily="49" charset="-122"/>
                <a:sym typeface="宋体" panose="02010600030101010101" pitchFamily="2" charset="-122"/>
              </a:rPr>
              <a:t>    </a:t>
            </a:r>
            <a:r>
              <a:rPr lang="zh-CN" altLang="en-US" sz="3000" b="1">
                <a:latin typeface="楷体" panose="02010609060101010101" pitchFamily="49" charset="-122"/>
                <a:ea typeface="楷体" panose="02010609060101010101" pitchFamily="49" charset="-122"/>
                <a:sym typeface="宋体" panose="02010600030101010101" pitchFamily="2" charset="-122"/>
              </a:rPr>
              <a:t>地道里</a:t>
            </a:r>
            <a:r>
              <a:rPr lang="zh-CN" altLang="en-US" sz="3000" b="1">
                <a:solidFill>
                  <a:srgbClr val="FF00FF"/>
                </a:solidFill>
                <a:latin typeface="楷体" panose="02010609060101010101" pitchFamily="49" charset="-122"/>
                <a:ea typeface="楷体" panose="02010609060101010101" pitchFamily="49" charset="-122"/>
                <a:sym typeface="宋体" panose="02010600030101010101" pitchFamily="2" charset="-122"/>
              </a:rPr>
              <a:t>每隔一段距离就有一个大洞，洞顶用木料撑住，很牢靠</a:t>
            </a:r>
            <a:r>
              <a:rPr lang="zh-CN" altLang="en-US" sz="3000" b="1">
                <a:latin typeface="楷体" panose="02010609060101010101" pitchFamily="49" charset="-122"/>
                <a:ea typeface="楷体" panose="02010609060101010101" pitchFamily="49" charset="-122"/>
                <a:sym typeface="宋体" panose="02010600030101010101" pitchFamily="2" charset="-122"/>
              </a:rPr>
              <a:t>。大洞四壁又挖了许多小洞，有的住人，有的拴牲口，有的搁东西，有的作厕所。一个大洞容得下一百来人，最大的能容二百多人。</a:t>
            </a:r>
            <a:endParaRPr lang="zh-CN" altLang="en-US" sz="3000" b="1">
              <a:latin typeface="楷体" panose="02010609060101010101" pitchFamily="49" charset="-122"/>
              <a:ea typeface="楷体" panose="02010609060101010101" pitchFamily="49" charset="-122"/>
              <a:sym typeface="宋体" panose="02010600030101010101" pitchFamily="2" charset="-122"/>
            </a:endParaRPr>
          </a:p>
        </p:txBody>
      </p:sp>
      <p:cxnSp>
        <p:nvCxnSpPr>
          <p:cNvPr id="5" name="直接连接符 4"/>
          <p:cNvCxnSpPr/>
          <p:nvPr/>
        </p:nvCxnSpPr>
        <p:spPr>
          <a:xfrm>
            <a:off x="1522414" y="3556000"/>
            <a:ext cx="6956425" cy="0"/>
          </a:xfrm>
          <a:prstGeom prst="line">
            <a:avLst/>
          </a:prstGeom>
          <a:ln w="19050">
            <a:solidFill>
              <a:srgbClr val="01AB15"/>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17550" y="4301067"/>
            <a:ext cx="7761288" cy="12700"/>
          </a:xfrm>
          <a:prstGeom prst="line">
            <a:avLst/>
          </a:prstGeom>
          <a:ln w="19050">
            <a:solidFill>
              <a:srgbClr val="01AB15"/>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17550" y="5022851"/>
            <a:ext cx="2552700" cy="0"/>
          </a:xfrm>
          <a:prstGeom prst="line">
            <a:avLst/>
          </a:prstGeom>
          <a:ln w="19050">
            <a:solidFill>
              <a:srgbClr val="01AB15"/>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bwMode="auto">
          <a:xfrm>
            <a:off x="3170239" y="433918"/>
            <a:ext cx="3138487" cy="612934"/>
            <a:chOff x="3203575" y="325438"/>
            <a:chExt cx="3138488" cy="459701"/>
          </a:xfrm>
        </p:grpSpPr>
        <p:sp>
          <p:nvSpPr>
            <p:cNvPr id="23560" name="文本框 8"/>
            <p:cNvSpPr>
              <a:spLocks noChangeArrowheads="1"/>
            </p:cNvSpPr>
            <p:nvPr/>
          </p:nvSpPr>
          <p:spPr bwMode="auto">
            <a:xfrm>
              <a:off x="3203575" y="325438"/>
              <a:ext cx="3138488" cy="459701"/>
            </a:xfrm>
            <a:prstGeom prst="wedgeRoundRectCallout">
              <a:avLst>
                <a:gd name="adj1" fmla="val -16213"/>
                <a:gd name="adj2" fmla="val 74116"/>
                <a:gd name="adj3" fmla="val 16667"/>
              </a:avLst>
            </a:prstGeom>
            <a:solidFill>
              <a:srgbClr val="FFFFCC"/>
            </a:solidFill>
            <a:ln w="19050">
              <a:solidFill>
                <a:schemeClr val="accent4"/>
              </a:solidFill>
              <a:miter lim="800000"/>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en-US" sz="3000" b="1">
                <a:solidFill>
                  <a:srgbClr val="FF0000"/>
                </a:solidFill>
                <a:latin typeface="宋体" panose="02010600030101010101" pitchFamily="2" charset="-122"/>
                <a:sym typeface="宋体" panose="02010600030101010101" pitchFamily="2" charset="-122"/>
              </a:endParaRPr>
            </a:p>
          </p:txBody>
        </p:sp>
        <p:sp>
          <p:nvSpPr>
            <p:cNvPr id="21511" name="矩形 8"/>
            <p:cNvSpPr>
              <a:spLocks noChangeArrowheads="1"/>
            </p:cNvSpPr>
            <p:nvPr/>
          </p:nvSpPr>
          <p:spPr bwMode="auto">
            <a:xfrm>
              <a:off x="3659485" y="331788"/>
              <a:ext cx="2502609"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000" b="1">
                  <a:solidFill>
                    <a:srgbClr val="FF0000"/>
                  </a:solidFill>
                  <a:latin typeface="宋体" panose="02010600030101010101" pitchFamily="2" charset="-122"/>
                  <a:sym typeface="宋体" panose="02010600030101010101" pitchFamily="2" charset="-122"/>
                </a:rPr>
                <a:t>安全、牢靠。</a:t>
              </a:r>
              <a:endParaRPr lang="zh-CN" altLang="en-US" sz="3000" b="1">
                <a:solidFill>
                  <a:srgbClr val="FF0000"/>
                </a:solidFill>
                <a:latin typeface="宋体" panose="02010600030101010101" pitchFamily="2" charset="-122"/>
                <a:sym typeface="宋体" panose="02010600030101010101" pitchFamily="2" charset="-122"/>
              </a:endParaRPr>
            </a:p>
          </p:txBody>
        </p:sp>
      </p:grpSp>
      <p:grpSp>
        <p:nvGrpSpPr>
          <p:cNvPr id="8" name="组合 7"/>
          <p:cNvGrpSpPr/>
          <p:nvPr/>
        </p:nvGrpSpPr>
        <p:grpSpPr bwMode="auto">
          <a:xfrm>
            <a:off x="2452688" y="5323415"/>
            <a:ext cx="4490660" cy="612934"/>
            <a:chOff x="2486025" y="3992563"/>
            <a:chExt cx="4490278" cy="459701"/>
          </a:xfrm>
        </p:grpSpPr>
        <p:sp>
          <p:nvSpPr>
            <p:cNvPr id="4" name="文本框 3"/>
            <p:cNvSpPr txBox="1"/>
            <p:nvPr/>
          </p:nvSpPr>
          <p:spPr>
            <a:xfrm>
              <a:off x="2486025" y="3992563"/>
              <a:ext cx="4292235" cy="459701"/>
            </a:xfrm>
            <a:prstGeom prst="roundRect">
              <a:avLst/>
            </a:prstGeom>
            <a:solidFill>
              <a:srgbClr val="FFE7E5"/>
            </a:solidFill>
            <a:ln>
              <a:noFill/>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defRPr/>
              </a:pPr>
              <a:endParaRPr lang="zh-CN" altLang="en-US" sz="3000" b="1" noProof="1">
                <a:solidFill>
                  <a:schemeClr val="bg1"/>
                </a:solidFill>
                <a:latin typeface="宋体" panose="02010600030101010101" pitchFamily="2" charset="-122"/>
                <a:cs typeface="宋体" panose="02010600030101010101" pitchFamily="2" charset="-122"/>
                <a:sym typeface="+mn-ea"/>
              </a:endParaRPr>
            </a:p>
          </p:txBody>
        </p:sp>
        <p:sp>
          <p:nvSpPr>
            <p:cNvPr id="21514" name="矩形 2"/>
            <p:cNvSpPr>
              <a:spLocks noChangeArrowheads="1"/>
            </p:cNvSpPr>
            <p:nvPr/>
          </p:nvSpPr>
          <p:spPr bwMode="auto">
            <a:xfrm>
              <a:off x="2542453" y="4019067"/>
              <a:ext cx="4433850"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noProof="1">
                  <a:solidFill>
                    <a:srgbClr val="0000FF"/>
                  </a:solidFill>
                  <a:latin typeface="宋体" panose="02010600030101010101" pitchFamily="2" charset="-122"/>
                  <a:sym typeface="+mn-ea"/>
                </a:rPr>
                <a:t>地道构造齐全、容量大。</a:t>
              </a:r>
              <a:endParaRPr lang="zh-CN" altLang="en-US" sz="3000" b="1" noProof="1">
                <a:solidFill>
                  <a:srgbClr val="0000FF"/>
                </a:solidFill>
                <a:latin typeface="宋体" panose="02010600030101010101" pitchFamily="2"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600"/>
                                        <p:tgtEl>
                                          <p:spTgt spid="20"/>
                                        </p:tgtEl>
                                        <p:attrNameLst>
                                          <p:attrName>ppt_y</p:attrName>
                                        </p:attrNameLst>
                                      </p:cBhvr>
                                      <p:tavLst>
                                        <p:tav tm="0">
                                          <p:val>
                                            <p:strVal val="#ppt_y-#ppt_h*1.125000"/>
                                          </p:val>
                                        </p:tav>
                                        <p:tav tm="100000">
                                          <p:val>
                                            <p:strVal val="#ppt_y"/>
                                          </p:val>
                                        </p:tav>
                                      </p:tavLst>
                                    </p:anim>
                                    <p:animEffect transition="in" filter="wipe(down)">
                                      <p:cBhvr>
                                        <p:cTn id="13" dur="6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900"/>
                                        <p:tgtEl>
                                          <p:spTgt spid="5"/>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900"/>
                                        <p:tgtEl>
                                          <p:spTgt spid="6"/>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9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7" name="组合 1"/>
          <p:cNvGrpSpPr/>
          <p:nvPr/>
        </p:nvGrpSpPr>
        <p:grpSpPr bwMode="auto">
          <a:xfrm>
            <a:off x="87314" y="143934"/>
            <a:ext cx="2295525" cy="1185333"/>
            <a:chOff x="52599" y="101562"/>
            <a:chExt cx="2295247" cy="887929"/>
          </a:xfrm>
        </p:grpSpPr>
        <p:pic>
          <p:nvPicPr>
            <p:cNvPr id="4098" name="图片 7"/>
            <p:cNvPicPr>
              <a:picLocks noChangeAspect="1" noChangeArrowheads="1"/>
            </p:cNvPicPr>
            <p:nvPr/>
          </p:nvPicPr>
          <p:blipFill>
            <a:blip r:embed="rId1" cstate="email"/>
            <a:srcRect/>
            <a:stretch>
              <a:fillRect/>
            </a:stretch>
          </p:blipFill>
          <p:spPr bwMode="auto">
            <a:xfrm>
              <a:off x="118661" y="115096"/>
              <a:ext cx="1863701" cy="694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8" descr="小天使.png"/>
            <p:cNvPicPr>
              <a:picLocks noChangeAspect="1" noChangeArrowheads="1"/>
            </p:cNvPicPr>
            <p:nvPr/>
          </p:nvPicPr>
          <p:blipFill>
            <a:blip r:embed="rId2" cstate="email"/>
            <a:srcRect/>
            <a:stretch>
              <a:fillRect/>
            </a:stretch>
          </p:blipFill>
          <p:spPr bwMode="auto">
            <a:xfrm>
              <a:off x="1593106" y="101562"/>
              <a:ext cx="754740" cy="88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图片 9"/>
            <p:cNvPicPr>
              <a:picLocks noChangeAspect="1" noChangeArrowheads="1"/>
            </p:cNvPicPr>
            <p:nvPr/>
          </p:nvPicPr>
          <p:blipFill>
            <a:blip r:embed="rId3" cstate="email"/>
            <a:srcRect/>
            <a:stretch>
              <a:fillRect/>
            </a:stretch>
          </p:blipFill>
          <p:spPr bwMode="auto">
            <a:xfrm rot="-463247">
              <a:off x="52599" y="507615"/>
              <a:ext cx="306866" cy="44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文本框 6"/>
            <p:cNvSpPr txBox="1">
              <a:spLocks noChangeArrowheads="1"/>
            </p:cNvSpPr>
            <p:nvPr/>
          </p:nvSpPr>
          <p:spPr bwMode="auto">
            <a:xfrm>
              <a:off x="248272" y="172190"/>
              <a:ext cx="1627172" cy="39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dirty="0">
                  <a:solidFill>
                    <a:srgbClr val="00B0F0"/>
                  </a:solidFill>
                  <a:latin typeface="黑体" panose="02010609060101010101" pitchFamily="49" charset="-122"/>
                  <a:ea typeface="黑体" panose="02010609060101010101" pitchFamily="49" charset="-122"/>
                </a:rPr>
                <a:t>作者简介</a:t>
              </a:r>
              <a:endParaRPr lang="zh-CN" altLang="en-US" sz="2800" b="1" dirty="0">
                <a:solidFill>
                  <a:srgbClr val="00B0F0"/>
                </a:solidFill>
                <a:latin typeface="黑体" panose="02010609060101010101" pitchFamily="49" charset="-122"/>
                <a:ea typeface="黑体" panose="02010609060101010101" pitchFamily="49" charset="-122"/>
              </a:endParaRPr>
            </a:p>
          </p:txBody>
        </p:sp>
      </p:grpSp>
      <p:sp>
        <p:nvSpPr>
          <p:cNvPr id="11" name="文本框 10"/>
          <p:cNvSpPr txBox="1">
            <a:spLocks noChangeArrowheads="1"/>
          </p:cNvSpPr>
          <p:nvPr/>
        </p:nvSpPr>
        <p:spPr bwMode="auto">
          <a:xfrm>
            <a:off x="2932114" y="882651"/>
            <a:ext cx="5743575" cy="3873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5000"/>
              </a:lnSpc>
            </a:pPr>
            <a:r>
              <a:rPr lang="zh-CN" altLang="en-US" sz="3000" b="1" noProof="1">
                <a:solidFill>
                  <a:srgbClr val="0000FF"/>
                </a:solidFill>
                <a:latin typeface="宋体" panose="02010600030101010101" pitchFamily="2" charset="-122"/>
                <a:ea typeface="楷体" panose="02010609060101010101" pitchFamily="49" charset="-122"/>
              </a:rPr>
              <a:t>    </a:t>
            </a:r>
            <a:r>
              <a:rPr lang="zh-CN" altLang="en-US" sz="3000" b="1" noProof="1">
                <a:solidFill>
                  <a:srgbClr val="0000FF"/>
                </a:solidFill>
                <a:latin typeface="黑体" panose="02010609060101010101" pitchFamily="49" charset="-122"/>
                <a:ea typeface="黑体" panose="02010609060101010101" pitchFamily="49" charset="-122"/>
              </a:rPr>
              <a:t>周而复 </a:t>
            </a:r>
            <a:r>
              <a:rPr lang="zh-CN" altLang="en-US" sz="3000" b="1" noProof="1">
                <a:latin typeface="宋体" panose="02010600030101010101" pitchFamily="2" charset="-122"/>
                <a:ea typeface="楷体" panose="02010609060101010101" pitchFamily="49" charset="-122"/>
              </a:rPr>
              <a:t>（1914—2004），现当代作家。代表作《</a:t>
            </a:r>
            <a:r>
              <a:rPr lang="zh-CN" altLang="en-US" sz="3000" b="1" noProof="1">
                <a:solidFill>
                  <a:srgbClr val="FF0000"/>
                </a:solidFill>
                <a:latin typeface="宋体" panose="02010600030101010101" pitchFamily="2" charset="-122"/>
                <a:ea typeface="楷体" panose="02010609060101010101" pitchFamily="49" charset="-122"/>
              </a:rPr>
              <a:t>上海的早晨</a:t>
            </a:r>
            <a:r>
              <a:rPr lang="zh-CN" altLang="en-US" sz="3000" b="1" noProof="1">
                <a:latin typeface="宋体" panose="02010600030101010101" pitchFamily="2" charset="-122"/>
                <a:ea typeface="楷体" panose="02010609060101010101" pitchFamily="49" charset="-122"/>
              </a:rPr>
              <a:t>》在国内外都有较大的影响。以抗日为题材的作品有长篇小说《</a:t>
            </a:r>
            <a:r>
              <a:rPr lang="zh-CN" altLang="en-US" sz="3000" b="1" noProof="1">
                <a:solidFill>
                  <a:srgbClr val="FF0000"/>
                </a:solidFill>
                <a:latin typeface="宋体" panose="02010600030101010101" pitchFamily="2" charset="-122"/>
                <a:ea typeface="楷体" panose="02010609060101010101" pitchFamily="49" charset="-122"/>
              </a:rPr>
              <a:t>长城万里图</a:t>
            </a:r>
            <a:r>
              <a:rPr lang="zh-CN" altLang="en-US" sz="3000" b="1" noProof="1">
                <a:latin typeface="宋体" panose="02010600030101010101" pitchFamily="2" charset="-122"/>
                <a:ea typeface="楷体" panose="02010609060101010101" pitchFamily="49" charset="-122"/>
              </a:rPr>
              <a:t>》，散文报告</a:t>
            </a:r>
            <a:r>
              <a:rPr lang="zh-CN" altLang="en-US" sz="3000" b="1" noProof="1">
                <a:solidFill>
                  <a:srgbClr val="FF0000"/>
                </a:solidFill>
                <a:latin typeface="宋体" panose="02010600030101010101" pitchFamily="2" charset="-122"/>
                <a:ea typeface="楷体" panose="02010609060101010101" pitchFamily="49" charset="-122"/>
              </a:rPr>
              <a:t>尔</a:t>
            </a:r>
            <a:r>
              <a:rPr lang="zh-CN" altLang="en-US" sz="3000" b="1" noProof="1">
                <a:latin typeface="宋体" panose="02010600030101010101" pitchFamily="2" charset="-122"/>
                <a:ea typeface="楷体" panose="02010609060101010101" pitchFamily="49" charset="-122"/>
              </a:rPr>
              <a:t>集《</a:t>
            </a:r>
            <a:r>
              <a:rPr lang="zh-CN" altLang="en-US" sz="3000" b="1" noProof="1">
                <a:solidFill>
                  <a:srgbClr val="FF0000"/>
                </a:solidFill>
                <a:latin typeface="宋体" panose="02010600030101010101" pitchFamily="2" charset="-122"/>
                <a:ea typeface="楷体" panose="02010609060101010101" pitchFamily="49" charset="-122"/>
              </a:rPr>
              <a:t>诺曼·白求恩</a:t>
            </a:r>
            <a:r>
              <a:rPr lang="zh-CN" altLang="en-US" sz="3000" b="1" noProof="1">
                <a:latin typeface="宋体" panose="02010600030101010101" pitchFamily="2" charset="-122"/>
                <a:ea typeface="楷体" panose="02010609060101010101" pitchFamily="49" charset="-122"/>
              </a:rPr>
              <a:t>》《</a:t>
            </a:r>
            <a:r>
              <a:rPr lang="zh-CN" altLang="en-US" sz="3000" b="1" noProof="1">
                <a:solidFill>
                  <a:srgbClr val="FF0000"/>
                </a:solidFill>
                <a:latin typeface="宋体" panose="02010600030101010101" pitchFamily="2" charset="-122"/>
                <a:ea typeface="楷体" panose="02010609060101010101" pitchFamily="49" charset="-122"/>
              </a:rPr>
              <a:t>晋察冀行</a:t>
            </a:r>
            <a:r>
              <a:rPr lang="zh-CN" altLang="en-US" sz="3000" b="1" noProof="1">
                <a:latin typeface="宋体" panose="02010600030101010101" pitchFamily="2" charset="-122"/>
                <a:ea typeface="楷体" panose="02010609060101010101" pitchFamily="49" charset="-122"/>
              </a:rPr>
              <a:t>》等</a:t>
            </a:r>
            <a:r>
              <a:rPr lang="zh-CN" altLang="en-US" sz="3200" b="1" noProof="1">
                <a:latin typeface="宋体" panose="02010600030101010101" pitchFamily="2" charset="-122"/>
                <a:ea typeface="楷体" panose="02010609060101010101" pitchFamily="49" charset="-122"/>
              </a:rPr>
              <a:t>。</a:t>
            </a:r>
            <a:endParaRPr lang="zh-CN" altLang="en-US" sz="3200" b="1" noProof="1">
              <a:latin typeface="宋体" panose="02010600030101010101" pitchFamily="2" charset="-122"/>
              <a:ea typeface="楷体" panose="02010609060101010101" pitchFamily="49" charset="-122"/>
            </a:endParaRPr>
          </a:p>
        </p:txBody>
      </p:sp>
      <p:pic>
        <p:nvPicPr>
          <p:cNvPr id="13" name="图片 12"/>
          <p:cNvPicPr>
            <a:picLocks noChangeAspect="1"/>
          </p:cNvPicPr>
          <p:nvPr/>
        </p:nvPicPr>
        <p:blipFill rotWithShape="1">
          <a:blip r:embed="rId4" cstate="email"/>
          <a:srcRect l="21019" r="40120" b="29504"/>
          <a:stretch>
            <a:fillRect/>
          </a:stretch>
        </p:blipFill>
        <p:spPr>
          <a:xfrm>
            <a:off x="601811" y="1838178"/>
            <a:ext cx="2300086" cy="3872052"/>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文本框 1"/>
          <p:cNvSpPr txBox="1">
            <a:spLocks noChangeArrowheads="1"/>
          </p:cNvSpPr>
          <p:nvPr/>
        </p:nvSpPr>
        <p:spPr bwMode="auto">
          <a:xfrm>
            <a:off x="436563" y="425452"/>
            <a:ext cx="8310562"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pPr>
            <a:r>
              <a:rPr lang="en-US" altLang="zh-CN" sz="3200" b="1">
                <a:latin typeface="楷体" panose="02010609060101010101" pitchFamily="49" charset="-122"/>
                <a:ea typeface="楷体" panose="02010609060101010101" pitchFamily="49" charset="-122"/>
                <a:sym typeface="宋体" panose="02010600030101010101" pitchFamily="2" charset="-122"/>
              </a:rPr>
              <a:t>    </a:t>
            </a:r>
            <a:r>
              <a:rPr lang="zh-CN" altLang="en-US" sz="2800" b="1">
                <a:solidFill>
                  <a:srgbClr val="FF00FF"/>
                </a:solidFill>
                <a:latin typeface="楷体" panose="02010609060101010101" pitchFamily="49" charset="-122"/>
                <a:ea typeface="楷体" panose="02010609060101010101" pitchFamily="49" charset="-122"/>
                <a:sym typeface="宋体" panose="02010600030101010101" pitchFamily="2" charset="-122"/>
              </a:rPr>
              <a:t>洞里经常准备着开水、干粮、被子、灯火</a:t>
            </a:r>
            <a:r>
              <a:rPr lang="zh-CN" altLang="en-US" sz="2800" b="1">
                <a:latin typeface="楷体" panose="02010609060101010101" pitchFamily="49" charset="-122"/>
                <a:ea typeface="楷体" panose="02010609060101010101" pitchFamily="49" charset="-122"/>
                <a:sym typeface="宋体" panose="02010600030101010101" pitchFamily="2" charset="-122"/>
              </a:rPr>
              <a:t>，在里面住上个三五天不成问题。</a:t>
            </a:r>
            <a:r>
              <a:rPr lang="zh-CN" altLang="en-US" sz="2800" b="1">
                <a:solidFill>
                  <a:srgbClr val="FF00FF"/>
                </a:solidFill>
                <a:latin typeface="楷体" panose="02010609060101010101" pitchFamily="49" charset="-122"/>
                <a:ea typeface="楷体" panose="02010609060101010101" pitchFamily="49" charset="-122"/>
                <a:sym typeface="宋体" panose="02010600030101010101" pitchFamily="2" charset="-122"/>
              </a:rPr>
              <a:t>洞里有通到地面的气孔，从气孔里还能漏下光</a:t>
            </a:r>
            <a:endParaRPr lang="en-US" altLang="zh-CN" sz="2800" b="1">
              <a:solidFill>
                <a:srgbClr val="FF00FF"/>
              </a:solidFill>
              <a:latin typeface="楷体" panose="02010609060101010101" pitchFamily="49" charset="-122"/>
              <a:ea typeface="楷体" panose="02010609060101010101" pitchFamily="49" charset="-122"/>
              <a:sym typeface="宋体" panose="02010600030101010101" pitchFamily="2" charset="-122"/>
            </a:endParaRPr>
          </a:p>
          <a:p>
            <a:pPr>
              <a:lnSpc>
                <a:spcPct val="120000"/>
              </a:lnSpc>
            </a:pPr>
            <a:r>
              <a:rPr lang="zh-CN" altLang="en-US" sz="2800" b="1">
                <a:solidFill>
                  <a:srgbClr val="FF00FF"/>
                </a:solidFill>
                <a:latin typeface="楷体" panose="02010609060101010101" pitchFamily="49" charset="-122"/>
                <a:ea typeface="楷体" panose="02010609060101010101" pitchFamily="49" charset="-122"/>
                <a:sym typeface="宋体" panose="02010600030101010101" pitchFamily="2" charset="-122"/>
              </a:rPr>
              <a:t>线来。气孔的口子都开在</a:t>
            </a:r>
            <a:endParaRPr lang="en-US" altLang="zh-CN" sz="2800" b="1">
              <a:solidFill>
                <a:srgbClr val="FF00FF"/>
              </a:solidFill>
              <a:latin typeface="楷体" panose="02010609060101010101" pitchFamily="49" charset="-122"/>
              <a:ea typeface="楷体" panose="02010609060101010101" pitchFamily="49" charset="-122"/>
              <a:sym typeface="宋体" panose="02010600030101010101" pitchFamily="2" charset="-122"/>
            </a:endParaRPr>
          </a:p>
          <a:p>
            <a:pPr>
              <a:lnSpc>
                <a:spcPct val="120000"/>
              </a:lnSpc>
            </a:pPr>
            <a:r>
              <a:rPr lang="zh-CN" altLang="en-US" sz="2800" b="1">
                <a:solidFill>
                  <a:srgbClr val="FF00FF"/>
                </a:solidFill>
                <a:latin typeface="楷体" panose="02010609060101010101" pitchFamily="49" charset="-122"/>
                <a:ea typeface="楷体" panose="02010609060101010101" pitchFamily="49" charset="-122"/>
                <a:sym typeface="宋体" panose="02010600030101010101" pitchFamily="2" charset="-122"/>
              </a:rPr>
              <a:t>隐蔽的地方</a:t>
            </a:r>
            <a:r>
              <a:rPr lang="zh-CN" altLang="en-US" sz="2800" b="1">
                <a:latin typeface="楷体" panose="02010609060101010101" pitchFamily="49" charset="-122"/>
                <a:ea typeface="楷体" panose="02010609060101010101" pitchFamily="49" charset="-122"/>
                <a:sym typeface="宋体" panose="02010600030101010101" pitchFamily="2" charset="-122"/>
              </a:rPr>
              <a:t>，敌人很难发</a:t>
            </a:r>
            <a:endParaRPr lang="en-US" altLang="zh-CN" sz="2800" b="1">
              <a:latin typeface="楷体" panose="02010609060101010101" pitchFamily="49" charset="-122"/>
              <a:ea typeface="楷体" panose="02010609060101010101" pitchFamily="49" charset="-122"/>
              <a:sym typeface="宋体" panose="02010600030101010101" pitchFamily="2" charset="-122"/>
            </a:endParaRPr>
          </a:p>
          <a:p>
            <a:pPr>
              <a:lnSpc>
                <a:spcPct val="120000"/>
              </a:lnSpc>
            </a:pPr>
            <a:r>
              <a:rPr lang="zh-CN" altLang="en-US" sz="2800" b="1">
                <a:latin typeface="楷体" panose="02010609060101010101" pitchFamily="49" charset="-122"/>
                <a:ea typeface="楷体" panose="02010609060101010101" pitchFamily="49" charset="-122"/>
                <a:sym typeface="宋体" panose="02010600030101010101" pitchFamily="2" charset="-122"/>
              </a:rPr>
              <a:t>现。</a:t>
            </a:r>
            <a:r>
              <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rPr>
              <a:t>人藏在洞里，既不气</a:t>
            </a:r>
            <a:endParaRPr lang="en-US" altLang="zh-CN" sz="2800" b="1">
              <a:solidFill>
                <a:srgbClr val="FF0000"/>
              </a:solidFill>
              <a:latin typeface="楷体" panose="02010609060101010101" pitchFamily="49" charset="-122"/>
              <a:ea typeface="楷体" panose="02010609060101010101" pitchFamily="49" charset="-122"/>
              <a:sym typeface="宋体" panose="02010600030101010101" pitchFamily="2" charset="-122"/>
            </a:endParaRPr>
          </a:p>
          <a:p>
            <a:pPr>
              <a:lnSpc>
                <a:spcPct val="120000"/>
              </a:lnSpc>
            </a:pPr>
            <a:r>
              <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rPr>
              <a:t>闷，又不嫌暗</a:t>
            </a:r>
            <a:r>
              <a:rPr lang="zh-CN" altLang="en-US" sz="2800" b="1">
                <a:latin typeface="楷体" panose="02010609060101010101" pitchFamily="49" charset="-122"/>
                <a:ea typeface="楷体" panose="02010609060101010101" pitchFamily="49" charset="-122"/>
                <a:sym typeface="宋体" panose="02010600030101010101" pitchFamily="2" charset="-122"/>
              </a:rPr>
              <a:t>。</a:t>
            </a:r>
            <a:endParaRPr lang="zh-CN" altLang="en-US" sz="2800" b="1">
              <a:latin typeface="楷体" panose="02010609060101010101" pitchFamily="49" charset="-122"/>
              <a:ea typeface="楷体" panose="02010609060101010101" pitchFamily="49" charset="-122"/>
              <a:sym typeface="宋体" panose="02010600030101010101" pitchFamily="2" charset="-122"/>
            </a:endParaRPr>
          </a:p>
        </p:txBody>
      </p:sp>
      <p:pic>
        <p:nvPicPr>
          <p:cNvPr id="7" name="图片 6"/>
          <p:cNvPicPr>
            <a:picLocks noChangeAspect="1"/>
          </p:cNvPicPr>
          <p:nvPr/>
        </p:nvPicPr>
        <p:blipFill>
          <a:blip r:embed="rId1" cstate="email"/>
          <a:stretch>
            <a:fillRect/>
          </a:stretch>
        </p:blipFill>
        <p:spPr bwMode="auto">
          <a:xfrm>
            <a:off x="4747699" y="2122186"/>
            <a:ext cx="3748606" cy="2997572"/>
          </a:xfrm>
          <a:prstGeom prst="snip2DiagRect">
            <a:avLst/>
          </a:prstGeom>
          <a:solidFill>
            <a:srgbClr val="FFFFFF">
              <a:shade val="85000"/>
            </a:srgbClr>
          </a:solidFill>
          <a:ln w="88900" cap="sq">
            <a:solidFill>
              <a:srgbClr val="FFFFFF"/>
            </a:solidFill>
            <a:miter lim="800000"/>
            <a:headEnd/>
            <a:tailEnd/>
          </a:ln>
          <a:effectLst>
            <a:outerShdw blurRad="63500" algn="tl" rotWithShape="0">
              <a:srgbClr val="000000">
                <a:alpha val="60000"/>
              </a:srgbClr>
            </a:outerShdw>
          </a:effectLst>
          <a:scene3d>
            <a:camera prst="orthographicFront"/>
            <a:lightRig rig="twoPt" dir="t">
              <a:rot lat="0" lon="0" rev="7200000"/>
            </a:lightRig>
          </a:scene3d>
          <a:sp3d>
            <a:bevelT w="25400" h="19050"/>
            <a:contourClr>
              <a:srgbClr val="FFFFFF"/>
            </a:contourClr>
          </a:sp3d>
        </p:spPr>
      </p:pic>
      <p:sp>
        <p:nvSpPr>
          <p:cNvPr id="3" name="文本框 2"/>
          <p:cNvSpPr>
            <a:spLocks noChangeArrowheads="1"/>
          </p:cNvSpPr>
          <p:nvPr/>
        </p:nvSpPr>
        <p:spPr bwMode="auto">
          <a:xfrm>
            <a:off x="1139825" y="5446184"/>
            <a:ext cx="6586538" cy="612934"/>
          </a:xfrm>
          <a:prstGeom prst="roundRect">
            <a:avLst>
              <a:gd name="adj" fmla="val 16667"/>
            </a:avLst>
          </a:prstGeom>
          <a:solidFill>
            <a:srgbClr val="FFD8A9"/>
          </a:solidFill>
          <a:ln>
            <a:noFill/>
          </a:ln>
          <a:extLst>
            <a:ext uri="{91240B29-F687-4F45-9708-019B960494DF}">
              <a14:hiddenLine xmlns:a14="http://schemas.microsoft.com/office/drawing/2010/main" w="9525">
                <a:solidFill>
                  <a:srgbClr val="000000"/>
                </a:solidFill>
                <a:round/>
              </a14:hiddenLine>
            </a:ext>
          </a:extLst>
        </p:spPr>
        <p:txBody>
          <a:bodyPr>
            <a:spAutoFit/>
          </a:bodyPr>
          <a:lstStyle/>
          <a:p>
            <a:r>
              <a:rPr lang="zh-CN" altLang="en-US" sz="3000" b="1">
                <a:solidFill>
                  <a:srgbClr val="0000FF"/>
                </a:solidFill>
                <a:latin typeface="黑体" panose="02010609060101010101" pitchFamily="49" charset="-122"/>
                <a:ea typeface="黑体" panose="02010609060101010101" pitchFamily="49" charset="-122"/>
                <a:sym typeface="宋体" panose="02010600030101010101" pitchFamily="2" charset="-122"/>
              </a:rPr>
              <a:t>可短期居住；有隐蔽的气孔，有阳光。</a:t>
            </a:r>
            <a:endParaRPr lang="zh-CN" altLang="en-US" sz="3000" b="1">
              <a:solidFill>
                <a:srgbClr val="0000FF"/>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randombar(horizontal)">
                                      <p:cBhvr>
                                        <p:cTn id="7" dur="700"/>
                                        <p:tgtEl>
                                          <p:spTgt spid="24580"/>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7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8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a:spLocks noChangeArrowheads="1"/>
          </p:cNvSpPr>
          <p:nvPr/>
        </p:nvSpPr>
        <p:spPr bwMode="auto">
          <a:xfrm>
            <a:off x="3640139" y="3225801"/>
            <a:ext cx="48205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0000"/>
              </a:lnSpc>
            </a:pPr>
            <a:r>
              <a:rPr lang="zh-CN" altLang="en-US" sz="3000" b="1">
                <a:latin typeface="楷体" panose="02010609060101010101" pitchFamily="49" charset="-122"/>
                <a:ea typeface="楷体" panose="02010609060101010101" pitchFamily="49" charset="-122"/>
              </a:rPr>
              <a:t>住人、拴牲口、搁东西、作</a:t>
            </a:r>
            <a:endParaRPr lang="en-US" altLang="zh-CN" sz="3000" b="1">
              <a:latin typeface="楷体" panose="02010609060101010101" pitchFamily="49" charset="-122"/>
              <a:ea typeface="楷体" panose="02010609060101010101" pitchFamily="49" charset="-122"/>
            </a:endParaRPr>
          </a:p>
          <a:p>
            <a:pPr>
              <a:lnSpc>
                <a:spcPct val="120000"/>
              </a:lnSpc>
            </a:pPr>
            <a:r>
              <a:rPr lang="zh-CN" altLang="en-US" sz="3000" b="1">
                <a:latin typeface="楷体" panose="02010609060101010101" pitchFamily="49" charset="-122"/>
                <a:ea typeface="楷体" panose="02010609060101010101" pitchFamily="49" charset="-122"/>
              </a:rPr>
              <a:t>厕所、气孔</a:t>
            </a:r>
            <a:endParaRPr lang="zh-CN" altLang="en-US" sz="3000" b="1">
              <a:latin typeface="楷体" panose="02010609060101010101" pitchFamily="49" charset="-122"/>
              <a:ea typeface="楷体" panose="02010609060101010101" pitchFamily="49" charset="-122"/>
            </a:endParaRPr>
          </a:p>
        </p:txBody>
      </p:sp>
      <p:sp>
        <p:nvSpPr>
          <p:cNvPr id="18" name="文本框 8"/>
          <p:cNvSpPr txBox="1">
            <a:spLocks noChangeArrowheads="1"/>
          </p:cNvSpPr>
          <p:nvPr/>
        </p:nvSpPr>
        <p:spPr bwMode="auto">
          <a:xfrm>
            <a:off x="720725" y="1579033"/>
            <a:ext cx="4191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200" b="1">
                <a:solidFill>
                  <a:srgbClr val="FF0000"/>
                </a:solidFill>
                <a:latin typeface="黑体" panose="02010609060101010101" pitchFamily="49" charset="-122"/>
                <a:ea typeface="黑体" panose="02010609060101010101" pitchFamily="49" charset="-122"/>
                <a:sym typeface="宋体" panose="02010600030101010101" pitchFamily="2" charset="-122"/>
              </a:rPr>
              <a:t>任丘的地道</a:t>
            </a:r>
            <a:endParaRPr lang="zh-CN" altLang="en-US" sz="3200" b="1">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
        <p:nvSpPr>
          <p:cNvPr id="19" name="文本框 18"/>
          <p:cNvSpPr txBox="1">
            <a:spLocks noChangeArrowheads="1"/>
          </p:cNvSpPr>
          <p:nvPr/>
        </p:nvSpPr>
        <p:spPr bwMode="auto">
          <a:xfrm>
            <a:off x="1808164" y="647700"/>
            <a:ext cx="211628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a:solidFill>
                  <a:srgbClr val="0000FF"/>
                </a:solidFill>
              </a:rPr>
              <a:t>地方隐蔽：</a:t>
            </a:r>
            <a:endParaRPr lang="zh-CN" altLang="en-US" sz="3000" b="1">
              <a:solidFill>
                <a:srgbClr val="0000FF"/>
              </a:solidFill>
            </a:endParaRPr>
          </a:p>
        </p:txBody>
      </p:sp>
      <p:sp>
        <p:nvSpPr>
          <p:cNvPr id="20" name="右大括号 19"/>
          <p:cNvSpPr/>
          <p:nvPr/>
        </p:nvSpPr>
        <p:spPr>
          <a:xfrm rot="10800000">
            <a:off x="1404939" y="950385"/>
            <a:ext cx="357187" cy="4718049"/>
          </a:xfrm>
          <a:prstGeom prst="rightBrace">
            <a:avLst>
              <a:gd name="adj1" fmla="val 38856"/>
              <a:gd name="adj2" fmla="val 50000"/>
            </a:avLst>
          </a:prstGeom>
          <a:ln w="28575">
            <a:solidFill>
              <a:srgbClr val="9B0EF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noProof="1"/>
          </a:p>
        </p:txBody>
      </p:sp>
      <p:sp>
        <p:nvSpPr>
          <p:cNvPr id="21" name="文本框 20"/>
          <p:cNvSpPr txBox="1">
            <a:spLocks noChangeArrowheads="1"/>
          </p:cNvSpPr>
          <p:nvPr/>
        </p:nvSpPr>
        <p:spPr bwMode="auto">
          <a:xfrm>
            <a:off x="3640138" y="647700"/>
            <a:ext cx="404790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a:latin typeface="楷体" panose="02010609060101010101" pitchFamily="49" charset="-122"/>
                <a:ea typeface="楷体" panose="02010609060101010101" pitchFamily="49" charset="-122"/>
              </a:rPr>
              <a:t>街道下面、庄稼地下面</a:t>
            </a:r>
            <a:endParaRPr lang="zh-CN" altLang="en-US" sz="3000" b="1">
              <a:latin typeface="楷体" panose="02010609060101010101" pitchFamily="49" charset="-122"/>
              <a:ea typeface="楷体" panose="02010609060101010101" pitchFamily="49" charset="-122"/>
            </a:endParaRPr>
          </a:p>
        </p:txBody>
      </p:sp>
      <p:sp>
        <p:nvSpPr>
          <p:cNvPr id="22" name="文本框 21"/>
          <p:cNvSpPr txBox="1">
            <a:spLocks noChangeArrowheads="1"/>
          </p:cNvSpPr>
          <p:nvPr/>
        </p:nvSpPr>
        <p:spPr bwMode="auto">
          <a:xfrm>
            <a:off x="1808164" y="1936751"/>
            <a:ext cx="211628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a:solidFill>
                  <a:srgbClr val="0000FF"/>
                </a:solidFill>
              </a:rPr>
              <a:t>高度适宜：</a:t>
            </a:r>
            <a:endParaRPr lang="zh-CN" altLang="en-US" sz="3000" b="1">
              <a:solidFill>
                <a:srgbClr val="0000FF"/>
              </a:solidFill>
            </a:endParaRPr>
          </a:p>
        </p:txBody>
      </p:sp>
      <p:sp>
        <p:nvSpPr>
          <p:cNvPr id="23" name="文本框 22"/>
          <p:cNvSpPr txBox="1">
            <a:spLocks noChangeArrowheads="1"/>
          </p:cNvSpPr>
          <p:nvPr/>
        </p:nvSpPr>
        <p:spPr bwMode="auto">
          <a:xfrm>
            <a:off x="3640138" y="1936751"/>
            <a:ext cx="443422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a:latin typeface="楷体" panose="02010609060101010101" pitchFamily="49" charset="-122"/>
                <a:ea typeface="楷体" panose="02010609060101010101" pitchFamily="49" charset="-122"/>
              </a:rPr>
              <a:t>四尺多高、离地面三四尺</a:t>
            </a:r>
            <a:endParaRPr lang="zh-CN" altLang="en-US" sz="3000" b="1">
              <a:latin typeface="楷体" panose="02010609060101010101" pitchFamily="49" charset="-122"/>
              <a:ea typeface="楷体" panose="02010609060101010101" pitchFamily="49" charset="-122"/>
            </a:endParaRPr>
          </a:p>
        </p:txBody>
      </p:sp>
      <p:sp>
        <p:nvSpPr>
          <p:cNvPr id="24" name="文本框 23"/>
          <p:cNvSpPr txBox="1">
            <a:spLocks noChangeArrowheads="1"/>
          </p:cNvSpPr>
          <p:nvPr/>
        </p:nvSpPr>
        <p:spPr bwMode="auto">
          <a:xfrm>
            <a:off x="1808164" y="3304118"/>
            <a:ext cx="21923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000" b="1">
                <a:solidFill>
                  <a:srgbClr val="0000FF"/>
                </a:solidFill>
              </a:rPr>
              <a:t>构造齐全：</a:t>
            </a:r>
            <a:endParaRPr lang="zh-CN" altLang="en-US" sz="3000" b="1">
              <a:solidFill>
                <a:srgbClr val="0000FF"/>
              </a:solidFill>
            </a:endParaRPr>
          </a:p>
        </p:txBody>
      </p:sp>
      <p:sp>
        <p:nvSpPr>
          <p:cNvPr id="26" name="文本框 25"/>
          <p:cNvSpPr txBox="1">
            <a:spLocks noChangeArrowheads="1"/>
          </p:cNvSpPr>
          <p:nvPr/>
        </p:nvSpPr>
        <p:spPr bwMode="auto">
          <a:xfrm>
            <a:off x="1808163" y="5281084"/>
            <a:ext cx="172996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a:solidFill>
                  <a:srgbClr val="0000FF"/>
                </a:solidFill>
              </a:rPr>
              <a:t>作用大：</a:t>
            </a:r>
            <a:endParaRPr lang="zh-CN" altLang="en-US" sz="3000" b="1">
              <a:solidFill>
                <a:srgbClr val="0000FF"/>
              </a:solidFill>
            </a:endParaRPr>
          </a:p>
        </p:txBody>
      </p:sp>
      <p:sp>
        <p:nvSpPr>
          <p:cNvPr id="27" name="文本框 26"/>
          <p:cNvSpPr txBox="1">
            <a:spLocks noChangeArrowheads="1"/>
          </p:cNvSpPr>
          <p:nvPr/>
        </p:nvSpPr>
        <p:spPr bwMode="auto">
          <a:xfrm>
            <a:off x="3640139" y="5281085"/>
            <a:ext cx="211628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a:latin typeface="楷体" panose="02010609060101010101" pitchFamily="49" charset="-122"/>
                <a:ea typeface="楷体" panose="02010609060101010101" pitchFamily="49" charset="-122"/>
              </a:rPr>
              <a:t>保护了群众</a:t>
            </a:r>
            <a:endParaRPr lang="zh-CN" altLang="en-US" sz="3000" b="1">
              <a:latin typeface="楷体" panose="02010609060101010101" pitchFamily="49" charset="-122"/>
              <a:ea typeface="楷体" panose="02010609060101010101" pitchFamily="49" charset="-122"/>
            </a:endParaRPr>
          </a:p>
        </p:txBody>
      </p:sp>
      <p:pic>
        <p:nvPicPr>
          <p:cNvPr id="34" name="图片 33"/>
          <p:cNvPicPr>
            <a:picLocks noChangeAspect="1"/>
          </p:cNvPicPr>
          <p:nvPr/>
        </p:nvPicPr>
        <p:blipFill>
          <a:blip r:embed="rId1" cstate="email"/>
          <a:srcRect/>
          <a:stretch>
            <a:fillRect/>
          </a:stretch>
        </p:blipFill>
        <p:spPr>
          <a:xfrm>
            <a:off x="6232862" y="4294518"/>
            <a:ext cx="1976051" cy="1724711"/>
          </a:xfrm>
          <a:prstGeom prst="snip2DiagRect">
            <a:avLst/>
          </a:prstGeom>
          <a:solidFill>
            <a:srgbClr val="FFFFFF">
              <a:shade val="85000"/>
            </a:srgbClr>
          </a:solidFill>
          <a:ln w="88900" cap="sq">
            <a:solidFill>
              <a:srgbClr val="FFFFFF"/>
            </a:solidFill>
            <a:miter lim="800000"/>
            <a:headEnd/>
            <a:tailEnd/>
          </a:ln>
          <a:effectLst>
            <a:outerShdw blurRad="635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Horizontal)">
                                      <p:cBhvr>
                                        <p:cTn id="7" dur="500"/>
                                        <p:tgtEl>
                                          <p:spTgt spid="1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arn(inVertical)">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barn(inVertical)">
                                      <p:cBhvr>
                                        <p:cTn id="31" dur="500"/>
                                        <p:tgtEl>
                                          <p:spTgt spid="23"/>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barn(inVertical)">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barn(inVertical)">
                                      <p:cBhvr>
                                        <p:cTn id="41" dur="500"/>
                                        <p:tgtEl>
                                          <p:spTgt spid="25"/>
                                        </p:tgtEl>
                                      </p:cBhvr>
                                    </p:animEffect>
                                  </p:childTnLst>
                                </p:cTn>
                              </p:par>
                            </p:childTnLst>
                          </p:cTn>
                        </p:par>
                        <p:par>
                          <p:cTn id="42" fill="hold">
                            <p:stCondLst>
                              <p:cond delay="500"/>
                            </p:stCondLst>
                            <p:childTnLst>
                              <p:par>
                                <p:cTn id="43" presetID="16" presetClass="entr" presetSubtype="21"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barn(inVertical)">
                                      <p:cBhvr>
                                        <p:cTn id="45" dur="500"/>
                                        <p:tgtEl>
                                          <p:spTgt spid="34"/>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barn(inVertical)">
                                      <p:cBhvr>
                                        <p:cTn id="50" dur="500"/>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barn(inVertical)">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8" grpId="0"/>
      <p:bldP spid="19" grpId="0"/>
      <p:bldP spid="20" grpId="0" bldLvl="0" animBg="1"/>
      <p:bldP spid="21" grpId="0"/>
      <p:bldP spid="22" grpId="0"/>
      <p:bldP spid="23" grpId="0"/>
      <p:bldP spid="24"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11"/>
          <p:cNvSpPr txBox="1">
            <a:spLocks noChangeArrowheads="1"/>
          </p:cNvSpPr>
          <p:nvPr/>
        </p:nvSpPr>
        <p:spPr bwMode="auto">
          <a:xfrm>
            <a:off x="481013" y="474134"/>
            <a:ext cx="8208962"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0000"/>
              </a:lnSpc>
            </a:pPr>
            <a:r>
              <a:rPr lang="zh-CN" altLang="en-US" sz="3200" b="1" noProof="1">
                <a:solidFill>
                  <a:srgbClr val="FF00FF"/>
                </a:solidFill>
                <a:latin typeface="黑体" panose="02010609060101010101" pitchFamily="49" charset="-122"/>
                <a:ea typeface="黑体" panose="02010609060101010101" pitchFamily="49" charset="-122"/>
              </a:rPr>
              <a:t>　　</a:t>
            </a:r>
            <a:r>
              <a:rPr lang="zh-CN" altLang="en-US" sz="3200" b="1" noProof="1">
                <a:solidFill>
                  <a:srgbClr val="0000FF"/>
                </a:solidFill>
                <a:latin typeface="黑体" panose="02010609060101010101" pitchFamily="49" charset="-122"/>
                <a:ea typeface="黑体" panose="02010609060101010101" pitchFamily="49" charset="-122"/>
              </a:rPr>
              <a:t>朗读第</a:t>
            </a:r>
            <a:r>
              <a:rPr lang="zh-CN" altLang="zh-CN" sz="3200" b="1" noProof="1">
                <a:solidFill>
                  <a:srgbClr val="0000FF"/>
                </a:solidFill>
                <a:latin typeface="黑体" panose="02010609060101010101" pitchFamily="49" charset="-122"/>
                <a:ea typeface="黑体" panose="02010609060101010101" pitchFamily="49" charset="-122"/>
              </a:rPr>
              <a:t>5</a:t>
            </a:r>
            <a:r>
              <a:rPr lang="zh-CN" altLang="en-US" sz="3200" b="1" noProof="1">
                <a:solidFill>
                  <a:srgbClr val="0000FF"/>
                </a:solidFill>
                <a:latin typeface="黑体" panose="02010609060101010101" pitchFamily="49" charset="-122"/>
                <a:ea typeface="黑体" panose="02010609060101010101" pitchFamily="49" charset="-122"/>
              </a:rPr>
              <a:t>自然段，思考：</a:t>
            </a:r>
            <a:r>
              <a:rPr lang="zh-CN" altLang="en-US" sz="3200" b="1">
                <a:solidFill>
                  <a:srgbClr val="0000FF"/>
                </a:solidFill>
                <a:latin typeface="黑体" panose="02010609060101010101" pitchFamily="49" charset="-122"/>
                <a:ea typeface="黑体" panose="02010609060101010101" pitchFamily="49" charset="-122"/>
                <a:sym typeface="+mn-ea"/>
              </a:rPr>
              <a:t>地道的出口在什么地方？有什么特点？</a:t>
            </a:r>
            <a:endParaRPr lang="zh-CN" altLang="en-US" sz="3200" b="1" noProof="1">
              <a:solidFill>
                <a:srgbClr val="FF00FF"/>
              </a:solidFill>
              <a:latin typeface="黑体" panose="02010609060101010101" pitchFamily="49" charset="-122"/>
              <a:ea typeface="黑体" panose="02010609060101010101" pitchFamily="49" charset="-122"/>
            </a:endParaRPr>
          </a:p>
        </p:txBody>
      </p:sp>
      <p:sp>
        <p:nvSpPr>
          <p:cNvPr id="3" name="文本框 2"/>
          <p:cNvSpPr txBox="1"/>
          <p:nvPr/>
        </p:nvSpPr>
        <p:spPr>
          <a:xfrm>
            <a:off x="481014" y="2051051"/>
            <a:ext cx="8258175" cy="2400657"/>
          </a:xfrm>
          <a:prstGeom prst="rect">
            <a:avLst/>
          </a:prstGeom>
          <a:noFill/>
        </p:spPr>
        <p:txBody>
          <a:bodyPr>
            <a:spAutoFit/>
          </a:bodyPr>
          <a:lstStyle/>
          <a:p>
            <a:pPr defTabSz="685800">
              <a:lnSpc>
                <a:spcPct val="125000"/>
              </a:lnSpc>
              <a:spcBef>
                <a:spcPts val="0"/>
              </a:spcBef>
              <a:spcAft>
                <a:spcPts val="0"/>
              </a:spcAft>
              <a:defRPr/>
            </a:pPr>
            <a:r>
              <a:rPr lang="en-US" altLang="zh-CN" sz="3000" b="1" noProof="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000" b="1" noProof="1">
                <a:latin typeface="楷体" panose="02010609060101010101" pitchFamily="49" charset="-122"/>
                <a:ea typeface="楷体" panose="02010609060101010101" pitchFamily="49" charset="-122"/>
                <a:cs typeface="楷体" panose="02010609060101010101" pitchFamily="49" charset="-122"/>
                <a:sym typeface="+mn-ea"/>
              </a:rPr>
              <a:t>地道的出口也开在</a:t>
            </a:r>
            <a:r>
              <a:rPr lang="zh-CN" altLang="en-US" sz="3000" b="1" noProof="1">
                <a:solidFill>
                  <a:srgbClr val="FF00FF"/>
                </a:solidFill>
                <a:latin typeface="楷体" panose="02010609060101010101" pitchFamily="49" charset="-122"/>
                <a:ea typeface="楷体" panose="02010609060101010101" pitchFamily="49" charset="-122"/>
                <a:cs typeface="楷体" panose="02010609060101010101" pitchFamily="49" charset="-122"/>
                <a:sym typeface="+mn-ea"/>
              </a:rPr>
              <a:t>隐蔽的地方</a:t>
            </a:r>
            <a:r>
              <a:rPr lang="zh-CN" altLang="en-US" sz="3000" b="1" noProof="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000" b="1" noProof="1">
                <a:solidFill>
                  <a:srgbClr val="FF00FF"/>
                </a:solidFill>
                <a:latin typeface="楷体" panose="02010609060101010101" pitchFamily="49" charset="-122"/>
                <a:ea typeface="楷体" panose="02010609060101010101" pitchFamily="49" charset="-122"/>
                <a:cs typeface="楷体" panose="02010609060101010101" pitchFamily="49" charset="-122"/>
                <a:sym typeface="+mn-ea"/>
              </a:rPr>
              <a:t>外面堆满荆棘</a:t>
            </a:r>
            <a:r>
              <a:rPr lang="zh-CN" altLang="en-US" sz="3000" b="1" noProof="1">
                <a:latin typeface="楷体" panose="02010609060101010101" pitchFamily="49" charset="-122"/>
                <a:ea typeface="楷体" panose="02010609060101010101" pitchFamily="49" charset="-122"/>
                <a:cs typeface="楷体" panose="02010609060101010101" pitchFamily="49" charset="-122"/>
                <a:sym typeface="+mn-ea"/>
              </a:rPr>
              <a:t>。有的还在旁边挖一个</a:t>
            </a:r>
            <a:r>
              <a:rPr lang="zh-CN" altLang="en-US" sz="3000" b="1" noProof="1">
                <a:solidFill>
                  <a:srgbClr val="00B050"/>
                </a:solidFill>
                <a:latin typeface="楷体" panose="02010609060101010101" pitchFamily="49" charset="-122"/>
                <a:ea typeface="楷体" panose="02010609060101010101" pitchFamily="49" charset="-122"/>
                <a:cs typeface="楷体" panose="02010609060101010101" pitchFamily="49" charset="-122"/>
                <a:sym typeface="+mn-ea"/>
              </a:rPr>
              <a:t>陷坑</a:t>
            </a:r>
            <a:r>
              <a:rPr lang="zh-CN" altLang="en-US" sz="3000" b="1" noProof="1">
                <a:latin typeface="楷体" panose="02010609060101010101" pitchFamily="49" charset="-122"/>
                <a:ea typeface="楷体" panose="02010609060101010101" pitchFamily="49" charset="-122"/>
                <a:cs typeface="楷体" panose="02010609060101010101" pitchFamily="49" charset="-122"/>
                <a:sym typeface="+mn-ea"/>
              </a:rPr>
              <a:t>，坑里插上尖刀或者埋上地雷，上面用木板虚盖着，</a:t>
            </a:r>
            <a:r>
              <a:rPr lang="zh-CN" altLang="en-US" sz="3000" b="1" spc="150" noProof="1">
                <a:latin typeface="楷体" panose="02010609060101010101" pitchFamily="49" charset="-122"/>
                <a:ea typeface="楷体" panose="02010609060101010101" pitchFamily="49" charset="-122"/>
                <a:cs typeface="楷体" panose="02010609060101010101" pitchFamily="49" charset="-122"/>
                <a:sym typeface="+mn-ea"/>
              </a:rPr>
              <a:t>板上铺些草，敌人一踏上去就翻下坑里送了</a:t>
            </a:r>
            <a:r>
              <a:rPr lang="zh-CN" altLang="en-US" sz="3000" b="1" noProof="1">
                <a:latin typeface="楷体" panose="02010609060101010101" pitchFamily="49" charset="-122"/>
                <a:ea typeface="楷体" panose="02010609060101010101" pitchFamily="49" charset="-122"/>
                <a:cs typeface="楷体" panose="02010609060101010101" pitchFamily="49" charset="-122"/>
                <a:sym typeface="+mn-ea"/>
              </a:rPr>
              <a:t>命。</a:t>
            </a:r>
            <a:endParaRPr lang="zh-CN" altLang="en-US" sz="3000" b="1" noProof="1">
              <a:latin typeface="楷体" panose="02010609060101010101" pitchFamily="49" charset="-122"/>
              <a:ea typeface="楷体" panose="02010609060101010101" pitchFamily="49" charset="-122"/>
              <a:cs typeface="楷体" panose="02010609060101010101" pitchFamily="49" charset="-122"/>
              <a:sym typeface="+mn-ea"/>
            </a:endParaRPr>
          </a:p>
        </p:txBody>
      </p:sp>
      <p:grpSp>
        <p:nvGrpSpPr>
          <p:cNvPr id="4" name="组合 3"/>
          <p:cNvGrpSpPr/>
          <p:nvPr/>
        </p:nvGrpSpPr>
        <p:grpSpPr bwMode="auto">
          <a:xfrm>
            <a:off x="2452689" y="5198534"/>
            <a:ext cx="4238625" cy="1132417"/>
            <a:chOff x="1448" y="5388"/>
            <a:chExt cx="3782" cy="1338"/>
          </a:xfrm>
        </p:grpSpPr>
        <p:sp>
          <p:nvSpPr>
            <p:cNvPr id="5" name="横卷形 12"/>
            <p:cNvSpPr/>
            <p:nvPr/>
          </p:nvSpPr>
          <p:spPr>
            <a:xfrm>
              <a:off x="1448" y="5388"/>
              <a:ext cx="3778" cy="1338"/>
            </a:xfrm>
            <a:prstGeom prst="horizontalScroll">
              <a:avLst/>
            </a:prstGeom>
            <a:solidFill>
              <a:srgbClr val="ECFFEB"/>
            </a:solidFill>
            <a:ln>
              <a:solidFill>
                <a:srgbClr val="01FD2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24581" name="文本框 2"/>
            <p:cNvSpPr txBox="1">
              <a:spLocks noChangeArrowheads="1"/>
            </p:cNvSpPr>
            <p:nvPr/>
          </p:nvSpPr>
          <p:spPr bwMode="auto">
            <a:xfrm>
              <a:off x="1630" y="5526"/>
              <a:ext cx="3600" cy="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3200" b="1">
                  <a:solidFill>
                    <a:srgbClr val="FF0000"/>
                  </a:solidFill>
                  <a:latin typeface="宋体" panose="02010600030101010101" pitchFamily="2" charset="-122"/>
                </a:rPr>
                <a:t>地道出口隐蔽、安全。</a:t>
              </a:r>
              <a:endParaRPr lang="zh-CN" altLang="en-US" sz="3200" b="1">
                <a:solidFill>
                  <a:srgbClr val="FF0000"/>
                </a:solidFill>
                <a:latin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randombar(horizontal)">
                                      <p:cBhvr>
                                        <p:cTn id="7" dur="6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7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ppt_x</p:attrName>
                                        </p:attrNameLst>
                                      </p:cBhvr>
                                      <p:tavLst>
                                        <p:tav tm="0">
                                          <p:val>
                                            <p:strVal val="#ppt_x-.2"/>
                                          </p:val>
                                        </p:tav>
                                        <p:tav tm="100000">
                                          <p:val>
                                            <p:strVal val="#ppt_x"/>
                                          </p:val>
                                        </p:tav>
                                      </p:tavLst>
                                    </p:anim>
                                    <p:anim calcmode="lin" valueType="num">
                                      <p:cBhvr>
                                        <p:cTn id="1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568326" y="488951"/>
            <a:ext cx="8048625" cy="355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25000"/>
              </a:lnSpc>
              <a:defRPr/>
            </a:pPr>
            <a:r>
              <a:rPr lang="en-US" altLang="zh-CN" sz="3000" b="1" dirty="0">
                <a:latin typeface="楷体" panose="02010609060101010101" pitchFamily="49" charset="-122"/>
                <a:ea typeface="楷体" panose="02010609060101010101" pitchFamily="49" charset="-122"/>
                <a:sym typeface="宋体" panose="02010600030101010101" pitchFamily="2" charset="-122"/>
              </a:rPr>
              <a:t>    </a:t>
            </a:r>
            <a:r>
              <a:rPr lang="zh-CN" altLang="en-US" sz="3000" b="1" dirty="0">
                <a:latin typeface="楷体" panose="02010609060101010101" pitchFamily="49" charset="-122"/>
                <a:ea typeface="楷体" panose="02010609060101010101" pitchFamily="49" charset="-122"/>
                <a:sym typeface="宋体" panose="02010600030101010101" pitchFamily="2" charset="-122"/>
              </a:rPr>
              <a:t>在地道里，</a:t>
            </a:r>
            <a:r>
              <a:rPr lang="zh-CN" altLang="en-US" sz="3000" b="1" dirty="0">
                <a:solidFill>
                  <a:srgbClr val="FF00FF"/>
                </a:solidFill>
                <a:latin typeface="楷体" panose="02010609060101010101" pitchFamily="49" charset="-122"/>
                <a:ea typeface="楷体" panose="02010609060101010101" pitchFamily="49" charset="-122"/>
                <a:sym typeface="宋体" panose="02010600030101010101" pitchFamily="2" charset="-122"/>
              </a:rPr>
              <a:t>离出口不远的地方挖几个特别坚固的洞，民兵拿着武器在洞里警戒</a:t>
            </a:r>
            <a:r>
              <a:rPr lang="zh-CN" altLang="en-US" sz="3000" b="1" dirty="0">
                <a:latin typeface="楷体" panose="02010609060101010101" pitchFamily="49" charset="-122"/>
                <a:ea typeface="楷体" panose="02010609060101010101" pitchFamily="49" charset="-122"/>
                <a:sym typeface="宋体" panose="02010600030101010101" pitchFamily="2" charset="-122"/>
              </a:rPr>
              <a:t>；拐弯的地方挖一些岔道，叫“</a:t>
            </a:r>
            <a:r>
              <a:rPr lang="zh-CN" altLang="en-US" sz="3000" b="1" dirty="0">
                <a:solidFill>
                  <a:srgbClr val="FF00FF"/>
                </a:solidFill>
                <a:latin typeface="楷体" panose="02010609060101010101" pitchFamily="49" charset="-122"/>
                <a:ea typeface="楷体" panose="02010609060101010101" pitchFamily="49" charset="-122"/>
                <a:sym typeface="宋体" panose="02010600030101010101" pitchFamily="2" charset="-122"/>
              </a:rPr>
              <a:t>迷惑洞</a:t>
            </a:r>
            <a:r>
              <a:rPr lang="zh-CN" altLang="en-US" sz="3000" b="1" dirty="0">
                <a:latin typeface="楷体" panose="02010609060101010101" pitchFamily="49" charset="-122"/>
                <a:ea typeface="楷体" panose="02010609060101010101" pitchFamily="49" charset="-122"/>
                <a:sym typeface="宋体" panose="02010600030101010101" pitchFamily="2" charset="-122"/>
              </a:rPr>
              <a:t>”，敌人万一进来了，分不清哪条是死道，哪条是活道。进了死道，就有</a:t>
            </a:r>
            <a:r>
              <a:rPr lang="zh-CN" altLang="en-US" sz="3000" b="1" dirty="0">
                <a:solidFill>
                  <a:srgbClr val="FF00FF"/>
                </a:solidFill>
                <a:latin typeface="楷体" panose="02010609060101010101" pitchFamily="49" charset="-122"/>
                <a:ea typeface="楷体" panose="02010609060101010101" pitchFamily="49" charset="-122"/>
                <a:sym typeface="宋体" panose="02010600030101010101" pitchFamily="2" charset="-122"/>
              </a:rPr>
              <a:t>地雷</a:t>
            </a:r>
            <a:r>
              <a:rPr lang="zh-CN" altLang="en-US" sz="3000" b="1" dirty="0">
                <a:latin typeface="楷体" panose="02010609060101010101" pitchFamily="49" charset="-122"/>
                <a:ea typeface="楷体" panose="02010609060101010101" pitchFamily="49" charset="-122"/>
                <a:sym typeface="宋体" panose="02010600030101010101" pitchFamily="2" charset="-122"/>
              </a:rPr>
              <a:t>埋在那儿等着他们</a:t>
            </a:r>
            <a:r>
              <a:rPr lang="en-US" altLang="zh-CN" sz="3000" b="1" dirty="0">
                <a:latin typeface="楷体" panose="02010609060101010101" pitchFamily="49" charset="-122"/>
                <a:ea typeface="楷体" panose="02010609060101010101" pitchFamily="49" charset="-122"/>
                <a:sym typeface="宋体" panose="02010600030101010101" pitchFamily="2" charset="-122"/>
              </a:rPr>
              <a:t>……</a:t>
            </a:r>
            <a:r>
              <a:rPr lang="zh-CN" altLang="en-US" sz="3000" b="1" dirty="0">
                <a:latin typeface="楷体" panose="02010609060101010101" pitchFamily="49" charset="-122"/>
                <a:ea typeface="楷体" panose="02010609060101010101" pitchFamily="49" charset="-122"/>
                <a:sym typeface="宋体" panose="02010600030101010101" pitchFamily="2" charset="-122"/>
              </a:rPr>
              <a:t>就可以</a:t>
            </a:r>
            <a:r>
              <a:rPr lang="zh-CN" altLang="en-US" sz="3000" b="1" spc="-150" dirty="0">
                <a:latin typeface="楷体" panose="02010609060101010101" pitchFamily="49" charset="-122"/>
                <a:ea typeface="楷体" panose="02010609060101010101" pitchFamily="49" charset="-122"/>
                <a:sym typeface="宋体" panose="02010600030101010101" pitchFamily="2" charset="-122"/>
              </a:rPr>
              <a:t>把“孑口”守住，真是“一夫当关，万夫</a:t>
            </a:r>
            <a:r>
              <a:rPr lang="zh-CN" altLang="en-US" sz="3000" b="1" dirty="0">
                <a:latin typeface="楷体" panose="02010609060101010101" pitchFamily="49" charset="-122"/>
                <a:ea typeface="楷体" panose="02010609060101010101" pitchFamily="49" charset="-122"/>
                <a:sym typeface="宋体" panose="02010600030101010101" pitchFamily="2" charset="-122"/>
              </a:rPr>
              <a:t>莫开”。</a:t>
            </a:r>
            <a:endParaRPr lang="zh-CN" altLang="en-US" sz="3000" b="1" dirty="0">
              <a:latin typeface="楷体" panose="02010609060101010101" pitchFamily="49" charset="-122"/>
              <a:ea typeface="楷体" panose="02010609060101010101" pitchFamily="49" charset="-122"/>
              <a:sym typeface="宋体" panose="02010600030101010101" pitchFamily="2" charset="-122"/>
            </a:endParaRPr>
          </a:p>
        </p:txBody>
      </p:sp>
      <p:grpSp>
        <p:nvGrpSpPr>
          <p:cNvPr id="3" name="组合 2"/>
          <p:cNvGrpSpPr/>
          <p:nvPr/>
        </p:nvGrpSpPr>
        <p:grpSpPr>
          <a:xfrm>
            <a:off x="2569322" y="5133840"/>
            <a:ext cx="4353583" cy="1132840"/>
            <a:chOff x="1448" y="5388"/>
            <a:chExt cx="3491" cy="1338"/>
          </a:xfrm>
          <a:solidFill>
            <a:srgbClr val="FFD8A9"/>
          </a:solidFill>
        </p:grpSpPr>
        <p:sp>
          <p:nvSpPr>
            <p:cNvPr id="4" name="横卷形 12"/>
            <p:cNvSpPr/>
            <p:nvPr/>
          </p:nvSpPr>
          <p:spPr>
            <a:xfrm>
              <a:off x="1448" y="5388"/>
              <a:ext cx="3491" cy="1338"/>
            </a:xfrm>
            <a:prstGeom prst="horizontalScroll">
              <a:avLst/>
            </a:prstGeom>
            <a:solidFill>
              <a:srgbClr val="E5FD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5" name="文本框 4"/>
            <p:cNvSpPr txBox="1"/>
            <p:nvPr/>
          </p:nvSpPr>
          <p:spPr>
            <a:xfrm>
              <a:off x="1672" y="5550"/>
              <a:ext cx="3117" cy="763"/>
            </a:xfrm>
            <a:prstGeom prst="rect">
              <a:avLst/>
            </a:prstGeom>
            <a:noFill/>
            <a:ln>
              <a:noFill/>
            </a:ln>
            <a:effectLst/>
            <a:extLst>
              <a:ext uri="{909E8E84-426E-40DD-AFC4-6F175D3DCCD1}">
                <a14:hiddenFill xmlns:a14="http://schemas.microsoft.com/office/drawing/2010/main">
                  <a:solidFill>
                    <a:srgbClr val="FFDDFD"/>
                  </a:solidFill>
                </a14:hiddenFill>
              </a:ext>
            </a:extLst>
          </p:spPr>
          <p:txBody>
            <a:bodyPr>
              <a:spAutoFit/>
            </a:bodyPr>
            <a:lstStyle/>
            <a:p>
              <a:pPr>
                <a:lnSpc>
                  <a:spcPct val="120000"/>
                </a:lnSpc>
                <a:spcBef>
                  <a:spcPts val="0"/>
                </a:spcBef>
                <a:spcAft>
                  <a:spcPts val="0"/>
                </a:spcAft>
                <a:defRPr/>
              </a:pPr>
              <a:r>
                <a:rPr lang="zh-CN" altLang="en-US" sz="3000" b="1" noProof="1">
                  <a:solidFill>
                    <a:srgbClr val="0000FF"/>
                  </a:solidFill>
                  <a:latin typeface="宋体" panose="02010600030101010101" pitchFamily="2" charset="-122"/>
                  <a:cs typeface="宋体" panose="02010600030101010101" pitchFamily="2" charset="-122"/>
                </a:rPr>
                <a:t>戒备森严，易守难攻。</a:t>
              </a:r>
              <a:endParaRPr lang="zh-CN" altLang="en-US" sz="3000" b="1" noProof="1">
                <a:solidFill>
                  <a:srgbClr val="0000FF"/>
                </a:solidFill>
                <a:latin typeface="宋体" panose="02010600030101010101" pitchFamily="2" charset="-122"/>
                <a:cs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bwMode="auto">
          <a:xfrm>
            <a:off x="479426" y="565151"/>
            <a:ext cx="8158163" cy="4514851"/>
            <a:chOff x="531841" y="424169"/>
            <a:chExt cx="8157878" cy="3386512"/>
          </a:xfrm>
        </p:grpSpPr>
        <p:sp>
          <p:nvSpPr>
            <p:cNvPr id="2" name="文本框 1"/>
            <p:cNvSpPr txBox="1"/>
            <p:nvPr/>
          </p:nvSpPr>
          <p:spPr>
            <a:xfrm>
              <a:off x="531841" y="424169"/>
              <a:ext cx="8157878" cy="955752"/>
            </a:xfrm>
            <a:prstGeom prst="rect">
              <a:avLst/>
            </a:prstGeom>
            <a:noFill/>
          </p:spPr>
          <p:txBody>
            <a:bodyPr>
              <a:spAutoFit/>
            </a:bodyPr>
            <a:lstStyle/>
            <a:p>
              <a:pPr marL="0" lvl="8">
                <a:lnSpc>
                  <a:spcPct val="120000"/>
                </a:lnSpc>
                <a:buFont typeface="Wingdings" panose="05000000000000000000" charset="0"/>
                <a:buNone/>
                <a:defRPr/>
              </a:pPr>
              <a:r>
                <a:rPr lang="en-US" altLang="zh-CN" sz="3200" b="1" dirty="0">
                  <a:solidFill>
                    <a:srgbClr val="FF0000"/>
                  </a:solidFill>
                  <a:latin typeface="黑体" panose="02010609060101010101" pitchFamily="49" charset="-122"/>
                  <a:ea typeface="黑体" panose="02010609060101010101" pitchFamily="49" charset="-122"/>
                  <a:sym typeface="+mn-ea"/>
                </a:rPr>
                <a:t>    </a:t>
              </a:r>
              <a:r>
                <a:rPr lang="zh-CN" altLang="en-US" sz="3200" b="1" dirty="0">
                  <a:solidFill>
                    <a:srgbClr val="0000FF"/>
                  </a:solidFill>
                  <a:latin typeface="黑体" panose="02010609060101010101" pitchFamily="49" charset="-122"/>
                  <a:ea typeface="黑体" panose="02010609060101010101" pitchFamily="49" charset="-122"/>
                  <a:sym typeface="+mn-ea"/>
                </a:rPr>
                <a:t>朗读第</a:t>
              </a:r>
              <a:r>
                <a:rPr lang="en-US" altLang="zh-CN" sz="3200" b="1" dirty="0">
                  <a:solidFill>
                    <a:srgbClr val="0000FF"/>
                  </a:solidFill>
                  <a:latin typeface="黑体" panose="02010609060101010101" pitchFamily="49" charset="-122"/>
                  <a:ea typeface="黑体" panose="02010609060101010101" pitchFamily="49" charset="-122"/>
                  <a:sym typeface="+mn-ea"/>
                </a:rPr>
                <a:t>6</a:t>
              </a:r>
              <a:r>
                <a:rPr lang="zh-CN" altLang="en-US" sz="3200" b="1" dirty="0">
                  <a:solidFill>
                    <a:srgbClr val="0000FF"/>
                  </a:solidFill>
                  <a:latin typeface="黑体" panose="02010609060101010101" pitchFamily="49" charset="-122"/>
                  <a:ea typeface="黑体" panose="02010609060101010101" pitchFamily="49" charset="-122"/>
                  <a:sym typeface="+mn-ea"/>
                </a:rPr>
                <a:t>自然段，说说敌人想了哪些方法来破坏地道，人们又是如何应对的。</a:t>
              </a:r>
              <a:endParaRPr lang="zh-CN" altLang="en-US" sz="3200" b="1" dirty="0">
                <a:solidFill>
                  <a:srgbClr val="0000FF"/>
                </a:solidFill>
                <a:latin typeface="黑体" panose="02010609060101010101" pitchFamily="49" charset="-122"/>
                <a:ea typeface="黑体" panose="02010609060101010101" pitchFamily="49" charset="-122"/>
                <a:sym typeface="+mn-ea"/>
              </a:endParaRPr>
            </a:p>
          </p:txBody>
        </p:sp>
        <p:graphicFrame>
          <p:nvGraphicFramePr>
            <p:cNvPr id="3" name="表格 2"/>
            <p:cNvGraphicFramePr/>
            <p:nvPr/>
          </p:nvGraphicFramePr>
          <p:xfrm>
            <a:off x="763608" y="1853077"/>
            <a:ext cx="7627938" cy="2609850"/>
          </p:xfrm>
          <a:graphic>
            <a:graphicData uri="http://schemas.openxmlformats.org/drawingml/2006/table">
              <a:tbl>
                <a:tblPr bandRow="1">
                  <a:tableStyleId>{ED083AE6-46FA-4A59-8FB0-9F97EB10719F}</a:tableStyleId>
                </a:tblPr>
                <a:tblGrid>
                  <a:gridCol w="1862526"/>
                  <a:gridCol w="5765412"/>
                </a:tblGrid>
                <a:tr h="869950">
                  <a:tc>
                    <a:txBody>
                      <a:bodyPr/>
                      <a:lstStyle/>
                      <a:p>
                        <a:pPr>
                          <a:buNone/>
                        </a:pPr>
                        <a:endParaRPr lang="zh-CN" altLang="en-US" sz="1300"/>
                      </a:p>
                    </a:txBody>
                    <a:tcPr marL="91441" marR="91441" marT="45703" marB="45703"/>
                  </a:tc>
                  <a:tc>
                    <a:txBody>
                      <a:bodyPr/>
                      <a:lstStyle/>
                      <a:p>
                        <a:pPr>
                          <a:buNone/>
                        </a:pPr>
                        <a:endParaRPr lang="zh-CN" altLang="en-US" sz="1300" dirty="0"/>
                      </a:p>
                    </a:txBody>
                    <a:tcPr marL="91441" marR="91441" marT="45703" marB="45703"/>
                  </a:tc>
                </a:tr>
                <a:tr h="869950">
                  <a:tc>
                    <a:txBody>
                      <a:bodyPr/>
                      <a:lstStyle/>
                      <a:p>
                        <a:pPr>
                          <a:buNone/>
                        </a:pPr>
                        <a:endParaRPr lang="zh-CN" altLang="en-US" sz="1300" dirty="0"/>
                      </a:p>
                    </a:txBody>
                    <a:tcPr marL="91441" marR="91441" marT="45703" marB="45703"/>
                  </a:tc>
                  <a:tc>
                    <a:txBody>
                      <a:bodyPr/>
                      <a:lstStyle/>
                      <a:p>
                        <a:pPr>
                          <a:buNone/>
                        </a:pPr>
                        <a:endParaRPr lang="zh-CN" altLang="en-US" sz="1300" dirty="0"/>
                      </a:p>
                    </a:txBody>
                    <a:tcPr marL="91441" marR="91441" marT="45703" marB="45703"/>
                  </a:tc>
                </a:tr>
                <a:tr h="869950">
                  <a:tc>
                    <a:txBody>
                      <a:bodyPr/>
                      <a:lstStyle/>
                      <a:p>
                        <a:pPr>
                          <a:buNone/>
                        </a:pPr>
                        <a:endParaRPr lang="zh-CN" altLang="en-US" sz="1300" dirty="0"/>
                      </a:p>
                    </a:txBody>
                    <a:tcPr marL="91441" marR="91441" marT="45703" marB="45703">
                      <a:solidFill>
                        <a:srgbClr val="33FB7F">
                          <a:alpha val="20000"/>
                        </a:srgbClr>
                      </a:solidFill>
                    </a:tcPr>
                  </a:tc>
                  <a:tc>
                    <a:txBody>
                      <a:bodyPr/>
                      <a:lstStyle/>
                      <a:p>
                        <a:pPr>
                          <a:buNone/>
                        </a:pPr>
                        <a:endParaRPr lang="zh-CN" altLang="en-US" sz="1300" dirty="0"/>
                      </a:p>
                    </a:txBody>
                    <a:tcPr marL="91441" marR="91441" marT="45703" marB="45703">
                      <a:solidFill>
                        <a:srgbClr val="33FB7F">
                          <a:alpha val="20000"/>
                        </a:srgbClr>
                      </a:solidFill>
                    </a:tcPr>
                  </a:tc>
                </a:tr>
              </a:tbl>
            </a:graphicData>
          </a:graphic>
        </p:graphicFrame>
      </p:grpSp>
      <p:sp>
        <p:nvSpPr>
          <p:cNvPr id="4" name="文本框 3"/>
          <p:cNvSpPr txBox="1">
            <a:spLocks noChangeArrowheads="1"/>
          </p:cNvSpPr>
          <p:nvPr/>
        </p:nvSpPr>
        <p:spPr bwMode="auto">
          <a:xfrm>
            <a:off x="3259138" y="5027084"/>
            <a:ext cx="43043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latin typeface="楷体" panose="02010609060101010101" pitchFamily="49" charset="-122"/>
                <a:ea typeface="楷体" panose="02010609060101010101" pitchFamily="49" charset="-122"/>
              </a:rPr>
              <a:t>把地道跟枯井暗沟相连</a:t>
            </a:r>
            <a:endParaRPr lang="zh-CN" altLang="en-US" sz="3200" b="1">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1089025" y="2584451"/>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3200" b="1" dirty="0">
                <a:solidFill>
                  <a:srgbClr val="FF0000"/>
                </a:solidFill>
                <a:latin typeface="+mj-ea"/>
                <a:ea typeface="+mj-ea"/>
              </a:rPr>
              <a:t>火攻</a:t>
            </a:r>
            <a:endParaRPr lang="zh-CN" altLang="en-US" sz="3200" b="1" dirty="0">
              <a:solidFill>
                <a:srgbClr val="FF0000"/>
              </a:solidFill>
              <a:latin typeface="+mj-ea"/>
              <a:ea typeface="+mj-ea"/>
            </a:endParaRPr>
          </a:p>
        </p:txBody>
      </p:sp>
      <p:sp>
        <p:nvSpPr>
          <p:cNvPr id="6" name="文本框 5"/>
          <p:cNvSpPr txBox="1">
            <a:spLocks noChangeArrowheads="1"/>
          </p:cNvSpPr>
          <p:nvPr/>
        </p:nvSpPr>
        <p:spPr bwMode="auto">
          <a:xfrm>
            <a:off x="4083051" y="2633134"/>
            <a:ext cx="26564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latin typeface="楷体" panose="02010609060101010101" pitchFamily="49" charset="-122"/>
                <a:ea typeface="楷体" panose="02010609060101010101" pitchFamily="49" charset="-122"/>
              </a:rPr>
              <a:t>用土和沙灭火</a:t>
            </a:r>
            <a:endParaRPr lang="zh-CN" altLang="en-US" sz="3200" b="1">
              <a:latin typeface="楷体" panose="02010609060101010101" pitchFamily="49" charset="-122"/>
              <a:ea typeface="楷体" panose="02010609060101010101" pitchFamily="49" charset="-122"/>
            </a:endParaRPr>
          </a:p>
        </p:txBody>
      </p:sp>
      <p:sp>
        <p:nvSpPr>
          <p:cNvPr id="7" name="文本框 6"/>
          <p:cNvSpPr txBox="1">
            <a:spLocks noChangeArrowheads="1"/>
          </p:cNvSpPr>
          <p:nvPr/>
        </p:nvSpPr>
        <p:spPr bwMode="auto">
          <a:xfrm>
            <a:off x="884238" y="3877734"/>
            <a:ext cx="14157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3200" b="1" dirty="0">
                <a:solidFill>
                  <a:srgbClr val="FF0000"/>
                </a:solidFill>
                <a:latin typeface="+mj-ea"/>
                <a:ea typeface="+mj-ea"/>
              </a:rPr>
              <a:t>毒气攻</a:t>
            </a:r>
            <a:endParaRPr lang="zh-CN" altLang="en-US" sz="3200" b="1" dirty="0">
              <a:solidFill>
                <a:srgbClr val="FF0000"/>
              </a:solidFill>
              <a:latin typeface="+mj-ea"/>
              <a:ea typeface="+mj-ea"/>
            </a:endParaRPr>
          </a:p>
        </p:txBody>
      </p:sp>
      <p:sp>
        <p:nvSpPr>
          <p:cNvPr id="8" name="文本框 7"/>
          <p:cNvSpPr txBox="1">
            <a:spLocks noChangeArrowheads="1"/>
          </p:cNvSpPr>
          <p:nvPr/>
        </p:nvSpPr>
        <p:spPr bwMode="auto">
          <a:xfrm>
            <a:off x="3259138" y="3877734"/>
            <a:ext cx="43043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latin typeface="楷体" panose="02010609060101010101" pitchFamily="49" charset="-122"/>
                <a:ea typeface="楷体" panose="02010609060101010101" pitchFamily="49" charset="-122"/>
              </a:rPr>
              <a:t>用“孑口”的吊板挡住</a:t>
            </a:r>
            <a:endParaRPr lang="zh-CN" altLang="en-US" sz="3200" b="1">
              <a:latin typeface="楷体" panose="02010609060101010101" pitchFamily="49" charset="-122"/>
              <a:ea typeface="楷体" panose="02010609060101010101" pitchFamily="49" charset="-122"/>
            </a:endParaRPr>
          </a:p>
        </p:txBody>
      </p:sp>
      <p:sp>
        <p:nvSpPr>
          <p:cNvPr id="9" name="文本框 8"/>
          <p:cNvSpPr txBox="1">
            <a:spLocks noChangeArrowheads="1"/>
          </p:cNvSpPr>
          <p:nvPr/>
        </p:nvSpPr>
        <p:spPr bwMode="auto">
          <a:xfrm>
            <a:off x="1081089" y="5094818"/>
            <a:ext cx="10255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3200" b="1" dirty="0">
                <a:solidFill>
                  <a:srgbClr val="FF0000"/>
                </a:solidFill>
                <a:latin typeface="+mj-ea"/>
                <a:ea typeface="+mj-ea"/>
              </a:rPr>
              <a:t>水攻</a:t>
            </a:r>
            <a:endParaRPr lang="zh-CN" altLang="en-US" sz="3200" b="1" dirty="0">
              <a:solidFill>
                <a:srgbClr val="FF0000"/>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inVertical)">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3389" y="2097618"/>
            <a:ext cx="8131175" cy="2012859"/>
          </a:xfrm>
          <a:prstGeom prst="rect">
            <a:avLst/>
          </a:prstGeom>
          <a:noFill/>
        </p:spPr>
        <p:txBody>
          <a:bodyPr>
            <a:spAutoFit/>
          </a:bodyPr>
          <a:lstStyle/>
          <a:p>
            <a:pPr defTabSz="685800">
              <a:lnSpc>
                <a:spcPct val="130000"/>
              </a:lnSpc>
              <a:spcBef>
                <a:spcPts val="0"/>
              </a:spcBef>
              <a:spcAft>
                <a:spcPts val="0"/>
              </a:spcAft>
              <a:defRPr/>
            </a:pPr>
            <a:r>
              <a:rPr lang="en-US" altLang="zh-CN" sz="3200" b="1" noProof="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noProof="1">
                <a:latin typeface="楷体" panose="02010609060101010101" pitchFamily="49" charset="-122"/>
                <a:ea typeface="楷体" panose="02010609060101010101" pitchFamily="49" charset="-122"/>
                <a:cs typeface="楷体" panose="02010609060101010101" pitchFamily="49" charset="-122"/>
                <a:sym typeface="+mn-ea"/>
              </a:rPr>
              <a:t>民兵指挥部</a:t>
            </a:r>
            <a:r>
              <a:rPr lang="zh-CN" altLang="en-US" sz="3200" b="1" noProof="1">
                <a:solidFill>
                  <a:srgbClr val="FF00FF"/>
                </a:solidFill>
                <a:latin typeface="楷体" panose="02010609060101010101" pitchFamily="49" charset="-122"/>
                <a:ea typeface="楷体" panose="02010609060101010101" pitchFamily="49" charset="-122"/>
                <a:cs typeface="楷体" panose="02010609060101010101" pitchFamily="49" charset="-122"/>
                <a:sym typeface="+mn-ea"/>
              </a:rPr>
              <a:t>派出一些人分布在各处，发现了敌情就吆喝起来，一个接一个，一</a:t>
            </a:r>
            <a:r>
              <a:rPr lang="zh-CN" altLang="en-US" sz="3200" b="1" spc="-130" noProof="1">
                <a:solidFill>
                  <a:srgbClr val="FF00FF"/>
                </a:solidFill>
                <a:latin typeface="楷体" panose="02010609060101010101" pitchFamily="49" charset="-122"/>
                <a:ea typeface="楷体" panose="02010609060101010101" pitchFamily="49" charset="-122"/>
                <a:cs typeface="楷体" panose="02010609060101010101" pitchFamily="49" charset="-122"/>
                <a:sym typeface="+mn-ea"/>
              </a:rPr>
              <a:t>直传到指挥部里。</a:t>
            </a:r>
            <a:r>
              <a:rPr lang="zh-CN" altLang="en-US" sz="3200" b="1" spc="-130" noProof="1">
                <a:latin typeface="楷体" panose="02010609060101010101" pitchFamily="49" charset="-122"/>
                <a:ea typeface="楷体" panose="02010609060101010101" pitchFamily="49" charset="-122"/>
                <a:cs typeface="楷体" panose="02010609060101010101" pitchFamily="49" charset="-122"/>
                <a:sym typeface="+mn-ea"/>
              </a:rPr>
              <a:t>老百姓管这种吆喝叫</a:t>
            </a:r>
            <a:r>
              <a:rPr lang="zh-CN" altLang="en-US" sz="3200" b="1" noProof="1">
                <a:solidFill>
                  <a:srgbClr val="00B050"/>
                </a:solidFill>
                <a:latin typeface="楷体" panose="02010609060101010101" pitchFamily="49" charset="-122"/>
                <a:ea typeface="楷体" panose="02010609060101010101" pitchFamily="49" charset="-122"/>
                <a:cs typeface="楷体" panose="02010609060101010101" pitchFamily="49" charset="-122"/>
                <a:sym typeface="+mn-ea"/>
              </a:rPr>
              <a:t>“无线电”</a:t>
            </a:r>
            <a:r>
              <a:rPr lang="zh-CN" altLang="en-US" sz="3200" b="1" noProof="1">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b="1" noProof="1">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文本框 2"/>
          <p:cNvSpPr txBox="1"/>
          <p:nvPr/>
        </p:nvSpPr>
        <p:spPr>
          <a:xfrm>
            <a:off x="506410" y="844697"/>
            <a:ext cx="8131176" cy="692497"/>
          </a:xfrm>
          <a:prstGeom prst="rect">
            <a:avLst/>
          </a:prstGeom>
          <a:noFill/>
        </p:spPr>
        <p:txBody>
          <a:bodyPr>
            <a:spAutoFit/>
          </a:bodyPr>
          <a:lstStyle/>
          <a:p>
            <a:pPr marL="0" lvl="8">
              <a:lnSpc>
                <a:spcPct val="130000"/>
              </a:lnSpc>
              <a:buFont typeface="Wingdings" panose="05000000000000000000" charset="0"/>
              <a:buNone/>
              <a:defRPr/>
            </a:pPr>
            <a:r>
              <a:rPr lang="zh-CN" altLang="en-US" sz="3000" b="1" dirty="0">
                <a:solidFill>
                  <a:srgbClr val="0000FF"/>
                </a:solidFill>
                <a:latin typeface="黑体" panose="02010609060101010101" pitchFamily="49" charset="-122"/>
                <a:ea typeface="黑体" panose="02010609060101010101" pitchFamily="49" charset="-122"/>
                <a:sym typeface="+mn-ea"/>
              </a:rPr>
              <a:t>朗读第</a:t>
            </a:r>
            <a:r>
              <a:rPr lang="en-US" altLang="zh-CN" sz="3000" b="1" dirty="0">
                <a:solidFill>
                  <a:srgbClr val="0000FF"/>
                </a:solidFill>
                <a:latin typeface="黑体" panose="02010609060101010101" pitchFamily="49" charset="-122"/>
                <a:ea typeface="黑体" panose="02010609060101010101" pitchFamily="49" charset="-122"/>
                <a:sym typeface="+mn-ea"/>
              </a:rPr>
              <a:t>7</a:t>
            </a:r>
            <a:r>
              <a:rPr lang="zh-CN" altLang="en-US" sz="3000" b="1" dirty="0">
                <a:solidFill>
                  <a:srgbClr val="0000FF"/>
                </a:solidFill>
                <a:latin typeface="黑体" panose="02010609060101010101" pitchFamily="49" charset="-122"/>
                <a:ea typeface="黑体" panose="02010609060101010101" pitchFamily="49" charset="-122"/>
                <a:sym typeface="+mn-ea"/>
              </a:rPr>
              <a:t>自然段，了解“无线电”和“有线电”。</a:t>
            </a:r>
            <a:endParaRPr lang="zh-CN" altLang="en-US" sz="3000" b="1" dirty="0">
              <a:solidFill>
                <a:srgbClr val="0000FF"/>
              </a:solidFill>
              <a:latin typeface="黑体" panose="02010609060101010101" pitchFamily="49" charset="-122"/>
              <a:ea typeface="黑体" panose="02010609060101010101" pitchFamily="49" charset="-122"/>
              <a:sym typeface="+mn-ea"/>
            </a:endParaRPr>
          </a:p>
        </p:txBody>
      </p:sp>
      <p:grpSp>
        <p:nvGrpSpPr>
          <p:cNvPr id="7" name="组合 6"/>
          <p:cNvGrpSpPr/>
          <p:nvPr/>
        </p:nvGrpSpPr>
        <p:grpSpPr bwMode="auto">
          <a:xfrm>
            <a:off x="1401764" y="5192187"/>
            <a:ext cx="6459290" cy="646986"/>
            <a:chOff x="1408113" y="3894138"/>
            <a:chExt cx="6459074" cy="485239"/>
          </a:xfrm>
        </p:grpSpPr>
        <p:sp>
          <p:nvSpPr>
            <p:cNvPr id="27652" name="文本框 2"/>
            <p:cNvSpPr>
              <a:spLocks noChangeArrowheads="1"/>
            </p:cNvSpPr>
            <p:nvPr/>
          </p:nvSpPr>
          <p:spPr bwMode="auto">
            <a:xfrm>
              <a:off x="1408113" y="3894138"/>
              <a:ext cx="6316662" cy="485239"/>
            </a:xfrm>
            <a:prstGeom prst="roundRect">
              <a:avLst>
                <a:gd name="adj" fmla="val 16667"/>
              </a:avLst>
            </a:prstGeom>
            <a:solidFill>
              <a:srgbClr val="E5FFCD"/>
            </a:solidFill>
            <a:ln>
              <a:noFill/>
            </a:ln>
            <a:extLst>
              <a:ext uri="{91240B29-F687-4F45-9708-019B960494DF}">
                <a14:hiddenLine xmlns:a14="http://schemas.microsoft.com/office/drawing/2010/main" w="9525">
                  <a:solidFill>
                    <a:srgbClr val="000000"/>
                  </a:solidFill>
                  <a:round/>
                </a14:hiddenLine>
              </a:ext>
            </a:extLst>
          </p:spPr>
          <p:txBody>
            <a:bodyPr>
              <a:spAutoFit/>
            </a:bodyPr>
            <a:lstStyle/>
            <a:p>
              <a:endParaRPr lang="en-US" altLang="zh-CN" sz="3200" b="1">
                <a:solidFill>
                  <a:srgbClr val="FF0000"/>
                </a:solidFill>
                <a:latin typeface="宋体" panose="02010600030101010101" pitchFamily="2" charset="-122"/>
                <a:sym typeface="宋体" panose="02010600030101010101" pitchFamily="2" charset="-122"/>
              </a:endParaRPr>
            </a:p>
          </p:txBody>
        </p:sp>
        <p:sp>
          <p:nvSpPr>
            <p:cNvPr id="5" name="矩形 4"/>
            <p:cNvSpPr/>
            <p:nvPr/>
          </p:nvSpPr>
          <p:spPr>
            <a:xfrm>
              <a:off x="1523996" y="3914775"/>
              <a:ext cx="6343191" cy="438581"/>
            </a:xfrm>
            <a:prstGeom prst="rect">
              <a:avLst/>
            </a:prstGeom>
          </p:spPr>
          <p:txBody>
            <a:bodyPr wrap="none">
              <a:spAutoFit/>
            </a:bodyPr>
            <a:lstStyle/>
            <a:p>
              <a:pPr>
                <a:defRPr/>
              </a:pPr>
              <a:r>
                <a:rPr lang="zh-CN" altLang="en-US" sz="3200" b="1" dirty="0">
                  <a:solidFill>
                    <a:srgbClr val="FF0000"/>
                  </a:solidFill>
                  <a:latin typeface="+mn-ea"/>
                  <a:ea typeface="+mn-ea"/>
                  <a:sym typeface="宋体" panose="02010600030101010101" pitchFamily="2" charset="-122"/>
                </a:rPr>
                <a:t>地道外的信息传递</a:t>
              </a:r>
              <a:r>
                <a:rPr lang="en-US" altLang="zh-CN" sz="3200" b="1" dirty="0">
                  <a:solidFill>
                    <a:srgbClr val="FF0000"/>
                  </a:solidFill>
                  <a:latin typeface="黑体" panose="02010609060101010101" pitchFamily="49" charset="-122"/>
                  <a:ea typeface="黑体" panose="02010609060101010101" pitchFamily="49" charset="-122"/>
                  <a:sym typeface="宋体" panose="02010600030101010101" pitchFamily="2" charset="-122"/>
                </a:rPr>
                <a:t>——</a:t>
              </a:r>
              <a:r>
                <a:rPr lang="en-US" altLang="zh-CN" sz="3200" b="1" dirty="0">
                  <a:solidFill>
                    <a:srgbClr val="FF0000"/>
                  </a:solidFill>
                  <a:latin typeface="+mn-ea"/>
                  <a:ea typeface="+mn-ea"/>
                  <a:sym typeface="宋体" panose="02010600030101010101" pitchFamily="2" charset="-122"/>
                </a:rPr>
                <a:t>“</a:t>
              </a:r>
              <a:r>
                <a:rPr lang="zh-CN" altLang="en-US" sz="3200" b="1" dirty="0">
                  <a:solidFill>
                    <a:srgbClr val="FF0000"/>
                  </a:solidFill>
                  <a:latin typeface="+mn-ea"/>
                  <a:ea typeface="+mn-ea"/>
                  <a:sym typeface="宋体" panose="02010600030101010101" pitchFamily="2" charset="-122"/>
                </a:rPr>
                <a:t>无线电</a:t>
              </a:r>
              <a:r>
                <a:rPr lang="en-US" altLang="zh-CN" sz="3200" b="1" dirty="0">
                  <a:solidFill>
                    <a:srgbClr val="FF0000"/>
                  </a:solidFill>
                  <a:latin typeface="+mn-ea"/>
                  <a:ea typeface="+mn-ea"/>
                  <a:sym typeface="宋体" panose="02010600030101010101" pitchFamily="2" charset="-122"/>
                </a:rPr>
                <a:t>”</a:t>
              </a:r>
              <a:endParaRPr lang="en-US" altLang="zh-CN" sz="3200" b="1" dirty="0">
                <a:solidFill>
                  <a:srgbClr val="FF0000"/>
                </a:solidFill>
                <a:latin typeface="+mn-ea"/>
                <a:ea typeface="+mn-ea"/>
                <a:sym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6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6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600"/>
                                        <p:tgtEl>
                                          <p:spTgt spid="7"/>
                                        </p:tgtEl>
                                        <p:attrNameLst>
                                          <p:attrName>ppt_y</p:attrName>
                                        </p:attrNameLst>
                                      </p:cBhvr>
                                      <p:tavLst>
                                        <p:tav tm="0">
                                          <p:val>
                                            <p:strVal val="#ppt_y+#ppt_h*1.125000"/>
                                          </p:val>
                                        </p:tav>
                                        <p:tav tm="100000">
                                          <p:val>
                                            <p:strVal val="#ppt_y"/>
                                          </p:val>
                                        </p:tav>
                                      </p:tavLst>
                                    </p:anim>
                                    <p:animEffect transition="in" filter="wipe(up)">
                                      <p:cBhvr>
                                        <p:cTn id="18" dur="6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文本框 1"/>
          <p:cNvSpPr txBox="1">
            <a:spLocks noChangeArrowheads="1"/>
          </p:cNvSpPr>
          <p:nvPr/>
        </p:nvSpPr>
        <p:spPr bwMode="auto">
          <a:xfrm>
            <a:off x="636588" y="539751"/>
            <a:ext cx="8221662"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3200" b="1">
                <a:latin typeface="楷体" panose="02010609060101010101" pitchFamily="49" charset="-122"/>
                <a:ea typeface="楷体" panose="02010609060101010101" pitchFamily="49" charset="-122"/>
                <a:sym typeface="宋体" panose="02010600030101010101" pitchFamily="2" charset="-122"/>
              </a:rPr>
              <a:t>    </a:t>
            </a:r>
            <a:r>
              <a:rPr lang="zh-CN" altLang="en-US" sz="3200" b="1">
                <a:latin typeface="楷体" panose="02010609060101010101" pitchFamily="49" charset="-122"/>
                <a:ea typeface="楷体" panose="02010609060101010101" pitchFamily="49" charset="-122"/>
                <a:sym typeface="宋体" panose="02010600030101010101" pitchFamily="2" charset="-122"/>
              </a:rPr>
              <a:t>地道里面可就用“有线电”了，</a:t>
            </a:r>
            <a:r>
              <a:rPr lang="zh-CN" altLang="en-US" sz="3200" b="1">
                <a:solidFill>
                  <a:srgbClr val="FF00FF"/>
                </a:solidFill>
                <a:latin typeface="楷体" panose="02010609060101010101" pitchFamily="49" charset="-122"/>
                <a:ea typeface="楷体" panose="02010609060101010101" pitchFamily="49" charset="-122"/>
                <a:sym typeface="宋体" panose="02010600030101010101" pitchFamily="2" charset="-122"/>
              </a:rPr>
              <a:t>一根铁丝牵住一个小铜铃，这儿</a:t>
            </a:r>
            <a:endParaRPr lang="en-US" altLang="zh-CN" sz="3200" b="1">
              <a:solidFill>
                <a:srgbClr val="FF00FF"/>
              </a:solidFill>
              <a:latin typeface="楷体" panose="02010609060101010101" pitchFamily="49" charset="-122"/>
              <a:ea typeface="楷体" panose="02010609060101010101" pitchFamily="49" charset="-122"/>
              <a:sym typeface="宋体" panose="02010600030101010101" pitchFamily="2" charset="-122"/>
            </a:endParaRPr>
          </a:p>
          <a:p>
            <a:pPr>
              <a:lnSpc>
                <a:spcPct val="130000"/>
              </a:lnSpc>
            </a:pPr>
            <a:r>
              <a:rPr lang="zh-CN" altLang="en-US" sz="3200" b="1">
                <a:solidFill>
                  <a:srgbClr val="FF00FF"/>
                </a:solidFill>
                <a:latin typeface="楷体" panose="02010609060101010101" pitchFamily="49" charset="-122"/>
                <a:ea typeface="楷体" panose="02010609060101010101" pitchFamily="49" charset="-122"/>
                <a:sym typeface="宋体" panose="02010600030101010101" pitchFamily="2" charset="-122"/>
              </a:rPr>
              <a:t>一拉，那儿就响，拉几下</a:t>
            </a:r>
            <a:endParaRPr lang="en-US" altLang="zh-CN" sz="3200" b="1">
              <a:solidFill>
                <a:srgbClr val="FF00FF"/>
              </a:solidFill>
              <a:latin typeface="楷体" panose="02010609060101010101" pitchFamily="49" charset="-122"/>
              <a:ea typeface="楷体" panose="02010609060101010101" pitchFamily="49" charset="-122"/>
              <a:sym typeface="宋体" panose="02010600030101010101" pitchFamily="2" charset="-122"/>
            </a:endParaRPr>
          </a:p>
          <a:p>
            <a:pPr>
              <a:lnSpc>
                <a:spcPct val="130000"/>
              </a:lnSpc>
            </a:pPr>
            <a:r>
              <a:rPr lang="zh-CN" altLang="en-US" sz="3200" b="1">
                <a:solidFill>
                  <a:srgbClr val="FF00FF"/>
                </a:solidFill>
                <a:latin typeface="楷体" panose="02010609060101010101" pitchFamily="49" charset="-122"/>
                <a:ea typeface="楷体" panose="02010609060101010101" pitchFamily="49" charset="-122"/>
                <a:sym typeface="宋体" panose="02010600030101010101" pitchFamily="2" charset="-122"/>
              </a:rPr>
              <a:t>表示什么意思是早就约好</a:t>
            </a:r>
            <a:endParaRPr lang="en-US" altLang="zh-CN" sz="3200" b="1">
              <a:solidFill>
                <a:srgbClr val="FF00FF"/>
              </a:solidFill>
              <a:latin typeface="楷体" panose="02010609060101010101" pitchFamily="49" charset="-122"/>
              <a:ea typeface="楷体" panose="02010609060101010101" pitchFamily="49" charset="-122"/>
              <a:sym typeface="宋体" panose="02010600030101010101" pitchFamily="2" charset="-122"/>
            </a:endParaRPr>
          </a:p>
          <a:p>
            <a:pPr>
              <a:lnSpc>
                <a:spcPct val="130000"/>
              </a:lnSpc>
            </a:pPr>
            <a:r>
              <a:rPr lang="zh-CN" altLang="en-US" sz="3200" b="1">
                <a:solidFill>
                  <a:srgbClr val="FF00FF"/>
                </a:solidFill>
                <a:latin typeface="楷体" panose="02010609060101010101" pitchFamily="49" charset="-122"/>
                <a:ea typeface="楷体" panose="02010609060101010101" pitchFamily="49" charset="-122"/>
                <a:sym typeface="宋体" panose="02010600030101010101" pitchFamily="2" charset="-122"/>
              </a:rPr>
              <a:t>了的</a:t>
            </a:r>
            <a:r>
              <a:rPr lang="zh-CN" altLang="en-US" sz="3200" b="1">
                <a:latin typeface="楷体" panose="02010609060101010101" pitchFamily="49" charset="-122"/>
                <a:ea typeface="楷体" panose="02010609060101010101" pitchFamily="49" charset="-122"/>
                <a:sym typeface="宋体" panose="02010600030101010101" pitchFamily="2" charset="-122"/>
              </a:rPr>
              <a:t>。</a:t>
            </a:r>
            <a:endParaRPr lang="zh-CN" altLang="en-US" sz="3200" b="1">
              <a:latin typeface="楷体" panose="02010609060101010101" pitchFamily="49" charset="-122"/>
              <a:ea typeface="楷体" panose="02010609060101010101" pitchFamily="49" charset="-122"/>
              <a:sym typeface="宋体" panose="02010600030101010101" pitchFamily="2" charset="-122"/>
            </a:endParaRPr>
          </a:p>
        </p:txBody>
      </p:sp>
      <p:pic>
        <p:nvPicPr>
          <p:cNvPr id="5" name="图片 4"/>
          <p:cNvPicPr>
            <a:picLocks noChangeAspect="1"/>
          </p:cNvPicPr>
          <p:nvPr/>
        </p:nvPicPr>
        <p:blipFill rotWithShape="1">
          <a:blip r:embed="rId1" cstate="email"/>
          <a:srcRect/>
          <a:stretch>
            <a:fillRect/>
          </a:stretch>
        </p:blipFill>
        <p:spPr bwMode="auto">
          <a:xfrm>
            <a:off x="5606291" y="1496865"/>
            <a:ext cx="2688059" cy="2612553"/>
          </a:xfrm>
          <a:prstGeom prst="ellipse">
            <a:avLst/>
          </a:prstGeom>
          <a:effectLst>
            <a:reflection blurRad="6350" stA="50000" endA="300" endPos="30000" dist="25400" dir="5400000" sy="-100000" algn="bl" rotWithShape="0"/>
            <a:softEdge rad="127000"/>
          </a:effectLst>
        </p:spPr>
      </p:pic>
      <p:grpSp>
        <p:nvGrpSpPr>
          <p:cNvPr id="6" name="组合 5"/>
          <p:cNvGrpSpPr/>
          <p:nvPr/>
        </p:nvGrpSpPr>
        <p:grpSpPr bwMode="auto">
          <a:xfrm>
            <a:off x="1427164" y="5251454"/>
            <a:ext cx="6433970" cy="646987"/>
            <a:chOff x="1427439" y="3938588"/>
            <a:chExt cx="6432927" cy="485240"/>
          </a:xfrm>
        </p:grpSpPr>
        <p:sp>
          <p:nvSpPr>
            <p:cNvPr id="28676" name="文本框 2"/>
            <p:cNvSpPr>
              <a:spLocks noChangeArrowheads="1"/>
            </p:cNvSpPr>
            <p:nvPr/>
          </p:nvSpPr>
          <p:spPr bwMode="auto">
            <a:xfrm>
              <a:off x="1427439" y="3938588"/>
              <a:ext cx="6316662" cy="485240"/>
            </a:xfrm>
            <a:prstGeom prst="roundRect">
              <a:avLst>
                <a:gd name="adj" fmla="val 16667"/>
              </a:avLst>
            </a:prstGeom>
            <a:solidFill>
              <a:srgbClr val="E5FDFF"/>
            </a:solidFill>
            <a:ln>
              <a:noFill/>
            </a:ln>
            <a:extLst>
              <a:ext uri="{91240B29-F687-4F45-9708-019B960494DF}">
                <a14:hiddenLine xmlns:a14="http://schemas.microsoft.com/office/drawing/2010/main" w="9525">
                  <a:solidFill>
                    <a:srgbClr val="000000"/>
                  </a:solidFill>
                  <a:round/>
                </a14:hiddenLine>
              </a:ext>
            </a:extLst>
          </p:spPr>
          <p:txBody>
            <a:bodyPr>
              <a:spAutoFit/>
            </a:bodyPr>
            <a:lstStyle/>
            <a:p>
              <a:endParaRPr lang="en-US" altLang="zh-CN" sz="3200" b="1">
                <a:solidFill>
                  <a:srgbClr val="0000FF"/>
                </a:solidFill>
                <a:latin typeface="宋体" panose="02010600030101010101" pitchFamily="2" charset="-122"/>
                <a:sym typeface="宋体" panose="02010600030101010101" pitchFamily="2" charset="-122"/>
              </a:endParaRPr>
            </a:p>
          </p:txBody>
        </p:sp>
        <p:sp>
          <p:nvSpPr>
            <p:cNvPr id="7" name="矩形 6"/>
            <p:cNvSpPr/>
            <p:nvPr/>
          </p:nvSpPr>
          <p:spPr>
            <a:xfrm>
              <a:off x="1509976" y="3965575"/>
              <a:ext cx="6350390" cy="438581"/>
            </a:xfrm>
            <a:prstGeom prst="rect">
              <a:avLst/>
            </a:prstGeom>
          </p:spPr>
          <p:txBody>
            <a:bodyPr wrap="none">
              <a:spAutoFit/>
            </a:bodyPr>
            <a:lstStyle/>
            <a:p>
              <a:pPr>
                <a:defRPr/>
              </a:pPr>
              <a:r>
                <a:rPr lang="zh-CN" altLang="en-US" sz="3200" b="1" dirty="0">
                  <a:solidFill>
                    <a:srgbClr val="0000FF"/>
                  </a:solidFill>
                  <a:latin typeface="+mn-ea"/>
                  <a:ea typeface="+mn-ea"/>
                  <a:sym typeface="宋体" panose="02010600030101010101" pitchFamily="2" charset="-122"/>
                </a:rPr>
                <a:t>地道外的信息传递</a:t>
              </a:r>
              <a:r>
                <a:rPr lang="en-US" altLang="zh-CN" sz="3200" b="1" dirty="0">
                  <a:solidFill>
                    <a:srgbClr val="0000FF"/>
                  </a:solidFill>
                  <a:latin typeface="黑体" panose="02010609060101010101" pitchFamily="49" charset="-122"/>
                  <a:ea typeface="黑体" panose="02010609060101010101" pitchFamily="49" charset="-122"/>
                  <a:sym typeface="宋体" panose="02010600030101010101" pitchFamily="2" charset="-122"/>
                </a:rPr>
                <a:t>——</a:t>
              </a:r>
              <a:r>
                <a:rPr lang="en-US" altLang="zh-CN" sz="3200" b="1" dirty="0">
                  <a:solidFill>
                    <a:srgbClr val="0000FF"/>
                  </a:solidFill>
                  <a:latin typeface="宋体" panose="02010600030101010101" pitchFamily="2" charset="-122"/>
                  <a:sym typeface="宋体" panose="02010600030101010101" pitchFamily="2" charset="-122"/>
                </a:rPr>
                <a:t>“</a:t>
              </a:r>
              <a:r>
                <a:rPr lang="zh-CN" altLang="en-US" sz="3200" b="1" dirty="0">
                  <a:solidFill>
                    <a:srgbClr val="0000FF"/>
                  </a:solidFill>
                  <a:latin typeface="宋体" panose="02010600030101010101" pitchFamily="2" charset="-122"/>
                  <a:sym typeface="宋体" panose="02010600030101010101" pitchFamily="2" charset="-122"/>
                </a:rPr>
                <a:t>有线电</a:t>
              </a:r>
              <a:r>
                <a:rPr lang="en-US" altLang="zh-CN" sz="3200" b="1" dirty="0">
                  <a:solidFill>
                    <a:srgbClr val="0000FF"/>
                  </a:solidFill>
                  <a:latin typeface="宋体" panose="02010600030101010101" pitchFamily="2" charset="-122"/>
                  <a:sym typeface="宋体" panose="02010600030101010101" pitchFamily="2" charset="-122"/>
                </a:rPr>
                <a:t>”</a:t>
              </a:r>
              <a:endParaRPr lang="en-US" altLang="zh-CN" sz="3200" b="1" dirty="0">
                <a:solidFill>
                  <a:srgbClr val="0000FF"/>
                </a:solidFill>
                <a:latin typeface="+mn-ea"/>
                <a:ea typeface="+mn-ea"/>
                <a:sym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p:cTn id="7" dur="700" fill="hold"/>
                                        <p:tgtEl>
                                          <p:spTgt spid="30724"/>
                                        </p:tgtEl>
                                        <p:attrNameLst>
                                          <p:attrName>ppt_w</p:attrName>
                                        </p:attrNameLst>
                                      </p:cBhvr>
                                      <p:tavLst>
                                        <p:tav tm="0">
                                          <p:val>
                                            <p:fltVal val="0"/>
                                          </p:val>
                                        </p:tav>
                                        <p:tav tm="100000">
                                          <p:val>
                                            <p:strVal val="#ppt_w"/>
                                          </p:val>
                                        </p:tav>
                                      </p:tavLst>
                                    </p:anim>
                                    <p:anim calcmode="lin" valueType="num">
                                      <p:cBhvr>
                                        <p:cTn id="8" dur="700" fill="hold"/>
                                        <p:tgtEl>
                                          <p:spTgt spid="30724"/>
                                        </p:tgtEl>
                                        <p:attrNameLst>
                                          <p:attrName>ppt_h</p:attrName>
                                        </p:attrNameLst>
                                      </p:cBhvr>
                                      <p:tavLst>
                                        <p:tav tm="0">
                                          <p:val>
                                            <p:fltVal val="0"/>
                                          </p:val>
                                        </p:tav>
                                        <p:tav tm="100000">
                                          <p:val>
                                            <p:strVal val="#ppt_h"/>
                                          </p:val>
                                        </p:tav>
                                      </p:tavLst>
                                    </p:anim>
                                    <p:animEffect transition="in" filter="fade">
                                      <p:cBhvr>
                                        <p:cTn id="9" dur="700"/>
                                        <p:tgtEl>
                                          <p:spTgt spid="30724"/>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00" fill="hold"/>
                                        <p:tgtEl>
                                          <p:spTgt spid="5"/>
                                        </p:tgtEl>
                                        <p:attrNameLst>
                                          <p:attrName>ppt_w</p:attrName>
                                        </p:attrNameLst>
                                      </p:cBhvr>
                                      <p:tavLst>
                                        <p:tav tm="0">
                                          <p:val>
                                            <p:fltVal val="0"/>
                                          </p:val>
                                        </p:tav>
                                        <p:tav tm="100000">
                                          <p:val>
                                            <p:strVal val="#ppt_w"/>
                                          </p:val>
                                        </p:tav>
                                      </p:tavLst>
                                    </p:anim>
                                    <p:anim calcmode="lin" valueType="num">
                                      <p:cBhvr>
                                        <p:cTn id="13" dur="700" fill="hold"/>
                                        <p:tgtEl>
                                          <p:spTgt spid="5"/>
                                        </p:tgtEl>
                                        <p:attrNameLst>
                                          <p:attrName>ppt_h</p:attrName>
                                        </p:attrNameLst>
                                      </p:cBhvr>
                                      <p:tavLst>
                                        <p:tav tm="0">
                                          <p:val>
                                            <p:fltVal val="0"/>
                                          </p:val>
                                        </p:tav>
                                        <p:tav tm="100000">
                                          <p:val>
                                            <p:strVal val="#ppt_h"/>
                                          </p:val>
                                        </p:tav>
                                      </p:tavLst>
                                    </p:anim>
                                    <p:animEffect transition="in" filter="fade">
                                      <p:cBhvr>
                                        <p:cTn id="14" dur="7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77">
                                          <p:stCondLst>
                                            <p:cond delay="0"/>
                                          </p:stCondLst>
                                        </p:cTn>
                                        <p:tgtEl>
                                          <p:spTgt spid="6"/>
                                        </p:tgtEl>
                                      </p:cBhvr>
                                    </p:animEffect>
                                    <p:anim calcmode="lin" valueType="num">
                                      <p:cBhvr>
                                        <p:cTn id="20" dur="18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1" dur="667"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2" dur="667" tmFilter="0, 0; 0.125,0.2665; 0.25,0.4; 0.375,0.465; 0.5,0.5;  0.625,0.535; 0.75,0.6; 0.875,0.7335; 1,1">
                                          <p:stCondLst>
                                            <p:cond delay="667"/>
                                          </p:stCondLst>
                                        </p:cTn>
                                        <p:tgtEl>
                                          <p:spTgt spid="6"/>
                                        </p:tgtEl>
                                        <p:attrNameLst>
                                          <p:attrName>ppt_y</p:attrName>
                                        </p:attrNameLst>
                                      </p:cBhvr>
                                      <p:tavLst>
                                        <p:tav tm="0" fmla="#ppt_y-sin(pi*$)/9">
                                          <p:val>
                                            <p:fltVal val="0"/>
                                          </p:val>
                                        </p:tav>
                                        <p:tav tm="100000">
                                          <p:val>
                                            <p:fltVal val="1"/>
                                          </p:val>
                                        </p:tav>
                                      </p:tavLst>
                                    </p:anim>
                                    <p:anim calcmode="lin" valueType="num">
                                      <p:cBhvr>
                                        <p:cTn id="23" dur="328" tmFilter="0, 0; 0.125,0.2665; 0.25,0.4; 0.375,0.465; 0.5,0.5;  0.625,0.535; 0.75,0.6; 0.875,0.7335; 1,1">
                                          <p:stCondLst>
                                            <p:cond delay="1323"/>
                                          </p:stCondLst>
                                        </p:cTn>
                                        <p:tgtEl>
                                          <p:spTgt spid="6"/>
                                        </p:tgtEl>
                                        <p:attrNameLst>
                                          <p:attrName>ppt_y</p:attrName>
                                        </p:attrNameLst>
                                      </p:cBhvr>
                                      <p:tavLst>
                                        <p:tav tm="0" fmla="#ppt_y-sin(pi*$)/27">
                                          <p:val>
                                            <p:fltVal val="0"/>
                                          </p:val>
                                        </p:tav>
                                        <p:tav tm="100000">
                                          <p:val>
                                            <p:fltVal val="1"/>
                                          </p:val>
                                        </p:tav>
                                      </p:tavLst>
                                    </p:anim>
                                    <p:anim calcmode="lin" valueType="num">
                                      <p:cBhvr>
                                        <p:cTn id="24" dur="169" tmFilter="0, 0; 0.125,0.2665; 0.25,0.4; 0.375,0.465; 0.5,0.5;  0.625,0.535; 0.75,0.6; 0.875,0.7335; 1,1">
                                          <p:stCondLst>
                                            <p:cond delay="1652"/>
                                          </p:stCondLst>
                                        </p:cTn>
                                        <p:tgtEl>
                                          <p:spTgt spid="6"/>
                                        </p:tgtEl>
                                        <p:attrNameLst>
                                          <p:attrName>ppt_y</p:attrName>
                                        </p:attrNameLst>
                                      </p:cBhvr>
                                      <p:tavLst>
                                        <p:tav tm="0" fmla="#ppt_y-sin(pi*$)/81">
                                          <p:val>
                                            <p:fltVal val="0"/>
                                          </p:val>
                                        </p:tav>
                                        <p:tav tm="100000">
                                          <p:val>
                                            <p:fltVal val="1"/>
                                          </p:val>
                                        </p:tav>
                                      </p:tavLst>
                                    </p:anim>
                                    <p:animScale>
                                      <p:cBhvr>
                                        <p:cTn id="25" dur="30">
                                          <p:stCondLst>
                                            <p:cond delay="647"/>
                                          </p:stCondLst>
                                        </p:cTn>
                                        <p:tgtEl>
                                          <p:spTgt spid="6"/>
                                        </p:tgtEl>
                                      </p:cBhvr>
                                      <p:to x="100000" y="60000"/>
                                    </p:animScale>
                                    <p:animScale>
                                      <p:cBhvr>
                                        <p:cTn id="26" dur="169" decel="50000">
                                          <p:stCondLst>
                                            <p:cond delay="677"/>
                                          </p:stCondLst>
                                        </p:cTn>
                                        <p:tgtEl>
                                          <p:spTgt spid="6"/>
                                        </p:tgtEl>
                                      </p:cBhvr>
                                      <p:to x="100000" y="100000"/>
                                    </p:animScale>
                                    <p:animScale>
                                      <p:cBhvr>
                                        <p:cTn id="27" dur="30">
                                          <p:stCondLst>
                                            <p:cond delay="1303"/>
                                          </p:stCondLst>
                                        </p:cTn>
                                        <p:tgtEl>
                                          <p:spTgt spid="6"/>
                                        </p:tgtEl>
                                      </p:cBhvr>
                                      <p:to x="100000" y="80000"/>
                                    </p:animScale>
                                    <p:animScale>
                                      <p:cBhvr>
                                        <p:cTn id="28" dur="169" decel="50000">
                                          <p:stCondLst>
                                            <p:cond delay="1333"/>
                                          </p:stCondLst>
                                        </p:cTn>
                                        <p:tgtEl>
                                          <p:spTgt spid="6"/>
                                        </p:tgtEl>
                                      </p:cBhvr>
                                      <p:to x="100000" y="100000"/>
                                    </p:animScale>
                                    <p:animScale>
                                      <p:cBhvr>
                                        <p:cTn id="29" dur="30">
                                          <p:stCondLst>
                                            <p:cond delay="1632"/>
                                          </p:stCondLst>
                                        </p:cTn>
                                        <p:tgtEl>
                                          <p:spTgt spid="6"/>
                                        </p:tgtEl>
                                      </p:cBhvr>
                                      <p:to x="100000" y="90000"/>
                                    </p:animScale>
                                    <p:animScale>
                                      <p:cBhvr>
                                        <p:cTn id="30" dur="169" decel="50000">
                                          <p:stCondLst>
                                            <p:cond delay="1662"/>
                                          </p:stCondLst>
                                        </p:cTn>
                                        <p:tgtEl>
                                          <p:spTgt spid="6"/>
                                        </p:tgtEl>
                                      </p:cBhvr>
                                      <p:to x="100000" y="100000"/>
                                    </p:animScale>
                                    <p:animScale>
                                      <p:cBhvr>
                                        <p:cTn id="31" dur="30">
                                          <p:stCondLst>
                                            <p:cond delay="1801"/>
                                          </p:stCondLst>
                                        </p:cTn>
                                        <p:tgtEl>
                                          <p:spTgt spid="6"/>
                                        </p:tgtEl>
                                      </p:cBhvr>
                                      <p:to x="100000" y="95000"/>
                                    </p:animScale>
                                    <p:animScale>
                                      <p:cBhvr>
                                        <p:cTn id="32" dur="169" decel="50000">
                                          <p:stCondLst>
                                            <p:cond delay="1831"/>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文本框 1"/>
          <p:cNvSpPr txBox="1">
            <a:spLocks noChangeArrowheads="1"/>
          </p:cNvSpPr>
          <p:nvPr/>
        </p:nvSpPr>
        <p:spPr bwMode="auto">
          <a:xfrm>
            <a:off x="687388" y="563034"/>
            <a:ext cx="5103812"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3200" b="1">
                <a:latin typeface="楷体" panose="02010609060101010101" pitchFamily="49" charset="-122"/>
                <a:ea typeface="楷体" panose="02010609060101010101" pitchFamily="49" charset="-122"/>
                <a:sym typeface="宋体" panose="02010600030101010101" pitchFamily="2" charset="-122"/>
              </a:rPr>
              <a:t>    </a:t>
            </a:r>
            <a:r>
              <a:rPr lang="zh-CN" altLang="en-US" sz="3200" b="1">
                <a:latin typeface="楷体" panose="02010609060101010101" pitchFamily="49" charset="-122"/>
                <a:ea typeface="楷体" panose="02010609060101010101" pitchFamily="49" charset="-122"/>
                <a:sym typeface="宋体" panose="02010600030101010101" pitchFamily="2" charset="-122"/>
              </a:rPr>
              <a:t>为了打击敌人，什么办法都想出来了，人民的智慧是无穷无尽的。</a:t>
            </a:r>
            <a:endParaRPr lang="zh-CN" altLang="en-US" sz="3200" b="1">
              <a:latin typeface="楷体" panose="02010609060101010101" pitchFamily="49" charset="-122"/>
              <a:ea typeface="楷体" panose="02010609060101010101" pitchFamily="49" charset="-122"/>
              <a:sym typeface="宋体" panose="02010600030101010101" pitchFamily="2" charset="-122"/>
            </a:endParaRPr>
          </a:p>
        </p:txBody>
      </p:sp>
      <p:pic>
        <p:nvPicPr>
          <p:cNvPr id="5" name="图片 4"/>
          <p:cNvPicPr>
            <a:picLocks noChangeAspect="1"/>
          </p:cNvPicPr>
          <p:nvPr/>
        </p:nvPicPr>
        <p:blipFill>
          <a:blip r:embed="rId1" cstate="email">
            <a:lum bright="6000"/>
          </a:blip>
          <a:srcRect r="-707"/>
          <a:stretch>
            <a:fillRect/>
          </a:stretch>
        </p:blipFill>
        <p:spPr bwMode="auto">
          <a:xfrm>
            <a:off x="5791200" y="734378"/>
            <a:ext cx="2633424" cy="2372148"/>
          </a:xfrm>
          <a:prstGeom prst="ellipse">
            <a:avLst/>
          </a:prstGeom>
          <a:effectLst>
            <a:softEdge rad="63500"/>
          </a:effectLst>
        </p:spPr>
      </p:pic>
      <p:sp>
        <p:nvSpPr>
          <p:cNvPr id="6" name="文本框 5"/>
          <p:cNvSpPr txBox="1">
            <a:spLocks noChangeArrowheads="1"/>
          </p:cNvSpPr>
          <p:nvPr/>
        </p:nvSpPr>
        <p:spPr bwMode="auto">
          <a:xfrm>
            <a:off x="687388" y="3274485"/>
            <a:ext cx="67762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3200" b="1">
                <a:solidFill>
                  <a:srgbClr val="FF0000"/>
                </a:solidFill>
                <a:latin typeface="黑体" panose="02010609060101010101" pitchFamily="49" charset="-122"/>
                <a:ea typeface="黑体" panose="02010609060101010101" pitchFamily="49" charset="-122"/>
              </a:rPr>
              <a:t>你能体会到这句话中蕴含的情感吗？</a:t>
            </a:r>
            <a:endParaRPr lang="zh-CN" altLang="en-US" sz="3200" b="1">
              <a:solidFill>
                <a:srgbClr val="FF0000"/>
              </a:solidFill>
              <a:latin typeface="黑体" panose="02010609060101010101" pitchFamily="49" charset="-122"/>
              <a:ea typeface="黑体" panose="02010609060101010101" pitchFamily="49" charset="-122"/>
            </a:endParaRPr>
          </a:p>
        </p:txBody>
      </p:sp>
      <p:grpSp>
        <p:nvGrpSpPr>
          <p:cNvPr id="8" name="组合 7"/>
          <p:cNvGrpSpPr/>
          <p:nvPr/>
        </p:nvGrpSpPr>
        <p:grpSpPr bwMode="auto">
          <a:xfrm>
            <a:off x="779464" y="4419600"/>
            <a:ext cx="7583487" cy="1551517"/>
            <a:chOff x="914400" y="3302381"/>
            <a:chExt cx="7584015" cy="1163272"/>
          </a:xfrm>
        </p:grpSpPr>
        <p:sp>
          <p:nvSpPr>
            <p:cNvPr id="9" name="矩形: 圆角 8"/>
            <p:cNvSpPr/>
            <p:nvPr/>
          </p:nvSpPr>
          <p:spPr>
            <a:xfrm>
              <a:off x="914400" y="3302381"/>
              <a:ext cx="7584015" cy="1163272"/>
            </a:xfrm>
            <a:prstGeom prst="roundRect">
              <a:avLst/>
            </a:prstGeom>
            <a:solidFill>
              <a:srgbClr val="FFFFCC"/>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29702" name="矩形 3"/>
            <p:cNvSpPr>
              <a:spLocks noChangeArrowheads="1"/>
            </p:cNvSpPr>
            <p:nvPr/>
          </p:nvSpPr>
          <p:spPr bwMode="auto">
            <a:xfrm>
              <a:off x="950974" y="3302383"/>
              <a:ext cx="7469529" cy="89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0000"/>
                </a:lnSpc>
              </a:pPr>
              <a:r>
                <a:rPr lang="en-US" altLang="zh-CN" sz="3000" b="1">
                  <a:solidFill>
                    <a:srgbClr val="0000FF"/>
                  </a:solidFill>
                  <a:latin typeface="宋体" panose="02010600030101010101" pitchFamily="2" charset="-122"/>
                  <a:sym typeface="宋体" panose="02010600030101010101" pitchFamily="2" charset="-122"/>
                </a:rPr>
                <a:t>    </a:t>
              </a:r>
              <a:r>
                <a:rPr lang="zh-CN" altLang="zh-CN" sz="3000" b="1">
                  <a:solidFill>
                    <a:srgbClr val="0000FF"/>
                  </a:solidFill>
                  <a:latin typeface="宋体" panose="02010600030101010101" pitchFamily="2" charset="-122"/>
                  <a:sym typeface="宋体" panose="02010600030101010101" pitchFamily="2" charset="-122"/>
                </a:rPr>
                <a:t>这句话从总体上赞扬了冀中人民在对敌斗争中表现出的智慧和才能。</a:t>
              </a:r>
              <a:endParaRPr lang="zh-CN" altLang="en-US" sz="3000">
                <a:solidFill>
                  <a:srgbClr val="0000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circle(in)">
                                      <p:cBhvr>
                                        <p:cTn id="7" dur="700"/>
                                        <p:tgtEl>
                                          <p:spTgt spid="31746"/>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6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7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7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612776" y="1303867"/>
            <a:ext cx="795337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pPr>
            <a:r>
              <a:rPr lang="en-US" altLang="zh-CN" sz="3000" b="1">
                <a:latin typeface="楷体" panose="02010609060101010101" pitchFamily="49" charset="-122"/>
                <a:ea typeface="楷体" panose="02010609060101010101" pitchFamily="49" charset="-122"/>
                <a:sym typeface="宋体" panose="02010600030101010101" pitchFamily="2" charset="-122"/>
              </a:rPr>
              <a:t>    </a:t>
            </a:r>
            <a:r>
              <a:rPr lang="zh-CN" altLang="en-US" sz="3000" b="1">
                <a:latin typeface="楷体" panose="02010609060101010101" pitchFamily="49" charset="-122"/>
                <a:ea typeface="楷体" panose="02010609060101010101" pitchFamily="49" charset="-122"/>
                <a:sym typeface="宋体" panose="02010600030101010101" pitchFamily="2" charset="-122"/>
              </a:rPr>
              <a:t>有了地道战这个斗争方式，敌人毒辣透顶的“扫荡”被粉碎了。冀中平原上的人民不但坚持了生产，还有力地打击了敌人，在我国抗日战争史上留下了惊人的奇迹。</a:t>
            </a:r>
            <a:endParaRPr lang="zh-CN" altLang="en-US" sz="3000" b="1">
              <a:latin typeface="楷体" panose="02010609060101010101" pitchFamily="49" charset="-122"/>
              <a:ea typeface="楷体" panose="02010609060101010101" pitchFamily="49" charset="-122"/>
              <a:sym typeface="宋体" panose="02010600030101010101" pitchFamily="2" charset="-122"/>
            </a:endParaRPr>
          </a:p>
        </p:txBody>
      </p:sp>
      <p:sp>
        <p:nvSpPr>
          <p:cNvPr id="32773" name="文本框 12"/>
          <p:cNvSpPr txBox="1">
            <a:spLocks noChangeArrowheads="1"/>
          </p:cNvSpPr>
          <p:nvPr/>
        </p:nvSpPr>
        <p:spPr bwMode="auto">
          <a:xfrm>
            <a:off x="3624263" y="3856567"/>
            <a:ext cx="27416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00FF"/>
                </a:solidFill>
                <a:latin typeface="宋体" panose="02010600030101010101" pitchFamily="2" charset="-122"/>
              </a:rPr>
              <a:t>·····</a:t>
            </a:r>
            <a:endParaRPr lang="zh-CN" altLang="en-US" sz="3200" b="1">
              <a:solidFill>
                <a:srgbClr val="FF00FF"/>
              </a:solidFill>
              <a:latin typeface="宋体" panose="02010600030101010101" pitchFamily="2" charset="-122"/>
            </a:endParaRPr>
          </a:p>
        </p:txBody>
      </p:sp>
      <p:sp>
        <p:nvSpPr>
          <p:cNvPr id="14" name="文本框 1"/>
          <p:cNvSpPr txBox="1">
            <a:spLocks noChangeArrowheads="1"/>
          </p:cNvSpPr>
          <p:nvPr/>
        </p:nvSpPr>
        <p:spPr bwMode="auto">
          <a:xfrm>
            <a:off x="612776" y="501651"/>
            <a:ext cx="8378825"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0000"/>
              </a:lnSpc>
            </a:pPr>
            <a:r>
              <a:rPr lang="zh-CN" altLang="en-US" sz="3100" b="1" noProof="1">
                <a:solidFill>
                  <a:srgbClr val="0000FF"/>
                </a:solidFill>
                <a:latin typeface="黑体" panose="02010609060101010101" pitchFamily="49" charset="-122"/>
                <a:ea typeface="黑体" panose="02010609060101010101" pitchFamily="49" charset="-122"/>
              </a:rPr>
              <a:t>朗读第</a:t>
            </a:r>
            <a:r>
              <a:rPr lang="zh-CN" altLang="zh-CN" sz="3100" b="1" noProof="1">
                <a:solidFill>
                  <a:srgbClr val="0000FF"/>
                </a:solidFill>
                <a:latin typeface="黑体" panose="02010609060101010101" pitchFamily="49" charset="-122"/>
                <a:ea typeface="黑体" panose="02010609060101010101" pitchFamily="49" charset="-122"/>
              </a:rPr>
              <a:t>8</a:t>
            </a:r>
            <a:r>
              <a:rPr lang="zh-CN" altLang="en-US" sz="3100" b="1" noProof="1">
                <a:solidFill>
                  <a:srgbClr val="0000FF"/>
                </a:solidFill>
                <a:latin typeface="黑体" panose="02010609060101010101" pitchFamily="49" charset="-122"/>
                <a:ea typeface="黑体" panose="02010609060101010101" pitchFamily="49" charset="-122"/>
              </a:rPr>
              <a:t>自然段，理解“惊人的奇迹”的含义。</a:t>
            </a:r>
            <a:endParaRPr lang="zh-CN" altLang="en-US" sz="3100" b="1" noProof="1">
              <a:solidFill>
                <a:srgbClr val="0000FF"/>
              </a:solidFill>
              <a:latin typeface="黑体" panose="02010609060101010101" pitchFamily="49" charset="-122"/>
              <a:ea typeface="黑体" panose="02010609060101010101" pitchFamily="49" charset="-122"/>
            </a:endParaRPr>
          </a:p>
        </p:txBody>
      </p:sp>
      <p:grpSp>
        <p:nvGrpSpPr>
          <p:cNvPr id="7" name="组合 6"/>
          <p:cNvGrpSpPr/>
          <p:nvPr/>
        </p:nvGrpSpPr>
        <p:grpSpPr bwMode="auto">
          <a:xfrm>
            <a:off x="5715001" y="4282018"/>
            <a:ext cx="2771775" cy="2070100"/>
            <a:chOff x="5818838" y="3308273"/>
            <a:chExt cx="2771282" cy="1553064"/>
          </a:xfrm>
        </p:grpSpPr>
        <p:sp>
          <p:nvSpPr>
            <p:cNvPr id="5" name="爆炸形: 14 pt  4"/>
            <p:cNvSpPr/>
            <p:nvPr/>
          </p:nvSpPr>
          <p:spPr>
            <a:xfrm rot="569777">
              <a:off x="5818838" y="3308273"/>
              <a:ext cx="2771282" cy="1553064"/>
            </a:xfrm>
            <a:prstGeom prst="irregularSeal2">
              <a:avLst/>
            </a:prstGeom>
            <a:solidFill>
              <a:srgbClr val="FFE7E5"/>
            </a:solidFill>
            <a:ln>
              <a:solidFill>
                <a:srgbClr val="FFCD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0726" name="矩形 10"/>
            <p:cNvSpPr>
              <a:spLocks noChangeArrowheads="1"/>
            </p:cNvSpPr>
            <p:nvPr/>
          </p:nvSpPr>
          <p:spPr bwMode="auto">
            <a:xfrm>
              <a:off x="6144033" y="3801937"/>
              <a:ext cx="1943121" cy="4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b="1">
                  <a:solidFill>
                    <a:srgbClr val="00B050"/>
                  </a:solidFill>
                  <a:latin typeface="黑体" panose="02010609060101010101" pitchFamily="49" charset="-122"/>
                  <a:ea typeface="黑体" panose="02010609060101010101" pitchFamily="49" charset="-122"/>
                </a:rPr>
                <a:t>照应开头</a:t>
              </a:r>
              <a:endParaRPr lang="zh-CN" altLang="en-US" sz="3200" b="1">
                <a:solidFill>
                  <a:srgbClr val="00B050"/>
                </a:solidFill>
                <a:latin typeface="黑体" panose="02010609060101010101" pitchFamily="49" charset="-122"/>
                <a:ea typeface="黑体" panose="02010609060101010101" pitchFamily="49" charset="-122"/>
              </a:endParaRPr>
            </a:p>
          </p:txBody>
        </p:sp>
      </p:grpSp>
      <p:grpSp>
        <p:nvGrpSpPr>
          <p:cNvPr id="12" name="组合 11"/>
          <p:cNvGrpSpPr/>
          <p:nvPr/>
        </p:nvGrpSpPr>
        <p:grpSpPr bwMode="auto">
          <a:xfrm>
            <a:off x="533400" y="4565651"/>
            <a:ext cx="4891088" cy="1651000"/>
            <a:chOff x="559973" y="3432141"/>
            <a:chExt cx="4892290" cy="1238106"/>
          </a:xfrm>
        </p:grpSpPr>
        <p:sp>
          <p:nvSpPr>
            <p:cNvPr id="10" name="对话气泡: 圆角矩形 9"/>
            <p:cNvSpPr/>
            <p:nvPr/>
          </p:nvSpPr>
          <p:spPr>
            <a:xfrm>
              <a:off x="1658793" y="3467062"/>
              <a:ext cx="3793470" cy="1150803"/>
            </a:xfrm>
            <a:prstGeom prst="wedgeRoundRectCallout">
              <a:avLst>
                <a:gd name="adj1" fmla="val -54880"/>
                <a:gd name="adj2" fmla="val -1150"/>
                <a:gd name="adj3" fmla="val 16667"/>
              </a:avLst>
            </a:prstGeom>
            <a:solidFill>
              <a:srgbClr val="FFFFCC"/>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2776" name="文本框 5"/>
            <p:cNvSpPr txBox="1">
              <a:spLocks noChangeArrowheads="1"/>
            </p:cNvSpPr>
            <p:nvPr/>
          </p:nvSpPr>
          <p:spPr bwMode="auto">
            <a:xfrm>
              <a:off x="1722309" y="3482935"/>
              <a:ext cx="3645796" cy="865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15000"/>
                </a:lnSpc>
                <a:defRPr/>
              </a:pPr>
              <a:r>
                <a:rPr lang="zh-CN" altLang="en-US" sz="3000" b="1" dirty="0">
                  <a:solidFill>
                    <a:srgbClr val="FF0000"/>
                  </a:solidFill>
                  <a:latin typeface="+mj-ea"/>
                  <a:ea typeface="+mj-ea"/>
                  <a:sym typeface="宋体" panose="02010600030101010101" pitchFamily="2" charset="-122"/>
                </a:rPr>
                <a:t>　　如何理解</a:t>
              </a:r>
              <a:r>
                <a:rPr lang="en-US" altLang="zh-CN" sz="3000" b="1" dirty="0">
                  <a:solidFill>
                    <a:srgbClr val="FF0000"/>
                  </a:solidFill>
                  <a:latin typeface="+mj-ea"/>
                  <a:ea typeface="+mj-ea"/>
                  <a:sym typeface="宋体" panose="02010600030101010101" pitchFamily="2" charset="-122"/>
                </a:rPr>
                <a:t>“</a:t>
              </a:r>
              <a:r>
                <a:rPr lang="zh-CN" altLang="en-US" sz="3000" b="1" dirty="0">
                  <a:solidFill>
                    <a:srgbClr val="FF0000"/>
                  </a:solidFill>
                  <a:latin typeface="+mj-ea"/>
                  <a:ea typeface="+mj-ea"/>
                  <a:sym typeface="宋体" panose="02010600030101010101" pitchFamily="2" charset="-122"/>
                </a:rPr>
                <a:t>惊人</a:t>
              </a:r>
              <a:endParaRPr lang="en-US" altLang="zh-CN" sz="3000" b="1" dirty="0">
                <a:solidFill>
                  <a:srgbClr val="FF0000"/>
                </a:solidFill>
                <a:latin typeface="+mj-ea"/>
                <a:ea typeface="+mj-ea"/>
                <a:sym typeface="宋体" panose="02010600030101010101" pitchFamily="2" charset="-122"/>
              </a:endParaRPr>
            </a:p>
            <a:p>
              <a:pPr>
                <a:lnSpc>
                  <a:spcPct val="115000"/>
                </a:lnSpc>
                <a:defRPr/>
              </a:pPr>
              <a:r>
                <a:rPr lang="zh-CN" altLang="en-US" sz="3000" b="1" dirty="0">
                  <a:solidFill>
                    <a:srgbClr val="FF0000"/>
                  </a:solidFill>
                  <a:latin typeface="+mj-ea"/>
                  <a:ea typeface="+mj-ea"/>
                  <a:sym typeface="宋体" panose="02010600030101010101" pitchFamily="2" charset="-122"/>
                </a:rPr>
                <a:t>的奇迹</a:t>
              </a:r>
              <a:r>
                <a:rPr lang="en-US" altLang="zh-CN" sz="3000" b="1" dirty="0">
                  <a:solidFill>
                    <a:srgbClr val="FF0000"/>
                  </a:solidFill>
                  <a:latin typeface="+mj-ea"/>
                  <a:ea typeface="+mj-ea"/>
                  <a:sym typeface="宋体" panose="02010600030101010101" pitchFamily="2" charset="-122"/>
                </a:rPr>
                <a:t>”</a:t>
              </a:r>
              <a:r>
                <a:rPr lang="zh-CN" altLang="en-US" sz="3000" b="1" dirty="0">
                  <a:solidFill>
                    <a:srgbClr val="FF0000"/>
                  </a:solidFill>
                  <a:latin typeface="+mj-ea"/>
                  <a:ea typeface="+mj-ea"/>
                  <a:sym typeface="宋体" panose="02010600030101010101" pitchFamily="2" charset="-122"/>
                </a:rPr>
                <a:t>？</a:t>
              </a:r>
              <a:endParaRPr lang="zh-CN" altLang="zh-CN" sz="3000" b="1" dirty="0">
                <a:solidFill>
                  <a:srgbClr val="FF0000"/>
                </a:solidFill>
                <a:latin typeface="+mj-ea"/>
                <a:ea typeface="+mj-ea"/>
                <a:sym typeface="宋体" panose="02010600030101010101" pitchFamily="2" charset="-122"/>
              </a:endParaRPr>
            </a:p>
          </p:txBody>
        </p:sp>
        <p:pic>
          <p:nvPicPr>
            <p:cNvPr id="30730" name="图片 2" descr="老师1"/>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559973" y="3432141"/>
              <a:ext cx="912839" cy="1238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1" name="直接连接符 10"/>
          <p:cNvCxnSpPr/>
          <p:nvPr/>
        </p:nvCxnSpPr>
        <p:spPr>
          <a:xfrm>
            <a:off x="1498600" y="2048933"/>
            <a:ext cx="6948488"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90564" y="2783417"/>
            <a:ext cx="3616325"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heckerboard(across)">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800"/>
                                        <p:tgtEl>
                                          <p:spTgt spid="11"/>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800"/>
                                        <p:tgtEl>
                                          <p:spTgt spid="19"/>
                                        </p:tgtEl>
                                      </p:cBhvr>
                                    </p:animEffect>
                                  </p:childTnLst>
                                </p:cTn>
                              </p:par>
                            </p:childTnLst>
                          </p:cTn>
                        </p:par>
                        <p:par>
                          <p:cTn id="22" fill="hold">
                            <p:stCondLst>
                              <p:cond delay="2000"/>
                            </p:stCondLst>
                            <p:childTnLst>
                              <p:par>
                                <p:cTn id="23" presetID="26" presetClass="entr" presetSubtype="0" fill="hold" grpId="0" nodeType="afterEffect">
                                  <p:stCondLst>
                                    <p:cond delay="0"/>
                                  </p:stCondLst>
                                  <p:childTnLst>
                                    <p:set>
                                      <p:cBhvr>
                                        <p:cTn id="24" dur="1" fill="hold">
                                          <p:stCondLst>
                                            <p:cond delay="0"/>
                                          </p:stCondLst>
                                        </p:cTn>
                                        <p:tgtEl>
                                          <p:spTgt spid="32773"/>
                                        </p:tgtEl>
                                        <p:attrNameLst>
                                          <p:attrName>style.visibility</p:attrName>
                                        </p:attrNameLst>
                                      </p:cBhvr>
                                      <p:to>
                                        <p:strVal val="visible"/>
                                      </p:to>
                                    </p:set>
                                    <p:animEffect transition="in" filter="wipe(down)">
                                      <p:cBhvr>
                                        <p:cTn id="25" dur="580">
                                          <p:stCondLst>
                                            <p:cond delay="0"/>
                                          </p:stCondLst>
                                        </p:cTn>
                                        <p:tgtEl>
                                          <p:spTgt spid="32773"/>
                                        </p:tgtEl>
                                      </p:cBhvr>
                                    </p:animEffect>
                                    <p:anim calcmode="lin" valueType="num">
                                      <p:cBhvr>
                                        <p:cTn id="26" dur="1820" tmFilter="0,0; 0.14,0.36; 0.43,0.73; 0.71,0.91; 1.0,1.0">
                                          <p:stCondLst>
                                            <p:cond delay="0"/>
                                          </p:stCondLst>
                                        </p:cTn>
                                        <p:tgtEl>
                                          <p:spTgt spid="32773"/>
                                        </p:tgtEl>
                                        <p:attrNameLst>
                                          <p:attrName>ppt_x</p:attrName>
                                        </p:attrNameLst>
                                      </p:cBhvr>
                                      <p:tavLst>
                                        <p:tav tm="0">
                                          <p:val>
                                            <p:strVal val="#ppt_x-0.25"/>
                                          </p:val>
                                        </p:tav>
                                        <p:tav tm="100000">
                                          <p:val>
                                            <p:strVal val="#ppt_x"/>
                                          </p:val>
                                        </p:tav>
                                      </p:tavLst>
                                    </p:anim>
                                    <p:anim calcmode="lin" valueType="num">
                                      <p:cBhvr>
                                        <p:cTn id="27" dur="660" tmFilter="0.0,0.0; 0.25,0.07; 0.50,0.2; 0.75,0.467; 1.0,1.0">
                                          <p:stCondLst>
                                            <p:cond delay="0"/>
                                          </p:stCondLst>
                                        </p:cTn>
                                        <p:tgtEl>
                                          <p:spTgt spid="32773"/>
                                        </p:tgtEl>
                                        <p:attrNameLst>
                                          <p:attrName>ppt_y</p:attrName>
                                        </p:attrNameLst>
                                      </p:cBhvr>
                                      <p:tavLst>
                                        <p:tav tm="0" fmla="#ppt_y-sin(pi*$)/3">
                                          <p:val>
                                            <p:fltVal val="0.5"/>
                                          </p:val>
                                        </p:tav>
                                        <p:tav tm="100000">
                                          <p:val>
                                            <p:fltVal val="1"/>
                                          </p:val>
                                        </p:tav>
                                      </p:tavLst>
                                    </p:anim>
                                    <p:anim calcmode="lin" valueType="num">
                                      <p:cBhvr>
                                        <p:cTn id="28" dur="660" tmFilter="0, 0; 0.125,0.2665; 0.25,0.4; 0.375,0.465; 0.5,0.5;  0.625,0.535; 0.75,0.6; 0.875,0.7335; 1,1">
                                          <p:stCondLst>
                                            <p:cond delay="660"/>
                                          </p:stCondLst>
                                        </p:cTn>
                                        <p:tgtEl>
                                          <p:spTgt spid="32773"/>
                                        </p:tgtEl>
                                        <p:attrNameLst>
                                          <p:attrName>ppt_y</p:attrName>
                                        </p:attrNameLst>
                                      </p:cBhvr>
                                      <p:tavLst>
                                        <p:tav tm="0" fmla="#ppt_y-sin(pi*$)/9">
                                          <p:val>
                                            <p:fltVal val="0"/>
                                          </p:val>
                                        </p:tav>
                                        <p:tav tm="100000">
                                          <p:val>
                                            <p:fltVal val="1"/>
                                          </p:val>
                                        </p:tav>
                                      </p:tavLst>
                                    </p:anim>
                                    <p:anim calcmode="lin" valueType="num">
                                      <p:cBhvr>
                                        <p:cTn id="29" dur="330" tmFilter="0, 0; 0.125,0.2665; 0.25,0.4; 0.375,0.465; 0.5,0.5;  0.625,0.535; 0.75,0.6; 0.875,0.7335; 1,1">
                                          <p:stCondLst>
                                            <p:cond delay="1320"/>
                                          </p:stCondLst>
                                        </p:cTn>
                                        <p:tgtEl>
                                          <p:spTgt spid="32773"/>
                                        </p:tgtEl>
                                        <p:attrNameLst>
                                          <p:attrName>ppt_y</p:attrName>
                                        </p:attrNameLst>
                                      </p:cBhvr>
                                      <p:tavLst>
                                        <p:tav tm="0" fmla="#ppt_y-sin(pi*$)/27">
                                          <p:val>
                                            <p:fltVal val="0"/>
                                          </p:val>
                                        </p:tav>
                                        <p:tav tm="100000">
                                          <p:val>
                                            <p:fltVal val="1"/>
                                          </p:val>
                                        </p:tav>
                                      </p:tavLst>
                                    </p:anim>
                                    <p:anim calcmode="lin" valueType="num">
                                      <p:cBhvr>
                                        <p:cTn id="30" dur="160" tmFilter="0, 0; 0.125,0.2665; 0.25,0.4; 0.375,0.465; 0.5,0.5;  0.625,0.535; 0.75,0.6; 0.875,0.7335; 1,1">
                                          <p:stCondLst>
                                            <p:cond delay="1660"/>
                                          </p:stCondLst>
                                        </p:cTn>
                                        <p:tgtEl>
                                          <p:spTgt spid="32773"/>
                                        </p:tgtEl>
                                        <p:attrNameLst>
                                          <p:attrName>ppt_y</p:attrName>
                                        </p:attrNameLst>
                                      </p:cBhvr>
                                      <p:tavLst>
                                        <p:tav tm="0" fmla="#ppt_y-sin(pi*$)/81">
                                          <p:val>
                                            <p:fltVal val="0"/>
                                          </p:val>
                                        </p:tav>
                                        <p:tav tm="100000">
                                          <p:val>
                                            <p:fltVal val="1"/>
                                          </p:val>
                                        </p:tav>
                                      </p:tavLst>
                                    </p:anim>
                                    <p:animScale>
                                      <p:cBhvr>
                                        <p:cTn id="31" dur="30">
                                          <p:stCondLst>
                                            <p:cond delay="650"/>
                                          </p:stCondLst>
                                        </p:cTn>
                                        <p:tgtEl>
                                          <p:spTgt spid="32773"/>
                                        </p:tgtEl>
                                      </p:cBhvr>
                                      <p:to x="100000" y="60000"/>
                                    </p:animScale>
                                    <p:animScale>
                                      <p:cBhvr>
                                        <p:cTn id="32" dur="170" decel="50000">
                                          <p:stCondLst>
                                            <p:cond delay="680"/>
                                          </p:stCondLst>
                                        </p:cTn>
                                        <p:tgtEl>
                                          <p:spTgt spid="32773"/>
                                        </p:tgtEl>
                                      </p:cBhvr>
                                      <p:to x="100000" y="100000"/>
                                    </p:animScale>
                                    <p:animScale>
                                      <p:cBhvr>
                                        <p:cTn id="33" dur="30">
                                          <p:stCondLst>
                                            <p:cond delay="1310"/>
                                          </p:stCondLst>
                                        </p:cTn>
                                        <p:tgtEl>
                                          <p:spTgt spid="32773"/>
                                        </p:tgtEl>
                                      </p:cBhvr>
                                      <p:to x="100000" y="80000"/>
                                    </p:animScale>
                                    <p:animScale>
                                      <p:cBhvr>
                                        <p:cTn id="34" dur="170" decel="50000">
                                          <p:stCondLst>
                                            <p:cond delay="1340"/>
                                          </p:stCondLst>
                                        </p:cTn>
                                        <p:tgtEl>
                                          <p:spTgt spid="32773"/>
                                        </p:tgtEl>
                                      </p:cBhvr>
                                      <p:to x="100000" y="100000"/>
                                    </p:animScale>
                                    <p:animScale>
                                      <p:cBhvr>
                                        <p:cTn id="35" dur="30">
                                          <p:stCondLst>
                                            <p:cond delay="1640"/>
                                          </p:stCondLst>
                                        </p:cTn>
                                        <p:tgtEl>
                                          <p:spTgt spid="32773"/>
                                        </p:tgtEl>
                                      </p:cBhvr>
                                      <p:to x="100000" y="90000"/>
                                    </p:animScale>
                                    <p:animScale>
                                      <p:cBhvr>
                                        <p:cTn id="36" dur="170" decel="50000">
                                          <p:stCondLst>
                                            <p:cond delay="1670"/>
                                          </p:stCondLst>
                                        </p:cTn>
                                        <p:tgtEl>
                                          <p:spTgt spid="32773"/>
                                        </p:tgtEl>
                                      </p:cBhvr>
                                      <p:to x="100000" y="100000"/>
                                    </p:animScale>
                                    <p:animScale>
                                      <p:cBhvr>
                                        <p:cTn id="37" dur="30">
                                          <p:stCondLst>
                                            <p:cond delay="1810"/>
                                          </p:stCondLst>
                                        </p:cTn>
                                        <p:tgtEl>
                                          <p:spTgt spid="32773"/>
                                        </p:tgtEl>
                                      </p:cBhvr>
                                      <p:to x="100000" y="95000"/>
                                    </p:animScale>
                                    <p:animScale>
                                      <p:cBhvr>
                                        <p:cTn id="38" dur="170" decel="50000">
                                          <p:stCondLst>
                                            <p:cond delay="1830"/>
                                          </p:stCondLst>
                                        </p:cTn>
                                        <p:tgtEl>
                                          <p:spTgt spid="32773"/>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18" presetClass="entr" presetSubtype="6"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strips(downRight)">
                                      <p:cBhvr>
                                        <p:cTn id="43" dur="7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nodeType="click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600"/>
                                        <p:tgtEl>
                                          <p:spTgt spid="7"/>
                                        </p:tgtEl>
                                        <p:attrNameLst>
                                          <p:attrName>ppt_y</p:attrName>
                                        </p:attrNameLst>
                                      </p:cBhvr>
                                      <p:tavLst>
                                        <p:tav tm="0">
                                          <p:val>
                                            <p:strVal val="#ppt_y+#ppt_h*1.125000"/>
                                          </p:val>
                                        </p:tav>
                                        <p:tav tm="100000">
                                          <p:val>
                                            <p:strVal val="#ppt_y"/>
                                          </p:val>
                                        </p:tav>
                                      </p:tavLst>
                                    </p:anim>
                                    <p:animEffect transition="in" filter="wipe(up)">
                                      <p:cBhvr>
                                        <p:cTn id="49" dur="6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77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图片 1"/>
          <p:cNvPicPr>
            <a:picLocks noChangeAspect="1" noChangeArrowheads="1"/>
          </p:cNvPicPr>
          <p:nvPr/>
        </p:nvPicPr>
        <p:blipFill>
          <a:blip r:embed="rId1"/>
          <a:srcRect/>
          <a:stretch>
            <a:fillRect/>
          </a:stretch>
        </p:blipFill>
        <p:spPr bwMode="auto">
          <a:xfrm>
            <a:off x="773113" y="1018117"/>
            <a:ext cx="1924050" cy="5128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bwMode="auto">
          <a:xfrm>
            <a:off x="2822576" y="637118"/>
            <a:ext cx="5527675" cy="5592233"/>
            <a:chOff x="2822475" y="477073"/>
            <a:chExt cx="5527675" cy="4195705"/>
          </a:xfrm>
        </p:grpSpPr>
        <p:pic>
          <p:nvPicPr>
            <p:cNvPr id="31747" name="图片 4"/>
            <p:cNvPicPr>
              <a:picLocks noChangeAspect="1" noChangeArrowheads="1"/>
            </p:cNvPicPr>
            <p:nvPr/>
          </p:nvPicPr>
          <p:blipFill>
            <a:blip r:embed="rId2"/>
            <a:srcRect/>
            <a:stretch>
              <a:fillRect/>
            </a:stretch>
          </p:blipFill>
          <p:spPr bwMode="auto">
            <a:xfrm>
              <a:off x="2822475" y="477073"/>
              <a:ext cx="5527675" cy="4195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文本框 2"/>
            <p:cNvSpPr txBox="1">
              <a:spLocks noChangeArrowheads="1"/>
            </p:cNvSpPr>
            <p:nvPr/>
          </p:nvSpPr>
          <p:spPr bwMode="auto">
            <a:xfrm>
              <a:off x="3227288" y="757238"/>
              <a:ext cx="4830762" cy="214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sz="3000" b="1">
                  <a:solidFill>
                    <a:schemeClr val="bg1"/>
                  </a:solidFill>
                </a:rPr>
                <a:t>        </a:t>
              </a:r>
              <a:r>
                <a:rPr lang="zh-CN" altLang="en-US" sz="3000" b="1">
                  <a:solidFill>
                    <a:schemeClr val="bg1"/>
                  </a:solidFill>
                </a:rPr>
                <a:t>“奇迹”是对冀中人民在战争中表现出来的智慧和能力的高度评价。既坚持生产，又打击敌人，冀中人民</a:t>
              </a:r>
              <a:endParaRPr lang="zh-CN" altLang="en-US" sz="3000" b="1">
                <a:solidFill>
                  <a:schemeClr val="bg1"/>
                </a:solidFill>
              </a:endParaRPr>
            </a:p>
            <a:p>
              <a:pPr>
                <a:lnSpc>
                  <a:spcPct val="120000"/>
                </a:lnSpc>
              </a:pPr>
              <a:r>
                <a:rPr lang="zh-CN" altLang="en-US" sz="3000" b="1">
                  <a:solidFill>
                    <a:schemeClr val="bg1"/>
                  </a:solidFill>
                </a:rPr>
                <a:t>的斗志确实“惊人”。</a:t>
              </a:r>
              <a:endParaRPr lang="zh-CN" altLang="en-US" sz="3000" b="1">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additive="base">
                                        <p:cTn id="7" dur="700"/>
                                        <p:tgtEl>
                                          <p:spTgt spid="33794"/>
                                        </p:tgtEl>
                                        <p:attrNameLst>
                                          <p:attrName>ppt_x</p:attrName>
                                        </p:attrNameLst>
                                      </p:cBhvr>
                                      <p:tavLst>
                                        <p:tav tm="0">
                                          <p:val>
                                            <p:strVal val="#ppt_x-#ppt_w*1.125000"/>
                                          </p:val>
                                        </p:tav>
                                        <p:tav tm="100000">
                                          <p:val>
                                            <p:strVal val="#ppt_x"/>
                                          </p:val>
                                        </p:tav>
                                      </p:tavLst>
                                    </p:anim>
                                    <p:animEffect transition="in" filter="wipe(right)">
                                      <p:cBhvr>
                                        <p:cTn id="8" dur="700"/>
                                        <p:tgtEl>
                                          <p:spTgt spid="33794"/>
                                        </p:tgtEl>
                                      </p:cBhvr>
                                    </p:animEffect>
                                  </p:childTnLst>
                                </p:cTn>
                              </p:par>
                            </p:childTnLst>
                          </p:cTn>
                        </p:par>
                        <p:par>
                          <p:cTn id="9" fill="hold">
                            <p:stCondLst>
                              <p:cond delay="1000"/>
                            </p:stCondLst>
                            <p:childTnLst>
                              <p:par>
                                <p:cTn id="10" presetID="21"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8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1" name="组合 1"/>
          <p:cNvGrpSpPr/>
          <p:nvPr/>
        </p:nvGrpSpPr>
        <p:grpSpPr bwMode="auto">
          <a:xfrm>
            <a:off x="87314" y="143934"/>
            <a:ext cx="2295525" cy="1185333"/>
            <a:chOff x="52599" y="101562"/>
            <a:chExt cx="2295247" cy="887929"/>
          </a:xfrm>
        </p:grpSpPr>
        <p:pic>
          <p:nvPicPr>
            <p:cNvPr id="5122" name="图片 7"/>
            <p:cNvPicPr>
              <a:picLocks noChangeAspect="1" noChangeArrowheads="1"/>
            </p:cNvPicPr>
            <p:nvPr/>
          </p:nvPicPr>
          <p:blipFill>
            <a:blip r:embed="rId1" cstate="email"/>
            <a:srcRect/>
            <a:stretch>
              <a:fillRect/>
            </a:stretch>
          </p:blipFill>
          <p:spPr bwMode="auto">
            <a:xfrm>
              <a:off x="118661" y="115096"/>
              <a:ext cx="1863701" cy="694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8" descr="小天使.png"/>
            <p:cNvPicPr>
              <a:picLocks noChangeAspect="1" noChangeArrowheads="1"/>
            </p:cNvPicPr>
            <p:nvPr/>
          </p:nvPicPr>
          <p:blipFill>
            <a:blip r:embed="rId2" cstate="email"/>
            <a:srcRect/>
            <a:stretch>
              <a:fillRect/>
            </a:stretch>
          </p:blipFill>
          <p:spPr bwMode="auto">
            <a:xfrm>
              <a:off x="1593106" y="101562"/>
              <a:ext cx="754740" cy="88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图片 9"/>
            <p:cNvPicPr>
              <a:picLocks noChangeAspect="1" noChangeArrowheads="1"/>
            </p:cNvPicPr>
            <p:nvPr/>
          </p:nvPicPr>
          <p:blipFill>
            <a:blip r:embed="rId3" cstate="email"/>
            <a:srcRect/>
            <a:stretch>
              <a:fillRect/>
            </a:stretch>
          </p:blipFill>
          <p:spPr bwMode="auto">
            <a:xfrm rot="-463247">
              <a:off x="52599" y="507615"/>
              <a:ext cx="306866" cy="44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文本框 6"/>
            <p:cNvSpPr txBox="1">
              <a:spLocks noChangeArrowheads="1"/>
            </p:cNvSpPr>
            <p:nvPr/>
          </p:nvSpPr>
          <p:spPr bwMode="auto">
            <a:xfrm>
              <a:off x="248272" y="172190"/>
              <a:ext cx="1627172" cy="39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dirty="0">
                  <a:solidFill>
                    <a:srgbClr val="00B0F0"/>
                  </a:solidFill>
                  <a:latin typeface="黑体" panose="02010609060101010101" pitchFamily="49" charset="-122"/>
                  <a:ea typeface="黑体" panose="02010609060101010101" pitchFamily="49" charset="-122"/>
                </a:rPr>
                <a:t>写作背景</a:t>
              </a:r>
              <a:endParaRPr lang="zh-CN" altLang="en-US" sz="2800" b="1" dirty="0">
                <a:solidFill>
                  <a:srgbClr val="00B0F0"/>
                </a:solidFill>
                <a:latin typeface="黑体" panose="02010609060101010101" pitchFamily="49" charset="-122"/>
                <a:ea typeface="黑体" panose="02010609060101010101" pitchFamily="49" charset="-122"/>
              </a:endParaRPr>
            </a:p>
          </p:txBody>
        </p:sp>
      </p:grpSp>
      <p:sp>
        <p:nvSpPr>
          <p:cNvPr id="7" name="文本框 2"/>
          <p:cNvSpPr txBox="1">
            <a:spLocks noChangeArrowheads="1"/>
          </p:cNvSpPr>
          <p:nvPr/>
        </p:nvSpPr>
        <p:spPr bwMode="auto">
          <a:xfrm>
            <a:off x="512763" y="1394884"/>
            <a:ext cx="8204200" cy="3773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15000"/>
              </a:lnSpc>
            </a:pPr>
            <a:r>
              <a:rPr lang="en-US" altLang="zh-CN" sz="2600" dirty="0">
                <a:solidFill>
                  <a:srgbClr val="0000FF"/>
                </a:solidFill>
                <a:latin typeface="楷体" panose="02010609060101010101" pitchFamily="49" charset="-122"/>
                <a:ea typeface="楷体" panose="02010609060101010101" pitchFamily="49" charset="-122"/>
              </a:rPr>
              <a:t>    </a:t>
            </a:r>
            <a:r>
              <a:rPr lang="en-US" altLang="zh-CN" sz="2600" b="1" dirty="0">
                <a:solidFill>
                  <a:srgbClr val="0000FF"/>
                </a:solidFill>
                <a:latin typeface="楷体" panose="02010609060101010101" pitchFamily="49" charset="-122"/>
                <a:ea typeface="楷体" panose="02010609060101010101" pitchFamily="49" charset="-122"/>
              </a:rPr>
              <a:t>1942</a:t>
            </a:r>
            <a:r>
              <a:rPr lang="zh-CN" altLang="en-US" sz="2600" b="1" dirty="0">
                <a:solidFill>
                  <a:srgbClr val="0000FF"/>
                </a:solidFill>
                <a:latin typeface="楷体" panose="02010609060101010101" pitchFamily="49" charset="-122"/>
                <a:ea typeface="楷体" panose="02010609060101010101" pitchFamily="49" charset="-122"/>
              </a:rPr>
              <a:t>年到</a:t>
            </a:r>
            <a:r>
              <a:rPr lang="en-US" altLang="zh-CN" sz="2600" b="1" dirty="0">
                <a:solidFill>
                  <a:srgbClr val="0000FF"/>
                </a:solidFill>
                <a:latin typeface="楷体" panose="02010609060101010101" pitchFamily="49" charset="-122"/>
                <a:ea typeface="楷体" panose="02010609060101010101" pitchFamily="49" charset="-122"/>
              </a:rPr>
              <a:t>1944</a:t>
            </a:r>
            <a:r>
              <a:rPr lang="zh-CN" altLang="en-US" sz="2600" b="1" dirty="0">
                <a:solidFill>
                  <a:srgbClr val="0000FF"/>
                </a:solidFill>
                <a:latin typeface="楷体" panose="02010609060101010101" pitchFamily="49" charset="-122"/>
                <a:ea typeface="楷体" panose="02010609060101010101" pitchFamily="49" charset="-122"/>
              </a:rPr>
              <a:t>年期间，日本帝国主义调集了几十万军队对我国华北敌后抗日根据地进行“大扫荡”，实行野蛮的烧光、杀光、抢光的“三光”政策。日本侵略者们还在铁路和大道的两旁挖了很深的封锁沟，挖出的泥土就用来筑成封锁墙，十里一碉，八里一堡，对抗日根据地实行封锁政策。为了粉碎敌人的“大扫荡”，冀中人民在中国共产党的领导下创造了新的斗争方式</a:t>
            </a:r>
            <a:r>
              <a:rPr lang="en-US" altLang="zh-CN" sz="2600" b="1" dirty="0">
                <a:solidFill>
                  <a:srgbClr val="0000FF"/>
                </a:solidFill>
                <a:latin typeface="黑体" panose="02010609060101010101" pitchFamily="49" charset="-122"/>
                <a:ea typeface="黑体" panose="02010609060101010101" pitchFamily="49" charset="-122"/>
              </a:rPr>
              <a:t>——</a:t>
            </a:r>
            <a:r>
              <a:rPr lang="zh-CN" altLang="en-US" sz="2600" b="1" dirty="0">
                <a:solidFill>
                  <a:srgbClr val="0000FF"/>
                </a:solidFill>
                <a:latin typeface="楷体" panose="02010609060101010101" pitchFamily="49" charset="-122"/>
                <a:ea typeface="楷体" panose="02010609060101010101" pitchFamily="49" charset="-122"/>
              </a:rPr>
              <a:t>地道战，狠狠地打击了敌人。</a:t>
            </a:r>
            <a:endParaRPr lang="en-US" altLang="zh-CN" sz="2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9" name="组合 12"/>
          <p:cNvGrpSpPr/>
          <p:nvPr/>
        </p:nvGrpSpPr>
        <p:grpSpPr bwMode="auto">
          <a:xfrm>
            <a:off x="87314" y="143934"/>
            <a:ext cx="2295525" cy="1185333"/>
            <a:chOff x="52599" y="101562"/>
            <a:chExt cx="2295247" cy="887929"/>
          </a:xfrm>
        </p:grpSpPr>
        <p:pic>
          <p:nvPicPr>
            <p:cNvPr id="32770" name="图片 13"/>
            <p:cNvPicPr>
              <a:picLocks noChangeAspect="1" noChangeArrowheads="1"/>
            </p:cNvPicPr>
            <p:nvPr/>
          </p:nvPicPr>
          <p:blipFill>
            <a:blip r:embed="rId1" cstate="email"/>
            <a:srcRect/>
            <a:stretch>
              <a:fillRect/>
            </a:stretch>
          </p:blipFill>
          <p:spPr bwMode="auto">
            <a:xfrm>
              <a:off x="118661" y="115096"/>
              <a:ext cx="1863701" cy="694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图片 14" descr="小天使.png"/>
            <p:cNvPicPr>
              <a:picLocks noChangeAspect="1" noChangeArrowheads="1"/>
            </p:cNvPicPr>
            <p:nvPr/>
          </p:nvPicPr>
          <p:blipFill>
            <a:blip r:embed="rId2" cstate="email"/>
            <a:srcRect/>
            <a:stretch>
              <a:fillRect/>
            </a:stretch>
          </p:blipFill>
          <p:spPr bwMode="auto">
            <a:xfrm>
              <a:off x="1593106" y="101562"/>
              <a:ext cx="754740" cy="88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图片 15"/>
            <p:cNvPicPr>
              <a:picLocks noChangeAspect="1" noChangeArrowheads="1"/>
            </p:cNvPicPr>
            <p:nvPr/>
          </p:nvPicPr>
          <p:blipFill>
            <a:blip r:embed="rId3" cstate="email"/>
            <a:srcRect/>
            <a:stretch>
              <a:fillRect/>
            </a:stretch>
          </p:blipFill>
          <p:spPr bwMode="auto">
            <a:xfrm rot="-463247">
              <a:off x="52599" y="507615"/>
              <a:ext cx="306866" cy="44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文本框 6"/>
            <p:cNvSpPr txBox="1">
              <a:spLocks noChangeArrowheads="1"/>
            </p:cNvSpPr>
            <p:nvPr/>
          </p:nvSpPr>
          <p:spPr bwMode="auto">
            <a:xfrm>
              <a:off x="240957" y="172190"/>
              <a:ext cx="1627172" cy="39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dirty="0">
                  <a:solidFill>
                    <a:srgbClr val="00B0F0"/>
                  </a:solidFill>
                  <a:latin typeface="黑体" panose="02010609060101010101" pitchFamily="49" charset="-122"/>
                  <a:ea typeface="黑体" panose="02010609060101010101" pitchFamily="49" charset="-122"/>
                </a:rPr>
                <a:t>板书设计</a:t>
              </a:r>
              <a:endParaRPr lang="zh-CN" altLang="en-US" sz="2800" b="1" dirty="0">
                <a:solidFill>
                  <a:srgbClr val="00B0F0"/>
                </a:solidFill>
                <a:latin typeface="黑体" panose="02010609060101010101" pitchFamily="49" charset="-122"/>
                <a:ea typeface="黑体" panose="02010609060101010101" pitchFamily="49" charset="-122"/>
              </a:endParaRPr>
            </a:p>
          </p:txBody>
        </p:sp>
      </p:grpSp>
      <p:sp>
        <p:nvSpPr>
          <p:cNvPr id="7" name="文本框 6"/>
          <p:cNvSpPr txBox="1">
            <a:spLocks noChangeArrowheads="1"/>
          </p:cNvSpPr>
          <p:nvPr/>
        </p:nvSpPr>
        <p:spPr bwMode="auto">
          <a:xfrm>
            <a:off x="1274764" y="1181100"/>
            <a:ext cx="7011987" cy="3831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5000"/>
              </a:lnSpc>
            </a:pPr>
            <a:r>
              <a:rPr lang="zh-CN" altLang="en-US" sz="3000" b="1" dirty="0"/>
              <a:t>产生</a:t>
            </a:r>
            <a:r>
              <a:rPr lang="zh-CN" altLang="en-US" sz="3000" b="1" dirty="0">
                <a:latin typeface="黑体" panose="02010609060101010101" pitchFamily="49" charset="-122"/>
                <a:ea typeface="黑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为了粉碎敌人的“扫荡”</a:t>
            </a:r>
            <a:endParaRPr lang="zh-CN" altLang="en-US" sz="3000" b="1" dirty="0"/>
          </a:p>
          <a:p>
            <a:pPr>
              <a:lnSpc>
                <a:spcPct val="135000"/>
              </a:lnSpc>
            </a:pPr>
            <a:r>
              <a:rPr lang="zh-CN" altLang="en-US" sz="3000" b="1" dirty="0"/>
              <a:t>式样：</a:t>
            </a:r>
            <a:r>
              <a:rPr lang="zh-CN" altLang="en-US" sz="2800" b="1" dirty="0">
                <a:solidFill>
                  <a:srgbClr val="0000FF"/>
                </a:solidFill>
                <a:latin typeface="楷体" panose="02010609060101010101" pitchFamily="49" charset="-122"/>
                <a:ea typeface="楷体" panose="02010609060101010101" pitchFamily="49" charset="-122"/>
              </a:rPr>
              <a:t>地道 地洞 气孔 出口</a:t>
            </a:r>
            <a:endParaRPr lang="zh-CN" altLang="en-US" sz="2800" b="1" dirty="0">
              <a:solidFill>
                <a:srgbClr val="0000FF"/>
              </a:solidFill>
              <a:latin typeface="楷体" panose="02010609060101010101" pitchFamily="49" charset="-122"/>
              <a:ea typeface="楷体" panose="02010609060101010101" pitchFamily="49" charset="-122"/>
            </a:endParaRPr>
          </a:p>
          <a:p>
            <a:pPr>
              <a:lnSpc>
                <a:spcPct val="135000"/>
              </a:lnSpc>
            </a:pPr>
            <a:r>
              <a:rPr lang="zh-CN" altLang="en-US" sz="3000" b="1" dirty="0"/>
              <a:t>打击敌人：</a:t>
            </a:r>
            <a:r>
              <a:rPr lang="zh-CN" altLang="en-US" sz="2800" b="1" dirty="0">
                <a:solidFill>
                  <a:srgbClr val="0000FF"/>
                </a:solidFill>
                <a:latin typeface="楷体" panose="02010609060101010101" pitchFamily="49" charset="-122"/>
                <a:ea typeface="楷体" panose="02010609060101010101" pitchFamily="49" charset="-122"/>
              </a:rPr>
              <a:t>陷坑 岔道 活道 死道</a:t>
            </a:r>
            <a:endParaRPr lang="zh-CN" altLang="en-US" sz="2800" b="1" dirty="0">
              <a:solidFill>
                <a:srgbClr val="0000FF"/>
              </a:solidFill>
              <a:latin typeface="楷体" panose="02010609060101010101" pitchFamily="49" charset="-122"/>
              <a:ea typeface="楷体" panose="02010609060101010101" pitchFamily="49" charset="-122"/>
            </a:endParaRPr>
          </a:p>
          <a:p>
            <a:pPr>
              <a:lnSpc>
                <a:spcPct val="135000"/>
              </a:lnSpc>
            </a:pPr>
            <a:r>
              <a:rPr lang="zh-CN" altLang="en-US" sz="3000" b="1" dirty="0"/>
              <a:t>防备敌袭：</a:t>
            </a:r>
            <a:r>
              <a:rPr lang="zh-CN" altLang="en-US" sz="2800" b="1" dirty="0">
                <a:solidFill>
                  <a:srgbClr val="0000FF"/>
                </a:solidFill>
                <a:latin typeface="楷体" panose="02010609060101010101" pitchFamily="49" charset="-122"/>
                <a:ea typeface="楷体" panose="02010609060101010101" pitchFamily="49" charset="-122"/>
              </a:rPr>
              <a:t>防火攻、防水攻、防毒气攻</a:t>
            </a:r>
            <a:endParaRPr lang="zh-CN" altLang="en-US" sz="3000" b="1" dirty="0"/>
          </a:p>
          <a:p>
            <a:pPr>
              <a:lnSpc>
                <a:spcPct val="135000"/>
              </a:lnSpc>
            </a:pPr>
            <a:r>
              <a:rPr lang="zh-CN" altLang="en-US" sz="3000" b="1" dirty="0"/>
              <a:t>联络自己：</a:t>
            </a:r>
            <a:r>
              <a:rPr lang="zh-CN" altLang="en-US" sz="2800" b="1" dirty="0">
                <a:solidFill>
                  <a:srgbClr val="0000FF"/>
                </a:solidFill>
                <a:latin typeface="楷体" panose="02010609060101010101" pitchFamily="49" charset="-122"/>
                <a:ea typeface="楷体" panose="02010609060101010101" pitchFamily="49" charset="-122"/>
              </a:rPr>
              <a:t>“无线电”“有线电”</a:t>
            </a:r>
            <a:endParaRPr lang="zh-CN" altLang="en-US" sz="3000" b="1" dirty="0"/>
          </a:p>
          <a:p>
            <a:pPr>
              <a:lnSpc>
                <a:spcPct val="135000"/>
              </a:lnSpc>
            </a:pPr>
            <a:r>
              <a:rPr lang="zh-CN" altLang="en-US" sz="3000" b="1" dirty="0"/>
              <a:t>历史意义：</a:t>
            </a:r>
            <a:r>
              <a:rPr lang="zh-CN" altLang="en-US" sz="2800" b="1" dirty="0">
                <a:solidFill>
                  <a:srgbClr val="0000FF"/>
                </a:solidFill>
                <a:latin typeface="楷体" panose="02010609060101010101" pitchFamily="49" charset="-122"/>
                <a:ea typeface="楷体" panose="02010609060101010101" pitchFamily="49" charset="-122"/>
              </a:rPr>
              <a:t>留下了惊人的奇迹</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8" name="文本框 7"/>
          <p:cNvSpPr txBox="1">
            <a:spLocks noChangeArrowheads="1"/>
          </p:cNvSpPr>
          <p:nvPr/>
        </p:nvSpPr>
        <p:spPr bwMode="auto">
          <a:xfrm>
            <a:off x="496888" y="1585384"/>
            <a:ext cx="654050"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400" b="1">
                <a:solidFill>
                  <a:srgbClr val="FF0000"/>
                </a:solidFill>
                <a:latin typeface="黑体" panose="02010609060101010101" pitchFamily="49" charset="-122"/>
                <a:ea typeface="黑体" panose="02010609060101010101" pitchFamily="49" charset="-122"/>
              </a:rPr>
              <a:t>冀中的地道战</a:t>
            </a:r>
            <a:endParaRPr lang="zh-CN" altLang="en-US" sz="3400" b="1">
              <a:solidFill>
                <a:srgbClr val="FF0000"/>
              </a:solidFill>
              <a:latin typeface="黑体" panose="02010609060101010101" pitchFamily="49" charset="-122"/>
              <a:ea typeface="黑体" panose="02010609060101010101" pitchFamily="49" charset="-122"/>
            </a:endParaRPr>
          </a:p>
        </p:txBody>
      </p:sp>
      <p:sp>
        <p:nvSpPr>
          <p:cNvPr id="9" name="左大括号 8"/>
          <p:cNvSpPr/>
          <p:nvPr/>
        </p:nvSpPr>
        <p:spPr>
          <a:xfrm>
            <a:off x="1084264" y="1524001"/>
            <a:ext cx="230187" cy="4457700"/>
          </a:xfrm>
          <a:prstGeom prst="leftBrace">
            <a:avLst>
              <a:gd name="adj1" fmla="val 80725"/>
              <a:gd name="adj2" fmla="val 50000"/>
            </a:avLst>
          </a:prstGeom>
          <a:noFill/>
          <a:ln w="28575" cap="flat" cmpd="sng" algn="ctr">
            <a:solidFill>
              <a:srgbClr val="00B0F0"/>
            </a:solidFill>
            <a:prstDash val="solid"/>
          </a:ln>
          <a:effectLst/>
        </p:spPr>
        <p:txBody>
          <a:bodyPr anchor="ctr"/>
          <a:lstStyle/>
          <a:p>
            <a:pPr algn="ctr" eaLnBrk="0" hangingPunct="0">
              <a:defRPr/>
            </a:pPr>
            <a:endParaRPr lang="zh-CN" altLang="en-US">
              <a:solidFill>
                <a:sysClr val="windowText" lastClr="000000"/>
              </a:solidFill>
              <a:latin typeface="Arial" panose="020B0604020202020204" pitchFamily="34" charset="0"/>
              <a:cs typeface="+mn-ea"/>
            </a:endParaRPr>
          </a:p>
        </p:txBody>
      </p:sp>
      <p:sp>
        <p:nvSpPr>
          <p:cNvPr id="10" name="左大括号 9"/>
          <p:cNvSpPr/>
          <p:nvPr/>
        </p:nvSpPr>
        <p:spPr>
          <a:xfrm rot="10800000">
            <a:off x="7551739" y="1524001"/>
            <a:ext cx="230187" cy="4457700"/>
          </a:xfrm>
          <a:prstGeom prst="leftBrace">
            <a:avLst>
              <a:gd name="adj1" fmla="val 80725"/>
              <a:gd name="adj2" fmla="val 50000"/>
            </a:avLst>
          </a:prstGeom>
          <a:noFill/>
          <a:ln w="28575" cap="flat" cmpd="sng" algn="ctr">
            <a:solidFill>
              <a:srgbClr val="00B0F0"/>
            </a:solidFill>
            <a:prstDash val="solid"/>
          </a:ln>
          <a:effectLst/>
        </p:spPr>
        <p:txBody>
          <a:bodyPr anchor="ctr"/>
          <a:lstStyle/>
          <a:p>
            <a:pPr algn="ctr" eaLnBrk="0" hangingPunct="0">
              <a:defRPr/>
            </a:pPr>
            <a:endParaRPr lang="zh-CN" altLang="en-US">
              <a:solidFill>
                <a:sysClr val="windowText" lastClr="000000"/>
              </a:solidFill>
              <a:latin typeface="Arial" panose="020B0604020202020204" pitchFamily="34" charset="0"/>
              <a:cs typeface="+mn-ea"/>
            </a:endParaRPr>
          </a:p>
        </p:txBody>
      </p:sp>
      <p:grpSp>
        <p:nvGrpSpPr>
          <p:cNvPr id="11" name="组合 10"/>
          <p:cNvGrpSpPr/>
          <p:nvPr/>
        </p:nvGrpSpPr>
        <p:grpSpPr bwMode="auto">
          <a:xfrm>
            <a:off x="7764463" y="2468034"/>
            <a:ext cx="982662" cy="1952943"/>
            <a:chOff x="11617" y="3203"/>
            <a:chExt cx="1549" cy="2307"/>
          </a:xfrm>
        </p:grpSpPr>
        <p:sp>
          <p:nvSpPr>
            <p:cNvPr id="32779" name="文本框 3"/>
            <p:cNvSpPr txBox="1">
              <a:spLocks noChangeArrowheads="1"/>
            </p:cNvSpPr>
            <p:nvPr/>
          </p:nvSpPr>
          <p:spPr bwMode="auto">
            <a:xfrm>
              <a:off x="11617" y="3219"/>
              <a:ext cx="777" cy="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000" b="1">
                  <a:solidFill>
                    <a:srgbClr val="FF00FF"/>
                  </a:solidFill>
                </a:rPr>
                <a:t>无穷智慧</a:t>
              </a:r>
              <a:endParaRPr lang="zh-CN" altLang="en-US" sz="3000" b="1">
                <a:solidFill>
                  <a:srgbClr val="FF00FF"/>
                </a:solidFill>
              </a:endParaRPr>
            </a:p>
          </p:txBody>
        </p:sp>
        <p:sp>
          <p:nvSpPr>
            <p:cNvPr id="32780" name="文本框 6"/>
            <p:cNvSpPr txBox="1">
              <a:spLocks noChangeArrowheads="1"/>
            </p:cNvSpPr>
            <p:nvPr/>
          </p:nvSpPr>
          <p:spPr bwMode="auto">
            <a:xfrm>
              <a:off x="12394" y="3203"/>
              <a:ext cx="772" cy="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000" b="1">
                  <a:solidFill>
                    <a:srgbClr val="FF00FF"/>
                  </a:solidFill>
                  <a:sym typeface="宋体" panose="02010600030101010101" pitchFamily="2" charset="-122"/>
                </a:rPr>
                <a:t>顽强斗志</a:t>
              </a: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290">
                                          <p:stCondLst>
                                            <p:cond delay="0"/>
                                          </p:stCondLst>
                                        </p:cTn>
                                        <p:tgtEl>
                                          <p:spTgt spid="8"/>
                                        </p:tgtEl>
                                      </p:cBhvr>
                                    </p:animEffect>
                                    <p:anim calcmode="lin" valueType="num">
                                      <p:cBhvr>
                                        <p:cTn id="8"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13" dur="13">
                                          <p:stCondLst>
                                            <p:cond delay="325"/>
                                          </p:stCondLst>
                                        </p:cTn>
                                        <p:tgtEl>
                                          <p:spTgt spid="8"/>
                                        </p:tgtEl>
                                      </p:cBhvr>
                                      <p:to x="100000" y="60000"/>
                                    </p:animScale>
                                    <p:animScale>
                                      <p:cBhvr>
                                        <p:cTn id="14" dur="83" decel="50000">
                                          <p:stCondLst>
                                            <p:cond delay="338"/>
                                          </p:stCondLst>
                                        </p:cTn>
                                        <p:tgtEl>
                                          <p:spTgt spid="8"/>
                                        </p:tgtEl>
                                      </p:cBhvr>
                                      <p:to x="100000" y="100000"/>
                                    </p:animScale>
                                    <p:animScale>
                                      <p:cBhvr>
                                        <p:cTn id="15" dur="13">
                                          <p:stCondLst>
                                            <p:cond delay="656"/>
                                          </p:stCondLst>
                                        </p:cTn>
                                        <p:tgtEl>
                                          <p:spTgt spid="8"/>
                                        </p:tgtEl>
                                      </p:cBhvr>
                                      <p:to x="100000" y="80000"/>
                                    </p:animScale>
                                    <p:animScale>
                                      <p:cBhvr>
                                        <p:cTn id="16" dur="83" decel="50000">
                                          <p:stCondLst>
                                            <p:cond delay="669"/>
                                          </p:stCondLst>
                                        </p:cTn>
                                        <p:tgtEl>
                                          <p:spTgt spid="8"/>
                                        </p:tgtEl>
                                      </p:cBhvr>
                                      <p:to x="100000" y="100000"/>
                                    </p:animScale>
                                    <p:animScale>
                                      <p:cBhvr>
                                        <p:cTn id="17" dur="13">
                                          <p:stCondLst>
                                            <p:cond delay="821"/>
                                          </p:stCondLst>
                                        </p:cTn>
                                        <p:tgtEl>
                                          <p:spTgt spid="8"/>
                                        </p:tgtEl>
                                      </p:cBhvr>
                                      <p:to x="100000" y="90000"/>
                                    </p:animScale>
                                    <p:animScale>
                                      <p:cBhvr>
                                        <p:cTn id="18" dur="83" decel="50000">
                                          <p:stCondLst>
                                            <p:cond delay="834"/>
                                          </p:stCondLst>
                                        </p:cTn>
                                        <p:tgtEl>
                                          <p:spTgt spid="8"/>
                                        </p:tgtEl>
                                      </p:cBhvr>
                                      <p:to x="100000" y="100000"/>
                                    </p:animScale>
                                    <p:animScale>
                                      <p:cBhvr>
                                        <p:cTn id="19" dur="13">
                                          <p:stCondLst>
                                            <p:cond delay="904"/>
                                          </p:stCondLst>
                                        </p:cTn>
                                        <p:tgtEl>
                                          <p:spTgt spid="8"/>
                                        </p:tgtEl>
                                      </p:cBhvr>
                                      <p:to x="100000" y="95000"/>
                                    </p:animScale>
                                    <p:animScale>
                                      <p:cBhvr>
                                        <p:cTn id="20" dur="83" decel="50000">
                                          <p:stCondLst>
                                            <p:cond delay="917"/>
                                          </p:stCondLst>
                                        </p:cTn>
                                        <p:tgtEl>
                                          <p:spTgt spid="8"/>
                                        </p:tgtEl>
                                      </p:cBhvr>
                                      <p:to x="100000" y="100000"/>
                                    </p:animScale>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37" presetClass="entr" presetSubtype="0" fill="hold" nodeType="click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Effect transition="in" filter="fade">
                                      <p:cBhvr>
                                        <p:cTn id="29" dur="1000"/>
                                        <p:tgtEl>
                                          <p:spTgt spid="7">
                                            <p:txEl>
                                              <p:pRg st="0" end="0"/>
                                            </p:txEl>
                                          </p:spTgt>
                                        </p:tgtEl>
                                      </p:cBhvr>
                                    </p:animEffect>
                                    <p:anim calcmode="lin" valueType="num">
                                      <p:cBhvr>
                                        <p:cTn id="30"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1" dur="900" decel="100000" fill="hold"/>
                                        <p:tgtEl>
                                          <p:spTgt spid="7">
                                            <p:txEl>
                                              <p:pRg st="0" end="0"/>
                                            </p:txEl>
                                          </p:spTgt>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7">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7" presetClass="entr" presetSubtype="0" fill="hold" nodeType="clickEffect">
                                  <p:stCondLst>
                                    <p:cond delay="0"/>
                                  </p:stCondLst>
                                  <p:childTnLst>
                                    <p:set>
                                      <p:cBhvr>
                                        <p:cTn id="36" dur="1" fill="hold">
                                          <p:stCondLst>
                                            <p:cond delay="0"/>
                                          </p:stCondLst>
                                        </p:cTn>
                                        <p:tgtEl>
                                          <p:spTgt spid="7">
                                            <p:txEl>
                                              <p:pRg st="1" end="1"/>
                                            </p:txEl>
                                          </p:spTgt>
                                        </p:tgtEl>
                                        <p:attrNameLst>
                                          <p:attrName>style.visibility</p:attrName>
                                        </p:attrNameLst>
                                      </p:cBhvr>
                                      <p:to>
                                        <p:strVal val="visible"/>
                                      </p:to>
                                    </p:set>
                                    <p:animEffect transition="in" filter="fade">
                                      <p:cBhvr>
                                        <p:cTn id="37" dur="1000"/>
                                        <p:tgtEl>
                                          <p:spTgt spid="7">
                                            <p:txEl>
                                              <p:pRg st="1" end="1"/>
                                            </p:txEl>
                                          </p:spTgt>
                                        </p:tgtEl>
                                      </p:cBhvr>
                                    </p:animEffect>
                                    <p:anim calcmode="lin" valueType="num">
                                      <p:cBhvr>
                                        <p:cTn id="3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39" dur="900" decel="100000" fill="hold"/>
                                        <p:tgtEl>
                                          <p:spTgt spid="7">
                                            <p:txEl>
                                              <p:pRg st="1" end="1"/>
                                            </p:txEl>
                                          </p:spTgt>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7">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7" presetClass="entr" presetSubtype="0" fill="hold" nodeType="clickEffect">
                                  <p:stCondLst>
                                    <p:cond delay="0"/>
                                  </p:stCondLst>
                                  <p:childTnLst>
                                    <p:set>
                                      <p:cBhvr>
                                        <p:cTn id="44" dur="1" fill="hold">
                                          <p:stCondLst>
                                            <p:cond delay="0"/>
                                          </p:stCondLst>
                                        </p:cTn>
                                        <p:tgtEl>
                                          <p:spTgt spid="7">
                                            <p:txEl>
                                              <p:pRg st="2" end="2"/>
                                            </p:txEl>
                                          </p:spTgt>
                                        </p:tgtEl>
                                        <p:attrNameLst>
                                          <p:attrName>style.visibility</p:attrName>
                                        </p:attrNameLst>
                                      </p:cBhvr>
                                      <p:to>
                                        <p:strVal val="visible"/>
                                      </p:to>
                                    </p:set>
                                    <p:animEffect transition="in" filter="fade">
                                      <p:cBhvr>
                                        <p:cTn id="45" dur="1000"/>
                                        <p:tgtEl>
                                          <p:spTgt spid="7">
                                            <p:txEl>
                                              <p:pRg st="2" end="2"/>
                                            </p:txEl>
                                          </p:spTgt>
                                        </p:tgtEl>
                                      </p:cBhvr>
                                    </p:animEffect>
                                    <p:anim calcmode="lin" valueType="num">
                                      <p:cBhvr>
                                        <p:cTn id="46"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47" dur="900" decel="100000" fill="hold"/>
                                        <p:tgtEl>
                                          <p:spTgt spid="7">
                                            <p:txEl>
                                              <p:pRg st="2" end="2"/>
                                            </p:txEl>
                                          </p:spTgt>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7">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7" presetClass="entr" presetSubtype="0" fill="hold" nodeType="clickEffect">
                                  <p:stCondLst>
                                    <p:cond delay="0"/>
                                  </p:stCondLst>
                                  <p:childTnLst>
                                    <p:set>
                                      <p:cBhvr>
                                        <p:cTn id="52" dur="1" fill="hold">
                                          <p:stCondLst>
                                            <p:cond delay="0"/>
                                          </p:stCondLst>
                                        </p:cTn>
                                        <p:tgtEl>
                                          <p:spTgt spid="7">
                                            <p:txEl>
                                              <p:pRg st="3" end="3"/>
                                            </p:txEl>
                                          </p:spTgt>
                                        </p:tgtEl>
                                        <p:attrNameLst>
                                          <p:attrName>style.visibility</p:attrName>
                                        </p:attrNameLst>
                                      </p:cBhvr>
                                      <p:to>
                                        <p:strVal val="visible"/>
                                      </p:to>
                                    </p:set>
                                    <p:animEffect transition="in" filter="fade">
                                      <p:cBhvr>
                                        <p:cTn id="53" dur="1000"/>
                                        <p:tgtEl>
                                          <p:spTgt spid="7">
                                            <p:txEl>
                                              <p:pRg st="3" end="3"/>
                                            </p:txEl>
                                          </p:spTgt>
                                        </p:tgtEl>
                                      </p:cBhvr>
                                    </p:animEffect>
                                    <p:anim calcmode="lin" valueType="num">
                                      <p:cBhvr>
                                        <p:cTn id="54"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55" dur="900" decel="100000" fill="hold"/>
                                        <p:tgtEl>
                                          <p:spTgt spid="7">
                                            <p:txEl>
                                              <p:pRg st="3" end="3"/>
                                            </p:txEl>
                                          </p:spTgt>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7">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7" presetClass="entr" presetSubtype="0" fill="hold" nodeType="clickEffect">
                                  <p:stCondLst>
                                    <p:cond delay="0"/>
                                  </p:stCondLst>
                                  <p:childTnLst>
                                    <p:set>
                                      <p:cBhvr>
                                        <p:cTn id="60" dur="1" fill="hold">
                                          <p:stCondLst>
                                            <p:cond delay="0"/>
                                          </p:stCondLst>
                                        </p:cTn>
                                        <p:tgtEl>
                                          <p:spTgt spid="7">
                                            <p:txEl>
                                              <p:pRg st="4" end="4"/>
                                            </p:txEl>
                                          </p:spTgt>
                                        </p:tgtEl>
                                        <p:attrNameLst>
                                          <p:attrName>style.visibility</p:attrName>
                                        </p:attrNameLst>
                                      </p:cBhvr>
                                      <p:to>
                                        <p:strVal val="visible"/>
                                      </p:to>
                                    </p:set>
                                    <p:animEffect transition="in" filter="fade">
                                      <p:cBhvr>
                                        <p:cTn id="61" dur="1000"/>
                                        <p:tgtEl>
                                          <p:spTgt spid="7">
                                            <p:txEl>
                                              <p:pRg st="4" end="4"/>
                                            </p:txEl>
                                          </p:spTgt>
                                        </p:tgtEl>
                                      </p:cBhvr>
                                    </p:animEffect>
                                    <p:anim calcmode="lin" valueType="num">
                                      <p:cBhvr>
                                        <p:cTn id="62"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63" dur="900" decel="100000" fill="hold"/>
                                        <p:tgtEl>
                                          <p:spTgt spid="7">
                                            <p:txEl>
                                              <p:pRg st="4" end="4"/>
                                            </p:txEl>
                                          </p:spTgt>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7">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37" presetClass="entr" presetSubtype="0" fill="hold" nodeType="clickEffect">
                                  <p:stCondLst>
                                    <p:cond delay="0"/>
                                  </p:stCondLst>
                                  <p:childTnLst>
                                    <p:set>
                                      <p:cBhvr>
                                        <p:cTn id="68" dur="1" fill="hold">
                                          <p:stCondLst>
                                            <p:cond delay="0"/>
                                          </p:stCondLst>
                                        </p:cTn>
                                        <p:tgtEl>
                                          <p:spTgt spid="7">
                                            <p:txEl>
                                              <p:pRg st="5" end="5"/>
                                            </p:txEl>
                                          </p:spTgt>
                                        </p:tgtEl>
                                        <p:attrNameLst>
                                          <p:attrName>style.visibility</p:attrName>
                                        </p:attrNameLst>
                                      </p:cBhvr>
                                      <p:to>
                                        <p:strVal val="visible"/>
                                      </p:to>
                                    </p:set>
                                    <p:animEffect transition="in" filter="fade">
                                      <p:cBhvr>
                                        <p:cTn id="69" dur="1000"/>
                                        <p:tgtEl>
                                          <p:spTgt spid="7">
                                            <p:txEl>
                                              <p:pRg st="5" end="5"/>
                                            </p:txEl>
                                          </p:spTgt>
                                        </p:tgtEl>
                                      </p:cBhvr>
                                    </p:animEffect>
                                    <p:anim calcmode="lin" valueType="num">
                                      <p:cBhvr>
                                        <p:cTn id="70"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71" dur="900" decel="100000" fill="hold"/>
                                        <p:tgtEl>
                                          <p:spTgt spid="7">
                                            <p:txEl>
                                              <p:pRg st="5" end="5"/>
                                            </p:txEl>
                                          </p:spTgt>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7">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ipe(up)">
                                      <p:cBhvr>
                                        <p:cTn id="77" dur="500"/>
                                        <p:tgtEl>
                                          <p:spTgt spid="10"/>
                                        </p:tgtEl>
                                      </p:cBhvr>
                                    </p:animEffect>
                                  </p:childTnLst>
                                </p:cTn>
                              </p:par>
                            </p:childTnLst>
                          </p:cTn>
                        </p:par>
                        <p:par>
                          <p:cTn id="78" fill="hold">
                            <p:stCondLst>
                              <p:cond delay="500"/>
                            </p:stCondLst>
                            <p:childTnLst>
                              <p:par>
                                <p:cTn id="79" presetID="5" presetClass="entr" presetSubtype="10" fill="hold" nodeType="afterEffect">
                                  <p:stCondLst>
                                    <p:cond delay="0"/>
                                  </p:stCondLst>
                                  <p:childTnLst>
                                    <p:set>
                                      <p:cBhvr>
                                        <p:cTn id="80" dur="1" fill="hold">
                                          <p:stCondLst>
                                            <p:cond delay="0"/>
                                          </p:stCondLst>
                                        </p:cTn>
                                        <p:tgtEl>
                                          <p:spTgt spid="11"/>
                                        </p:tgtEl>
                                        <p:attrNameLst>
                                          <p:attrName>style.visibility</p:attrName>
                                        </p:attrNameLst>
                                      </p:cBhvr>
                                      <p:to>
                                        <p:strVal val="visible"/>
                                      </p:to>
                                    </p:set>
                                    <p:animEffect transition="in" filter="checkerboard(across)">
                                      <p:cBhvr>
                                        <p:cTn id="8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P spid="10"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3" name="组合 12"/>
          <p:cNvGrpSpPr/>
          <p:nvPr/>
        </p:nvGrpSpPr>
        <p:grpSpPr bwMode="auto">
          <a:xfrm>
            <a:off x="87314" y="143934"/>
            <a:ext cx="2295525" cy="1185333"/>
            <a:chOff x="52599" y="101562"/>
            <a:chExt cx="2295247" cy="887929"/>
          </a:xfrm>
        </p:grpSpPr>
        <p:pic>
          <p:nvPicPr>
            <p:cNvPr id="33794" name="图片 13"/>
            <p:cNvPicPr>
              <a:picLocks noChangeAspect="1" noChangeArrowheads="1"/>
            </p:cNvPicPr>
            <p:nvPr/>
          </p:nvPicPr>
          <p:blipFill>
            <a:blip r:embed="rId1" cstate="email"/>
            <a:srcRect/>
            <a:stretch>
              <a:fillRect/>
            </a:stretch>
          </p:blipFill>
          <p:spPr bwMode="auto">
            <a:xfrm>
              <a:off x="118661" y="115096"/>
              <a:ext cx="1863701" cy="694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图片 14" descr="小天使.png"/>
            <p:cNvPicPr>
              <a:picLocks noChangeAspect="1" noChangeArrowheads="1"/>
            </p:cNvPicPr>
            <p:nvPr/>
          </p:nvPicPr>
          <p:blipFill>
            <a:blip r:embed="rId2" cstate="email"/>
            <a:srcRect/>
            <a:stretch>
              <a:fillRect/>
            </a:stretch>
          </p:blipFill>
          <p:spPr bwMode="auto">
            <a:xfrm>
              <a:off x="1593106" y="101562"/>
              <a:ext cx="754740" cy="88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图片 15"/>
            <p:cNvPicPr>
              <a:picLocks noChangeAspect="1" noChangeArrowheads="1"/>
            </p:cNvPicPr>
            <p:nvPr/>
          </p:nvPicPr>
          <p:blipFill>
            <a:blip r:embed="rId3" cstate="email"/>
            <a:srcRect/>
            <a:stretch>
              <a:fillRect/>
            </a:stretch>
          </p:blipFill>
          <p:spPr bwMode="auto">
            <a:xfrm rot="-463247">
              <a:off x="52599" y="507615"/>
              <a:ext cx="306866" cy="44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文本框 6"/>
            <p:cNvSpPr txBox="1">
              <a:spLocks noChangeArrowheads="1"/>
            </p:cNvSpPr>
            <p:nvPr/>
          </p:nvSpPr>
          <p:spPr bwMode="auto">
            <a:xfrm>
              <a:off x="240957" y="172190"/>
              <a:ext cx="1627172" cy="39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dirty="0">
                  <a:solidFill>
                    <a:srgbClr val="00B0F0"/>
                  </a:solidFill>
                  <a:latin typeface="黑体" panose="02010609060101010101" pitchFamily="49" charset="-122"/>
                  <a:ea typeface="黑体" panose="02010609060101010101" pitchFamily="49" charset="-122"/>
                </a:rPr>
                <a:t>课文主题</a:t>
              </a:r>
              <a:endParaRPr lang="zh-CN" altLang="en-US" sz="2800" b="1" dirty="0">
                <a:solidFill>
                  <a:srgbClr val="00B0F0"/>
                </a:solidFill>
                <a:latin typeface="黑体" panose="02010609060101010101" pitchFamily="49" charset="-122"/>
                <a:ea typeface="黑体" panose="02010609060101010101" pitchFamily="49" charset="-122"/>
              </a:endParaRPr>
            </a:p>
          </p:txBody>
        </p:sp>
      </p:grpSp>
      <p:sp>
        <p:nvSpPr>
          <p:cNvPr id="7" name="文本框 6"/>
          <p:cNvSpPr txBox="1">
            <a:spLocks noChangeArrowheads="1"/>
          </p:cNvSpPr>
          <p:nvPr/>
        </p:nvSpPr>
        <p:spPr bwMode="auto">
          <a:xfrm>
            <a:off x="557214" y="1439333"/>
            <a:ext cx="820102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5000"/>
              </a:lnSpc>
              <a:defRPr/>
            </a:pPr>
            <a:r>
              <a:rPr lang="en-US" altLang="zh-CN" sz="3200" b="1" dirty="0">
                <a:latin typeface="+mn-ea"/>
                <a:ea typeface="+mn-ea"/>
                <a:sym typeface="宋体" panose="02010600030101010101" pitchFamily="2" charset="-122"/>
              </a:rPr>
              <a:t>    </a:t>
            </a:r>
            <a:r>
              <a:rPr lang="zh-CN" altLang="zh-CN" sz="3200" b="1" dirty="0">
                <a:latin typeface="+mn-ea"/>
                <a:ea typeface="+mn-ea"/>
                <a:sym typeface="宋体" panose="02010600030101010101" pitchFamily="2" charset="-122"/>
              </a:rPr>
              <a:t>本文记叙了在抗日战争中，冀中地道战的产生、作用以及地道的结构特点，展现了地道战在我国抗日战争史上留下的惊人奇迹，</a:t>
            </a:r>
            <a:r>
              <a:rPr lang="zh-CN" altLang="zh-CN" sz="3200" b="1" dirty="0">
                <a:solidFill>
                  <a:srgbClr val="FF0000"/>
                </a:solidFill>
                <a:latin typeface="+mn-ea"/>
                <a:ea typeface="+mn-ea"/>
                <a:sym typeface="宋体" panose="02010600030101010101" pitchFamily="2" charset="-122"/>
              </a:rPr>
              <a:t>歌颂了我国人民在对敌斗争中表现出来的顽强斗志和无穷无尽的智慧</a:t>
            </a:r>
            <a:r>
              <a:rPr lang="zh-CN" altLang="zh-CN" sz="3200" b="1" dirty="0">
                <a:latin typeface="+mn-ea"/>
                <a:ea typeface="+mn-ea"/>
                <a:sym typeface="宋体" panose="02010600030101010101" pitchFamily="2" charset="-122"/>
              </a:rPr>
              <a:t>。</a:t>
            </a:r>
            <a:endParaRPr lang="zh-CN" altLang="zh-CN" sz="3200" b="1" dirty="0">
              <a:latin typeface="+mn-ea"/>
              <a:ea typeface="+mn-ea"/>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grpId="0" nodeType="afterEffect">
                                  <p:stCondLst>
                                    <p:cond delay="0"/>
                                  </p:stCondLst>
                                  <p:childTnLst>
                                    <p:set>
                                      <p:cBhvr>
                                        <p:cTn id="6" dur="500" fill="hold">
                                          <p:stCondLst>
                                            <p:cond delay="0"/>
                                          </p:stCondLst>
                                        </p:cTn>
                                        <p:tgtEl>
                                          <p:spTgt spid="7"/>
                                        </p:tgtEl>
                                        <p:attrNameLst>
                                          <p:attrName>style.visibility</p:attrName>
                                        </p:attrNameLst>
                                      </p:cBhvr>
                                      <p:to>
                                        <p:strVal val="visible"/>
                                      </p:to>
                                    </p:set>
                                    <p:animEffect transition="in" filter="wheel(8)">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组合 12"/>
          <p:cNvGrpSpPr/>
          <p:nvPr/>
        </p:nvGrpSpPr>
        <p:grpSpPr bwMode="auto">
          <a:xfrm>
            <a:off x="87314" y="143934"/>
            <a:ext cx="2295525" cy="1185333"/>
            <a:chOff x="52599" y="101562"/>
            <a:chExt cx="2295247" cy="887929"/>
          </a:xfrm>
        </p:grpSpPr>
        <p:pic>
          <p:nvPicPr>
            <p:cNvPr id="34818" name="图片 13"/>
            <p:cNvPicPr>
              <a:picLocks noChangeAspect="1" noChangeArrowheads="1"/>
            </p:cNvPicPr>
            <p:nvPr/>
          </p:nvPicPr>
          <p:blipFill>
            <a:blip r:embed="rId1" cstate="email"/>
            <a:srcRect/>
            <a:stretch>
              <a:fillRect/>
            </a:stretch>
          </p:blipFill>
          <p:spPr bwMode="auto">
            <a:xfrm>
              <a:off x="118661" y="115096"/>
              <a:ext cx="1863701" cy="694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图片 14" descr="小天使.png"/>
            <p:cNvPicPr>
              <a:picLocks noChangeAspect="1" noChangeArrowheads="1"/>
            </p:cNvPicPr>
            <p:nvPr/>
          </p:nvPicPr>
          <p:blipFill>
            <a:blip r:embed="rId2" cstate="email"/>
            <a:srcRect/>
            <a:stretch>
              <a:fillRect/>
            </a:stretch>
          </p:blipFill>
          <p:spPr bwMode="auto">
            <a:xfrm>
              <a:off x="1593106" y="101562"/>
              <a:ext cx="754740" cy="88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0" name="图片 15"/>
            <p:cNvPicPr>
              <a:picLocks noChangeAspect="1" noChangeArrowheads="1"/>
            </p:cNvPicPr>
            <p:nvPr/>
          </p:nvPicPr>
          <p:blipFill>
            <a:blip r:embed="rId3" cstate="email"/>
            <a:srcRect/>
            <a:stretch>
              <a:fillRect/>
            </a:stretch>
          </p:blipFill>
          <p:spPr bwMode="auto">
            <a:xfrm rot="-463247">
              <a:off x="52599" y="507615"/>
              <a:ext cx="306866" cy="44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文本框 6"/>
            <p:cNvSpPr txBox="1">
              <a:spLocks noChangeArrowheads="1"/>
            </p:cNvSpPr>
            <p:nvPr/>
          </p:nvSpPr>
          <p:spPr bwMode="auto">
            <a:xfrm>
              <a:off x="240957" y="172190"/>
              <a:ext cx="1627172" cy="39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dirty="0">
                  <a:solidFill>
                    <a:srgbClr val="00B0F0"/>
                  </a:solidFill>
                  <a:latin typeface="黑体" panose="02010609060101010101" pitchFamily="49" charset="-122"/>
                  <a:ea typeface="黑体" panose="02010609060101010101" pitchFamily="49" charset="-122"/>
                </a:rPr>
                <a:t>课堂练习</a:t>
              </a:r>
              <a:endParaRPr lang="zh-CN" altLang="en-US" sz="2800" b="1" dirty="0">
                <a:solidFill>
                  <a:srgbClr val="00B0F0"/>
                </a:solidFill>
                <a:latin typeface="黑体" panose="02010609060101010101" pitchFamily="49" charset="-122"/>
                <a:ea typeface="黑体" panose="02010609060101010101" pitchFamily="49" charset="-122"/>
              </a:endParaRPr>
            </a:p>
          </p:txBody>
        </p:sp>
      </p:grpSp>
      <p:sp>
        <p:nvSpPr>
          <p:cNvPr id="34822" name="文本框 6"/>
          <p:cNvSpPr txBox="1">
            <a:spLocks noChangeArrowheads="1"/>
          </p:cNvSpPr>
          <p:nvPr/>
        </p:nvSpPr>
        <p:spPr bwMode="auto">
          <a:xfrm>
            <a:off x="1512888" y="2015067"/>
            <a:ext cx="81153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noProof="1">
                <a:solidFill>
                  <a:srgbClr val="0000FF"/>
                </a:solidFill>
                <a:latin typeface="宋体" panose="02010600030101010101" pitchFamily="2" charset="-122"/>
              </a:rPr>
              <a:t>侵略（     ）     碉堡</a:t>
            </a:r>
            <a:r>
              <a:rPr lang="zh-CN" altLang="en-US" sz="3200" b="1" noProof="1">
                <a:solidFill>
                  <a:srgbClr val="0000FF"/>
                </a:solidFill>
                <a:latin typeface="宋体" panose="02010600030101010101" pitchFamily="2" charset="-122"/>
                <a:sym typeface="+mn-ea"/>
              </a:rPr>
              <a:t>（      ）</a:t>
            </a:r>
            <a:endParaRPr lang="zh-CN" altLang="zh-CN" sz="3200" b="1" noProof="1">
              <a:solidFill>
                <a:srgbClr val="0000FF"/>
              </a:solidFill>
              <a:latin typeface="宋体" panose="02010600030101010101" pitchFamily="2" charset="-122"/>
              <a:sym typeface="+mn-ea"/>
            </a:endParaRPr>
          </a:p>
          <a:p>
            <a:pPr>
              <a:lnSpc>
                <a:spcPct val="150000"/>
              </a:lnSpc>
            </a:pPr>
            <a:r>
              <a:rPr lang="zh-CN" altLang="en-US" sz="3200" b="1" noProof="1">
                <a:solidFill>
                  <a:srgbClr val="0000FF"/>
                </a:solidFill>
                <a:latin typeface="宋体" panose="02010600030101010101" pitchFamily="2" charset="-122"/>
              </a:rPr>
              <a:t>任丘</a:t>
            </a:r>
            <a:r>
              <a:rPr lang="zh-CN" altLang="en-US" sz="3200" b="1" noProof="1">
                <a:solidFill>
                  <a:srgbClr val="0000FF"/>
                </a:solidFill>
                <a:latin typeface="宋体" panose="02010600030101010101" pitchFamily="2" charset="-122"/>
                <a:sym typeface="+mn-ea"/>
              </a:rPr>
              <a:t>（     ）     妨碍（      ）</a:t>
            </a:r>
            <a:endParaRPr lang="zh-CN" altLang="zh-CN" sz="3200" b="1" noProof="1">
              <a:solidFill>
                <a:srgbClr val="0000FF"/>
              </a:solidFill>
              <a:latin typeface="宋体" panose="02010600030101010101" pitchFamily="2" charset="-122"/>
              <a:sym typeface="+mn-ea"/>
            </a:endParaRPr>
          </a:p>
          <a:p>
            <a:pPr>
              <a:lnSpc>
                <a:spcPct val="150000"/>
              </a:lnSpc>
            </a:pPr>
            <a:r>
              <a:rPr lang="zh-CN" altLang="en-US" sz="3200" b="1" noProof="1">
                <a:solidFill>
                  <a:srgbClr val="0000FF"/>
                </a:solidFill>
                <a:latin typeface="宋体" panose="02010600030101010101" pitchFamily="2" charset="-122"/>
              </a:rPr>
              <a:t>堡垒</a:t>
            </a:r>
            <a:r>
              <a:rPr lang="zh-CN" altLang="en-US" sz="3200" b="1" noProof="1">
                <a:solidFill>
                  <a:srgbClr val="0000FF"/>
                </a:solidFill>
                <a:latin typeface="宋体" panose="02010600030101010101" pitchFamily="2" charset="-122"/>
                <a:sym typeface="+mn-ea"/>
              </a:rPr>
              <a:t>（     ）     陷坑（      ）</a:t>
            </a:r>
            <a:endParaRPr lang="zh-CN" altLang="zh-CN" sz="3200" b="1" noProof="1">
              <a:solidFill>
                <a:srgbClr val="0000FF"/>
              </a:solidFill>
              <a:latin typeface="宋体" panose="02010600030101010101" pitchFamily="2" charset="-122"/>
              <a:sym typeface="+mn-ea"/>
            </a:endParaRPr>
          </a:p>
          <a:p>
            <a:pPr>
              <a:lnSpc>
                <a:spcPct val="150000"/>
              </a:lnSpc>
            </a:pPr>
            <a:r>
              <a:rPr lang="zh-CN" altLang="en-US" sz="3200" b="1" noProof="1">
                <a:solidFill>
                  <a:srgbClr val="0000FF"/>
                </a:solidFill>
                <a:latin typeface="宋体" panose="02010600030101010101" pitchFamily="2" charset="-122"/>
                <a:sym typeface="+mn-ea"/>
              </a:rPr>
              <a:t>岔道（     ）     拐弯（      ）</a:t>
            </a:r>
            <a:endParaRPr lang="zh-CN" altLang="zh-CN" sz="3200" b="1" noProof="1">
              <a:solidFill>
                <a:srgbClr val="0000FF"/>
              </a:solidFill>
              <a:latin typeface="宋体" panose="02010600030101010101" pitchFamily="2" charset="-122"/>
              <a:sym typeface="+mn-ea"/>
            </a:endParaRPr>
          </a:p>
        </p:txBody>
      </p:sp>
      <p:sp>
        <p:nvSpPr>
          <p:cNvPr id="34823" name="文本框 3"/>
          <p:cNvSpPr txBox="1">
            <a:spLocks noChangeArrowheads="1"/>
          </p:cNvSpPr>
          <p:nvPr/>
        </p:nvSpPr>
        <p:spPr bwMode="auto">
          <a:xfrm>
            <a:off x="1919289" y="2654300"/>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FF00FF"/>
                </a:solidFill>
                <a:latin typeface="宋体" panose="02010600030101010101" pitchFamily="2" charset="-122"/>
                <a:sym typeface="宋体" panose="02010600030101010101" pitchFamily="2" charset="-122"/>
              </a:rPr>
              <a:t>·</a:t>
            </a:r>
            <a:endParaRPr lang="zh-CN" altLang="en-US" dirty="0"/>
          </a:p>
        </p:txBody>
      </p:sp>
      <p:sp>
        <p:nvSpPr>
          <p:cNvPr id="9" name="文本框 8"/>
          <p:cNvSpPr txBox="1">
            <a:spLocks noChangeArrowheads="1"/>
          </p:cNvSpPr>
          <p:nvPr/>
        </p:nvSpPr>
        <p:spPr bwMode="auto">
          <a:xfrm>
            <a:off x="2913063" y="2148418"/>
            <a:ext cx="8050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FF0000"/>
                </a:solidFill>
                <a:latin typeface="宋体" panose="02010600030101010101" pitchFamily="2" charset="-122"/>
              </a:rPr>
              <a:t>lüè</a:t>
            </a:r>
            <a:endParaRPr lang="en-US" altLang="zh-CN" sz="3200" b="1">
              <a:solidFill>
                <a:srgbClr val="FF0000"/>
              </a:solidFill>
              <a:latin typeface="宋体" panose="02010600030101010101" pitchFamily="2" charset="-122"/>
            </a:endParaRPr>
          </a:p>
        </p:txBody>
      </p:sp>
      <p:sp>
        <p:nvSpPr>
          <p:cNvPr id="10" name="文本框 9"/>
          <p:cNvSpPr txBox="1">
            <a:spLocks noChangeArrowheads="1"/>
          </p:cNvSpPr>
          <p:nvPr/>
        </p:nvSpPr>
        <p:spPr bwMode="auto">
          <a:xfrm>
            <a:off x="6616700" y="2148418"/>
            <a:ext cx="1011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FF0000"/>
                </a:solidFill>
                <a:latin typeface="宋体" panose="02010600030101010101" pitchFamily="2" charset="-122"/>
              </a:rPr>
              <a:t>diāo</a:t>
            </a:r>
            <a:endParaRPr lang="en-US" altLang="zh-CN" sz="3200" b="1">
              <a:solidFill>
                <a:srgbClr val="FF0000"/>
              </a:solidFill>
              <a:latin typeface="宋体" panose="02010600030101010101" pitchFamily="2" charset="-122"/>
            </a:endParaRPr>
          </a:p>
        </p:txBody>
      </p:sp>
      <p:sp>
        <p:nvSpPr>
          <p:cNvPr id="11" name="文本框 10"/>
          <p:cNvSpPr txBox="1">
            <a:spLocks noChangeArrowheads="1"/>
          </p:cNvSpPr>
          <p:nvPr/>
        </p:nvSpPr>
        <p:spPr bwMode="auto">
          <a:xfrm>
            <a:off x="2913063" y="3115733"/>
            <a:ext cx="8050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FF0000"/>
                </a:solidFill>
                <a:latin typeface="宋体" panose="02010600030101010101" pitchFamily="2" charset="-122"/>
              </a:rPr>
              <a:t>qiū</a:t>
            </a:r>
            <a:endParaRPr lang="en-US" altLang="zh-CN" sz="3200" b="1">
              <a:solidFill>
                <a:srgbClr val="FF0000"/>
              </a:solidFill>
              <a:latin typeface="宋体" panose="02010600030101010101" pitchFamily="2" charset="-122"/>
            </a:endParaRPr>
          </a:p>
        </p:txBody>
      </p:sp>
      <p:sp>
        <p:nvSpPr>
          <p:cNvPr id="12" name="文本框 11"/>
          <p:cNvSpPr txBox="1">
            <a:spLocks noChangeArrowheads="1"/>
          </p:cNvSpPr>
          <p:nvPr/>
        </p:nvSpPr>
        <p:spPr bwMode="auto">
          <a:xfrm>
            <a:off x="6616700" y="3115734"/>
            <a:ext cx="1011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FF0000"/>
                </a:solidFill>
                <a:latin typeface="宋体" panose="02010600030101010101" pitchFamily="2" charset="-122"/>
              </a:rPr>
              <a:t>fán</a:t>
            </a:r>
            <a:r>
              <a:rPr lang="zh-CN" altLang="en-US" sz="3200" b="1">
                <a:solidFill>
                  <a:srgbClr val="FF0000"/>
                </a:solidFill>
                <a:latin typeface="宋体" panose="02010600030101010101" pitchFamily="2" charset="-122"/>
                <a:sym typeface="宋体" panose="02010600030101010101" pitchFamily="2" charset="-122"/>
              </a:rPr>
              <a:t>ɡ</a:t>
            </a:r>
            <a:endParaRPr lang="en-US" altLang="zh-CN" sz="3200" b="1">
              <a:solidFill>
                <a:srgbClr val="FF0000"/>
              </a:solidFill>
              <a:latin typeface="宋体" panose="02010600030101010101" pitchFamily="2" charset="-122"/>
            </a:endParaRPr>
          </a:p>
        </p:txBody>
      </p:sp>
      <p:sp>
        <p:nvSpPr>
          <p:cNvPr id="13" name="文本框 12"/>
          <p:cNvSpPr txBox="1">
            <a:spLocks noChangeArrowheads="1"/>
          </p:cNvSpPr>
          <p:nvPr/>
        </p:nvSpPr>
        <p:spPr bwMode="auto">
          <a:xfrm>
            <a:off x="2913064" y="4080934"/>
            <a:ext cx="1011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FF0000"/>
                </a:solidFill>
                <a:latin typeface="宋体" panose="02010600030101010101" pitchFamily="2" charset="-122"/>
              </a:rPr>
              <a:t>lěi </a:t>
            </a:r>
            <a:endParaRPr lang="en-US" altLang="zh-CN" sz="3200" b="1">
              <a:solidFill>
                <a:srgbClr val="FF0000"/>
              </a:solidFill>
              <a:latin typeface="宋体" panose="02010600030101010101" pitchFamily="2" charset="-122"/>
            </a:endParaRPr>
          </a:p>
        </p:txBody>
      </p:sp>
      <p:sp>
        <p:nvSpPr>
          <p:cNvPr id="14" name="文本框 13"/>
          <p:cNvSpPr txBox="1">
            <a:spLocks noChangeArrowheads="1"/>
          </p:cNvSpPr>
          <p:nvPr/>
        </p:nvSpPr>
        <p:spPr bwMode="auto">
          <a:xfrm>
            <a:off x="6616700" y="4080934"/>
            <a:ext cx="12186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FF0000"/>
                </a:solidFill>
                <a:latin typeface="宋体" panose="02010600030101010101" pitchFamily="2" charset="-122"/>
                <a:sym typeface="宋体" panose="02010600030101010101" pitchFamily="2" charset="-122"/>
              </a:rPr>
              <a:t>xiàn </a:t>
            </a:r>
            <a:endParaRPr lang="en-US" altLang="zh-CN" sz="3200" b="1">
              <a:solidFill>
                <a:srgbClr val="FF0000"/>
              </a:solidFill>
              <a:latin typeface="宋体" panose="02010600030101010101" pitchFamily="2" charset="-122"/>
            </a:endParaRPr>
          </a:p>
        </p:txBody>
      </p:sp>
      <p:sp>
        <p:nvSpPr>
          <p:cNvPr id="15" name="文本框 14"/>
          <p:cNvSpPr txBox="1">
            <a:spLocks noChangeArrowheads="1"/>
          </p:cNvSpPr>
          <p:nvPr/>
        </p:nvSpPr>
        <p:spPr bwMode="auto">
          <a:xfrm>
            <a:off x="2913063" y="5092700"/>
            <a:ext cx="8050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FF0000"/>
                </a:solidFill>
                <a:latin typeface="宋体" panose="02010600030101010101" pitchFamily="2" charset="-122"/>
              </a:rPr>
              <a:t>chà</a:t>
            </a:r>
            <a:endParaRPr lang="zh-CN" altLang="en-US" sz="3200" b="1">
              <a:solidFill>
                <a:srgbClr val="FF0000"/>
              </a:solidFill>
              <a:latin typeface="宋体" panose="02010600030101010101" pitchFamily="2" charset="-122"/>
              <a:sym typeface="宋体" panose="02010600030101010101" pitchFamily="2" charset="-122"/>
            </a:endParaRPr>
          </a:p>
        </p:txBody>
      </p:sp>
      <p:sp>
        <p:nvSpPr>
          <p:cNvPr id="16" name="文本框 15"/>
          <p:cNvSpPr txBox="1">
            <a:spLocks noChangeArrowheads="1"/>
          </p:cNvSpPr>
          <p:nvPr/>
        </p:nvSpPr>
        <p:spPr bwMode="auto">
          <a:xfrm>
            <a:off x="6616700" y="5092701"/>
            <a:ext cx="1011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FF0000"/>
                </a:solidFill>
                <a:latin typeface="宋体" panose="02010600030101010101" pitchFamily="2" charset="-122"/>
                <a:sym typeface="宋体" panose="02010600030101010101" pitchFamily="2" charset="-122"/>
              </a:rPr>
              <a:t>ɡ</a:t>
            </a:r>
            <a:r>
              <a:rPr lang="en-US" altLang="zh-CN" sz="3200" b="1">
                <a:solidFill>
                  <a:srgbClr val="FF0000"/>
                </a:solidFill>
                <a:latin typeface="宋体" panose="02010600030101010101" pitchFamily="2" charset="-122"/>
                <a:sym typeface="宋体" panose="02010600030101010101" pitchFamily="2" charset="-122"/>
              </a:rPr>
              <a:t>uǎi</a:t>
            </a:r>
            <a:endParaRPr lang="en-US" altLang="zh-CN" sz="3200" b="1">
              <a:solidFill>
                <a:srgbClr val="FF0000"/>
              </a:solidFill>
              <a:latin typeface="宋体" panose="02010600030101010101" pitchFamily="2" charset="-122"/>
              <a:sym typeface="宋体" panose="02010600030101010101" pitchFamily="2" charset="-122"/>
            </a:endParaRPr>
          </a:p>
        </p:txBody>
      </p:sp>
      <p:sp>
        <p:nvSpPr>
          <p:cNvPr id="34832" name="文本框 3"/>
          <p:cNvSpPr txBox="1">
            <a:spLocks noChangeArrowheads="1"/>
          </p:cNvSpPr>
          <p:nvPr/>
        </p:nvSpPr>
        <p:spPr bwMode="auto">
          <a:xfrm>
            <a:off x="5230814" y="2654300"/>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FF00FF"/>
                </a:solidFill>
                <a:latin typeface="宋体" panose="02010600030101010101" pitchFamily="2" charset="-122"/>
                <a:sym typeface="宋体" panose="02010600030101010101" pitchFamily="2" charset="-122"/>
              </a:rPr>
              <a:t>·</a:t>
            </a:r>
            <a:endParaRPr lang="zh-CN" altLang="en-US"/>
          </a:p>
        </p:txBody>
      </p:sp>
      <p:sp>
        <p:nvSpPr>
          <p:cNvPr id="34833" name="文本框 3"/>
          <p:cNvSpPr txBox="1">
            <a:spLocks noChangeArrowheads="1"/>
          </p:cNvSpPr>
          <p:nvPr/>
        </p:nvSpPr>
        <p:spPr bwMode="auto">
          <a:xfrm>
            <a:off x="1919289" y="3699933"/>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FF00FF"/>
                </a:solidFill>
                <a:latin typeface="宋体" panose="02010600030101010101" pitchFamily="2" charset="-122"/>
                <a:sym typeface="宋体" panose="02010600030101010101" pitchFamily="2" charset="-122"/>
              </a:rPr>
              <a:t>·</a:t>
            </a:r>
            <a:endParaRPr lang="zh-CN" altLang="en-US"/>
          </a:p>
        </p:txBody>
      </p:sp>
      <p:sp>
        <p:nvSpPr>
          <p:cNvPr id="34834" name="文本框 3"/>
          <p:cNvSpPr txBox="1">
            <a:spLocks noChangeArrowheads="1"/>
          </p:cNvSpPr>
          <p:nvPr/>
        </p:nvSpPr>
        <p:spPr bwMode="auto">
          <a:xfrm>
            <a:off x="5230814" y="3699933"/>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FF00FF"/>
                </a:solidFill>
                <a:latin typeface="宋体" panose="02010600030101010101" pitchFamily="2" charset="-122"/>
                <a:sym typeface="宋体" panose="02010600030101010101" pitchFamily="2" charset="-122"/>
              </a:rPr>
              <a:t>·</a:t>
            </a:r>
            <a:endParaRPr lang="zh-CN" altLang="en-US"/>
          </a:p>
        </p:txBody>
      </p:sp>
      <p:sp>
        <p:nvSpPr>
          <p:cNvPr id="34835" name="文本框 3"/>
          <p:cNvSpPr txBox="1">
            <a:spLocks noChangeArrowheads="1"/>
          </p:cNvSpPr>
          <p:nvPr/>
        </p:nvSpPr>
        <p:spPr bwMode="auto">
          <a:xfrm>
            <a:off x="1919289" y="4665133"/>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FF00FF"/>
                </a:solidFill>
                <a:latin typeface="宋体" panose="02010600030101010101" pitchFamily="2" charset="-122"/>
                <a:sym typeface="宋体" panose="02010600030101010101" pitchFamily="2" charset="-122"/>
              </a:rPr>
              <a:t>·</a:t>
            </a:r>
            <a:endParaRPr lang="zh-CN" altLang="en-US"/>
          </a:p>
        </p:txBody>
      </p:sp>
      <p:sp>
        <p:nvSpPr>
          <p:cNvPr id="34836" name="文本框 3"/>
          <p:cNvSpPr txBox="1">
            <a:spLocks noChangeArrowheads="1"/>
          </p:cNvSpPr>
          <p:nvPr/>
        </p:nvSpPr>
        <p:spPr bwMode="auto">
          <a:xfrm>
            <a:off x="5229226" y="4665133"/>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FF00FF"/>
                </a:solidFill>
                <a:latin typeface="宋体" panose="02010600030101010101" pitchFamily="2" charset="-122"/>
                <a:sym typeface="宋体" panose="02010600030101010101" pitchFamily="2" charset="-122"/>
              </a:rPr>
              <a:t>·</a:t>
            </a:r>
            <a:endParaRPr lang="zh-CN" altLang="en-US"/>
          </a:p>
        </p:txBody>
      </p:sp>
      <p:sp>
        <p:nvSpPr>
          <p:cNvPr id="34837" name="文本框 3"/>
          <p:cNvSpPr txBox="1">
            <a:spLocks noChangeArrowheads="1"/>
          </p:cNvSpPr>
          <p:nvPr/>
        </p:nvSpPr>
        <p:spPr bwMode="auto">
          <a:xfrm>
            <a:off x="1525589" y="5672667"/>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FF00FF"/>
                </a:solidFill>
                <a:latin typeface="宋体" panose="02010600030101010101" pitchFamily="2" charset="-122"/>
                <a:sym typeface="宋体" panose="02010600030101010101" pitchFamily="2" charset="-122"/>
              </a:rPr>
              <a:t>·</a:t>
            </a:r>
            <a:endParaRPr lang="zh-CN" altLang="en-US"/>
          </a:p>
        </p:txBody>
      </p:sp>
      <p:sp>
        <p:nvSpPr>
          <p:cNvPr id="34838" name="文本框 3"/>
          <p:cNvSpPr txBox="1">
            <a:spLocks noChangeArrowheads="1"/>
          </p:cNvSpPr>
          <p:nvPr/>
        </p:nvSpPr>
        <p:spPr bwMode="auto">
          <a:xfrm>
            <a:off x="5230814" y="5672667"/>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FF00FF"/>
                </a:solidFill>
                <a:latin typeface="宋体" panose="02010600030101010101" pitchFamily="2" charset="-122"/>
                <a:sym typeface="宋体" panose="02010600030101010101" pitchFamily="2" charset="-122"/>
              </a:rPr>
              <a:t>·</a:t>
            </a:r>
            <a:endParaRPr lang="zh-CN" altLang="en-US"/>
          </a:p>
        </p:txBody>
      </p:sp>
      <p:sp>
        <p:nvSpPr>
          <p:cNvPr id="34839" name="文本框 24"/>
          <p:cNvSpPr txBox="1">
            <a:spLocks noChangeArrowheads="1"/>
          </p:cNvSpPr>
          <p:nvPr/>
        </p:nvSpPr>
        <p:spPr bwMode="auto">
          <a:xfrm>
            <a:off x="719138" y="1098551"/>
            <a:ext cx="55229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noProof="1">
                <a:latin typeface="黑体" panose="02010609060101010101" pitchFamily="49" charset="-122"/>
                <a:ea typeface="黑体" panose="02010609060101010101" pitchFamily="49" charset="-122"/>
              </a:rPr>
              <a:t>一、给下列加点的字注音。</a:t>
            </a:r>
            <a:endParaRPr lang="zh-CN" altLang="en-US" sz="3200" b="1" noProof="1">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框 14"/>
          <p:cNvSpPr txBox="1">
            <a:spLocks noChangeArrowheads="1"/>
          </p:cNvSpPr>
          <p:nvPr/>
        </p:nvSpPr>
        <p:spPr bwMode="auto">
          <a:xfrm>
            <a:off x="2157413" y="1515534"/>
            <a:ext cx="6248400" cy="171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400" b="1" noProof="1">
                <a:solidFill>
                  <a:srgbClr val="0000FF"/>
                </a:solidFill>
                <a:latin typeface="宋体" panose="02010600030101010101" pitchFamily="2" charset="-122"/>
              </a:rPr>
              <a:t>侵（     ）     碉</a:t>
            </a:r>
            <a:r>
              <a:rPr lang="zh-CN" altLang="en-US" sz="3400" b="1" noProof="1">
                <a:solidFill>
                  <a:srgbClr val="0000FF"/>
                </a:solidFill>
                <a:latin typeface="宋体" panose="02010600030101010101" pitchFamily="2" charset="-122"/>
                <a:sym typeface="+mn-ea"/>
              </a:rPr>
              <a:t>（     ）</a:t>
            </a:r>
            <a:endParaRPr lang="zh-CN" altLang="en-US" sz="3400" b="1" noProof="1">
              <a:solidFill>
                <a:srgbClr val="0000FF"/>
              </a:solidFill>
              <a:latin typeface="宋体" panose="02010600030101010101" pitchFamily="2" charset="-122"/>
              <a:sym typeface="+mn-ea"/>
            </a:endParaRPr>
          </a:p>
          <a:p>
            <a:pPr>
              <a:lnSpc>
                <a:spcPct val="150000"/>
              </a:lnSpc>
              <a:spcBef>
                <a:spcPts val="400"/>
              </a:spcBef>
            </a:pPr>
            <a:r>
              <a:rPr lang="zh-CN" altLang="en-US" sz="3400" b="1" noProof="1">
                <a:solidFill>
                  <a:srgbClr val="0000FF"/>
                </a:solidFill>
                <a:latin typeface="宋体" panose="02010600030101010101" pitchFamily="2" charset="-122"/>
                <a:sym typeface="+mn-ea"/>
              </a:rPr>
              <a:t>浸（     ）     调（     ）</a:t>
            </a:r>
            <a:endParaRPr lang="zh-CN" altLang="en-US" sz="3400" b="1" noProof="1">
              <a:solidFill>
                <a:srgbClr val="0000FF"/>
              </a:solidFill>
              <a:latin typeface="宋体" panose="02010600030101010101" pitchFamily="2" charset="-122"/>
              <a:sym typeface="+mn-ea"/>
            </a:endParaRPr>
          </a:p>
        </p:txBody>
      </p:sp>
      <p:sp>
        <p:nvSpPr>
          <p:cNvPr id="35842" name="文本框 1"/>
          <p:cNvSpPr txBox="1">
            <a:spLocks noChangeArrowheads="1"/>
          </p:cNvSpPr>
          <p:nvPr/>
        </p:nvSpPr>
        <p:spPr bwMode="auto">
          <a:xfrm>
            <a:off x="723900" y="452968"/>
            <a:ext cx="823436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400" b="1" noProof="1">
                <a:latin typeface="黑体" panose="02010609060101010101" pitchFamily="49" charset="-122"/>
                <a:ea typeface="黑体" panose="02010609060101010101" pitchFamily="49" charset="-122"/>
              </a:rPr>
              <a:t>二、比一比，再组词。</a:t>
            </a:r>
            <a:endParaRPr lang="zh-CN" altLang="en-US" sz="3400" b="1" noProof="1">
              <a:latin typeface="黑体" panose="02010609060101010101" pitchFamily="49" charset="-122"/>
              <a:ea typeface="黑体" panose="02010609060101010101" pitchFamily="49" charset="-122"/>
            </a:endParaRPr>
          </a:p>
        </p:txBody>
      </p:sp>
      <p:sp>
        <p:nvSpPr>
          <p:cNvPr id="3" name="文本框 2"/>
          <p:cNvSpPr txBox="1">
            <a:spLocks noChangeArrowheads="1"/>
          </p:cNvSpPr>
          <p:nvPr/>
        </p:nvSpPr>
        <p:spPr bwMode="auto">
          <a:xfrm>
            <a:off x="3122614" y="1697567"/>
            <a:ext cx="105990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400" b="1">
                <a:solidFill>
                  <a:srgbClr val="FF0000"/>
                </a:solidFill>
                <a:latin typeface="楷体" panose="02010609060101010101" pitchFamily="49" charset="-122"/>
                <a:ea typeface="楷体" panose="02010609060101010101" pitchFamily="49" charset="-122"/>
              </a:rPr>
              <a:t>入侵</a:t>
            </a:r>
            <a:endParaRPr lang="zh-CN" altLang="en-US" sz="3400" b="1">
              <a:solidFill>
                <a:srgbClr val="FF0000"/>
              </a:solidFill>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3122614" y="2804584"/>
            <a:ext cx="105990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400" b="1">
                <a:solidFill>
                  <a:srgbClr val="FF0000"/>
                </a:solidFill>
                <a:latin typeface="楷体" panose="02010609060101010101" pitchFamily="49" charset="-122"/>
                <a:ea typeface="楷体" panose="02010609060101010101" pitchFamily="49" charset="-122"/>
              </a:rPr>
              <a:t>沉浸</a:t>
            </a:r>
            <a:endParaRPr lang="zh-CN" altLang="en-US" sz="3400" b="1">
              <a:solidFill>
                <a:srgbClr val="FF0000"/>
              </a:solidFill>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6605589" y="1697567"/>
            <a:ext cx="105990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400" b="1">
                <a:solidFill>
                  <a:srgbClr val="FF0000"/>
                </a:solidFill>
                <a:latin typeface="楷体" panose="02010609060101010101" pitchFamily="49" charset="-122"/>
                <a:ea typeface="楷体" panose="02010609060101010101" pitchFamily="49" charset="-122"/>
              </a:rPr>
              <a:t>碉堡</a:t>
            </a:r>
            <a:endParaRPr lang="zh-CN" altLang="en-US" sz="3400" b="1">
              <a:solidFill>
                <a:srgbClr val="FF0000"/>
              </a:solidFill>
              <a:latin typeface="楷体" panose="02010609060101010101" pitchFamily="49" charset="-122"/>
              <a:ea typeface="楷体" panose="02010609060101010101" pitchFamily="49" charset="-122"/>
            </a:endParaRPr>
          </a:p>
        </p:txBody>
      </p:sp>
      <p:sp>
        <p:nvSpPr>
          <p:cNvPr id="6" name="文本框 5"/>
          <p:cNvSpPr txBox="1">
            <a:spLocks noChangeArrowheads="1"/>
          </p:cNvSpPr>
          <p:nvPr/>
        </p:nvSpPr>
        <p:spPr bwMode="auto">
          <a:xfrm>
            <a:off x="6605589" y="2804584"/>
            <a:ext cx="105990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400" b="1">
                <a:solidFill>
                  <a:srgbClr val="FF0000"/>
                </a:solidFill>
                <a:latin typeface="楷体" panose="02010609060101010101" pitchFamily="49" charset="-122"/>
                <a:ea typeface="楷体" panose="02010609060101010101" pitchFamily="49" charset="-122"/>
              </a:rPr>
              <a:t>调节</a:t>
            </a:r>
            <a:endParaRPr lang="zh-CN" altLang="en-US" sz="3400" b="1">
              <a:solidFill>
                <a:srgbClr val="FF0000"/>
              </a:solidFill>
              <a:latin typeface="楷体" panose="02010609060101010101" pitchFamily="49" charset="-122"/>
              <a:ea typeface="楷体" panose="02010609060101010101" pitchFamily="49" charset="-122"/>
            </a:endParaRPr>
          </a:p>
        </p:txBody>
      </p:sp>
      <p:sp>
        <p:nvSpPr>
          <p:cNvPr id="7" name="文本框 6"/>
          <p:cNvSpPr txBox="1">
            <a:spLocks noChangeArrowheads="1"/>
          </p:cNvSpPr>
          <p:nvPr/>
        </p:nvSpPr>
        <p:spPr bwMode="auto">
          <a:xfrm>
            <a:off x="3122614" y="4144434"/>
            <a:ext cx="105990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400" b="1">
                <a:solidFill>
                  <a:srgbClr val="FF0000"/>
                </a:solidFill>
                <a:latin typeface="楷体" panose="02010609060101010101" pitchFamily="49" charset="-122"/>
                <a:ea typeface="楷体" panose="02010609060101010101" pitchFamily="49" charset="-122"/>
              </a:rPr>
              <a:t>岔路</a:t>
            </a:r>
            <a:endParaRPr lang="zh-CN" altLang="en-US" sz="3400" b="1">
              <a:solidFill>
                <a:srgbClr val="FF0000"/>
              </a:solidFill>
              <a:latin typeface="楷体" panose="02010609060101010101" pitchFamily="49" charset="-122"/>
              <a:ea typeface="楷体" panose="02010609060101010101" pitchFamily="49" charset="-122"/>
            </a:endParaRPr>
          </a:p>
        </p:txBody>
      </p:sp>
      <p:sp>
        <p:nvSpPr>
          <p:cNvPr id="8" name="文本框 7"/>
          <p:cNvSpPr txBox="1">
            <a:spLocks noChangeArrowheads="1"/>
          </p:cNvSpPr>
          <p:nvPr/>
        </p:nvSpPr>
        <p:spPr bwMode="auto">
          <a:xfrm>
            <a:off x="3124200" y="5245101"/>
            <a:ext cx="105990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400" b="1">
                <a:solidFill>
                  <a:srgbClr val="FF0000"/>
                </a:solidFill>
                <a:latin typeface="楷体" panose="02010609060101010101" pitchFamily="49" charset="-122"/>
                <a:ea typeface="楷体" panose="02010609060101010101" pitchFamily="49" charset="-122"/>
              </a:rPr>
              <a:t>盆子</a:t>
            </a:r>
            <a:endParaRPr lang="zh-CN" altLang="en-US" sz="3400" b="1">
              <a:solidFill>
                <a:srgbClr val="FF0000"/>
              </a:solidFill>
              <a:latin typeface="楷体" panose="02010609060101010101" pitchFamily="49" charset="-122"/>
              <a:ea typeface="楷体" panose="02010609060101010101" pitchFamily="49" charset="-122"/>
            </a:endParaRPr>
          </a:p>
        </p:txBody>
      </p:sp>
      <p:sp>
        <p:nvSpPr>
          <p:cNvPr id="9" name="文本框 8"/>
          <p:cNvSpPr txBox="1">
            <a:spLocks noChangeArrowheads="1"/>
          </p:cNvSpPr>
          <p:nvPr/>
        </p:nvSpPr>
        <p:spPr bwMode="auto">
          <a:xfrm>
            <a:off x="6596063" y="4140200"/>
            <a:ext cx="105990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400" b="1">
                <a:solidFill>
                  <a:srgbClr val="FF0000"/>
                </a:solidFill>
                <a:latin typeface="楷体" panose="02010609060101010101" pitchFamily="49" charset="-122"/>
                <a:ea typeface="楷体" panose="02010609060101010101" pitchFamily="49" charset="-122"/>
              </a:rPr>
              <a:t>妨碍</a:t>
            </a:r>
            <a:endParaRPr lang="zh-CN" altLang="en-US" sz="3400" b="1">
              <a:solidFill>
                <a:srgbClr val="FF0000"/>
              </a:solidFill>
              <a:latin typeface="楷体" panose="02010609060101010101" pitchFamily="49" charset="-122"/>
              <a:ea typeface="楷体" panose="02010609060101010101" pitchFamily="49" charset="-122"/>
            </a:endParaRPr>
          </a:p>
        </p:txBody>
      </p:sp>
      <p:sp>
        <p:nvSpPr>
          <p:cNvPr id="10" name="文本框 9"/>
          <p:cNvSpPr txBox="1">
            <a:spLocks noChangeArrowheads="1"/>
          </p:cNvSpPr>
          <p:nvPr/>
        </p:nvSpPr>
        <p:spPr bwMode="auto">
          <a:xfrm>
            <a:off x="6596063" y="5242984"/>
            <a:ext cx="105990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400" b="1">
                <a:solidFill>
                  <a:srgbClr val="FF0000"/>
                </a:solidFill>
                <a:latin typeface="楷体" panose="02010609060101010101" pitchFamily="49" charset="-122"/>
                <a:ea typeface="楷体" panose="02010609060101010101" pitchFamily="49" charset="-122"/>
              </a:rPr>
              <a:t>防止</a:t>
            </a:r>
            <a:endParaRPr lang="zh-CN" altLang="en-US" sz="3400" b="1">
              <a:solidFill>
                <a:srgbClr val="FF0000"/>
              </a:solidFill>
              <a:latin typeface="楷体" panose="02010609060101010101" pitchFamily="49" charset="-122"/>
              <a:ea typeface="楷体" panose="02010609060101010101" pitchFamily="49" charset="-122"/>
            </a:endParaRPr>
          </a:p>
        </p:txBody>
      </p:sp>
      <p:sp>
        <p:nvSpPr>
          <p:cNvPr id="11" name="左大括号 10"/>
          <p:cNvSpPr/>
          <p:nvPr/>
        </p:nvSpPr>
        <p:spPr>
          <a:xfrm>
            <a:off x="1825625" y="1947334"/>
            <a:ext cx="223838" cy="1443567"/>
          </a:xfrm>
          <a:prstGeom prst="leftBrace">
            <a:avLst>
              <a:gd name="adj1" fmla="val 24299"/>
              <a:gd name="adj2" fmla="val 50000"/>
            </a:avLst>
          </a:prstGeom>
          <a:ln w="19050">
            <a:solidFill>
              <a:srgbClr val="00B0F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noProof="1"/>
          </a:p>
        </p:txBody>
      </p:sp>
      <p:sp>
        <p:nvSpPr>
          <p:cNvPr id="12" name="左大括号 11"/>
          <p:cNvSpPr/>
          <p:nvPr/>
        </p:nvSpPr>
        <p:spPr>
          <a:xfrm>
            <a:off x="5272089" y="1947334"/>
            <a:ext cx="225425" cy="1443567"/>
          </a:xfrm>
          <a:prstGeom prst="leftBrace">
            <a:avLst>
              <a:gd name="adj1" fmla="val 24299"/>
              <a:gd name="adj2" fmla="val 50000"/>
            </a:avLst>
          </a:prstGeom>
          <a:ln w="19050">
            <a:solidFill>
              <a:srgbClr val="00B0F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noProof="1"/>
          </a:p>
        </p:txBody>
      </p:sp>
      <p:sp>
        <p:nvSpPr>
          <p:cNvPr id="13" name="左大括号 12"/>
          <p:cNvSpPr/>
          <p:nvPr/>
        </p:nvSpPr>
        <p:spPr>
          <a:xfrm>
            <a:off x="1825625" y="4417485"/>
            <a:ext cx="223838" cy="1443567"/>
          </a:xfrm>
          <a:prstGeom prst="leftBrace">
            <a:avLst>
              <a:gd name="adj1" fmla="val 24299"/>
              <a:gd name="adj2" fmla="val 50000"/>
            </a:avLst>
          </a:prstGeom>
          <a:ln w="19050">
            <a:solidFill>
              <a:srgbClr val="00B0F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noProof="1"/>
          </a:p>
        </p:txBody>
      </p:sp>
      <p:sp>
        <p:nvSpPr>
          <p:cNvPr id="14" name="左大括号 13"/>
          <p:cNvSpPr/>
          <p:nvPr/>
        </p:nvSpPr>
        <p:spPr>
          <a:xfrm>
            <a:off x="5313364" y="4417485"/>
            <a:ext cx="225425" cy="1441449"/>
          </a:xfrm>
          <a:prstGeom prst="leftBrace">
            <a:avLst>
              <a:gd name="adj1" fmla="val 24299"/>
              <a:gd name="adj2" fmla="val 50000"/>
            </a:avLst>
          </a:prstGeom>
          <a:ln w="19050">
            <a:solidFill>
              <a:srgbClr val="00B0F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noProof="1"/>
          </a:p>
        </p:txBody>
      </p:sp>
      <p:sp>
        <p:nvSpPr>
          <p:cNvPr id="35855" name="文本框 14"/>
          <p:cNvSpPr txBox="1">
            <a:spLocks noChangeArrowheads="1"/>
          </p:cNvSpPr>
          <p:nvPr/>
        </p:nvSpPr>
        <p:spPr bwMode="auto">
          <a:xfrm>
            <a:off x="2149475" y="3953934"/>
            <a:ext cx="6248400" cy="171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ts val="400"/>
              </a:spcBef>
            </a:pPr>
            <a:r>
              <a:rPr lang="zh-CN" altLang="en-US" sz="3400" b="1" noProof="1">
                <a:solidFill>
                  <a:srgbClr val="0000FF"/>
                </a:solidFill>
                <a:latin typeface="宋体" panose="02010600030101010101" pitchFamily="2" charset="-122"/>
              </a:rPr>
              <a:t>岔</a:t>
            </a:r>
            <a:r>
              <a:rPr lang="zh-CN" altLang="en-US" sz="3400" b="1" noProof="1">
                <a:solidFill>
                  <a:srgbClr val="0000FF"/>
                </a:solidFill>
                <a:latin typeface="宋体" panose="02010600030101010101" pitchFamily="2" charset="-122"/>
                <a:sym typeface="+mn-ea"/>
              </a:rPr>
              <a:t>（     ）     妨（     ）</a:t>
            </a:r>
            <a:endParaRPr lang="zh-CN" altLang="en-US" sz="3400" b="1" noProof="1">
              <a:solidFill>
                <a:srgbClr val="0000FF"/>
              </a:solidFill>
              <a:latin typeface="宋体" panose="02010600030101010101" pitchFamily="2" charset="-122"/>
              <a:sym typeface="+mn-ea"/>
            </a:endParaRPr>
          </a:p>
          <a:p>
            <a:pPr>
              <a:lnSpc>
                <a:spcPct val="150000"/>
              </a:lnSpc>
              <a:spcBef>
                <a:spcPts val="400"/>
              </a:spcBef>
            </a:pPr>
            <a:r>
              <a:rPr lang="zh-CN" altLang="en-US" sz="3400" b="1" noProof="1">
                <a:solidFill>
                  <a:srgbClr val="0000FF"/>
                </a:solidFill>
                <a:latin typeface="宋体" panose="02010600030101010101" pitchFamily="2" charset="-122"/>
                <a:sym typeface="+mn-ea"/>
              </a:rPr>
              <a:t>盆（     ）     防（     ）</a:t>
            </a:r>
            <a:endParaRPr lang="zh-CN" altLang="zh-CN" sz="3400" b="1" noProof="1">
              <a:solidFill>
                <a:srgbClr val="0000FF"/>
              </a:solidFill>
              <a:latin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Effect transition="in" filter="fade">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框 1"/>
          <p:cNvSpPr txBox="1">
            <a:spLocks noChangeArrowheads="1"/>
          </p:cNvSpPr>
          <p:nvPr/>
        </p:nvSpPr>
        <p:spPr bwMode="auto">
          <a:xfrm>
            <a:off x="684213" y="472018"/>
            <a:ext cx="85280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ts val="400"/>
              </a:spcBef>
            </a:pPr>
            <a:r>
              <a:rPr lang="zh-CN" altLang="en-US" sz="3000" b="1" noProof="1">
                <a:latin typeface="黑体" panose="02010609060101010101" pitchFamily="49" charset="-122"/>
                <a:ea typeface="黑体" panose="02010609060101010101" pitchFamily="49" charset="-122"/>
              </a:rPr>
              <a:t>三、下列说法有误的一项是（    ）。</a:t>
            </a:r>
            <a:endParaRPr lang="zh-CN" altLang="en-US" sz="3000" b="1" noProof="1">
              <a:latin typeface="黑体" panose="02010609060101010101" pitchFamily="49" charset="-122"/>
              <a:ea typeface="黑体" panose="02010609060101010101" pitchFamily="49" charset="-122"/>
            </a:endParaRPr>
          </a:p>
        </p:txBody>
      </p:sp>
      <p:sp>
        <p:nvSpPr>
          <p:cNvPr id="3" name="文本框 2"/>
          <p:cNvSpPr txBox="1">
            <a:spLocks noChangeArrowheads="1"/>
          </p:cNvSpPr>
          <p:nvPr/>
        </p:nvSpPr>
        <p:spPr bwMode="auto">
          <a:xfrm>
            <a:off x="5980114" y="446618"/>
            <a:ext cx="39145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FF0000"/>
                </a:solidFill>
                <a:latin typeface="宋体" panose="02010600030101010101" pitchFamily="2" charset="-122"/>
              </a:rPr>
              <a:t>B</a:t>
            </a:r>
            <a:endParaRPr lang="en-US" altLang="en-US" sz="3200" b="1">
              <a:solidFill>
                <a:srgbClr val="FF0000"/>
              </a:solidFill>
              <a:latin typeface="宋体" panose="02010600030101010101" pitchFamily="2" charset="-122"/>
            </a:endParaRPr>
          </a:p>
        </p:txBody>
      </p:sp>
      <p:sp>
        <p:nvSpPr>
          <p:cNvPr id="36867" name="文本框 8"/>
          <p:cNvSpPr txBox="1">
            <a:spLocks noChangeArrowheads="1"/>
          </p:cNvSpPr>
          <p:nvPr/>
        </p:nvSpPr>
        <p:spPr bwMode="auto">
          <a:xfrm>
            <a:off x="684213" y="1183217"/>
            <a:ext cx="7874000" cy="4008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18000"/>
              </a:lnSpc>
              <a:spcBef>
                <a:spcPts val="400"/>
              </a:spcBef>
            </a:pPr>
            <a:r>
              <a:rPr lang="en-US" altLang="zh-CN" sz="3000" b="1" noProof="1">
                <a:solidFill>
                  <a:srgbClr val="0000FF"/>
                </a:solidFill>
                <a:latin typeface="宋体" panose="02010600030101010101" pitchFamily="2" charset="-122"/>
              </a:rPr>
              <a:t> A.</a:t>
            </a:r>
            <a:r>
              <a:rPr lang="zh-CN" altLang="en-US" sz="3000" b="1" noProof="1">
                <a:solidFill>
                  <a:srgbClr val="0000FF"/>
                </a:solidFill>
                <a:latin typeface="宋体" panose="02010600030101010101" pitchFamily="2" charset="-122"/>
              </a:rPr>
              <a:t>地道战是为了粉碎敌人的</a:t>
            </a:r>
            <a:r>
              <a:rPr lang="zh-CN" altLang="zh-CN" sz="3000" b="1" noProof="1">
                <a:solidFill>
                  <a:srgbClr val="0000FF"/>
                </a:solidFill>
                <a:latin typeface="宋体" panose="02010600030101010101" pitchFamily="2" charset="-122"/>
              </a:rPr>
              <a:t>“</a:t>
            </a:r>
            <a:r>
              <a:rPr lang="zh-CN" altLang="en-US" sz="3000" b="1" noProof="1">
                <a:solidFill>
                  <a:srgbClr val="0000FF"/>
                </a:solidFill>
                <a:latin typeface="宋体" panose="02010600030101010101" pitchFamily="2" charset="-122"/>
              </a:rPr>
              <a:t>扫荡</a:t>
            </a:r>
            <a:r>
              <a:rPr lang="zh-CN" altLang="zh-CN" sz="3000" b="1" noProof="1">
                <a:solidFill>
                  <a:srgbClr val="0000FF"/>
                </a:solidFill>
                <a:latin typeface="宋体" panose="02010600030101010101" pitchFamily="2" charset="-122"/>
              </a:rPr>
              <a:t>”</a:t>
            </a:r>
            <a:r>
              <a:rPr lang="zh-CN" altLang="en-US" sz="3000" b="1" noProof="1">
                <a:solidFill>
                  <a:srgbClr val="0000FF"/>
                </a:solidFill>
                <a:latin typeface="宋体" panose="02010600030101010101" pitchFamily="2" charset="-122"/>
              </a:rPr>
              <a:t>而产生的一种新的斗争方式。</a:t>
            </a:r>
            <a:endParaRPr lang="zh-CN" altLang="en-US" sz="3000" b="1" noProof="1">
              <a:solidFill>
                <a:srgbClr val="0000FF"/>
              </a:solidFill>
              <a:latin typeface="宋体" panose="02010600030101010101" pitchFamily="2" charset="-122"/>
            </a:endParaRPr>
          </a:p>
          <a:p>
            <a:pPr>
              <a:lnSpc>
                <a:spcPct val="118000"/>
              </a:lnSpc>
              <a:spcBef>
                <a:spcPts val="400"/>
              </a:spcBef>
            </a:pPr>
            <a:r>
              <a:rPr lang="en-US" altLang="zh-CN" sz="3000" b="1" noProof="1">
                <a:solidFill>
                  <a:srgbClr val="0000FF"/>
                </a:solidFill>
                <a:latin typeface="宋体" panose="02010600030101010101" pitchFamily="2" charset="-122"/>
                <a:sym typeface="+mn-ea"/>
              </a:rPr>
              <a:t> B.</a:t>
            </a:r>
            <a:r>
              <a:rPr lang="zh-CN" altLang="en-US" sz="3000" b="1" noProof="1">
                <a:solidFill>
                  <a:srgbClr val="0000FF"/>
                </a:solidFill>
                <a:latin typeface="宋体" panose="02010600030101010101" pitchFamily="2" charset="-122"/>
                <a:sym typeface="+mn-ea"/>
              </a:rPr>
              <a:t>地</a:t>
            </a:r>
            <a:r>
              <a:rPr lang="zh-CN" altLang="zh-CN" sz="3000" b="1" noProof="1">
                <a:solidFill>
                  <a:srgbClr val="0000FF"/>
                </a:solidFill>
                <a:latin typeface="宋体" panose="02010600030101010101" pitchFamily="2" charset="-122"/>
                <a:sym typeface="+mn-ea"/>
              </a:rPr>
              <a:t>道有四尺多高，个儿高的人站着可以通过；地道的顶离地面三四尺，不妨碍上面种庄稼。</a:t>
            </a:r>
            <a:endParaRPr lang="zh-CN" altLang="zh-CN" sz="3000" b="1" noProof="1">
              <a:solidFill>
                <a:srgbClr val="0000FF"/>
              </a:solidFill>
              <a:latin typeface="宋体" panose="02010600030101010101" pitchFamily="2" charset="-122"/>
              <a:sym typeface="+mn-ea"/>
            </a:endParaRPr>
          </a:p>
          <a:p>
            <a:pPr>
              <a:lnSpc>
                <a:spcPct val="118000"/>
              </a:lnSpc>
              <a:spcBef>
                <a:spcPts val="400"/>
              </a:spcBef>
            </a:pPr>
            <a:r>
              <a:rPr lang="en-US" altLang="zh-CN" sz="3000" b="1" noProof="1">
                <a:solidFill>
                  <a:srgbClr val="0000FF"/>
                </a:solidFill>
                <a:latin typeface="宋体" panose="02010600030101010101" pitchFamily="2" charset="-122"/>
                <a:sym typeface="+mn-ea"/>
              </a:rPr>
              <a:t> C.</a:t>
            </a:r>
            <a:r>
              <a:rPr lang="zh-CN" altLang="zh-CN" sz="3000" b="1" noProof="1">
                <a:solidFill>
                  <a:srgbClr val="0000FF"/>
                </a:solidFill>
                <a:latin typeface="宋体" panose="02010600030101010101" pitchFamily="2" charset="-122"/>
                <a:sym typeface="+mn-ea"/>
              </a:rPr>
              <a:t>地道的出口开在隐蔽的地方，外面堆满荆棘。 </a:t>
            </a:r>
            <a:endParaRPr lang="zh-CN" altLang="zh-CN" sz="3000" b="1" noProof="1">
              <a:solidFill>
                <a:srgbClr val="0000FF"/>
              </a:solidFill>
              <a:latin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89" name="组合 12"/>
          <p:cNvGrpSpPr/>
          <p:nvPr/>
        </p:nvGrpSpPr>
        <p:grpSpPr bwMode="auto">
          <a:xfrm>
            <a:off x="87314" y="143934"/>
            <a:ext cx="2295525" cy="1185333"/>
            <a:chOff x="52599" y="101562"/>
            <a:chExt cx="2295247" cy="887929"/>
          </a:xfrm>
        </p:grpSpPr>
        <p:pic>
          <p:nvPicPr>
            <p:cNvPr id="37890" name="图片 13"/>
            <p:cNvPicPr>
              <a:picLocks noChangeAspect="1" noChangeArrowheads="1"/>
            </p:cNvPicPr>
            <p:nvPr/>
          </p:nvPicPr>
          <p:blipFill>
            <a:blip r:embed="rId1" cstate="email"/>
            <a:srcRect/>
            <a:stretch>
              <a:fillRect/>
            </a:stretch>
          </p:blipFill>
          <p:spPr bwMode="auto">
            <a:xfrm>
              <a:off x="118661" y="115096"/>
              <a:ext cx="1863701" cy="694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图片 14" descr="小天使.png"/>
            <p:cNvPicPr>
              <a:picLocks noChangeAspect="1" noChangeArrowheads="1"/>
            </p:cNvPicPr>
            <p:nvPr/>
          </p:nvPicPr>
          <p:blipFill>
            <a:blip r:embed="rId2" cstate="email"/>
            <a:srcRect/>
            <a:stretch>
              <a:fillRect/>
            </a:stretch>
          </p:blipFill>
          <p:spPr bwMode="auto">
            <a:xfrm>
              <a:off x="1593106" y="101562"/>
              <a:ext cx="754740" cy="88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2" name="图片 15"/>
            <p:cNvPicPr>
              <a:picLocks noChangeAspect="1" noChangeArrowheads="1"/>
            </p:cNvPicPr>
            <p:nvPr/>
          </p:nvPicPr>
          <p:blipFill>
            <a:blip r:embed="rId3" cstate="email"/>
            <a:srcRect/>
            <a:stretch>
              <a:fillRect/>
            </a:stretch>
          </p:blipFill>
          <p:spPr bwMode="auto">
            <a:xfrm rot="-463247">
              <a:off x="52599" y="507615"/>
              <a:ext cx="306866" cy="44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3" name="文本框 6"/>
            <p:cNvSpPr txBox="1">
              <a:spLocks noChangeArrowheads="1"/>
            </p:cNvSpPr>
            <p:nvPr/>
          </p:nvSpPr>
          <p:spPr bwMode="auto">
            <a:xfrm>
              <a:off x="240957" y="172190"/>
              <a:ext cx="1627172" cy="39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dirty="0">
                  <a:solidFill>
                    <a:srgbClr val="00B0F0"/>
                  </a:solidFill>
                  <a:latin typeface="黑体" panose="02010609060101010101" pitchFamily="49" charset="-122"/>
                  <a:ea typeface="黑体" panose="02010609060101010101" pitchFamily="49" charset="-122"/>
                </a:rPr>
                <a:t>课后习题</a:t>
              </a:r>
              <a:endParaRPr lang="zh-CN" altLang="en-US" sz="2800" b="1" dirty="0">
                <a:solidFill>
                  <a:srgbClr val="00B0F0"/>
                </a:solidFill>
                <a:latin typeface="黑体" panose="02010609060101010101" pitchFamily="49" charset="-122"/>
                <a:ea typeface="黑体" panose="02010609060101010101" pitchFamily="49" charset="-122"/>
              </a:endParaRPr>
            </a:p>
          </p:txBody>
        </p:sp>
      </p:grpSp>
      <p:grpSp>
        <p:nvGrpSpPr>
          <p:cNvPr id="37894" name="组合 2"/>
          <p:cNvGrpSpPr/>
          <p:nvPr/>
        </p:nvGrpSpPr>
        <p:grpSpPr bwMode="auto">
          <a:xfrm>
            <a:off x="528639" y="1145119"/>
            <a:ext cx="8021637" cy="1200329"/>
            <a:chOff x="867057" y="1125318"/>
            <a:chExt cx="7870887" cy="899154"/>
          </a:xfrm>
        </p:grpSpPr>
        <p:sp>
          <p:nvSpPr>
            <p:cNvPr id="37895" name="TextBox 2"/>
            <p:cNvSpPr txBox="1">
              <a:spLocks noChangeArrowheads="1"/>
            </p:cNvSpPr>
            <p:nvPr/>
          </p:nvSpPr>
          <p:spPr bwMode="auto">
            <a:xfrm>
              <a:off x="1331990" y="1125318"/>
              <a:ext cx="7405954" cy="899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3000" b="1" dirty="0">
                  <a:latin typeface="黑体" panose="02010609060101010101" pitchFamily="49" charset="-122"/>
                  <a:ea typeface="黑体" panose="02010609060101010101" pitchFamily="49" charset="-122"/>
                </a:rPr>
                <a:t>你读这篇课文用了几分钟？了解了哪些内容？和同学交流自己的阅读体会。</a:t>
              </a:r>
              <a:endParaRPr lang="zh-CN" altLang="en-US" sz="3000" b="1" dirty="0">
                <a:latin typeface="黑体" panose="02010609060101010101" pitchFamily="49" charset="-122"/>
                <a:ea typeface="黑体" panose="02010609060101010101" pitchFamily="49" charset="-122"/>
              </a:endParaRPr>
            </a:p>
          </p:txBody>
        </p:sp>
        <p:pic>
          <p:nvPicPr>
            <p:cNvPr id="37896" name="Picture 2" descr="E:\陈文丽\人一语大课堂正文\印标.tif"/>
            <p:cNvPicPr>
              <a:picLocks noChangeAspect="1" noChangeArrowheads="1"/>
            </p:cNvPicPr>
            <p:nvPr/>
          </p:nvPicPr>
          <p:blipFill>
            <a:blip r:embed="rId4" cstate="email">
              <a:clrChange>
                <a:clrFrom>
                  <a:srgbClr val="FDFDFD"/>
                </a:clrFrom>
                <a:clrTo>
                  <a:srgbClr val="FDFDFD">
                    <a:alpha val="0"/>
                  </a:srgbClr>
                </a:clrTo>
              </a:clrChange>
            </a:blip>
            <a:srcRect/>
            <a:stretch>
              <a:fillRect/>
            </a:stretch>
          </p:blipFill>
          <p:spPr bwMode="auto">
            <a:xfrm>
              <a:off x="867057" y="1243633"/>
              <a:ext cx="465137"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bwMode="auto">
          <a:xfrm>
            <a:off x="1001713" y="2692401"/>
            <a:ext cx="7454900" cy="3494617"/>
            <a:chOff x="1033231" y="2050675"/>
            <a:chExt cx="7454832" cy="2620516"/>
          </a:xfrm>
        </p:grpSpPr>
        <p:pic>
          <p:nvPicPr>
            <p:cNvPr id="37898" name="图片 1"/>
            <p:cNvPicPr>
              <a:picLocks noChangeAspect="1" noChangeArrowheads="1"/>
            </p:cNvPicPr>
            <p:nvPr/>
          </p:nvPicPr>
          <p:blipFill>
            <a:blip r:embed="rId5" cstate="email"/>
            <a:srcRect/>
            <a:stretch>
              <a:fillRect/>
            </a:stretch>
          </p:blipFill>
          <p:spPr bwMode="auto">
            <a:xfrm>
              <a:off x="1033231" y="2317940"/>
              <a:ext cx="1436687"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899" name="组合 3"/>
            <p:cNvGrpSpPr/>
            <p:nvPr/>
          </p:nvGrpSpPr>
          <p:grpSpPr bwMode="auto">
            <a:xfrm>
              <a:off x="2558804" y="2050675"/>
              <a:ext cx="5929259" cy="2620516"/>
              <a:chOff x="2621014" y="2050675"/>
              <a:chExt cx="5929259" cy="2620516"/>
            </a:xfrm>
          </p:grpSpPr>
          <p:sp>
            <p:nvSpPr>
              <p:cNvPr id="2" name="矩形 1"/>
              <p:cNvSpPr/>
              <p:nvPr/>
            </p:nvSpPr>
            <p:spPr>
              <a:xfrm>
                <a:off x="2621014" y="2079245"/>
                <a:ext cx="5929259" cy="2591946"/>
              </a:xfrm>
              <a:prstGeom prst="rect">
                <a:avLst/>
              </a:prstGeom>
              <a:solidFill>
                <a:srgbClr val="FFEF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dirty="0"/>
              </a:p>
            </p:txBody>
          </p:sp>
          <p:sp>
            <p:nvSpPr>
              <p:cNvPr id="37901" name="矩形 2"/>
              <p:cNvSpPr>
                <a:spLocks noChangeArrowheads="1"/>
              </p:cNvSpPr>
              <p:nvPr/>
            </p:nvSpPr>
            <p:spPr bwMode="auto">
              <a:xfrm>
                <a:off x="2640071" y="2050675"/>
                <a:ext cx="5898681" cy="2007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b="1" dirty="0">
                    <a:solidFill>
                      <a:srgbClr val="0000FF"/>
                    </a:solidFill>
                    <a:latin typeface="楷体" panose="02010609060101010101" pitchFamily="49" charset="-122"/>
                    <a:ea typeface="楷体" panose="02010609060101010101" pitchFamily="49" charset="-122"/>
                  </a:rPr>
                  <a:t>    看到课文题目，我产生了疑问：</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地道是什么样的？在地道里怎么打仗呢？</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带着这些问题读，我对课文内容理解得更透彻了，阅读的速度也更快了。</a:t>
                </a:r>
                <a:endParaRPr lang="zh-CN" altLang="en-US" sz="2800" b="1" dirty="0">
                  <a:solidFill>
                    <a:srgbClr val="0000FF"/>
                  </a:solidFill>
                  <a:latin typeface="楷体" panose="02010609060101010101" pitchFamily="49" charset="-122"/>
                  <a:ea typeface="楷体" panose="02010609060101010101" pitchFamily="49"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bwMode="auto">
          <a:xfrm>
            <a:off x="885825" y="1111251"/>
            <a:ext cx="7812088" cy="4186767"/>
            <a:chOff x="760786" y="796968"/>
            <a:chExt cx="7812828" cy="3138877"/>
          </a:xfrm>
        </p:grpSpPr>
        <p:pic>
          <p:nvPicPr>
            <p:cNvPr id="38914" name="图片 1"/>
            <p:cNvPicPr>
              <a:picLocks noChangeAspect="1" noChangeArrowheads="1"/>
            </p:cNvPicPr>
            <p:nvPr/>
          </p:nvPicPr>
          <p:blipFill>
            <a:blip r:embed="rId1" cstate="email"/>
            <a:srcRect/>
            <a:stretch>
              <a:fillRect/>
            </a:stretch>
          </p:blipFill>
          <p:spPr bwMode="auto">
            <a:xfrm>
              <a:off x="6470417" y="796968"/>
              <a:ext cx="2103197" cy="31388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41988" name="组合 4"/>
            <p:cNvGrpSpPr/>
            <p:nvPr/>
          </p:nvGrpSpPr>
          <p:grpSpPr bwMode="auto">
            <a:xfrm>
              <a:off x="760786" y="965055"/>
              <a:ext cx="5866903" cy="2889418"/>
              <a:chOff x="1039641" y="986543"/>
              <a:chExt cx="5802434" cy="2889418"/>
            </a:xfrm>
            <a:grpFill/>
          </p:grpSpPr>
          <p:sp>
            <p:nvSpPr>
              <p:cNvPr id="4" name="矩形 3"/>
              <p:cNvSpPr/>
              <p:nvPr/>
            </p:nvSpPr>
            <p:spPr>
              <a:xfrm>
                <a:off x="1039641" y="1031115"/>
                <a:ext cx="5505795" cy="2844846"/>
              </a:xfrm>
              <a:prstGeom prst="rect">
                <a:avLst/>
              </a:prstGeom>
              <a:grpFill/>
              <a:ln w="28575">
                <a:solidFill>
                  <a:schemeClr val="accent2"/>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41990" name="矩形 1"/>
              <p:cNvSpPr>
                <a:spLocks noChangeArrowheads="1"/>
              </p:cNvSpPr>
              <p:nvPr/>
            </p:nvSpPr>
            <p:spPr bwMode="auto">
              <a:xfrm>
                <a:off x="1115619" y="986543"/>
                <a:ext cx="5726456" cy="222899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lnSpc>
                    <a:spcPct val="130000"/>
                  </a:lnSpc>
                  <a:defRPr/>
                </a:pPr>
                <a:r>
                  <a:rPr lang="zh-CN" altLang="en-US" sz="3600" b="1" dirty="0">
                    <a:solidFill>
                      <a:srgbClr val="0000FF"/>
                    </a:solidFill>
                    <a:latin typeface="楷体" panose="02010609060101010101" pitchFamily="49" charset="-122"/>
                    <a:ea typeface="楷体" panose="02010609060101010101" pitchFamily="49" charset="-122"/>
                  </a:rPr>
                  <a:t>    读到</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人在地道怎么</a:t>
                </a:r>
                <a:endParaRPr lang="en-US" altLang="zh-CN" sz="3600" b="1" dirty="0">
                  <a:solidFill>
                    <a:srgbClr val="0000FF"/>
                  </a:solidFill>
                  <a:latin typeface="楷体" panose="02010609060101010101" pitchFamily="49" charset="-122"/>
                  <a:ea typeface="楷体" panose="02010609060101010101" pitchFamily="49" charset="-122"/>
                </a:endParaRPr>
              </a:p>
              <a:p>
                <a:pPr eaLnBrk="0" hangingPunct="0">
                  <a:lnSpc>
                    <a:spcPct val="130000"/>
                  </a:lnSpc>
                  <a:defRPr/>
                </a:pPr>
                <a:r>
                  <a:rPr lang="zh-CN" altLang="en-US" sz="3600" b="1" dirty="0">
                    <a:solidFill>
                      <a:srgbClr val="0000FF"/>
                    </a:solidFill>
                    <a:latin typeface="楷体" panose="02010609060101010101" pitchFamily="49" charset="-122"/>
                    <a:ea typeface="楷体" panose="02010609060101010101" pitchFamily="49" charset="-122"/>
                  </a:rPr>
                  <a:t>能了解地面上的情况呢</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，我就知道这段话要讲什么，所以我读得很快。</a:t>
                </a:r>
                <a:endParaRPr lang="zh-CN" altLang="en-US" sz="3600" dirty="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7" name="组合 2"/>
          <p:cNvGrpSpPr/>
          <p:nvPr/>
        </p:nvGrpSpPr>
        <p:grpSpPr bwMode="auto">
          <a:xfrm>
            <a:off x="369888" y="516467"/>
            <a:ext cx="8208962" cy="1274195"/>
            <a:chOff x="902382" y="1132293"/>
            <a:chExt cx="8055527" cy="956116"/>
          </a:xfrm>
        </p:grpSpPr>
        <p:sp>
          <p:nvSpPr>
            <p:cNvPr id="39938" name="TextBox 2"/>
            <p:cNvSpPr txBox="1">
              <a:spLocks noChangeArrowheads="1"/>
            </p:cNvSpPr>
            <p:nvPr/>
          </p:nvSpPr>
          <p:spPr bwMode="auto">
            <a:xfrm>
              <a:off x="1419094" y="1132293"/>
              <a:ext cx="7538815" cy="956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3200" b="1" dirty="0">
                  <a:latin typeface="黑体" panose="02010609060101010101" pitchFamily="49" charset="-122"/>
                  <a:ea typeface="黑体" panose="02010609060101010101" pitchFamily="49" charset="-122"/>
                </a:rPr>
                <a:t>地道战取得成功的关键是什么？结合课文内容说一说。</a:t>
              </a:r>
              <a:endParaRPr lang="zh-CN" altLang="en-US" sz="3200" b="1" dirty="0">
                <a:latin typeface="黑体" panose="02010609060101010101" pitchFamily="49" charset="-122"/>
                <a:ea typeface="黑体" panose="02010609060101010101" pitchFamily="49" charset="-122"/>
              </a:endParaRPr>
            </a:p>
          </p:txBody>
        </p:sp>
        <p:pic>
          <p:nvPicPr>
            <p:cNvPr id="39939" name="Picture 2" descr="E:\陈文丽\人一语大课堂正文\印标.tif"/>
            <p:cNvPicPr>
              <a:picLocks noChangeAspect="1" noChangeArrowheads="1"/>
            </p:cNvPicPr>
            <p:nvPr/>
          </p:nvPicPr>
          <p:blipFill>
            <a:blip r:embed="rId1" cstate="email">
              <a:clrChange>
                <a:clrFrom>
                  <a:srgbClr val="FDFDFD"/>
                </a:clrFrom>
                <a:clrTo>
                  <a:srgbClr val="FDFDFD">
                    <a:alpha val="0"/>
                  </a:srgbClr>
                </a:clrTo>
              </a:clrChange>
            </a:blip>
            <a:srcRect/>
            <a:stretch>
              <a:fillRect/>
            </a:stretch>
          </p:blipFill>
          <p:spPr bwMode="auto">
            <a:xfrm>
              <a:off x="902382" y="1234703"/>
              <a:ext cx="465137"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文本框 10"/>
          <p:cNvSpPr txBox="1"/>
          <p:nvPr/>
        </p:nvSpPr>
        <p:spPr>
          <a:xfrm>
            <a:off x="903288" y="2038351"/>
            <a:ext cx="7681912" cy="3170099"/>
          </a:xfrm>
          <a:prstGeom prst="rect">
            <a:avLst/>
          </a:prstGeom>
          <a:noFill/>
          <a:ln w="9525">
            <a:noFill/>
          </a:ln>
        </p:spPr>
        <p:txBody>
          <a:bodyPr>
            <a:spAutoFit/>
          </a:bodyPr>
          <a:lstStyle/>
          <a:p>
            <a:pPr defTabSz="685800">
              <a:lnSpc>
                <a:spcPct val="125000"/>
              </a:lnSpc>
              <a:defRPr/>
            </a:pPr>
            <a:r>
              <a:rPr lang="en-US" altLang="zh-CN" sz="3200" b="1" noProof="1">
                <a:solidFill>
                  <a:srgbClr val="0000FF"/>
                </a:solidFill>
                <a:latin typeface="楷体" panose="02010609060101010101" pitchFamily="49" charset="-122"/>
                <a:ea typeface="楷体" panose="02010609060101010101" pitchFamily="49" charset="-122"/>
              </a:rPr>
              <a:t>    </a:t>
            </a:r>
            <a:r>
              <a:rPr lang="zh-CN" altLang="en-US" sz="3200" b="1" noProof="1">
                <a:solidFill>
                  <a:srgbClr val="0000FF"/>
                </a:solidFill>
                <a:latin typeface="楷体" panose="02010609060101010101" pitchFamily="49" charset="-122"/>
                <a:ea typeface="楷体" panose="02010609060101010101" pitchFamily="49" charset="-122"/>
              </a:rPr>
              <a:t>取胜的关键是</a:t>
            </a:r>
            <a:r>
              <a:rPr lang="zh-CN" altLang="zh-CN" sz="3200" b="1" noProof="1">
                <a:solidFill>
                  <a:srgbClr val="0000FF"/>
                </a:solidFill>
                <a:latin typeface="楷体" panose="02010609060101010101" pitchFamily="49" charset="-122"/>
                <a:ea typeface="楷体" panose="02010609060101010101" pitchFamily="49" charset="-122"/>
                <a:sym typeface="宋体" panose="02010600030101010101" pitchFamily="2" charset="-122"/>
              </a:rPr>
              <a:t>冀中</a:t>
            </a:r>
            <a:r>
              <a:rPr lang="zh-CN" altLang="en-US" sz="3200" b="1" noProof="1">
                <a:solidFill>
                  <a:srgbClr val="0000FF"/>
                </a:solidFill>
                <a:latin typeface="楷体" panose="02010609060101010101" pitchFamily="49" charset="-122"/>
                <a:ea typeface="楷体" panose="02010609060101010101" pitchFamily="49" charset="-122"/>
              </a:rPr>
              <a:t>人民团结一心，利用平原的特点，进行地道战争。具体表现在：地道的式样有一百多种，洞内设施</a:t>
            </a:r>
            <a:r>
              <a:rPr lang="zh-CN" altLang="en-US" sz="3200" b="1" spc="-150" noProof="1">
                <a:solidFill>
                  <a:srgbClr val="0000FF"/>
                </a:solidFill>
                <a:latin typeface="楷体" panose="02010609060101010101" pitchFamily="49" charset="-122"/>
                <a:ea typeface="楷体" panose="02010609060101010101" pitchFamily="49" charset="-122"/>
              </a:rPr>
              <a:t>较完备；出口隐蔽，虚实结合；洞内“</a:t>
            </a:r>
            <a:r>
              <a:rPr lang="zh-CN" altLang="en-US" sz="3200" b="1" dirty="0">
                <a:solidFill>
                  <a:srgbClr val="0000FF"/>
                </a:solidFill>
                <a:latin typeface="楷体" panose="02010609060101010101" pitchFamily="49" charset="-122"/>
                <a:ea typeface="楷体" panose="02010609060101010101" pitchFamily="49" charset="-122"/>
                <a:sym typeface="宋体" panose="02010600030101010101" pitchFamily="2" charset="-122"/>
              </a:rPr>
              <a:t>孑</a:t>
            </a:r>
            <a:r>
              <a:rPr lang="zh-CN" altLang="en-US" sz="3200" b="1" spc="-150" noProof="1">
                <a:solidFill>
                  <a:srgbClr val="0000FF"/>
                </a:solidFill>
                <a:latin typeface="楷体" panose="02010609060101010101" pitchFamily="49" charset="-122"/>
                <a:ea typeface="楷体" panose="02010609060101010101" pitchFamily="49" charset="-122"/>
              </a:rPr>
              <a:t>口”多，防火，防水，防毒；设“有线电”等。</a:t>
            </a:r>
            <a:endParaRPr lang="zh-CN" altLang="en-US" sz="3200" b="1" spc="-150" noProof="1">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1" name="组合 12"/>
          <p:cNvGrpSpPr/>
          <p:nvPr/>
        </p:nvGrpSpPr>
        <p:grpSpPr bwMode="auto">
          <a:xfrm>
            <a:off x="95251" y="143934"/>
            <a:ext cx="2295525" cy="1185333"/>
            <a:chOff x="52599" y="101562"/>
            <a:chExt cx="2295247" cy="887929"/>
          </a:xfrm>
        </p:grpSpPr>
        <p:pic>
          <p:nvPicPr>
            <p:cNvPr id="40962" name="图片 13"/>
            <p:cNvPicPr>
              <a:picLocks noChangeAspect="1" noChangeArrowheads="1"/>
            </p:cNvPicPr>
            <p:nvPr/>
          </p:nvPicPr>
          <p:blipFill>
            <a:blip r:embed="rId1" cstate="email"/>
            <a:srcRect/>
            <a:stretch>
              <a:fillRect/>
            </a:stretch>
          </p:blipFill>
          <p:spPr bwMode="auto">
            <a:xfrm>
              <a:off x="118661" y="115096"/>
              <a:ext cx="1863701" cy="694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图片 14" descr="小天使.png"/>
            <p:cNvPicPr>
              <a:picLocks noChangeAspect="1" noChangeArrowheads="1"/>
            </p:cNvPicPr>
            <p:nvPr/>
          </p:nvPicPr>
          <p:blipFill>
            <a:blip r:embed="rId2" cstate="email"/>
            <a:srcRect/>
            <a:stretch>
              <a:fillRect/>
            </a:stretch>
          </p:blipFill>
          <p:spPr bwMode="auto">
            <a:xfrm>
              <a:off x="1593106" y="101562"/>
              <a:ext cx="754740" cy="88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4" name="图片 15"/>
            <p:cNvPicPr>
              <a:picLocks noChangeAspect="1" noChangeArrowheads="1"/>
            </p:cNvPicPr>
            <p:nvPr/>
          </p:nvPicPr>
          <p:blipFill>
            <a:blip r:embed="rId3" cstate="email"/>
            <a:srcRect/>
            <a:stretch>
              <a:fillRect/>
            </a:stretch>
          </p:blipFill>
          <p:spPr bwMode="auto">
            <a:xfrm rot="-463247">
              <a:off x="52599" y="507615"/>
              <a:ext cx="306866" cy="44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文本框 6"/>
            <p:cNvSpPr txBox="1">
              <a:spLocks noChangeArrowheads="1"/>
            </p:cNvSpPr>
            <p:nvPr/>
          </p:nvSpPr>
          <p:spPr bwMode="auto">
            <a:xfrm>
              <a:off x="240957" y="172190"/>
              <a:ext cx="1627172" cy="39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dirty="0">
                  <a:solidFill>
                    <a:srgbClr val="00B0F0"/>
                  </a:solidFill>
                  <a:latin typeface="黑体" panose="02010609060101010101" pitchFamily="49" charset="-122"/>
                  <a:ea typeface="黑体" panose="02010609060101010101" pitchFamily="49" charset="-122"/>
                </a:rPr>
                <a:t>课外练习</a:t>
              </a:r>
              <a:endParaRPr lang="zh-CN" altLang="en-US" sz="2800" b="1" dirty="0">
                <a:solidFill>
                  <a:srgbClr val="00B0F0"/>
                </a:solidFill>
                <a:latin typeface="黑体" panose="02010609060101010101" pitchFamily="49" charset="-122"/>
                <a:ea typeface="黑体" panose="02010609060101010101" pitchFamily="49" charset="-122"/>
              </a:endParaRPr>
            </a:p>
          </p:txBody>
        </p:sp>
      </p:grpSp>
      <p:sp>
        <p:nvSpPr>
          <p:cNvPr id="2" name="文本框 1"/>
          <p:cNvSpPr txBox="1">
            <a:spLocks noChangeArrowheads="1"/>
          </p:cNvSpPr>
          <p:nvPr/>
        </p:nvSpPr>
        <p:spPr bwMode="auto">
          <a:xfrm>
            <a:off x="565150" y="1733551"/>
            <a:ext cx="8447088" cy="281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30000"/>
              </a:lnSpc>
            </a:pPr>
            <a:r>
              <a:rPr lang="zh-CN" altLang="en-US" sz="3400" b="1" dirty="0">
                <a:latin typeface="黑体" panose="02010609060101010101" pitchFamily="49" charset="-122"/>
                <a:ea typeface="黑体" panose="02010609060101010101" pitchFamily="49" charset="-122"/>
              </a:rPr>
              <a:t>　　</a:t>
            </a:r>
            <a:r>
              <a:rPr lang="en-US" altLang="zh-CN" sz="3400" b="1" dirty="0">
                <a:latin typeface="黑体" panose="02010609060101010101" pitchFamily="49" charset="-122"/>
                <a:ea typeface="黑体" panose="02010609060101010101" pitchFamily="49" charset="-122"/>
              </a:rPr>
              <a:t>1.</a:t>
            </a:r>
            <a:r>
              <a:rPr lang="zh-CN" altLang="en-US" sz="3400" b="1" dirty="0">
                <a:latin typeface="黑体" panose="02010609060101010101" pitchFamily="49" charset="-122"/>
                <a:ea typeface="黑体" panose="02010609060101010101" pitchFamily="49" charset="-122"/>
              </a:rPr>
              <a:t>积累文中自己喜欢的词句。</a:t>
            </a:r>
            <a:endParaRPr lang="en-US" altLang="zh-CN" sz="3400" b="1" dirty="0">
              <a:latin typeface="黑体" panose="02010609060101010101" pitchFamily="49" charset="-122"/>
              <a:ea typeface="黑体" panose="02010609060101010101" pitchFamily="49" charset="-122"/>
            </a:endParaRPr>
          </a:p>
          <a:p>
            <a:pPr eaLnBrk="0" hangingPunct="0">
              <a:lnSpc>
                <a:spcPct val="130000"/>
              </a:lnSpc>
            </a:pPr>
            <a:r>
              <a:rPr lang="zh-CN" altLang="en-US" sz="3400" b="1" dirty="0">
                <a:latin typeface="黑体" panose="02010609060101010101" pitchFamily="49" charset="-122"/>
                <a:ea typeface="黑体" panose="02010609060101010101" pitchFamily="49" charset="-122"/>
              </a:rPr>
              <a:t>　　</a:t>
            </a:r>
            <a:r>
              <a:rPr lang="en-US" altLang="zh-CN" sz="3400" b="1" dirty="0">
                <a:latin typeface="黑体" panose="02010609060101010101" pitchFamily="49" charset="-122"/>
                <a:ea typeface="黑体" panose="02010609060101010101" pitchFamily="49" charset="-122"/>
              </a:rPr>
              <a:t>2.</a:t>
            </a:r>
            <a:r>
              <a:rPr lang="zh-CN" altLang="en-US" sz="3400" b="1" dirty="0">
                <a:latin typeface="黑体" panose="02010609060101010101" pitchFamily="49" charset="-122"/>
                <a:ea typeface="黑体" panose="02010609060101010101" pitchFamily="49" charset="-122"/>
              </a:rPr>
              <a:t>查阅资料或观看有关地道战的电影，了解更多相关知识，并根据你搜集到的资</a:t>
            </a:r>
            <a:endParaRPr lang="en-US" altLang="zh-CN" sz="3400" b="1" dirty="0">
              <a:latin typeface="黑体" panose="02010609060101010101" pitchFamily="49" charset="-122"/>
              <a:ea typeface="黑体" panose="02010609060101010101" pitchFamily="49" charset="-122"/>
            </a:endParaRPr>
          </a:p>
          <a:p>
            <a:pPr eaLnBrk="0" hangingPunct="0">
              <a:lnSpc>
                <a:spcPct val="130000"/>
              </a:lnSpc>
            </a:pPr>
            <a:r>
              <a:rPr lang="zh-CN" altLang="en-US" sz="3400" b="1" dirty="0">
                <a:latin typeface="黑体" panose="02010609060101010101" pitchFamily="49" charset="-122"/>
                <a:ea typeface="黑体" panose="02010609060101010101" pitchFamily="49" charset="-122"/>
              </a:rPr>
              <a:t>料，办一份手抄报</a:t>
            </a:r>
            <a:r>
              <a:rPr lang="zh-CN" altLang="en-US" sz="3400" b="1" dirty="0" smtClean="0">
                <a:latin typeface="黑体" panose="02010609060101010101" pitchFamily="49" charset="-122"/>
                <a:ea typeface="黑体" panose="02010609060101010101" pitchFamily="49" charset="-122"/>
              </a:rPr>
              <a:t>。 </a:t>
            </a:r>
            <a:endParaRPr lang="en-US" altLang="zh-CN" sz="34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6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图片 2"/>
          <p:cNvPicPr>
            <a:picLocks noChangeAspect="1" noChangeArrowheads="1"/>
          </p:cNvPicPr>
          <p:nvPr/>
        </p:nvPicPr>
        <p:blipFill>
          <a:blip r:embed="rId1" cstate="email"/>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6" name="图片 25"/>
          <p:cNvPicPr>
            <a:picLocks noChangeAspect="1" noChangeArrowheads="1"/>
          </p:cNvPicPr>
          <p:nvPr/>
        </p:nvPicPr>
        <p:blipFill>
          <a:blip r:embed="rId2" cstate="email"/>
          <a:srcRect/>
          <a:stretch>
            <a:fillRect/>
          </a:stretch>
        </p:blipFill>
        <p:spPr bwMode="auto">
          <a:xfrm>
            <a:off x="368300" y="1250951"/>
            <a:ext cx="3028950" cy="3310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图片 26"/>
          <p:cNvPicPr>
            <a:picLocks noChangeAspect="1" noChangeArrowheads="1"/>
          </p:cNvPicPr>
          <p:nvPr/>
        </p:nvPicPr>
        <p:blipFill>
          <a:blip r:embed="rId3" cstate="email"/>
          <a:srcRect/>
          <a:stretch>
            <a:fillRect/>
          </a:stretch>
        </p:blipFill>
        <p:spPr bwMode="auto">
          <a:xfrm>
            <a:off x="7643814" y="1773767"/>
            <a:ext cx="687387" cy="1189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图片 27"/>
          <p:cNvPicPr>
            <a:picLocks noChangeAspect="1" noChangeArrowheads="1"/>
          </p:cNvPicPr>
          <p:nvPr/>
        </p:nvPicPr>
        <p:blipFill>
          <a:blip r:embed="rId4" cstate="email"/>
          <a:srcRect/>
          <a:stretch>
            <a:fillRect/>
          </a:stretch>
        </p:blipFill>
        <p:spPr bwMode="auto">
          <a:xfrm>
            <a:off x="2125664" y="1856318"/>
            <a:ext cx="4764087" cy="3907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3"/>
          <p:cNvSpPr txBox="1"/>
          <p:nvPr/>
        </p:nvSpPr>
        <p:spPr>
          <a:xfrm>
            <a:off x="3205604" y="2841826"/>
            <a:ext cx="3546827" cy="923330"/>
          </a:xfrm>
          <a:prstGeom prst="rect">
            <a:avLst/>
          </a:prstGeom>
          <a:noFill/>
        </p:spPr>
        <p:txBody>
          <a:bodyPr>
            <a:spAutoFit/>
          </a:bodyPr>
          <a:lstStyle/>
          <a:p>
            <a:pPr eaLnBrk="0" hangingPunct="0">
              <a:defRPr/>
            </a:pPr>
            <a:r>
              <a:rPr lang="zh-CN" altLang="en-US" sz="5400" b="1" dirty="0">
                <a:blipFill>
                  <a:blip r:embed="rId5"/>
                  <a:stretch>
                    <a:fillRect/>
                  </a:stretch>
                </a:blipFill>
                <a:latin typeface="黑体" panose="02010609060101010101" pitchFamily="49" charset="-122"/>
                <a:ea typeface="黑体" panose="02010609060101010101" pitchFamily="49" charset="-122"/>
              </a:rPr>
              <a:t>感谢观看</a:t>
            </a:r>
            <a:endParaRPr lang="zh-CN" altLang="en-US" sz="5400" b="1" dirty="0">
              <a:blipFill>
                <a:blip r:embed="rId5"/>
                <a:stretch>
                  <a:fillRect/>
                </a:stretch>
              </a:blipFill>
              <a:latin typeface="黑体" panose="02010609060101010101" pitchFamily="49" charset="-122"/>
              <a:ea typeface="黑体" panose="0201060906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矩形 3"/>
          <p:cNvSpPr>
            <a:spLocks noChangeArrowheads="1"/>
          </p:cNvSpPr>
          <p:nvPr/>
        </p:nvSpPr>
        <p:spPr bwMode="auto">
          <a:xfrm>
            <a:off x="860425" y="2038351"/>
            <a:ext cx="7931150" cy="3250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90000"/>
              </a:lnSpc>
            </a:pPr>
            <a:r>
              <a:rPr lang="zh-CN" altLang="en-US" sz="3600" b="1">
                <a:latin typeface="楷体" panose="02010609060101010101" pitchFamily="49" charset="-122"/>
                <a:ea typeface="楷体" panose="02010609060101010101" pitchFamily="49" charset="-122"/>
              </a:rPr>
              <a:t>侵 略  修筑   碉堡   党员   堡垒</a:t>
            </a:r>
            <a:r>
              <a:rPr lang="zh-CN" altLang="en-US" sz="3600" b="1">
                <a:latin typeface="楷体" panose="02010609060101010101" pitchFamily="49" charset="-122"/>
                <a:ea typeface="楷体" panose="02010609060101010101" pitchFamily="49" charset="-122"/>
                <a:sym typeface="宋体" panose="02010600030101010101" pitchFamily="2" charset="-122"/>
              </a:rPr>
              <a:t>    </a:t>
            </a:r>
            <a:r>
              <a:rPr lang="zh-CN" altLang="en-US" sz="3600" b="1">
                <a:latin typeface="楷体" panose="02010609060101010101" pitchFamily="49" charset="-122"/>
                <a:ea typeface="楷体" panose="02010609060101010101" pitchFamily="49" charset="-122"/>
              </a:rPr>
              <a:t>任 丘  妨碍   拴住   搁置</a:t>
            </a:r>
            <a:r>
              <a:rPr lang="zh-CN" altLang="en-US" sz="3600" b="1">
                <a:latin typeface="楷体" panose="02010609060101010101" pitchFamily="49" charset="-122"/>
                <a:ea typeface="楷体" panose="02010609060101010101" pitchFamily="49" charset="-122"/>
                <a:sym typeface="宋体" panose="02010600030101010101" pitchFamily="2" charset="-122"/>
              </a:rPr>
              <a:t>   隐蔽   陷坑</a:t>
            </a:r>
            <a:r>
              <a:rPr lang="zh-CN" altLang="en-US" sz="3600" b="1">
                <a:latin typeface="楷体" panose="02010609060101010101" pitchFamily="49" charset="-122"/>
                <a:ea typeface="楷体" panose="02010609060101010101" pitchFamily="49" charset="-122"/>
              </a:rPr>
              <a:t>   拐弯   岔道   孑口   吆喝    </a:t>
            </a:r>
            <a:endParaRPr lang="zh-CN" altLang="en-US" sz="3600" b="1">
              <a:latin typeface="楷体" panose="02010609060101010101" pitchFamily="49" charset="-122"/>
              <a:ea typeface="楷体" panose="02010609060101010101" pitchFamily="49" charset="-122"/>
            </a:endParaRPr>
          </a:p>
        </p:txBody>
      </p:sp>
      <p:sp>
        <p:nvSpPr>
          <p:cNvPr id="19" name="矩形 3"/>
          <p:cNvSpPr>
            <a:spLocks noChangeArrowheads="1"/>
          </p:cNvSpPr>
          <p:nvPr/>
        </p:nvSpPr>
        <p:spPr bwMode="auto">
          <a:xfrm>
            <a:off x="860425" y="2044701"/>
            <a:ext cx="7672388" cy="3250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90000"/>
              </a:lnSpc>
            </a:pPr>
            <a:r>
              <a:rPr lang="zh-CN" altLang="en-US" sz="3600" b="1" dirty="0">
                <a:solidFill>
                  <a:srgbClr val="FF0000"/>
                </a:solidFill>
                <a:latin typeface="楷体" panose="02010609060101010101" pitchFamily="49" charset="-122"/>
                <a:ea typeface="楷体" panose="02010609060101010101" pitchFamily="49" charset="-122"/>
              </a:rPr>
              <a:t>侵 略</a:t>
            </a:r>
            <a:r>
              <a:rPr lang="zh-CN" altLang="en-US" sz="3600" b="1" dirty="0">
                <a:latin typeface="楷体" panose="02010609060101010101" pitchFamily="49" charset="-122"/>
                <a:ea typeface="楷体" panose="02010609060101010101" pitchFamily="49" charset="-122"/>
              </a:rPr>
              <a:t>  修筑   碉堡   党员   堡</a:t>
            </a:r>
            <a:r>
              <a:rPr lang="zh-CN" altLang="en-US" sz="3600" b="1" dirty="0">
                <a:solidFill>
                  <a:srgbClr val="FF0000"/>
                </a:solidFill>
                <a:latin typeface="楷体" panose="02010609060101010101" pitchFamily="49" charset="-122"/>
                <a:ea typeface="楷体" panose="02010609060101010101" pitchFamily="49" charset="-122"/>
              </a:rPr>
              <a:t>垒</a:t>
            </a:r>
            <a:r>
              <a:rPr lang="zh-CN" altLang="en-US" sz="3600" b="1" dirty="0">
                <a:latin typeface="楷体" panose="02010609060101010101" pitchFamily="49" charset="-122"/>
                <a:ea typeface="楷体" panose="02010609060101010101" pitchFamily="49" charset="-122"/>
                <a:sym typeface="宋体" panose="02010600030101010101" pitchFamily="2" charset="-122"/>
              </a:rPr>
              <a:t>    </a:t>
            </a:r>
            <a:endParaRPr lang="zh-CN" altLang="en-US" sz="3600" b="1" dirty="0">
              <a:latin typeface="楷体" panose="02010609060101010101" pitchFamily="49" charset="-122"/>
              <a:ea typeface="楷体" panose="02010609060101010101" pitchFamily="49" charset="-122"/>
              <a:sym typeface="宋体" panose="02010600030101010101" pitchFamily="2" charset="-122"/>
            </a:endParaRPr>
          </a:p>
          <a:p>
            <a:pPr>
              <a:lnSpc>
                <a:spcPct val="190000"/>
              </a:lnSpc>
            </a:pPr>
            <a:r>
              <a:rPr lang="zh-CN" altLang="en-US" sz="3600" b="1" dirty="0">
                <a:solidFill>
                  <a:srgbClr val="00B050"/>
                </a:solidFill>
                <a:latin typeface="楷体" panose="02010609060101010101" pitchFamily="49" charset="-122"/>
                <a:ea typeface="楷体" panose="02010609060101010101" pitchFamily="49" charset="-122"/>
              </a:rPr>
              <a:t>任 </a:t>
            </a:r>
            <a:r>
              <a:rPr lang="zh-CN" altLang="en-US" sz="3600" b="1" dirty="0">
                <a:solidFill>
                  <a:srgbClr val="FF0000"/>
                </a:solidFill>
                <a:latin typeface="楷体" panose="02010609060101010101" pitchFamily="49" charset="-122"/>
                <a:ea typeface="楷体" panose="02010609060101010101" pitchFamily="49" charset="-122"/>
              </a:rPr>
              <a:t>丘</a:t>
            </a:r>
            <a:r>
              <a:rPr lang="zh-CN" altLang="en-US" sz="3600" b="1" dirty="0">
                <a:latin typeface="楷体" panose="02010609060101010101" pitchFamily="49" charset="-122"/>
                <a:ea typeface="楷体" panose="02010609060101010101" pitchFamily="49" charset="-122"/>
              </a:rPr>
              <a:t>  妨碍   拴住   </a:t>
            </a:r>
            <a:r>
              <a:rPr lang="zh-CN" altLang="en-US" sz="3600" b="1" dirty="0">
                <a:solidFill>
                  <a:srgbClr val="FF0000"/>
                </a:solidFill>
                <a:latin typeface="楷体" panose="02010609060101010101" pitchFamily="49" charset="-122"/>
                <a:ea typeface="楷体" panose="02010609060101010101" pitchFamily="49" charset="-122"/>
              </a:rPr>
              <a:t>搁</a:t>
            </a:r>
            <a:r>
              <a:rPr lang="zh-CN" altLang="en-US" sz="3600" b="1" dirty="0">
                <a:latin typeface="楷体" panose="02010609060101010101" pitchFamily="49" charset="-122"/>
                <a:ea typeface="楷体" panose="02010609060101010101" pitchFamily="49" charset="-122"/>
              </a:rPr>
              <a:t>置</a:t>
            </a:r>
            <a:r>
              <a:rPr lang="zh-CN" altLang="en-US" sz="3600" b="1" dirty="0">
                <a:latin typeface="楷体" panose="02010609060101010101" pitchFamily="49" charset="-122"/>
                <a:ea typeface="楷体" panose="02010609060101010101" pitchFamily="49" charset="-122"/>
                <a:sym typeface="宋体" panose="02010600030101010101" pitchFamily="2" charset="-122"/>
              </a:rPr>
              <a:t>   隐蔽   </a:t>
            </a:r>
            <a:r>
              <a:rPr lang="zh-CN" altLang="en-US" sz="3600" b="1" dirty="0">
                <a:solidFill>
                  <a:srgbClr val="FF0000"/>
                </a:solidFill>
                <a:latin typeface="楷体" panose="02010609060101010101" pitchFamily="49" charset="-122"/>
                <a:ea typeface="楷体" panose="02010609060101010101" pitchFamily="49" charset="-122"/>
                <a:sym typeface="宋体" panose="02010600030101010101" pitchFamily="2" charset="-122"/>
              </a:rPr>
              <a:t>陷</a:t>
            </a:r>
            <a:r>
              <a:rPr lang="zh-CN" altLang="en-US" sz="3600" b="1" dirty="0">
                <a:latin typeface="楷体" panose="02010609060101010101" pitchFamily="49" charset="-122"/>
                <a:ea typeface="楷体" panose="02010609060101010101" pitchFamily="49" charset="-122"/>
                <a:sym typeface="宋体" panose="02010600030101010101" pitchFamily="2" charset="-122"/>
              </a:rPr>
              <a:t>坑</a:t>
            </a:r>
            <a:r>
              <a:rPr lang="zh-CN" altLang="en-US" sz="3600" b="1" dirty="0">
                <a:latin typeface="楷体" panose="02010609060101010101" pitchFamily="49" charset="-122"/>
                <a:ea typeface="楷体" panose="02010609060101010101" pitchFamily="49" charset="-122"/>
              </a:rPr>
              <a:t>   </a:t>
            </a:r>
            <a:r>
              <a:rPr lang="zh-CN" altLang="en-US" sz="3600" b="1" dirty="0">
                <a:solidFill>
                  <a:srgbClr val="FF0000"/>
                </a:solidFill>
                <a:latin typeface="楷体" panose="02010609060101010101" pitchFamily="49" charset="-122"/>
                <a:ea typeface="楷体" panose="02010609060101010101" pitchFamily="49" charset="-122"/>
              </a:rPr>
              <a:t>拐</a:t>
            </a:r>
            <a:r>
              <a:rPr lang="zh-CN" altLang="en-US" sz="3600" b="1" dirty="0">
                <a:latin typeface="楷体" panose="02010609060101010101" pitchFamily="49" charset="-122"/>
                <a:ea typeface="楷体" panose="02010609060101010101" pitchFamily="49" charset="-122"/>
              </a:rPr>
              <a:t>弯   </a:t>
            </a:r>
            <a:r>
              <a:rPr lang="zh-CN" altLang="en-US" sz="3600" b="1" dirty="0">
                <a:solidFill>
                  <a:srgbClr val="FF0000"/>
                </a:solidFill>
                <a:latin typeface="楷体" panose="02010609060101010101" pitchFamily="49" charset="-122"/>
                <a:ea typeface="楷体" panose="02010609060101010101" pitchFamily="49" charset="-122"/>
              </a:rPr>
              <a:t>岔</a:t>
            </a:r>
            <a:r>
              <a:rPr lang="zh-CN" altLang="en-US" sz="3600" b="1" dirty="0">
                <a:latin typeface="楷体" panose="02010609060101010101" pitchFamily="49" charset="-122"/>
                <a:ea typeface="楷体" panose="02010609060101010101" pitchFamily="49" charset="-122"/>
              </a:rPr>
              <a:t>道   孑口   吆喝    </a:t>
            </a:r>
            <a:endParaRPr lang="zh-CN" altLang="en-US" sz="3600" b="1" dirty="0">
              <a:latin typeface="楷体" panose="02010609060101010101" pitchFamily="49" charset="-122"/>
              <a:ea typeface="楷体" panose="02010609060101010101" pitchFamily="49" charset="-122"/>
            </a:endParaRPr>
          </a:p>
        </p:txBody>
      </p:sp>
      <p:grpSp>
        <p:nvGrpSpPr>
          <p:cNvPr id="6147" name="组合 10"/>
          <p:cNvGrpSpPr/>
          <p:nvPr/>
        </p:nvGrpSpPr>
        <p:grpSpPr bwMode="auto">
          <a:xfrm>
            <a:off x="87314" y="143934"/>
            <a:ext cx="2295525" cy="1185333"/>
            <a:chOff x="52599" y="101562"/>
            <a:chExt cx="2295247" cy="887929"/>
          </a:xfrm>
        </p:grpSpPr>
        <p:pic>
          <p:nvPicPr>
            <p:cNvPr id="6148" name="图片 12"/>
            <p:cNvPicPr>
              <a:picLocks noChangeAspect="1" noChangeArrowheads="1"/>
            </p:cNvPicPr>
            <p:nvPr/>
          </p:nvPicPr>
          <p:blipFill>
            <a:blip r:embed="rId1" cstate="email"/>
            <a:srcRect/>
            <a:stretch>
              <a:fillRect/>
            </a:stretch>
          </p:blipFill>
          <p:spPr bwMode="auto">
            <a:xfrm>
              <a:off x="118661" y="115096"/>
              <a:ext cx="1863701" cy="694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图片 13" descr="小天使.png"/>
            <p:cNvPicPr>
              <a:picLocks noChangeAspect="1" noChangeArrowheads="1"/>
            </p:cNvPicPr>
            <p:nvPr/>
          </p:nvPicPr>
          <p:blipFill>
            <a:blip r:embed="rId2" cstate="email"/>
            <a:srcRect/>
            <a:stretch>
              <a:fillRect/>
            </a:stretch>
          </p:blipFill>
          <p:spPr bwMode="auto">
            <a:xfrm>
              <a:off x="1593106" y="101562"/>
              <a:ext cx="754740" cy="88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图片 14"/>
            <p:cNvPicPr>
              <a:picLocks noChangeAspect="1" noChangeArrowheads="1"/>
            </p:cNvPicPr>
            <p:nvPr/>
          </p:nvPicPr>
          <p:blipFill>
            <a:blip r:embed="rId3" cstate="email"/>
            <a:srcRect/>
            <a:stretch>
              <a:fillRect/>
            </a:stretch>
          </p:blipFill>
          <p:spPr bwMode="auto">
            <a:xfrm rot="-463247">
              <a:off x="52599" y="507615"/>
              <a:ext cx="306866" cy="44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1" name="文本框 6"/>
            <p:cNvSpPr txBox="1">
              <a:spLocks noChangeArrowheads="1"/>
            </p:cNvSpPr>
            <p:nvPr/>
          </p:nvSpPr>
          <p:spPr bwMode="auto">
            <a:xfrm>
              <a:off x="219012" y="172190"/>
              <a:ext cx="1627172" cy="39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dirty="0">
                  <a:solidFill>
                    <a:srgbClr val="00B0F0"/>
                  </a:solidFill>
                  <a:latin typeface="黑体" panose="02010609060101010101" pitchFamily="49" charset="-122"/>
                  <a:ea typeface="黑体" panose="02010609060101010101" pitchFamily="49" charset="-122"/>
                </a:rPr>
                <a:t>字词识记</a:t>
              </a:r>
              <a:endParaRPr lang="zh-CN" altLang="en-US" sz="2800" b="1" dirty="0">
                <a:solidFill>
                  <a:srgbClr val="00B0F0"/>
                </a:solidFill>
                <a:latin typeface="黑体" panose="02010609060101010101" pitchFamily="49" charset="-122"/>
                <a:ea typeface="黑体" panose="02010609060101010101" pitchFamily="49" charset="-122"/>
              </a:endParaRPr>
            </a:p>
          </p:txBody>
        </p:sp>
      </p:grpSp>
      <p:grpSp>
        <p:nvGrpSpPr>
          <p:cNvPr id="6152" name="组合 1"/>
          <p:cNvGrpSpPr/>
          <p:nvPr/>
        </p:nvGrpSpPr>
        <p:grpSpPr bwMode="auto">
          <a:xfrm>
            <a:off x="3702050" y="736600"/>
            <a:ext cx="1828800" cy="1128184"/>
            <a:chOff x="3686861" y="551802"/>
            <a:chExt cx="1829703" cy="846113"/>
          </a:xfrm>
        </p:grpSpPr>
        <p:sp>
          <p:nvSpPr>
            <p:cNvPr id="12" name="文本框 11"/>
            <p:cNvSpPr txBox="1"/>
            <p:nvPr/>
          </p:nvSpPr>
          <p:spPr bwMode="auto">
            <a:xfrm>
              <a:off x="4112521" y="659749"/>
              <a:ext cx="1404043" cy="434149"/>
            </a:xfrm>
            <a:prstGeom prst="roundRect">
              <a:avLst/>
            </a:prstGeom>
            <a:ln w="28575">
              <a:solidFill>
                <a:srgbClr val="A9DA74"/>
              </a:solidFill>
            </a:ln>
          </p:spPr>
          <p:style>
            <a:lnRef idx="2">
              <a:schemeClr val="accent6"/>
            </a:lnRef>
            <a:fillRef idx="1">
              <a:schemeClr val="lt1"/>
            </a:fillRef>
            <a:effectRef idx="0">
              <a:schemeClr val="accent6"/>
            </a:effectRef>
            <a:fontRef idx="minor">
              <a:schemeClr val="dk1"/>
            </a:fontRef>
          </p:style>
          <p:txBody>
            <a:bodyPr>
              <a:spAutoFit/>
            </a:bodyPr>
            <a:lstStyle/>
            <a:p>
              <a:pPr algn="ctr">
                <a:buFont typeface="Arial" panose="020B0604020202020204" pitchFamily="34" charset="0"/>
                <a:buNone/>
                <a:defRPr/>
              </a:pPr>
              <a:r>
                <a:rPr lang="zh-CN" altLang="en-US" sz="2800" b="1" noProof="1">
                  <a:solidFill>
                    <a:srgbClr val="FF00FF"/>
                  </a:solidFill>
                  <a:latin typeface="黑体" panose="02010609060101010101" pitchFamily="49" charset="-122"/>
                  <a:ea typeface="黑体" panose="02010609060101010101" pitchFamily="49" charset="-122"/>
                </a:rPr>
                <a:t>读一读</a:t>
              </a:r>
              <a:endParaRPr lang="zh-CN" altLang="en-US" sz="2800" b="1" noProof="1">
                <a:solidFill>
                  <a:srgbClr val="FF00FF"/>
                </a:solidFill>
                <a:latin typeface="黑体" panose="02010609060101010101" pitchFamily="49" charset="-122"/>
                <a:ea typeface="黑体" panose="02010609060101010101" pitchFamily="49" charset="-122"/>
              </a:endParaRPr>
            </a:p>
          </p:txBody>
        </p:sp>
        <p:pic>
          <p:nvPicPr>
            <p:cNvPr id="6154" name="图片 16"/>
            <p:cNvPicPr>
              <a:picLocks noChangeAspect="1" noChangeArrowheads="1"/>
            </p:cNvPicPr>
            <p:nvPr/>
          </p:nvPicPr>
          <p:blipFill>
            <a:blip r:embed="rId4" cstate="email"/>
            <a:srcRect/>
            <a:stretch>
              <a:fillRect/>
            </a:stretch>
          </p:blipFill>
          <p:spPr bwMode="auto">
            <a:xfrm>
              <a:off x="3686861" y="551802"/>
              <a:ext cx="623093" cy="8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 name="文本框 26"/>
          <p:cNvSpPr txBox="1">
            <a:spLocks noChangeArrowheads="1"/>
          </p:cNvSpPr>
          <p:nvPr/>
        </p:nvSpPr>
        <p:spPr bwMode="auto">
          <a:xfrm>
            <a:off x="5737226" y="3295651"/>
            <a:ext cx="10636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rgbClr val="0000FF"/>
                </a:solidFill>
                <a:latin typeface="宋体" panose="02010600030101010101" pitchFamily="2" charset="-122"/>
              </a:rPr>
              <a:t>ɡē</a:t>
            </a:r>
            <a:endParaRPr lang="en-US" altLang="zh-CN" sz="3200" b="1">
              <a:solidFill>
                <a:srgbClr val="0000FF"/>
              </a:solidFill>
              <a:latin typeface="宋体" panose="02010600030101010101" pitchFamily="2" charset="-122"/>
            </a:endParaRPr>
          </a:p>
        </p:txBody>
      </p:sp>
      <p:sp>
        <p:nvSpPr>
          <p:cNvPr id="28" name="文本框 27"/>
          <p:cNvSpPr txBox="1">
            <a:spLocks noChangeArrowheads="1"/>
          </p:cNvSpPr>
          <p:nvPr/>
        </p:nvSpPr>
        <p:spPr bwMode="auto">
          <a:xfrm>
            <a:off x="677863" y="4679951"/>
            <a:ext cx="12636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rgbClr val="0000FF"/>
                </a:solidFill>
                <a:latin typeface="宋体" panose="02010600030101010101" pitchFamily="2" charset="-122"/>
              </a:rPr>
              <a:t>xiàn</a:t>
            </a:r>
            <a:endParaRPr lang="en-US" altLang="zh-CN" sz="3200" b="1">
              <a:solidFill>
                <a:srgbClr val="0000FF"/>
              </a:solidFill>
              <a:latin typeface="宋体" panose="02010600030101010101" pitchFamily="2" charset="-122"/>
            </a:endParaRPr>
          </a:p>
        </p:txBody>
      </p:sp>
      <p:sp>
        <p:nvSpPr>
          <p:cNvPr id="29" name="文本框 28"/>
          <p:cNvSpPr txBox="1">
            <a:spLocks noChangeArrowheads="1"/>
          </p:cNvSpPr>
          <p:nvPr/>
        </p:nvSpPr>
        <p:spPr bwMode="auto">
          <a:xfrm>
            <a:off x="2344739" y="4682068"/>
            <a:ext cx="10636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rgbClr val="0000FF"/>
                </a:solidFill>
                <a:latin typeface="宋体" panose="02010600030101010101" pitchFamily="2" charset="-122"/>
              </a:rPr>
              <a:t>ɡuǎi</a:t>
            </a:r>
            <a:endParaRPr lang="en-US" altLang="zh-CN" sz="3200" b="1">
              <a:solidFill>
                <a:srgbClr val="0000FF"/>
              </a:solidFill>
              <a:latin typeface="宋体" panose="02010600030101010101" pitchFamily="2" charset="-122"/>
            </a:endParaRPr>
          </a:p>
        </p:txBody>
      </p:sp>
      <p:sp>
        <p:nvSpPr>
          <p:cNvPr id="30" name="文本框 29"/>
          <p:cNvSpPr txBox="1">
            <a:spLocks noChangeArrowheads="1"/>
          </p:cNvSpPr>
          <p:nvPr/>
        </p:nvSpPr>
        <p:spPr bwMode="auto">
          <a:xfrm>
            <a:off x="3975100" y="4679951"/>
            <a:ext cx="8509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rgbClr val="0000FF"/>
                </a:solidFill>
                <a:latin typeface="宋体" panose="02010600030101010101" pitchFamily="2" charset="-122"/>
              </a:rPr>
              <a:t>chà</a:t>
            </a:r>
            <a:endParaRPr lang="en-US" altLang="zh-CN" sz="3200" b="1">
              <a:solidFill>
                <a:srgbClr val="0000FF"/>
              </a:solidFill>
              <a:latin typeface="宋体" panose="02010600030101010101" pitchFamily="2" charset="-122"/>
            </a:endParaRPr>
          </a:p>
        </p:txBody>
      </p:sp>
      <p:sp>
        <p:nvSpPr>
          <p:cNvPr id="31" name="文本框 30"/>
          <p:cNvSpPr txBox="1">
            <a:spLocks noChangeArrowheads="1"/>
          </p:cNvSpPr>
          <p:nvPr/>
        </p:nvSpPr>
        <p:spPr bwMode="auto">
          <a:xfrm>
            <a:off x="760413" y="1852084"/>
            <a:ext cx="8445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rgbClr val="0000FF"/>
                </a:solidFill>
                <a:latin typeface="宋体" panose="02010600030101010101" pitchFamily="2" charset="-122"/>
              </a:rPr>
              <a:t>qīn</a:t>
            </a:r>
            <a:endParaRPr lang="en-US" altLang="zh-CN" sz="3200" b="1">
              <a:solidFill>
                <a:srgbClr val="0000FF"/>
              </a:solidFill>
              <a:latin typeface="宋体" panose="02010600030101010101" pitchFamily="2" charset="-122"/>
            </a:endParaRPr>
          </a:p>
        </p:txBody>
      </p:sp>
      <p:sp>
        <p:nvSpPr>
          <p:cNvPr id="32" name="文本框 31"/>
          <p:cNvSpPr txBox="1">
            <a:spLocks noChangeArrowheads="1"/>
          </p:cNvSpPr>
          <p:nvPr/>
        </p:nvSpPr>
        <p:spPr bwMode="auto">
          <a:xfrm>
            <a:off x="1449389" y="1854200"/>
            <a:ext cx="10636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rgbClr val="0000FF"/>
                </a:solidFill>
                <a:latin typeface="宋体" panose="02010600030101010101" pitchFamily="2" charset="-122"/>
              </a:rPr>
              <a:t>lüè</a:t>
            </a:r>
            <a:endParaRPr lang="en-US" altLang="zh-CN" sz="3200" b="1">
              <a:solidFill>
                <a:srgbClr val="0000FF"/>
              </a:solidFill>
              <a:latin typeface="宋体" panose="02010600030101010101" pitchFamily="2" charset="-122"/>
            </a:endParaRPr>
          </a:p>
        </p:txBody>
      </p:sp>
      <p:sp>
        <p:nvSpPr>
          <p:cNvPr id="33" name="文本框 32"/>
          <p:cNvSpPr txBox="1">
            <a:spLocks noChangeArrowheads="1"/>
          </p:cNvSpPr>
          <p:nvPr/>
        </p:nvSpPr>
        <p:spPr bwMode="auto">
          <a:xfrm>
            <a:off x="7648575" y="1852084"/>
            <a:ext cx="1066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rgbClr val="0000FF"/>
                </a:solidFill>
                <a:latin typeface="宋体" panose="02010600030101010101" pitchFamily="2" charset="-122"/>
              </a:rPr>
              <a:t>lěi</a:t>
            </a:r>
            <a:endParaRPr lang="en-US" altLang="zh-CN" sz="3200" b="1">
              <a:solidFill>
                <a:srgbClr val="0000FF"/>
              </a:solidFill>
              <a:latin typeface="宋体" panose="02010600030101010101" pitchFamily="2" charset="-122"/>
            </a:endParaRPr>
          </a:p>
        </p:txBody>
      </p:sp>
      <p:sp>
        <p:nvSpPr>
          <p:cNvPr id="34" name="文本框 33"/>
          <p:cNvSpPr txBox="1">
            <a:spLocks noChangeArrowheads="1"/>
          </p:cNvSpPr>
          <p:nvPr/>
        </p:nvSpPr>
        <p:spPr bwMode="auto">
          <a:xfrm>
            <a:off x="1482726" y="3285067"/>
            <a:ext cx="10652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rgbClr val="0000FF"/>
                </a:solidFill>
                <a:latin typeface="宋体" panose="02010600030101010101" pitchFamily="2" charset="-122"/>
              </a:rPr>
              <a:t>qiū</a:t>
            </a:r>
            <a:endParaRPr lang="en-US" altLang="zh-CN" sz="3200" b="1">
              <a:solidFill>
                <a:srgbClr val="0000FF"/>
              </a:solidFill>
              <a:latin typeface="宋体" panose="02010600030101010101" pitchFamily="2" charset="-122"/>
            </a:endParaRPr>
          </a:p>
        </p:txBody>
      </p:sp>
      <p:sp>
        <p:nvSpPr>
          <p:cNvPr id="20" name="文本框 19"/>
          <p:cNvSpPr txBox="1">
            <a:spLocks noChangeArrowheads="1"/>
          </p:cNvSpPr>
          <p:nvPr/>
        </p:nvSpPr>
        <p:spPr bwMode="auto">
          <a:xfrm>
            <a:off x="760414" y="3295651"/>
            <a:ext cx="10636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rgbClr val="0000FF"/>
                </a:solidFill>
                <a:latin typeface="宋体" panose="02010600030101010101" pitchFamily="2" charset="-122"/>
              </a:rPr>
              <a:t>rén</a:t>
            </a:r>
            <a:endParaRPr lang="en-US" altLang="zh-CN" sz="3200" b="1">
              <a:solidFill>
                <a:srgbClr val="00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500" fill="hold">
                                          <p:stCondLst>
                                            <p:cond delay="0"/>
                                          </p:stCondLst>
                                        </p:cTn>
                                        <p:tgtEl>
                                          <p:spTgt spid="19"/>
                                        </p:tgtEl>
                                        <p:attrNameLst>
                                          <p:attrName>style.visibility</p:attrName>
                                        </p:attrNameLst>
                                      </p:cBhvr>
                                      <p:to>
                                        <p:strVal val="visible"/>
                                      </p:to>
                                    </p:set>
                                    <p:animEffect transition="in" filter="diamond(i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p:cTn id="26" dur="500" fill="hold"/>
                                        <p:tgtEl>
                                          <p:spTgt spid="33"/>
                                        </p:tgtEl>
                                        <p:attrNameLst>
                                          <p:attrName>ppt_w</p:attrName>
                                        </p:attrNameLst>
                                      </p:cBhvr>
                                      <p:tavLst>
                                        <p:tav tm="0">
                                          <p:val>
                                            <p:fltVal val="0"/>
                                          </p:val>
                                        </p:tav>
                                        <p:tav tm="100000">
                                          <p:val>
                                            <p:strVal val="#ppt_w"/>
                                          </p:val>
                                        </p:tav>
                                      </p:tavLst>
                                    </p:anim>
                                    <p:anim calcmode="lin" valueType="num">
                                      <p:cBhvr>
                                        <p:cTn id="27" dur="500" fill="hold"/>
                                        <p:tgtEl>
                                          <p:spTgt spid="33"/>
                                        </p:tgtEl>
                                        <p:attrNameLst>
                                          <p:attrName>ppt_h</p:attrName>
                                        </p:attrNameLst>
                                      </p:cBhvr>
                                      <p:tavLst>
                                        <p:tav tm="0">
                                          <p:val>
                                            <p:fltVal val="0"/>
                                          </p:val>
                                        </p:tav>
                                        <p:tav tm="100000">
                                          <p:val>
                                            <p:strVal val="#ppt_h"/>
                                          </p:val>
                                        </p:tav>
                                      </p:tavLst>
                                    </p:anim>
                                    <p:animEffect transition="in" filter="fade">
                                      <p:cBhvr>
                                        <p:cTn id="28" dur="5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animEffect transition="in" filter="fade">
                                      <p:cBhvr>
                                        <p:cTn id="42" dur="500"/>
                                        <p:tgtEl>
                                          <p:spTgt spid="34"/>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p:cTn id="54" dur="500" fill="hold"/>
                                        <p:tgtEl>
                                          <p:spTgt spid="28"/>
                                        </p:tgtEl>
                                        <p:attrNameLst>
                                          <p:attrName>ppt_w</p:attrName>
                                        </p:attrNameLst>
                                      </p:cBhvr>
                                      <p:tavLst>
                                        <p:tav tm="0">
                                          <p:val>
                                            <p:fltVal val="0"/>
                                          </p:val>
                                        </p:tav>
                                        <p:tav tm="100000">
                                          <p:val>
                                            <p:strVal val="#ppt_w"/>
                                          </p:val>
                                        </p:tav>
                                      </p:tavLst>
                                    </p:anim>
                                    <p:anim calcmode="lin" valueType="num">
                                      <p:cBhvr>
                                        <p:cTn id="55" dur="500" fill="hold"/>
                                        <p:tgtEl>
                                          <p:spTgt spid="28"/>
                                        </p:tgtEl>
                                        <p:attrNameLst>
                                          <p:attrName>ppt_h</p:attrName>
                                        </p:attrNameLst>
                                      </p:cBhvr>
                                      <p:tavLst>
                                        <p:tav tm="0">
                                          <p:val>
                                            <p:fltVal val="0"/>
                                          </p:val>
                                        </p:tav>
                                        <p:tav tm="100000">
                                          <p:val>
                                            <p:strVal val="#ppt_h"/>
                                          </p:val>
                                        </p:tav>
                                      </p:tavLst>
                                    </p:anim>
                                    <p:animEffect transition="in" filter="fade">
                                      <p:cBhvr>
                                        <p:cTn id="56" dur="500"/>
                                        <p:tgtEl>
                                          <p:spTgt spid="28"/>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Effect transition="in" filter="fade">
                                      <p:cBhvr>
                                        <p:cTn id="63" dur="500"/>
                                        <p:tgtEl>
                                          <p:spTgt spid="29"/>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p:cTn id="68" dur="500" fill="hold"/>
                                        <p:tgtEl>
                                          <p:spTgt spid="30"/>
                                        </p:tgtEl>
                                        <p:attrNameLst>
                                          <p:attrName>ppt_w</p:attrName>
                                        </p:attrNameLst>
                                      </p:cBhvr>
                                      <p:tavLst>
                                        <p:tav tm="0">
                                          <p:val>
                                            <p:fltVal val="0"/>
                                          </p:val>
                                        </p:tav>
                                        <p:tav tm="100000">
                                          <p:val>
                                            <p:strVal val="#ppt_w"/>
                                          </p:val>
                                        </p:tav>
                                      </p:tavLst>
                                    </p:anim>
                                    <p:anim calcmode="lin" valueType="num">
                                      <p:cBhvr>
                                        <p:cTn id="69" dur="500" fill="hold"/>
                                        <p:tgtEl>
                                          <p:spTgt spid="30"/>
                                        </p:tgtEl>
                                        <p:attrNameLst>
                                          <p:attrName>ppt_h</p:attrName>
                                        </p:attrNameLst>
                                      </p:cBhvr>
                                      <p:tavLst>
                                        <p:tav tm="0">
                                          <p:val>
                                            <p:fltVal val="0"/>
                                          </p:val>
                                        </p:tav>
                                        <p:tav tm="100000">
                                          <p:val>
                                            <p:strVal val="#ppt_h"/>
                                          </p:val>
                                        </p:tav>
                                      </p:tavLst>
                                    </p:anim>
                                    <p:animEffect transition="in" filter="fade">
                                      <p:cBhvr>
                                        <p:cTn id="70" dur="500"/>
                                        <p:tgtEl>
                                          <p:spTgt spid="30"/>
                                        </p:tgtEl>
                                      </p:cBhvr>
                                    </p:animEffect>
                                  </p:childTnLst>
                                </p:cTn>
                              </p:par>
                            </p:childTnLst>
                          </p:cTn>
                        </p:par>
                      </p:childTnLst>
                    </p:cTn>
                  </p:par>
                  <p:par>
                    <p:cTn id="71" fill="hold">
                      <p:stCondLst>
                        <p:cond delay="indefinite"/>
                      </p:stCondLst>
                      <p:childTnLst>
                        <p:par>
                          <p:cTn id="72" fill="hold">
                            <p:stCondLst>
                              <p:cond delay="0"/>
                            </p:stCondLst>
                            <p:childTnLst>
                              <p:par>
                                <p:cTn id="73" presetID="31" presetClass="exit" presetSubtype="0" fill="hold" grpId="1" nodeType="clickEffect">
                                  <p:stCondLst>
                                    <p:cond delay="0"/>
                                  </p:stCondLst>
                                  <p:childTnLst>
                                    <p:anim calcmode="lin" valueType="num">
                                      <p:cBhvr>
                                        <p:cTn id="74" dur="1000"/>
                                        <p:tgtEl>
                                          <p:spTgt spid="31"/>
                                        </p:tgtEl>
                                        <p:attrNameLst>
                                          <p:attrName>ppt_w</p:attrName>
                                        </p:attrNameLst>
                                      </p:cBhvr>
                                      <p:tavLst>
                                        <p:tav tm="0">
                                          <p:val>
                                            <p:strVal val="ppt_w"/>
                                          </p:val>
                                        </p:tav>
                                        <p:tav tm="100000">
                                          <p:val>
                                            <p:fltVal val="0"/>
                                          </p:val>
                                        </p:tav>
                                      </p:tavLst>
                                    </p:anim>
                                    <p:anim calcmode="lin" valueType="num">
                                      <p:cBhvr>
                                        <p:cTn id="75" dur="1000"/>
                                        <p:tgtEl>
                                          <p:spTgt spid="31"/>
                                        </p:tgtEl>
                                        <p:attrNameLst>
                                          <p:attrName>ppt_h</p:attrName>
                                        </p:attrNameLst>
                                      </p:cBhvr>
                                      <p:tavLst>
                                        <p:tav tm="0">
                                          <p:val>
                                            <p:strVal val="ppt_h"/>
                                          </p:val>
                                        </p:tav>
                                        <p:tav tm="100000">
                                          <p:val>
                                            <p:fltVal val="0"/>
                                          </p:val>
                                        </p:tav>
                                      </p:tavLst>
                                    </p:anim>
                                    <p:anim calcmode="lin" valueType="num">
                                      <p:cBhvr>
                                        <p:cTn id="76" dur="1000"/>
                                        <p:tgtEl>
                                          <p:spTgt spid="31"/>
                                        </p:tgtEl>
                                        <p:attrNameLst>
                                          <p:attrName>style.rotation</p:attrName>
                                        </p:attrNameLst>
                                      </p:cBhvr>
                                      <p:tavLst>
                                        <p:tav tm="0">
                                          <p:val>
                                            <p:fltVal val="0"/>
                                          </p:val>
                                        </p:tav>
                                        <p:tav tm="100000">
                                          <p:val>
                                            <p:fltVal val="90"/>
                                          </p:val>
                                        </p:tav>
                                      </p:tavLst>
                                    </p:anim>
                                    <p:animEffect transition="out" filter="fade">
                                      <p:cBhvr>
                                        <p:cTn id="77" dur="1000"/>
                                        <p:tgtEl>
                                          <p:spTgt spid="31"/>
                                        </p:tgtEl>
                                      </p:cBhvr>
                                    </p:animEffect>
                                    <p:set>
                                      <p:cBhvr>
                                        <p:cTn id="78" dur="1" fill="hold">
                                          <p:stCondLst>
                                            <p:cond delay="999"/>
                                          </p:stCondLst>
                                        </p:cTn>
                                        <p:tgtEl>
                                          <p:spTgt spid="31"/>
                                        </p:tgtEl>
                                        <p:attrNameLst>
                                          <p:attrName>style.visibility</p:attrName>
                                        </p:attrNameLst>
                                      </p:cBhvr>
                                      <p:to>
                                        <p:strVal val="hidden"/>
                                      </p:to>
                                    </p:set>
                                  </p:childTnLst>
                                </p:cTn>
                              </p:par>
                              <p:par>
                                <p:cTn id="79" presetID="31" presetClass="exit" presetSubtype="0" fill="hold" grpId="1" nodeType="withEffect">
                                  <p:stCondLst>
                                    <p:cond delay="0"/>
                                  </p:stCondLst>
                                  <p:childTnLst>
                                    <p:anim calcmode="lin" valueType="num">
                                      <p:cBhvr>
                                        <p:cTn id="80" dur="1000"/>
                                        <p:tgtEl>
                                          <p:spTgt spid="32"/>
                                        </p:tgtEl>
                                        <p:attrNameLst>
                                          <p:attrName>ppt_w</p:attrName>
                                        </p:attrNameLst>
                                      </p:cBhvr>
                                      <p:tavLst>
                                        <p:tav tm="0">
                                          <p:val>
                                            <p:strVal val="ppt_w"/>
                                          </p:val>
                                        </p:tav>
                                        <p:tav tm="100000">
                                          <p:val>
                                            <p:fltVal val="0"/>
                                          </p:val>
                                        </p:tav>
                                      </p:tavLst>
                                    </p:anim>
                                    <p:anim calcmode="lin" valueType="num">
                                      <p:cBhvr>
                                        <p:cTn id="81" dur="1000"/>
                                        <p:tgtEl>
                                          <p:spTgt spid="32"/>
                                        </p:tgtEl>
                                        <p:attrNameLst>
                                          <p:attrName>ppt_h</p:attrName>
                                        </p:attrNameLst>
                                      </p:cBhvr>
                                      <p:tavLst>
                                        <p:tav tm="0">
                                          <p:val>
                                            <p:strVal val="ppt_h"/>
                                          </p:val>
                                        </p:tav>
                                        <p:tav tm="100000">
                                          <p:val>
                                            <p:fltVal val="0"/>
                                          </p:val>
                                        </p:tav>
                                      </p:tavLst>
                                    </p:anim>
                                    <p:anim calcmode="lin" valueType="num">
                                      <p:cBhvr>
                                        <p:cTn id="82" dur="1000"/>
                                        <p:tgtEl>
                                          <p:spTgt spid="32"/>
                                        </p:tgtEl>
                                        <p:attrNameLst>
                                          <p:attrName>style.rotation</p:attrName>
                                        </p:attrNameLst>
                                      </p:cBhvr>
                                      <p:tavLst>
                                        <p:tav tm="0">
                                          <p:val>
                                            <p:fltVal val="0"/>
                                          </p:val>
                                        </p:tav>
                                        <p:tav tm="100000">
                                          <p:val>
                                            <p:fltVal val="90"/>
                                          </p:val>
                                        </p:tav>
                                      </p:tavLst>
                                    </p:anim>
                                    <p:animEffect transition="out" filter="fade">
                                      <p:cBhvr>
                                        <p:cTn id="83" dur="1000"/>
                                        <p:tgtEl>
                                          <p:spTgt spid="32"/>
                                        </p:tgtEl>
                                      </p:cBhvr>
                                    </p:animEffect>
                                    <p:set>
                                      <p:cBhvr>
                                        <p:cTn id="84" dur="1" fill="hold">
                                          <p:stCondLst>
                                            <p:cond delay="999"/>
                                          </p:stCondLst>
                                        </p:cTn>
                                        <p:tgtEl>
                                          <p:spTgt spid="32"/>
                                        </p:tgtEl>
                                        <p:attrNameLst>
                                          <p:attrName>style.visibility</p:attrName>
                                        </p:attrNameLst>
                                      </p:cBhvr>
                                      <p:to>
                                        <p:strVal val="hidden"/>
                                      </p:to>
                                    </p:set>
                                  </p:childTnLst>
                                </p:cTn>
                              </p:par>
                              <p:par>
                                <p:cTn id="85" presetID="31" presetClass="exit" presetSubtype="0" fill="hold" grpId="1" nodeType="withEffect">
                                  <p:stCondLst>
                                    <p:cond delay="0"/>
                                  </p:stCondLst>
                                  <p:childTnLst>
                                    <p:anim calcmode="lin" valueType="num">
                                      <p:cBhvr>
                                        <p:cTn id="86" dur="1000"/>
                                        <p:tgtEl>
                                          <p:spTgt spid="33"/>
                                        </p:tgtEl>
                                        <p:attrNameLst>
                                          <p:attrName>ppt_w</p:attrName>
                                        </p:attrNameLst>
                                      </p:cBhvr>
                                      <p:tavLst>
                                        <p:tav tm="0">
                                          <p:val>
                                            <p:strVal val="ppt_w"/>
                                          </p:val>
                                        </p:tav>
                                        <p:tav tm="100000">
                                          <p:val>
                                            <p:fltVal val="0"/>
                                          </p:val>
                                        </p:tav>
                                      </p:tavLst>
                                    </p:anim>
                                    <p:anim calcmode="lin" valueType="num">
                                      <p:cBhvr>
                                        <p:cTn id="87" dur="1000"/>
                                        <p:tgtEl>
                                          <p:spTgt spid="33"/>
                                        </p:tgtEl>
                                        <p:attrNameLst>
                                          <p:attrName>ppt_h</p:attrName>
                                        </p:attrNameLst>
                                      </p:cBhvr>
                                      <p:tavLst>
                                        <p:tav tm="0">
                                          <p:val>
                                            <p:strVal val="ppt_h"/>
                                          </p:val>
                                        </p:tav>
                                        <p:tav tm="100000">
                                          <p:val>
                                            <p:fltVal val="0"/>
                                          </p:val>
                                        </p:tav>
                                      </p:tavLst>
                                    </p:anim>
                                    <p:anim calcmode="lin" valueType="num">
                                      <p:cBhvr>
                                        <p:cTn id="88" dur="1000"/>
                                        <p:tgtEl>
                                          <p:spTgt spid="33"/>
                                        </p:tgtEl>
                                        <p:attrNameLst>
                                          <p:attrName>style.rotation</p:attrName>
                                        </p:attrNameLst>
                                      </p:cBhvr>
                                      <p:tavLst>
                                        <p:tav tm="0">
                                          <p:val>
                                            <p:fltVal val="0"/>
                                          </p:val>
                                        </p:tav>
                                        <p:tav tm="100000">
                                          <p:val>
                                            <p:fltVal val="90"/>
                                          </p:val>
                                        </p:tav>
                                      </p:tavLst>
                                    </p:anim>
                                    <p:animEffect transition="out" filter="fade">
                                      <p:cBhvr>
                                        <p:cTn id="89" dur="1000"/>
                                        <p:tgtEl>
                                          <p:spTgt spid="33"/>
                                        </p:tgtEl>
                                      </p:cBhvr>
                                    </p:animEffect>
                                    <p:set>
                                      <p:cBhvr>
                                        <p:cTn id="90" dur="1" fill="hold">
                                          <p:stCondLst>
                                            <p:cond delay="999"/>
                                          </p:stCondLst>
                                        </p:cTn>
                                        <p:tgtEl>
                                          <p:spTgt spid="33"/>
                                        </p:tgtEl>
                                        <p:attrNameLst>
                                          <p:attrName>style.visibility</p:attrName>
                                        </p:attrNameLst>
                                      </p:cBhvr>
                                      <p:to>
                                        <p:strVal val="hidden"/>
                                      </p:to>
                                    </p:set>
                                  </p:childTnLst>
                                </p:cTn>
                              </p:par>
                              <p:par>
                                <p:cTn id="91" presetID="31" presetClass="exit" presetSubtype="0" fill="hold" grpId="1" nodeType="withEffect">
                                  <p:stCondLst>
                                    <p:cond delay="0"/>
                                  </p:stCondLst>
                                  <p:childTnLst>
                                    <p:anim calcmode="lin" valueType="num">
                                      <p:cBhvr>
                                        <p:cTn id="92" dur="1000"/>
                                        <p:tgtEl>
                                          <p:spTgt spid="34"/>
                                        </p:tgtEl>
                                        <p:attrNameLst>
                                          <p:attrName>ppt_w</p:attrName>
                                        </p:attrNameLst>
                                      </p:cBhvr>
                                      <p:tavLst>
                                        <p:tav tm="0">
                                          <p:val>
                                            <p:strVal val="ppt_w"/>
                                          </p:val>
                                        </p:tav>
                                        <p:tav tm="100000">
                                          <p:val>
                                            <p:fltVal val="0"/>
                                          </p:val>
                                        </p:tav>
                                      </p:tavLst>
                                    </p:anim>
                                    <p:anim calcmode="lin" valueType="num">
                                      <p:cBhvr>
                                        <p:cTn id="93" dur="1000"/>
                                        <p:tgtEl>
                                          <p:spTgt spid="34"/>
                                        </p:tgtEl>
                                        <p:attrNameLst>
                                          <p:attrName>ppt_h</p:attrName>
                                        </p:attrNameLst>
                                      </p:cBhvr>
                                      <p:tavLst>
                                        <p:tav tm="0">
                                          <p:val>
                                            <p:strVal val="ppt_h"/>
                                          </p:val>
                                        </p:tav>
                                        <p:tav tm="100000">
                                          <p:val>
                                            <p:fltVal val="0"/>
                                          </p:val>
                                        </p:tav>
                                      </p:tavLst>
                                    </p:anim>
                                    <p:anim calcmode="lin" valueType="num">
                                      <p:cBhvr>
                                        <p:cTn id="94" dur="1000"/>
                                        <p:tgtEl>
                                          <p:spTgt spid="34"/>
                                        </p:tgtEl>
                                        <p:attrNameLst>
                                          <p:attrName>style.rotation</p:attrName>
                                        </p:attrNameLst>
                                      </p:cBhvr>
                                      <p:tavLst>
                                        <p:tav tm="0">
                                          <p:val>
                                            <p:fltVal val="0"/>
                                          </p:val>
                                        </p:tav>
                                        <p:tav tm="100000">
                                          <p:val>
                                            <p:fltVal val="90"/>
                                          </p:val>
                                        </p:tav>
                                      </p:tavLst>
                                    </p:anim>
                                    <p:animEffect transition="out" filter="fade">
                                      <p:cBhvr>
                                        <p:cTn id="95" dur="1000"/>
                                        <p:tgtEl>
                                          <p:spTgt spid="34"/>
                                        </p:tgtEl>
                                      </p:cBhvr>
                                    </p:animEffect>
                                    <p:set>
                                      <p:cBhvr>
                                        <p:cTn id="96" dur="1" fill="hold">
                                          <p:stCondLst>
                                            <p:cond delay="999"/>
                                          </p:stCondLst>
                                        </p:cTn>
                                        <p:tgtEl>
                                          <p:spTgt spid="34"/>
                                        </p:tgtEl>
                                        <p:attrNameLst>
                                          <p:attrName>style.visibility</p:attrName>
                                        </p:attrNameLst>
                                      </p:cBhvr>
                                      <p:to>
                                        <p:strVal val="hidden"/>
                                      </p:to>
                                    </p:set>
                                  </p:childTnLst>
                                </p:cTn>
                              </p:par>
                              <p:par>
                                <p:cTn id="97" presetID="31" presetClass="exit" presetSubtype="0" fill="hold" grpId="1" nodeType="withEffect">
                                  <p:stCondLst>
                                    <p:cond delay="0"/>
                                  </p:stCondLst>
                                  <p:childTnLst>
                                    <p:anim calcmode="lin" valueType="num">
                                      <p:cBhvr>
                                        <p:cTn id="98" dur="1000"/>
                                        <p:tgtEl>
                                          <p:spTgt spid="27"/>
                                        </p:tgtEl>
                                        <p:attrNameLst>
                                          <p:attrName>ppt_w</p:attrName>
                                        </p:attrNameLst>
                                      </p:cBhvr>
                                      <p:tavLst>
                                        <p:tav tm="0">
                                          <p:val>
                                            <p:strVal val="ppt_w"/>
                                          </p:val>
                                        </p:tav>
                                        <p:tav tm="100000">
                                          <p:val>
                                            <p:fltVal val="0"/>
                                          </p:val>
                                        </p:tav>
                                      </p:tavLst>
                                    </p:anim>
                                    <p:anim calcmode="lin" valueType="num">
                                      <p:cBhvr>
                                        <p:cTn id="99" dur="1000"/>
                                        <p:tgtEl>
                                          <p:spTgt spid="27"/>
                                        </p:tgtEl>
                                        <p:attrNameLst>
                                          <p:attrName>ppt_h</p:attrName>
                                        </p:attrNameLst>
                                      </p:cBhvr>
                                      <p:tavLst>
                                        <p:tav tm="0">
                                          <p:val>
                                            <p:strVal val="ppt_h"/>
                                          </p:val>
                                        </p:tav>
                                        <p:tav tm="100000">
                                          <p:val>
                                            <p:fltVal val="0"/>
                                          </p:val>
                                        </p:tav>
                                      </p:tavLst>
                                    </p:anim>
                                    <p:anim calcmode="lin" valueType="num">
                                      <p:cBhvr>
                                        <p:cTn id="100" dur="1000"/>
                                        <p:tgtEl>
                                          <p:spTgt spid="27"/>
                                        </p:tgtEl>
                                        <p:attrNameLst>
                                          <p:attrName>style.rotation</p:attrName>
                                        </p:attrNameLst>
                                      </p:cBhvr>
                                      <p:tavLst>
                                        <p:tav tm="0">
                                          <p:val>
                                            <p:fltVal val="0"/>
                                          </p:val>
                                        </p:tav>
                                        <p:tav tm="100000">
                                          <p:val>
                                            <p:fltVal val="90"/>
                                          </p:val>
                                        </p:tav>
                                      </p:tavLst>
                                    </p:anim>
                                    <p:animEffect transition="out" filter="fade">
                                      <p:cBhvr>
                                        <p:cTn id="101" dur="1000"/>
                                        <p:tgtEl>
                                          <p:spTgt spid="27"/>
                                        </p:tgtEl>
                                      </p:cBhvr>
                                    </p:animEffect>
                                    <p:set>
                                      <p:cBhvr>
                                        <p:cTn id="102" dur="1" fill="hold">
                                          <p:stCondLst>
                                            <p:cond delay="999"/>
                                          </p:stCondLst>
                                        </p:cTn>
                                        <p:tgtEl>
                                          <p:spTgt spid="27"/>
                                        </p:tgtEl>
                                        <p:attrNameLst>
                                          <p:attrName>style.visibility</p:attrName>
                                        </p:attrNameLst>
                                      </p:cBhvr>
                                      <p:to>
                                        <p:strVal val="hidden"/>
                                      </p:to>
                                    </p:set>
                                  </p:childTnLst>
                                </p:cTn>
                              </p:par>
                              <p:par>
                                <p:cTn id="103" presetID="31" presetClass="exit" presetSubtype="0" fill="hold" grpId="1" nodeType="withEffect">
                                  <p:stCondLst>
                                    <p:cond delay="0"/>
                                  </p:stCondLst>
                                  <p:childTnLst>
                                    <p:anim calcmode="lin" valueType="num">
                                      <p:cBhvr>
                                        <p:cTn id="104" dur="1000"/>
                                        <p:tgtEl>
                                          <p:spTgt spid="28"/>
                                        </p:tgtEl>
                                        <p:attrNameLst>
                                          <p:attrName>ppt_w</p:attrName>
                                        </p:attrNameLst>
                                      </p:cBhvr>
                                      <p:tavLst>
                                        <p:tav tm="0">
                                          <p:val>
                                            <p:strVal val="ppt_w"/>
                                          </p:val>
                                        </p:tav>
                                        <p:tav tm="100000">
                                          <p:val>
                                            <p:fltVal val="0"/>
                                          </p:val>
                                        </p:tav>
                                      </p:tavLst>
                                    </p:anim>
                                    <p:anim calcmode="lin" valueType="num">
                                      <p:cBhvr>
                                        <p:cTn id="105" dur="1000"/>
                                        <p:tgtEl>
                                          <p:spTgt spid="28"/>
                                        </p:tgtEl>
                                        <p:attrNameLst>
                                          <p:attrName>ppt_h</p:attrName>
                                        </p:attrNameLst>
                                      </p:cBhvr>
                                      <p:tavLst>
                                        <p:tav tm="0">
                                          <p:val>
                                            <p:strVal val="ppt_h"/>
                                          </p:val>
                                        </p:tav>
                                        <p:tav tm="100000">
                                          <p:val>
                                            <p:fltVal val="0"/>
                                          </p:val>
                                        </p:tav>
                                      </p:tavLst>
                                    </p:anim>
                                    <p:anim calcmode="lin" valueType="num">
                                      <p:cBhvr>
                                        <p:cTn id="106" dur="1000"/>
                                        <p:tgtEl>
                                          <p:spTgt spid="28"/>
                                        </p:tgtEl>
                                        <p:attrNameLst>
                                          <p:attrName>style.rotation</p:attrName>
                                        </p:attrNameLst>
                                      </p:cBhvr>
                                      <p:tavLst>
                                        <p:tav tm="0">
                                          <p:val>
                                            <p:fltVal val="0"/>
                                          </p:val>
                                        </p:tav>
                                        <p:tav tm="100000">
                                          <p:val>
                                            <p:fltVal val="90"/>
                                          </p:val>
                                        </p:tav>
                                      </p:tavLst>
                                    </p:anim>
                                    <p:animEffect transition="out" filter="fade">
                                      <p:cBhvr>
                                        <p:cTn id="107" dur="1000"/>
                                        <p:tgtEl>
                                          <p:spTgt spid="28"/>
                                        </p:tgtEl>
                                      </p:cBhvr>
                                    </p:animEffect>
                                    <p:set>
                                      <p:cBhvr>
                                        <p:cTn id="108" dur="1" fill="hold">
                                          <p:stCondLst>
                                            <p:cond delay="999"/>
                                          </p:stCondLst>
                                        </p:cTn>
                                        <p:tgtEl>
                                          <p:spTgt spid="28"/>
                                        </p:tgtEl>
                                        <p:attrNameLst>
                                          <p:attrName>style.visibility</p:attrName>
                                        </p:attrNameLst>
                                      </p:cBhvr>
                                      <p:to>
                                        <p:strVal val="hidden"/>
                                      </p:to>
                                    </p:set>
                                  </p:childTnLst>
                                </p:cTn>
                              </p:par>
                              <p:par>
                                <p:cTn id="109" presetID="31" presetClass="exit" presetSubtype="0" fill="hold" grpId="1" nodeType="withEffect">
                                  <p:stCondLst>
                                    <p:cond delay="0"/>
                                  </p:stCondLst>
                                  <p:childTnLst>
                                    <p:anim calcmode="lin" valueType="num">
                                      <p:cBhvr>
                                        <p:cTn id="110" dur="1000"/>
                                        <p:tgtEl>
                                          <p:spTgt spid="29"/>
                                        </p:tgtEl>
                                        <p:attrNameLst>
                                          <p:attrName>ppt_w</p:attrName>
                                        </p:attrNameLst>
                                      </p:cBhvr>
                                      <p:tavLst>
                                        <p:tav tm="0">
                                          <p:val>
                                            <p:strVal val="ppt_w"/>
                                          </p:val>
                                        </p:tav>
                                        <p:tav tm="100000">
                                          <p:val>
                                            <p:fltVal val="0"/>
                                          </p:val>
                                        </p:tav>
                                      </p:tavLst>
                                    </p:anim>
                                    <p:anim calcmode="lin" valueType="num">
                                      <p:cBhvr>
                                        <p:cTn id="111" dur="1000"/>
                                        <p:tgtEl>
                                          <p:spTgt spid="29"/>
                                        </p:tgtEl>
                                        <p:attrNameLst>
                                          <p:attrName>ppt_h</p:attrName>
                                        </p:attrNameLst>
                                      </p:cBhvr>
                                      <p:tavLst>
                                        <p:tav tm="0">
                                          <p:val>
                                            <p:strVal val="ppt_h"/>
                                          </p:val>
                                        </p:tav>
                                        <p:tav tm="100000">
                                          <p:val>
                                            <p:fltVal val="0"/>
                                          </p:val>
                                        </p:tav>
                                      </p:tavLst>
                                    </p:anim>
                                    <p:anim calcmode="lin" valueType="num">
                                      <p:cBhvr>
                                        <p:cTn id="112" dur="1000"/>
                                        <p:tgtEl>
                                          <p:spTgt spid="29"/>
                                        </p:tgtEl>
                                        <p:attrNameLst>
                                          <p:attrName>style.rotation</p:attrName>
                                        </p:attrNameLst>
                                      </p:cBhvr>
                                      <p:tavLst>
                                        <p:tav tm="0">
                                          <p:val>
                                            <p:fltVal val="0"/>
                                          </p:val>
                                        </p:tav>
                                        <p:tav tm="100000">
                                          <p:val>
                                            <p:fltVal val="90"/>
                                          </p:val>
                                        </p:tav>
                                      </p:tavLst>
                                    </p:anim>
                                    <p:animEffect transition="out" filter="fade">
                                      <p:cBhvr>
                                        <p:cTn id="113" dur="1000"/>
                                        <p:tgtEl>
                                          <p:spTgt spid="29"/>
                                        </p:tgtEl>
                                      </p:cBhvr>
                                    </p:animEffect>
                                    <p:set>
                                      <p:cBhvr>
                                        <p:cTn id="114" dur="1" fill="hold">
                                          <p:stCondLst>
                                            <p:cond delay="999"/>
                                          </p:stCondLst>
                                        </p:cTn>
                                        <p:tgtEl>
                                          <p:spTgt spid="29"/>
                                        </p:tgtEl>
                                        <p:attrNameLst>
                                          <p:attrName>style.visibility</p:attrName>
                                        </p:attrNameLst>
                                      </p:cBhvr>
                                      <p:to>
                                        <p:strVal val="hidden"/>
                                      </p:to>
                                    </p:set>
                                  </p:childTnLst>
                                </p:cTn>
                              </p:par>
                              <p:par>
                                <p:cTn id="115" presetID="31" presetClass="exit" presetSubtype="0" fill="hold" grpId="1" nodeType="withEffect">
                                  <p:stCondLst>
                                    <p:cond delay="0"/>
                                  </p:stCondLst>
                                  <p:childTnLst>
                                    <p:anim calcmode="lin" valueType="num">
                                      <p:cBhvr>
                                        <p:cTn id="116" dur="1000"/>
                                        <p:tgtEl>
                                          <p:spTgt spid="30"/>
                                        </p:tgtEl>
                                        <p:attrNameLst>
                                          <p:attrName>ppt_w</p:attrName>
                                        </p:attrNameLst>
                                      </p:cBhvr>
                                      <p:tavLst>
                                        <p:tav tm="0">
                                          <p:val>
                                            <p:strVal val="ppt_w"/>
                                          </p:val>
                                        </p:tav>
                                        <p:tav tm="100000">
                                          <p:val>
                                            <p:fltVal val="0"/>
                                          </p:val>
                                        </p:tav>
                                      </p:tavLst>
                                    </p:anim>
                                    <p:anim calcmode="lin" valueType="num">
                                      <p:cBhvr>
                                        <p:cTn id="117" dur="1000"/>
                                        <p:tgtEl>
                                          <p:spTgt spid="30"/>
                                        </p:tgtEl>
                                        <p:attrNameLst>
                                          <p:attrName>ppt_h</p:attrName>
                                        </p:attrNameLst>
                                      </p:cBhvr>
                                      <p:tavLst>
                                        <p:tav tm="0">
                                          <p:val>
                                            <p:strVal val="ppt_h"/>
                                          </p:val>
                                        </p:tav>
                                        <p:tav tm="100000">
                                          <p:val>
                                            <p:fltVal val="0"/>
                                          </p:val>
                                        </p:tav>
                                      </p:tavLst>
                                    </p:anim>
                                    <p:anim calcmode="lin" valueType="num">
                                      <p:cBhvr>
                                        <p:cTn id="118" dur="1000"/>
                                        <p:tgtEl>
                                          <p:spTgt spid="30"/>
                                        </p:tgtEl>
                                        <p:attrNameLst>
                                          <p:attrName>style.rotation</p:attrName>
                                        </p:attrNameLst>
                                      </p:cBhvr>
                                      <p:tavLst>
                                        <p:tav tm="0">
                                          <p:val>
                                            <p:fltVal val="0"/>
                                          </p:val>
                                        </p:tav>
                                        <p:tav tm="100000">
                                          <p:val>
                                            <p:fltVal val="90"/>
                                          </p:val>
                                        </p:tav>
                                      </p:tavLst>
                                    </p:anim>
                                    <p:animEffect transition="out" filter="fade">
                                      <p:cBhvr>
                                        <p:cTn id="119" dur="1000"/>
                                        <p:tgtEl>
                                          <p:spTgt spid="30"/>
                                        </p:tgtEl>
                                      </p:cBhvr>
                                    </p:animEffect>
                                    <p:set>
                                      <p:cBhvr>
                                        <p:cTn id="120" dur="1" fill="hold">
                                          <p:stCondLst>
                                            <p:cond delay="999"/>
                                          </p:stCondLst>
                                        </p:cTn>
                                        <p:tgtEl>
                                          <p:spTgt spid="30"/>
                                        </p:tgtEl>
                                        <p:attrNameLst>
                                          <p:attrName>style.visibility</p:attrName>
                                        </p:attrNameLst>
                                      </p:cBhvr>
                                      <p:to>
                                        <p:strVal val="hidden"/>
                                      </p:to>
                                    </p:set>
                                  </p:childTnLst>
                                </p:cTn>
                              </p:par>
                              <p:par>
                                <p:cTn id="121" presetID="31" presetClass="exit" presetSubtype="0" fill="hold" grpId="1" nodeType="withEffect">
                                  <p:stCondLst>
                                    <p:cond delay="0"/>
                                  </p:stCondLst>
                                  <p:childTnLst>
                                    <p:anim calcmode="lin" valueType="num">
                                      <p:cBhvr>
                                        <p:cTn id="122" dur="1000"/>
                                        <p:tgtEl>
                                          <p:spTgt spid="20"/>
                                        </p:tgtEl>
                                        <p:attrNameLst>
                                          <p:attrName>ppt_w</p:attrName>
                                        </p:attrNameLst>
                                      </p:cBhvr>
                                      <p:tavLst>
                                        <p:tav tm="0">
                                          <p:val>
                                            <p:strVal val="ppt_w"/>
                                          </p:val>
                                        </p:tav>
                                        <p:tav tm="100000">
                                          <p:val>
                                            <p:fltVal val="0"/>
                                          </p:val>
                                        </p:tav>
                                      </p:tavLst>
                                    </p:anim>
                                    <p:anim calcmode="lin" valueType="num">
                                      <p:cBhvr>
                                        <p:cTn id="123" dur="1000"/>
                                        <p:tgtEl>
                                          <p:spTgt spid="20"/>
                                        </p:tgtEl>
                                        <p:attrNameLst>
                                          <p:attrName>ppt_h</p:attrName>
                                        </p:attrNameLst>
                                      </p:cBhvr>
                                      <p:tavLst>
                                        <p:tav tm="0">
                                          <p:val>
                                            <p:strVal val="ppt_h"/>
                                          </p:val>
                                        </p:tav>
                                        <p:tav tm="100000">
                                          <p:val>
                                            <p:fltVal val="0"/>
                                          </p:val>
                                        </p:tav>
                                      </p:tavLst>
                                    </p:anim>
                                    <p:anim calcmode="lin" valueType="num">
                                      <p:cBhvr>
                                        <p:cTn id="124" dur="1000"/>
                                        <p:tgtEl>
                                          <p:spTgt spid="20"/>
                                        </p:tgtEl>
                                        <p:attrNameLst>
                                          <p:attrName>style.rotation</p:attrName>
                                        </p:attrNameLst>
                                      </p:cBhvr>
                                      <p:tavLst>
                                        <p:tav tm="0">
                                          <p:val>
                                            <p:fltVal val="0"/>
                                          </p:val>
                                        </p:tav>
                                        <p:tav tm="100000">
                                          <p:val>
                                            <p:fltVal val="90"/>
                                          </p:val>
                                        </p:tav>
                                      </p:tavLst>
                                    </p:anim>
                                    <p:animEffect transition="out" filter="fade">
                                      <p:cBhvr>
                                        <p:cTn id="125" dur="1000"/>
                                        <p:tgtEl>
                                          <p:spTgt spid="20"/>
                                        </p:tgtEl>
                                      </p:cBhvr>
                                    </p:animEffect>
                                    <p:set>
                                      <p:cBhvr>
                                        <p:cTn id="126" dur="1" fill="hold">
                                          <p:stCondLst>
                                            <p:cond delay="9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20" grpId="0"/>
      <p:bldP spid="2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4"/>
          <p:cNvSpPr txBox="1"/>
          <p:nvPr/>
        </p:nvSpPr>
        <p:spPr bwMode="auto">
          <a:xfrm>
            <a:off x="1364506" y="1333140"/>
            <a:ext cx="811115" cy="783193"/>
          </a:xfrm>
          <a:prstGeom prst="roundRect">
            <a:avLst/>
          </a:prstGeom>
          <a:noFill/>
          <a:ln w="9525">
            <a:noFill/>
          </a:ln>
          <a:effectLst>
            <a:softEdge rad="31750"/>
          </a:effectLst>
          <a:extLst>
            <a:ext uri="{909E8E84-426E-40DD-AFC4-6F175D3DCCD1}">
              <a14:hiddenFill xmlns:a14="http://schemas.microsoft.com/office/drawing/2010/main">
                <a:solidFill>
                  <a:srgbClr val="E5FF9E"/>
                </a:solidFill>
              </a14:hiddenFill>
            </a:ext>
          </a:extLst>
        </p:spPr>
        <p:txBody>
          <a:bodyPr>
            <a:spAutoFit/>
          </a:bodyPr>
          <a:lstStyle/>
          <a:p>
            <a:pPr>
              <a:defRPr/>
            </a:pPr>
            <a:r>
              <a:rPr lang="zh-CN" altLang="en-US" sz="4000" b="1" noProof="1">
                <a:solidFill>
                  <a:srgbClr val="0000FF"/>
                </a:solidFill>
                <a:latin typeface="楷体" panose="02010609060101010101" pitchFamily="49" charset="-122"/>
                <a:ea typeface="楷体" panose="02010609060101010101" pitchFamily="49" charset="-122"/>
              </a:rPr>
              <a:t>侵</a:t>
            </a:r>
            <a:endParaRPr lang="zh-CN" altLang="en-US" sz="4000" b="1" noProof="1">
              <a:solidFill>
                <a:srgbClr val="0000FF"/>
              </a:solidFill>
              <a:latin typeface="楷体" panose="02010609060101010101" pitchFamily="49" charset="-122"/>
              <a:ea typeface="楷体" panose="02010609060101010101" pitchFamily="49" charset="-122"/>
            </a:endParaRPr>
          </a:p>
        </p:txBody>
      </p:sp>
      <p:pic>
        <p:nvPicPr>
          <p:cNvPr id="7170" name="图片 1"/>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565150" y="658284"/>
            <a:ext cx="2346325" cy="81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64"/>
          <p:cNvSpPr txBox="1"/>
          <p:nvPr/>
        </p:nvSpPr>
        <p:spPr bwMode="auto">
          <a:xfrm>
            <a:off x="4042728" y="1333143"/>
            <a:ext cx="810892" cy="783193"/>
          </a:xfrm>
          <a:prstGeom prst="roundRect">
            <a:avLst/>
          </a:prstGeom>
          <a:noFill/>
          <a:ln w="9525">
            <a:noFill/>
          </a:ln>
          <a:effectLst>
            <a:softEdge rad="31750"/>
          </a:effectLst>
          <a:extLst>
            <a:ext uri="{909E8E84-426E-40DD-AFC4-6F175D3DCCD1}">
              <a14:hiddenFill xmlns:a14="http://schemas.microsoft.com/office/drawing/2010/main">
                <a:solidFill>
                  <a:srgbClr val="E5FF9E"/>
                </a:solidFill>
              </a14:hiddenFill>
            </a:ext>
          </a:extLst>
        </p:spPr>
        <p:txBody>
          <a:bodyPr>
            <a:spAutoFit/>
          </a:bodyPr>
          <a:lstStyle/>
          <a:p>
            <a:pPr>
              <a:defRPr/>
            </a:pPr>
            <a:r>
              <a:rPr lang="zh-CN" altLang="en-US" sz="4000" b="1" noProof="1">
                <a:solidFill>
                  <a:srgbClr val="0000FF"/>
                </a:solidFill>
                <a:latin typeface="楷体" panose="02010609060101010101" pitchFamily="49" charset="-122"/>
                <a:ea typeface="楷体" panose="02010609060101010101" pitchFamily="49" charset="-122"/>
                <a:sym typeface="+mn-ea"/>
              </a:rPr>
              <a:t>略</a:t>
            </a:r>
            <a:endParaRPr lang="zh-CN" altLang="en-US" sz="4000" b="1" noProof="1">
              <a:solidFill>
                <a:srgbClr val="0000FF"/>
              </a:solidFill>
              <a:latin typeface="楷体" panose="02010609060101010101" pitchFamily="49" charset="-122"/>
              <a:ea typeface="楷体" panose="02010609060101010101" pitchFamily="49" charset="-122"/>
              <a:sym typeface="+mn-ea"/>
            </a:endParaRPr>
          </a:p>
        </p:txBody>
      </p:sp>
      <p:pic>
        <p:nvPicPr>
          <p:cNvPr id="7172" name="图片 2"/>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3257550" y="658284"/>
            <a:ext cx="2381250" cy="81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64"/>
          <p:cNvSpPr txBox="1"/>
          <p:nvPr/>
        </p:nvSpPr>
        <p:spPr bwMode="auto">
          <a:xfrm>
            <a:off x="6866572" y="1328360"/>
            <a:ext cx="811531" cy="783193"/>
          </a:xfrm>
          <a:prstGeom prst="roundRect">
            <a:avLst/>
          </a:prstGeom>
          <a:noFill/>
          <a:ln w="9525">
            <a:noFill/>
          </a:ln>
          <a:effectLst>
            <a:softEdge rad="31750"/>
          </a:effectLst>
          <a:extLst>
            <a:ext uri="{909E8E84-426E-40DD-AFC4-6F175D3DCCD1}">
              <a14:hiddenFill xmlns:a14="http://schemas.microsoft.com/office/drawing/2010/main">
                <a:solidFill>
                  <a:srgbClr val="E5FF9E"/>
                </a:solidFill>
              </a14:hiddenFill>
            </a:ext>
          </a:extLst>
        </p:spPr>
        <p:txBody>
          <a:bodyPr>
            <a:spAutoFit/>
          </a:bodyPr>
          <a:lstStyle/>
          <a:p>
            <a:pPr>
              <a:defRPr/>
            </a:pPr>
            <a:r>
              <a:rPr lang="zh-CN" altLang="en-US" sz="4000" b="1" noProof="1">
                <a:solidFill>
                  <a:srgbClr val="0000FF"/>
                </a:solidFill>
                <a:latin typeface="楷体" panose="02010609060101010101" pitchFamily="49" charset="-122"/>
                <a:ea typeface="楷体" panose="02010609060101010101" pitchFamily="49" charset="-122"/>
              </a:rPr>
              <a:t>垒</a:t>
            </a:r>
            <a:endParaRPr lang="zh-CN" altLang="en-US" sz="4000" b="1" noProof="1">
              <a:solidFill>
                <a:srgbClr val="0000FF"/>
              </a:solidFill>
              <a:latin typeface="楷体" panose="02010609060101010101" pitchFamily="49" charset="-122"/>
              <a:ea typeface="楷体" panose="02010609060101010101" pitchFamily="49" charset="-122"/>
            </a:endParaRPr>
          </a:p>
        </p:txBody>
      </p:sp>
      <p:pic>
        <p:nvPicPr>
          <p:cNvPr id="7174" name="图片 10"/>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6081713" y="658284"/>
            <a:ext cx="2381250" cy="81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64"/>
          <p:cNvSpPr txBox="1"/>
          <p:nvPr/>
        </p:nvSpPr>
        <p:spPr bwMode="auto">
          <a:xfrm>
            <a:off x="4150731" y="3364672"/>
            <a:ext cx="810896" cy="783193"/>
          </a:xfrm>
          <a:prstGeom prst="roundRect">
            <a:avLst/>
          </a:prstGeom>
          <a:noFill/>
          <a:ln w="9525">
            <a:noFill/>
          </a:ln>
          <a:effectLst>
            <a:softEdge rad="31750"/>
          </a:effectLst>
          <a:extLst>
            <a:ext uri="{909E8E84-426E-40DD-AFC4-6F175D3DCCD1}">
              <a14:hiddenFill xmlns:a14="http://schemas.microsoft.com/office/drawing/2010/main">
                <a:solidFill>
                  <a:srgbClr val="E5FF9E"/>
                </a:solidFill>
              </a14:hiddenFill>
            </a:ext>
          </a:extLst>
        </p:spPr>
        <p:txBody>
          <a:bodyPr>
            <a:spAutoFit/>
          </a:bodyPr>
          <a:lstStyle/>
          <a:p>
            <a:pPr>
              <a:defRPr/>
            </a:pPr>
            <a:r>
              <a:rPr lang="zh-CN" altLang="en-US" sz="4000" b="1" noProof="1">
                <a:solidFill>
                  <a:srgbClr val="0000FF"/>
                </a:solidFill>
                <a:latin typeface="楷体" panose="02010609060101010101" pitchFamily="49" charset="-122"/>
                <a:ea typeface="楷体" panose="02010609060101010101" pitchFamily="49" charset="-122"/>
                <a:sym typeface="+mn-ea"/>
              </a:rPr>
              <a:t>丘</a:t>
            </a:r>
            <a:endParaRPr lang="zh-CN" altLang="en-US" sz="4000" b="1" noProof="1">
              <a:solidFill>
                <a:srgbClr val="0000FF"/>
              </a:solidFill>
              <a:latin typeface="楷体" panose="02010609060101010101" pitchFamily="49" charset="-122"/>
              <a:ea typeface="楷体" panose="02010609060101010101" pitchFamily="49" charset="-122"/>
              <a:sym typeface="+mn-ea"/>
            </a:endParaRPr>
          </a:p>
        </p:txBody>
      </p:sp>
      <p:pic>
        <p:nvPicPr>
          <p:cNvPr id="7176" name="图片 11"/>
          <p:cNvPicPr>
            <a:picLocks noChangeAspect="1" noChangeArrowheads="1"/>
          </p:cNvPicPr>
          <p:nvPr/>
        </p:nvPicPr>
        <p:blipFill>
          <a:blip r:embed="rId2" cstate="email"/>
          <a:srcRect/>
          <a:stretch>
            <a:fillRect/>
          </a:stretch>
        </p:blipFill>
        <p:spPr bwMode="auto">
          <a:xfrm>
            <a:off x="3328988" y="2635251"/>
            <a:ext cx="23812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64"/>
          <p:cNvSpPr txBox="1"/>
          <p:nvPr/>
        </p:nvSpPr>
        <p:spPr bwMode="auto">
          <a:xfrm>
            <a:off x="6752589" y="3363204"/>
            <a:ext cx="811531" cy="783193"/>
          </a:xfrm>
          <a:prstGeom prst="roundRect">
            <a:avLst/>
          </a:prstGeom>
          <a:noFill/>
          <a:ln w="9525">
            <a:noFill/>
          </a:ln>
          <a:effectLst>
            <a:softEdge rad="31750"/>
          </a:effectLst>
          <a:extLst>
            <a:ext uri="{909E8E84-426E-40DD-AFC4-6F175D3DCCD1}">
              <a14:hiddenFill xmlns:a14="http://schemas.microsoft.com/office/drawing/2010/main">
                <a:solidFill>
                  <a:srgbClr val="E5FF9E"/>
                </a:solidFill>
              </a14:hiddenFill>
            </a:ext>
          </a:extLst>
        </p:spPr>
        <p:txBody>
          <a:bodyPr>
            <a:spAutoFit/>
          </a:bodyPr>
          <a:lstStyle/>
          <a:p>
            <a:pPr>
              <a:defRPr/>
            </a:pPr>
            <a:r>
              <a:rPr lang="zh-CN" altLang="en-US" sz="4000" b="1" noProof="1">
                <a:solidFill>
                  <a:srgbClr val="0000FF"/>
                </a:solidFill>
                <a:latin typeface="楷体" panose="02010609060101010101" pitchFamily="49" charset="-122"/>
                <a:ea typeface="楷体" panose="02010609060101010101" pitchFamily="49" charset="-122"/>
                <a:sym typeface="+mn-ea"/>
              </a:rPr>
              <a:t>搁</a:t>
            </a:r>
            <a:endParaRPr lang="zh-CN" altLang="en-US" sz="4000" b="1" noProof="1">
              <a:solidFill>
                <a:srgbClr val="0000FF"/>
              </a:solidFill>
              <a:latin typeface="楷体" panose="02010609060101010101" pitchFamily="49" charset="-122"/>
              <a:ea typeface="楷体" panose="02010609060101010101" pitchFamily="49" charset="-122"/>
              <a:sym typeface="+mn-ea"/>
            </a:endParaRPr>
          </a:p>
        </p:txBody>
      </p:sp>
      <p:pic>
        <p:nvPicPr>
          <p:cNvPr id="7178" name="图片 12"/>
          <p:cNvPicPr>
            <a:picLocks noChangeAspect="1" noChangeArrowheads="1"/>
          </p:cNvPicPr>
          <p:nvPr/>
        </p:nvPicPr>
        <p:blipFill>
          <a:blip r:embed="rId2" cstate="email"/>
          <a:srcRect/>
          <a:stretch>
            <a:fillRect/>
          </a:stretch>
        </p:blipFill>
        <p:spPr bwMode="auto">
          <a:xfrm>
            <a:off x="6030913" y="2635251"/>
            <a:ext cx="23812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4"/>
          <p:cNvSpPr txBox="1"/>
          <p:nvPr/>
        </p:nvSpPr>
        <p:spPr bwMode="auto">
          <a:xfrm>
            <a:off x="1527951" y="5514652"/>
            <a:ext cx="810893" cy="783193"/>
          </a:xfrm>
          <a:prstGeom prst="roundRect">
            <a:avLst/>
          </a:prstGeom>
          <a:noFill/>
          <a:ln w="9525">
            <a:noFill/>
          </a:ln>
          <a:effectLst>
            <a:softEdge rad="31750"/>
          </a:effectLst>
          <a:extLst>
            <a:ext uri="{909E8E84-426E-40DD-AFC4-6F175D3DCCD1}">
              <a14:hiddenFill xmlns:a14="http://schemas.microsoft.com/office/drawing/2010/main">
                <a:solidFill>
                  <a:srgbClr val="E5FF9E"/>
                </a:solidFill>
              </a14:hiddenFill>
            </a:ext>
          </a:extLst>
        </p:spPr>
        <p:txBody>
          <a:bodyPr>
            <a:spAutoFit/>
          </a:bodyPr>
          <a:lstStyle/>
          <a:p>
            <a:pPr>
              <a:defRPr/>
            </a:pPr>
            <a:r>
              <a:rPr lang="zh-CN" altLang="en-US" sz="4000" b="1" noProof="1">
                <a:solidFill>
                  <a:srgbClr val="0000FF"/>
                </a:solidFill>
                <a:latin typeface="楷体" panose="02010609060101010101" pitchFamily="49" charset="-122"/>
                <a:ea typeface="楷体" panose="02010609060101010101" pitchFamily="49" charset="-122"/>
              </a:rPr>
              <a:t>陷</a:t>
            </a:r>
            <a:endParaRPr lang="zh-CN" altLang="en-US" sz="4000" b="1" noProof="1">
              <a:solidFill>
                <a:srgbClr val="0000FF"/>
              </a:solidFill>
              <a:latin typeface="楷体" panose="02010609060101010101" pitchFamily="49" charset="-122"/>
              <a:ea typeface="楷体" panose="02010609060101010101" pitchFamily="49" charset="-122"/>
            </a:endParaRPr>
          </a:p>
        </p:txBody>
      </p:sp>
      <p:pic>
        <p:nvPicPr>
          <p:cNvPr id="7180" name="图片 13"/>
          <p:cNvPicPr>
            <a:picLocks noChangeAspect="1" noChangeArrowheads="1"/>
          </p:cNvPicPr>
          <p:nvPr/>
        </p:nvPicPr>
        <p:blipFill>
          <a:blip r:embed="rId2" cstate="email"/>
          <a:srcRect/>
          <a:stretch>
            <a:fillRect/>
          </a:stretch>
        </p:blipFill>
        <p:spPr bwMode="auto">
          <a:xfrm>
            <a:off x="733425" y="4787901"/>
            <a:ext cx="2381250" cy="808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64"/>
          <p:cNvSpPr txBox="1"/>
          <p:nvPr/>
        </p:nvSpPr>
        <p:spPr bwMode="auto">
          <a:xfrm>
            <a:off x="4298274" y="5433054"/>
            <a:ext cx="811531" cy="783193"/>
          </a:xfrm>
          <a:prstGeom prst="roundRect">
            <a:avLst/>
          </a:prstGeom>
          <a:noFill/>
          <a:ln w="9525">
            <a:noFill/>
          </a:ln>
          <a:effectLst>
            <a:softEdge rad="31750"/>
          </a:effectLst>
          <a:extLst>
            <a:ext uri="{909E8E84-426E-40DD-AFC4-6F175D3DCCD1}">
              <a14:hiddenFill xmlns:a14="http://schemas.microsoft.com/office/drawing/2010/main">
                <a:solidFill>
                  <a:srgbClr val="E5FF9E"/>
                </a:solidFill>
              </a14:hiddenFill>
            </a:ext>
          </a:extLst>
        </p:spPr>
        <p:txBody>
          <a:bodyPr>
            <a:spAutoFit/>
          </a:bodyPr>
          <a:lstStyle/>
          <a:p>
            <a:pPr>
              <a:defRPr/>
            </a:pPr>
            <a:r>
              <a:rPr lang="zh-CN" altLang="en-US" sz="4000" b="1" noProof="1">
                <a:solidFill>
                  <a:srgbClr val="0000FF"/>
                </a:solidFill>
                <a:latin typeface="楷体" panose="02010609060101010101" pitchFamily="49" charset="-122"/>
                <a:ea typeface="楷体" panose="02010609060101010101" pitchFamily="49" charset="-122"/>
                <a:sym typeface="+mn-ea"/>
              </a:rPr>
              <a:t>拐</a:t>
            </a:r>
            <a:endParaRPr lang="zh-CN" altLang="en-US" sz="4000" b="1" noProof="1">
              <a:solidFill>
                <a:srgbClr val="0000FF"/>
              </a:solidFill>
              <a:latin typeface="楷体" panose="02010609060101010101" pitchFamily="49" charset="-122"/>
              <a:ea typeface="楷体" panose="02010609060101010101" pitchFamily="49" charset="-122"/>
              <a:sym typeface="+mn-ea"/>
            </a:endParaRPr>
          </a:p>
        </p:txBody>
      </p:sp>
      <p:pic>
        <p:nvPicPr>
          <p:cNvPr id="7182" name="图片 14"/>
          <p:cNvPicPr>
            <a:picLocks noChangeAspect="1" noChangeArrowheads="1"/>
          </p:cNvPicPr>
          <p:nvPr/>
        </p:nvPicPr>
        <p:blipFill>
          <a:blip r:embed="rId2" cstate="email"/>
          <a:srcRect/>
          <a:stretch>
            <a:fillRect/>
          </a:stretch>
        </p:blipFill>
        <p:spPr bwMode="auto">
          <a:xfrm>
            <a:off x="3448050" y="4711700"/>
            <a:ext cx="23812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64"/>
          <p:cNvSpPr txBox="1"/>
          <p:nvPr/>
        </p:nvSpPr>
        <p:spPr bwMode="auto">
          <a:xfrm>
            <a:off x="7012139" y="5225163"/>
            <a:ext cx="810895" cy="783193"/>
          </a:xfrm>
          <a:prstGeom prst="roundRect">
            <a:avLst/>
          </a:prstGeom>
          <a:noFill/>
          <a:ln w="9525">
            <a:noFill/>
          </a:ln>
          <a:effectLst>
            <a:softEdge rad="31750"/>
          </a:effectLst>
          <a:extLst>
            <a:ext uri="{909E8E84-426E-40DD-AFC4-6F175D3DCCD1}">
              <a14:hiddenFill xmlns:a14="http://schemas.microsoft.com/office/drawing/2010/main">
                <a:solidFill>
                  <a:srgbClr val="E5FF9E"/>
                </a:solidFill>
              </a14:hiddenFill>
            </a:ext>
          </a:extLst>
        </p:spPr>
        <p:txBody>
          <a:bodyPr>
            <a:spAutoFit/>
          </a:bodyPr>
          <a:lstStyle/>
          <a:p>
            <a:pPr>
              <a:defRPr/>
            </a:pPr>
            <a:r>
              <a:rPr lang="zh-CN" altLang="en-US" sz="4000" b="1" noProof="1">
                <a:solidFill>
                  <a:srgbClr val="0000FF"/>
                </a:solidFill>
                <a:latin typeface="楷体" panose="02010609060101010101" pitchFamily="49" charset="-122"/>
                <a:ea typeface="楷体" panose="02010609060101010101" pitchFamily="49" charset="-122"/>
              </a:rPr>
              <a:t>岔</a:t>
            </a:r>
            <a:endParaRPr lang="zh-CN" altLang="en-US" sz="4000" b="1" noProof="1">
              <a:solidFill>
                <a:srgbClr val="0000FF"/>
              </a:solidFill>
              <a:latin typeface="楷体" panose="02010609060101010101" pitchFamily="49" charset="-122"/>
              <a:ea typeface="楷体" panose="02010609060101010101" pitchFamily="49" charset="-122"/>
            </a:endParaRPr>
          </a:p>
        </p:txBody>
      </p:sp>
      <p:pic>
        <p:nvPicPr>
          <p:cNvPr id="7184" name="图片 15"/>
          <p:cNvPicPr>
            <a:picLocks noChangeAspect="1" noChangeArrowheads="1"/>
          </p:cNvPicPr>
          <p:nvPr/>
        </p:nvPicPr>
        <p:blipFill>
          <a:blip r:embed="rId2" cstate="email"/>
          <a:srcRect/>
          <a:stretch>
            <a:fillRect/>
          </a:stretch>
        </p:blipFill>
        <p:spPr bwMode="auto">
          <a:xfrm>
            <a:off x="6184900" y="4521200"/>
            <a:ext cx="23812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64"/>
          <p:cNvSpPr txBox="1"/>
          <p:nvPr/>
        </p:nvSpPr>
        <p:spPr bwMode="auto">
          <a:xfrm>
            <a:off x="1548876" y="3452645"/>
            <a:ext cx="810895" cy="783193"/>
          </a:xfrm>
          <a:prstGeom prst="roundRect">
            <a:avLst/>
          </a:prstGeom>
          <a:noFill/>
          <a:ln w="9525">
            <a:noFill/>
          </a:ln>
          <a:effectLst>
            <a:softEdge rad="31750"/>
          </a:effectLst>
          <a:extLst>
            <a:ext uri="{909E8E84-426E-40DD-AFC4-6F175D3DCCD1}">
              <a14:hiddenFill xmlns:a14="http://schemas.microsoft.com/office/drawing/2010/main">
                <a:solidFill>
                  <a:srgbClr val="E5FF9E"/>
                </a:solidFill>
              </a14:hiddenFill>
            </a:ext>
          </a:extLst>
        </p:spPr>
        <p:txBody>
          <a:bodyPr>
            <a:spAutoFit/>
          </a:bodyPr>
          <a:lstStyle/>
          <a:p>
            <a:pPr>
              <a:defRPr/>
            </a:pPr>
            <a:r>
              <a:rPr lang="zh-CN" altLang="en-US" sz="4000" b="1" noProof="1">
                <a:solidFill>
                  <a:srgbClr val="0000FF"/>
                </a:solidFill>
                <a:latin typeface="楷体" panose="02010609060101010101" pitchFamily="49" charset="-122"/>
                <a:ea typeface="楷体" panose="02010609060101010101" pitchFamily="49" charset="-122"/>
                <a:sym typeface="+mn-ea"/>
              </a:rPr>
              <a:t>任</a:t>
            </a:r>
            <a:endParaRPr lang="zh-CN" altLang="en-US" sz="4000" b="1" noProof="1">
              <a:solidFill>
                <a:srgbClr val="0000FF"/>
              </a:solidFill>
              <a:latin typeface="楷体" panose="02010609060101010101" pitchFamily="49" charset="-122"/>
              <a:ea typeface="楷体" panose="02010609060101010101" pitchFamily="49" charset="-122"/>
              <a:sym typeface="+mn-ea"/>
            </a:endParaRPr>
          </a:p>
        </p:txBody>
      </p:sp>
      <p:pic>
        <p:nvPicPr>
          <p:cNvPr id="7186" name="图片 11"/>
          <p:cNvPicPr>
            <a:picLocks noChangeAspect="1" noChangeArrowheads="1"/>
          </p:cNvPicPr>
          <p:nvPr/>
        </p:nvPicPr>
        <p:blipFill>
          <a:blip r:embed="rId2" cstate="email"/>
          <a:srcRect/>
          <a:stretch>
            <a:fillRect/>
          </a:stretch>
        </p:blipFill>
        <p:spPr bwMode="auto">
          <a:xfrm>
            <a:off x="731838" y="2724151"/>
            <a:ext cx="23812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170"/>
                    </p:tgtEl>
                  </p:cond>
                </p:stCondLst>
                <p:endSync evt="end" delay="0">
                  <p:rtn val="all"/>
                </p:endSync>
                <p:childTnLst>
                  <p:par>
                    <p:cTn id="3" fill="hold">
                      <p:stCondLst>
                        <p:cond delay="0"/>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nextCondLst>
                <p:cond evt="onClick" delay="0">
                  <p:tgtEl>
                    <p:spTgt spid="7170"/>
                  </p:tgtEl>
                </p:cond>
              </p:nextCondLst>
            </p:seq>
            <p:seq concurrent="1" nextAc="seek">
              <p:cTn id="10" restart="whenNotActive" fill="hold" evtFilter="cancelBubble" nodeType="interactiveSeq">
                <p:stCondLst>
                  <p:cond evt="onClick" delay="0">
                    <p:tgtEl>
                      <p:spTgt spid="7172"/>
                    </p:tgtEl>
                  </p:cond>
                </p:stCondLst>
                <p:endSync evt="end" delay="0">
                  <p:rtn val="all"/>
                </p:endSync>
                <p:childTnLst>
                  <p:par>
                    <p:cTn id="11" fill="hold">
                      <p:stCondLst>
                        <p:cond delay="0"/>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childTnLst>
                    </p:cTn>
                  </p:par>
                </p:childTnLst>
              </p:cTn>
              <p:nextCondLst>
                <p:cond evt="onClick" delay="0">
                  <p:tgtEl>
                    <p:spTgt spid="7172"/>
                  </p:tgtEl>
                </p:cond>
              </p:nextCondLst>
            </p:seq>
            <p:seq concurrent="1" nextAc="seek">
              <p:cTn id="18" restart="whenNotActive" fill="hold" evtFilter="cancelBubble" nodeType="interactiveSeq">
                <p:stCondLst>
                  <p:cond evt="onClick" delay="0">
                    <p:tgtEl>
                      <p:spTgt spid="7174"/>
                    </p:tgtEl>
                  </p:cond>
                </p:stCondLst>
                <p:endSync evt="end" delay="0">
                  <p:rtn val="all"/>
                </p:endSync>
                <p:childTnLst>
                  <p:par>
                    <p:cTn id="19" fill="hold">
                      <p:stCondLst>
                        <p:cond delay="0"/>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childTnLst>
                    </p:cTn>
                  </p:par>
                </p:childTnLst>
              </p:cTn>
              <p:nextCondLst>
                <p:cond evt="onClick" delay="0">
                  <p:tgtEl>
                    <p:spTgt spid="7174"/>
                  </p:tgtEl>
                </p:cond>
              </p:nextCondLst>
            </p:seq>
            <p:seq concurrent="1" nextAc="seek">
              <p:cTn id="26" restart="whenNotActive" fill="hold" evtFilter="cancelBubble" nodeType="interactiveSeq">
                <p:stCondLst>
                  <p:cond evt="onClick" delay="0">
                    <p:tgtEl>
                      <p:spTgt spid="7176"/>
                    </p:tgtEl>
                  </p:cond>
                </p:stCondLst>
                <p:endSync evt="end" delay="0">
                  <p:rtn val="all"/>
                </p:endSync>
                <p:childTnLst>
                  <p:par>
                    <p:cTn id="27" fill="hold">
                      <p:stCondLst>
                        <p:cond delay="0"/>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childTnLst>
                    </p:cTn>
                  </p:par>
                </p:childTnLst>
              </p:cTn>
              <p:nextCondLst>
                <p:cond evt="onClick" delay="0">
                  <p:tgtEl>
                    <p:spTgt spid="7176"/>
                  </p:tgtEl>
                </p:cond>
              </p:nextCondLst>
            </p:seq>
            <p:seq concurrent="1" nextAc="seek">
              <p:cTn id="34" restart="whenNotActive" fill="hold" evtFilter="cancelBubble" nodeType="interactiveSeq">
                <p:stCondLst>
                  <p:cond evt="onClick" delay="0">
                    <p:tgtEl>
                      <p:spTgt spid="7178"/>
                    </p:tgtEl>
                  </p:cond>
                </p:stCondLst>
                <p:endSync evt="end" delay="0">
                  <p:rtn val="all"/>
                </p:endSync>
                <p:childTnLst>
                  <p:par>
                    <p:cTn id="35" fill="hold">
                      <p:stCondLst>
                        <p:cond delay="0"/>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childTnLst>
                    </p:cTn>
                  </p:par>
                </p:childTnLst>
              </p:cTn>
              <p:nextCondLst>
                <p:cond evt="onClick" delay="0">
                  <p:tgtEl>
                    <p:spTgt spid="7178"/>
                  </p:tgtEl>
                </p:cond>
              </p:nextCondLst>
            </p:seq>
            <p:seq concurrent="1" nextAc="seek">
              <p:cTn id="42" restart="whenNotActive" fill="hold" evtFilter="cancelBubble" nodeType="interactiveSeq">
                <p:stCondLst>
                  <p:cond evt="onClick" delay="0">
                    <p:tgtEl>
                      <p:spTgt spid="7180"/>
                    </p:tgtEl>
                  </p:cond>
                </p:stCondLst>
                <p:endSync evt="end" delay="0">
                  <p:rtn val="all"/>
                </p:endSync>
                <p:childTnLst>
                  <p:par>
                    <p:cTn id="43" fill="hold">
                      <p:stCondLst>
                        <p:cond delay="0"/>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childTnLst>
                          </p:cTn>
                        </p:par>
                      </p:childTnLst>
                    </p:cTn>
                  </p:par>
                </p:childTnLst>
              </p:cTn>
              <p:nextCondLst>
                <p:cond evt="onClick" delay="0">
                  <p:tgtEl>
                    <p:spTgt spid="7180"/>
                  </p:tgtEl>
                </p:cond>
              </p:nextCondLst>
            </p:seq>
            <p:seq concurrent="1" nextAc="seek">
              <p:cTn id="50" restart="whenNotActive" fill="hold" evtFilter="cancelBubble" nodeType="interactiveSeq">
                <p:stCondLst>
                  <p:cond evt="onClick" delay="0">
                    <p:tgtEl>
                      <p:spTgt spid="7182"/>
                    </p:tgtEl>
                  </p:cond>
                </p:stCondLst>
                <p:endSync evt="end" delay="0">
                  <p:rtn val="all"/>
                </p:endSync>
                <p:childTnLst>
                  <p:par>
                    <p:cTn id="51" fill="hold">
                      <p:stCondLst>
                        <p:cond delay="0"/>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childTnLst>
                          </p:cTn>
                        </p:par>
                      </p:childTnLst>
                    </p:cTn>
                  </p:par>
                </p:childTnLst>
              </p:cTn>
              <p:nextCondLst>
                <p:cond evt="onClick" delay="0">
                  <p:tgtEl>
                    <p:spTgt spid="7182"/>
                  </p:tgtEl>
                </p:cond>
              </p:nextCondLst>
            </p:seq>
            <p:seq concurrent="1" nextAc="seek">
              <p:cTn id="58" restart="whenNotActive" fill="hold" evtFilter="cancelBubble" nodeType="interactiveSeq">
                <p:stCondLst>
                  <p:cond evt="onClick" delay="0">
                    <p:tgtEl>
                      <p:spTgt spid="7184"/>
                    </p:tgtEl>
                  </p:cond>
                </p:stCondLst>
                <p:endSync evt="end" delay="0">
                  <p:rtn val="all"/>
                </p:endSync>
                <p:childTnLst>
                  <p:par>
                    <p:cTn id="59" fill="hold">
                      <p:stCondLst>
                        <p:cond delay="0"/>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childTnLst>
                          </p:cTn>
                        </p:par>
                      </p:childTnLst>
                    </p:cTn>
                  </p:par>
                </p:childTnLst>
              </p:cTn>
              <p:nextCondLst>
                <p:cond evt="onClick" delay="0">
                  <p:tgtEl>
                    <p:spTgt spid="7184"/>
                  </p:tgtEl>
                </p:cond>
              </p:nextCondLst>
            </p:seq>
            <p:seq concurrent="1" nextAc="seek">
              <p:cTn id="66" restart="whenNotActive" fill="hold" evtFilter="cancelBubble" nodeType="interactiveSeq">
                <p:stCondLst>
                  <p:cond evt="onClick" delay="0">
                    <p:tgtEl>
                      <p:spTgt spid="7186"/>
                    </p:tgtEl>
                  </p:cond>
                </p:stCondLst>
                <p:endSync evt="end" delay="0">
                  <p:rtn val="all"/>
                </p:endSync>
                <p:childTnLst>
                  <p:par>
                    <p:cTn id="67" fill="hold">
                      <p:stCondLst>
                        <p:cond delay="0"/>
                      </p:stCondLst>
                      <p:childTnLst>
                        <p:par>
                          <p:cTn id="68" fill="hold">
                            <p:stCondLst>
                              <p:cond delay="0"/>
                            </p:stCondLst>
                            <p:childTnLst>
                              <p:par>
                                <p:cTn id="69" presetID="53" presetClass="entr" presetSubtype="16" fill="hold" nodeType="click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childTnLst>
                          </p:cTn>
                        </p:par>
                      </p:childTnLst>
                    </p:cTn>
                  </p:par>
                </p:childTnLst>
              </p:cTn>
              <p:nextCondLst>
                <p:cond evt="onClick" delay="0">
                  <p:tgtEl>
                    <p:spTgt spid="718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组合 3"/>
          <p:cNvGrpSpPr/>
          <p:nvPr/>
        </p:nvGrpSpPr>
        <p:grpSpPr bwMode="auto">
          <a:xfrm>
            <a:off x="153988" y="139700"/>
            <a:ext cx="1979612" cy="1176867"/>
            <a:chOff x="153828" y="104663"/>
            <a:chExt cx="1979772" cy="882762"/>
          </a:xfrm>
        </p:grpSpPr>
        <p:sp>
          <p:nvSpPr>
            <p:cNvPr id="11" name="文本框 10"/>
            <p:cNvSpPr txBox="1"/>
            <p:nvPr/>
          </p:nvSpPr>
          <p:spPr bwMode="auto">
            <a:xfrm>
              <a:off x="730137" y="330117"/>
              <a:ext cx="1403463" cy="434216"/>
            </a:xfrm>
            <a:prstGeom prst="roundRect">
              <a:avLst/>
            </a:prstGeom>
            <a:ln w="28575">
              <a:solidFill>
                <a:srgbClr val="43CEFF"/>
              </a:solidFill>
            </a:ln>
          </p:spPr>
          <p:style>
            <a:lnRef idx="2">
              <a:schemeClr val="accent6"/>
            </a:lnRef>
            <a:fillRef idx="1">
              <a:schemeClr val="lt1"/>
            </a:fillRef>
            <a:effectRef idx="0">
              <a:schemeClr val="accent6"/>
            </a:effectRef>
            <a:fontRef idx="minor">
              <a:schemeClr val="dk1"/>
            </a:fontRef>
          </p:style>
          <p:txBody>
            <a:bodyPr>
              <a:spAutoFit/>
            </a:bodyPr>
            <a:lstStyle/>
            <a:p>
              <a:pPr algn="ctr">
                <a:buFont typeface="Arial" panose="020B0604020202020204" pitchFamily="34" charset="0"/>
                <a:buNone/>
                <a:defRPr/>
              </a:pPr>
              <a:r>
                <a:rPr lang="zh-CN" altLang="en-US" sz="2800" b="1" noProof="1">
                  <a:solidFill>
                    <a:srgbClr val="FF00FF"/>
                  </a:solidFill>
                  <a:latin typeface="黑体" panose="02010609060101010101" pitchFamily="49" charset="-122"/>
                  <a:ea typeface="黑体" panose="02010609060101010101" pitchFamily="49" charset="-122"/>
                </a:rPr>
                <a:t>写一写</a:t>
              </a:r>
              <a:endParaRPr lang="zh-CN" altLang="en-US" sz="2800" b="1" noProof="1">
                <a:solidFill>
                  <a:srgbClr val="FF00FF"/>
                </a:solidFill>
                <a:latin typeface="黑体" panose="02010609060101010101" pitchFamily="49" charset="-122"/>
                <a:ea typeface="黑体" panose="02010609060101010101" pitchFamily="49" charset="-122"/>
              </a:endParaRPr>
            </a:p>
          </p:txBody>
        </p:sp>
        <p:pic>
          <p:nvPicPr>
            <p:cNvPr id="8195" name="图片 9"/>
            <p:cNvPicPr>
              <a:picLocks noChangeAspect="1" noChangeArrowheads="1"/>
            </p:cNvPicPr>
            <p:nvPr/>
          </p:nvPicPr>
          <p:blipFill>
            <a:blip r:embed="rId1" cstate="email"/>
            <a:srcRect/>
            <a:stretch>
              <a:fillRect/>
            </a:stretch>
          </p:blipFill>
          <p:spPr bwMode="auto">
            <a:xfrm>
              <a:off x="153828" y="104663"/>
              <a:ext cx="811372" cy="88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196" name="组合 13"/>
          <p:cNvGrpSpPr/>
          <p:nvPr/>
        </p:nvGrpSpPr>
        <p:grpSpPr bwMode="auto">
          <a:xfrm>
            <a:off x="862014" y="2398184"/>
            <a:ext cx="7572375" cy="3249083"/>
            <a:chOff x="862013" y="1798638"/>
            <a:chExt cx="7572375" cy="2436812"/>
          </a:xfrm>
        </p:grpSpPr>
        <p:grpSp>
          <p:nvGrpSpPr>
            <p:cNvPr id="8197" name="组合 1"/>
            <p:cNvGrpSpPr/>
            <p:nvPr/>
          </p:nvGrpSpPr>
          <p:grpSpPr bwMode="auto">
            <a:xfrm>
              <a:off x="866775" y="1798638"/>
              <a:ext cx="836613" cy="877887"/>
              <a:chOff x="866775" y="1798638"/>
              <a:chExt cx="836613" cy="877887"/>
            </a:xfrm>
          </p:grpSpPr>
          <p:grpSp>
            <p:nvGrpSpPr>
              <p:cNvPr id="8198" name="组合 7"/>
              <p:cNvGrpSpPr/>
              <p:nvPr/>
            </p:nvGrpSpPr>
            <p:grpSpPr bwMode="auto">
              <a:xfrm>
                <a:off x="866775" y="1825625"/>
                <a:ext cx="836613" cy="850900"/>
                <a:chOff x="2437" y="2032"/>
                <a:chExt cx="1244" cy="1264"/>
              </a:xfrm>
            </p:grpSpPr>
            <p:sp>
              <p:nvSpPr>
                <p:cNvPr id="8199" name="矩形 1"/>
                <p:cNvSpPr>
                  <a:spLocks noChangeArrowheads="1"/>
                </p:cNvSpPr>
                <p:nvPr/>
              </p:nvSpPr>
              <p:spPr bwMode="auto">
                <a:xfrm>
                  <a:off x="2437" y="2032"/>
                  <a:ext cx="1245" cy="1245"/>
                </a:xfrm>
                <a:prstGeom prst="rect">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FF"/>
                    </a:solidFill>
                    <a:latin typeface="楷体" panose="02010609060101010101" pitchFamily="49" charset="-122"/>
                    <a:ea typeface="楷体" panose="02010609060101010101" pitchFamily="49" charset="-122"/>
                  </a:endParaRPr>
                </a:p>
              </p:txBody>
            </p:sp>
            <p:cxnSp>
              <p:nvCxnSpPr>
                <p:cNvPr id="8200" name="直接连接符 4"/>
                <p:cNvCxnSpPr>
                  <a:cxnSpLocks noChangeShapeType="1"/>
                </p:cNvCxnSpPr>
                <p:nvPr/>
              </p:nvCxnSpPr>
              <p:spPr bwMode="auto">
                <a:xfrm>
                  <a:off x="2437" y="2645"/>
                  <a:ext cx="1245" cy="0"/>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cxnSp>
              <p:nvCxnSpPr>
                <p:cNvPr id="8201" name="直接连接符 6"/>
                <p:cNvCxnSpPr>
                  <a:cxnSpLocks noChangeShapeType="1"/>
                </p:cNvCxnSpPr>
                <p:nvPr/>
              </p:nvCxnSpPr>
              <p:spPr bwMode="auto">
                <a:xfrm>
                  <a:off x="3060" y="2052"/>
                  <a:ext cx="0" cy="1245"/>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grpSp>
          <p:sp>
            <p:nvSpPr>
              <p:cNvPr id="8202" name="文本框 64"/>
              <p:cNvSpPr txBox="1">
                <a:spLocks noChangeArrowheads="1"/>
              </p:cNvSpPr>
              <p:nvPr/>
            </p:nvSpPr>
            <p:spPr bwMode="auto">
              <a:xfrm>
                <a:off x="874713" y="1798638"/>
                <a:ext cx="811212"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rgbClr val="0000FF"/>
                    </a:solidFill>
                    <a:latin typeface="楷体" panose="02010609060101010101" pitchFamily="49" charset="-122"/>
                    <a:ea typeface="楷体" panose="02010609060101010101" pitchFamily="49" charset="-122"/>
                  </a:rPr>
                  <a:t>侵</a:t>
                </a:r>
                <a:endParaRPr lang="zh-CN" altLang="en-US" sz="4800" b="1">
                  <a:solidFill>
                    <a:srgbClr val="0000FF"/>
                  </a:solidFill>
                  <a:latin typeface="楷体" panose="02010609060101010101" pitchFamily="49" charset="-122"/>
                  <a:ea typeface="楷体" panose="02010609060101010101" pitchFamily="49" charset="-122"/>
                </a:endParaRPr>
              </a:p>
            </p:txBody>
          </p:sp>
        </p:grpSp>
        <p:grpSp>
          <p:nvGrpSpPr>
            <p:cNvPr id="8203" name="组合 2"/>
            <p:cNvGrpSpPr/>
            <p:nvPr/>
          </p:nvGrpSpPr>
          <p:grpSpPr bwMode="auto">
            <a:xfrm>
              <a:off x="2555875" y="1819275"/>
              <a:ext cx="836613" cy="857250"/>
              <a:chOff x="2555875" y="1819275"/>
              <a:chExt cx="836613" cy="857250"/>
            </a:xfrm>
          </p:grpSpPr>
          <p:grpSp>
            <p:nvGrpSpPr>
              <p:cNvPr id="8204" name="组合 7"/>
              <p:cNvGrpSpPr/>
              <p:nvPr/>
            </p:nvGrpSpPr>
            <p:grpSpPr bwMode="auto">
              <a:xfrm>
                <a:off x="2555875" y="1825625"/>
                <a:ext cx="836613" cy="850900"/>
                <a:chOff x="2437" y="2032"/>
                <a:chExt cx="1244" cy="1264"/>
              </a:xfrm>
            </p:grpSpPr>
            <p:sp>
              <p:nvSpPr>
                <p:cNvPr id="8205" name="矩形 1"/>
                <p:cNvSpPr>
                  <a:spLocks noChangeArrowheads="1"/>
                </p:cNvSpPr>
                <p:nvPr/>
              </p:nvSpPr>
              <p:spPr bwMode="auto">
                <a:xfrm>
                  <a:off x="2437" y="2032"/>
                  <a:ext cx="1245" cy="1245"/>
                </a:xfrm>
                <a:prstGeom prst="rect">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FF"/>
                    </a:solidFill>
                    <a:latin typeface="楷体" panose="02010609060101010101" pitchFamily="49" charset="-122"/>
                    <a:ea typeface="楷体" panose="02010609060101010101" pitchFamily="49" charset="-122"/>
                  </a:endParaRPr>
                </a:p>
              </p:txBody>
            </p:sp>
            <p:cxnSp>
              <p:nvCxnSpPr>
                <p:cNvPr id="8206" name="直接连接符 4"/>
                <p:cNvCxnSpPr>
                  <a:cxnSpLocks noChangeShapeType="1"/>
                </p:cNvCxnSpPr>
                <p:nvPr/>
              </p:nvCxnSpPr>
              <p:spPr bwMode="auto">
                <a:xfrm>
                  <a:off x="2437" y="2645"/>
                  <a:ext cx="1245" cy="0"/>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cxnSp>
              <p:nvCxnSpPr>
                <p:cNvPr id="8207" name="直接连接符 6"/>
                <p:cNvCxnSpPr>
                  <a:cxnSpLocks noChangeShapeType="1"/>
                </p:cNvCxnSpPr>
                <p:nvPr/>
              </p:nvCxnSpPr>
              <p:spPr bwMode="auto">
                <a:xfrm>
                  <a:off x="3060" y="2052"/>
                  <a:ext cx="0" cy="1245"/>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grpSp>
          <p:sp>
            <p:nvSpPr>
              <p:cNvPr id="8208" name="文本框 64"/>
              <p:cNvSpPr txBox="1">
                <a:spLocks noChangeArrowheads="1"/>
              </p:cNvSpPr>
              <p:nvPr/>
            </p:nvSpPr>
            <p:spPr bwMode="auto">
              <a:xfrm>
                <a:off x="2573338" y="1819275"/>
                <a:ext cx="811212"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rgbClr val="0000FF"/>
                    </a:solidFill>
                    <a:latin typeface="楷体" panose="02010609060101010101" pitchFamily="49" charset="-122"/>
                    <a:ea typeface="楷体" panose="02010609060101010101" pitchFamily="49" charset="-122"/>
                  </a:rPr>
                  <a:t>略</a:t>
                </a:r>
                <a:endParaRPr lang="zh-CN" altLang="en-US" sz="4800" b="1">
                  <a:solidFill>
                    <a:srgbClr val="0000FF"/>
                  </a:solidFill>
                  <a:latin typeface="楷体" panose="02010609060101010101" pitchFamily="49" charset="-122"/>
                  <a:ea typeface="楷体" panose="02010609060101010101" pitchFamily="49" charset="-122"/>
                </a:endParaRPr>
              </a:p>
            </p:txBody>
          </p:sp>
        </p:grpSp>
        <p:grpSp>
          <p:nvGrpSpPr>
            <p:cNvPr id="8209" name="组合 4"/>
            <p:cNvGrpSpPr/>
            <p:nvPr/>
          </p:nvGrpSpPr>
          <p:grpSpPr bwMode="auto">
            <a:xfrm>
              <a:off x="5905500" y="1804988"/>
              <a:ext cx="838200" cy="874712"/>
              <a:chOff x="5905500" y="1804988"/>
              <a:chExt cx="838200" cy="874712"/>
            </a:xfrm>
          </p:grpSpPr>
          <p:grpSp>
            <p:nvGrpSpPr>
              <p:cNvPr id="8210" name="组合 7"/>
              <p:cNvGrpSpPr/>
              <p:nvPr/>
            </p:nvGrpSpPr>
            <p:grpSpPr bwMode="auto">
              <a:xfrm>
                <a:off x="5905500" y="1828800"/>
                <a:ext cx="838200" cy="850900"/>
                <a:chOff x="2437" y="2032"/>
                <a:chExt cx="1244" cy="1264"/>
              </a:xfrm>
            </p:grpSpPr>
            <p:sp>
              <p:nvSpPr>
                <p:cNvPr id="8211" name="矩形 1"/>
                <p:cNvSpPr>
                  <a:spLocks noChangeArrowheads="1"/>
                </p:cNvSpPr>
                <p:nvPr/>
              </p:nvSpPr>
              <p:spPr bwMode="auto">
                <a:xfrm>
                  <a:off x="2437" y="2032"/>
                  <a:ext cx="1245" cy="1245"/>
                </a:xfrm>
                <a:prstGeom prst="rect">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FF"/>
                    </a:solidFill>
                    <a:latin typeface="楷体" panose="02010609060101010101" pitchFamily="49" charset="-122"/>
                    <a:ea typeface="楷体" panose="02010609060101010101" pitchFamily="49" charset="-122"/>
                  </a:endParaRPr>
                </a:p>
              </p:txBody>
            </p:sp>
            <p:cxnSp>
              <p:nvCxnSpPr>
                <p:cNvPr id="8212" name="直接连接符 4"/>
                <p:cNvCxnSpPr>
                  <a:cxnSpLocks noChangeShapeType="1"/>
                </p:cNvCxnSpPr>
                <p:nvPr/>
              </p:nvCxnSpPr>
              <p:spPr bwMode="auto">
                <a:xfrm>
                  <a:off x="2437" y="2645"/>
                  <a:ext cx="1245" cy="0"/>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cxnSp>
              <p:nvCxnSpPr>
                <p:cNvPr id="8213" name="直接连接符 6"/>
                <p:cNvCxnSpPr>
                  <a:cxnSpLocks noChangeShapeType="1"/>
                </p:cNvCxnSpPr>
                <p:nvPr/>
              </p:nvCxnSpPr>
              <p:spPr bwMode="auto">
                <a:xfrm>
                  <a:off x="3060" y="2052"/>
                  <a:ext cx="0" cy="1245"/>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grpSp>
          <p:sp>
            <p:nvSpPr>
              <p:cNvPr id="8214" name="文本框 64"/>
              <p:cNvSpPr txBox="1">
                <a:spLocks noChangeArrowheads="1"/>
              </p:cNvSpPr>
              <p:nvPr/>
            </p:nvSpPr>
            <p:spPr bwMode="auto">
              <a:xfrm>
                <a:off x="5929313" y="1804988"/>
                <a:ext cx="812800"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rgbClr val="0000FF"/>
                    </a:solidFill>
                    <a:latin typeface="楷体" panose="02010609060101010101" pitchFamily="49" charset="-122"/>
                    <a:ea typeface="楷体" panose="02010609060101010101" pitchFamily="49" charset="-122"/>
                  </a:rPr>
                  <a:t>堡</a:t>
                </a:r>
                <a:endParaRPr lang="zh-CN" altLang="en-US" sz="4800" b="1">
                  <a:solidFill>
                    <a:srgbClr val="0000FF"/>
                  </a:solidFill>
                  <a:latin typeface="楷体" panose="02010609060101010101" pitchFamily="49" charset="-122"/>
                  <a:ea typeface="楷体" panose="02010609060101010101" pitchFamily="49" charset="-122"/>
                </a:endParaRPr>
              </a:p>
            </p:txBody>
          </p:sp>
        </p:grpSp>
        <p:grpSp>
          <p:nvGrpSpPr>
            <p:cNvPr id="8215" name="组合 6"/>
            <p:cNvGrpSpPr/>
            <p:nvPr/>
          </p:nvGrpSpPr>
          <p:grpSpPr bwMode="auto">
            <a:xfrm>
              <a:off x="7588250" y="1798638"/>
              <a:ext cx="835025" cy="884237"/>
              <a:chOff x="7588250" y="1798638"/>
              <a:chExt cx="835025" cy="884237"/>
            </a:xfrm>
          </p:grpSpPr>
          <p:grpSp>
            <p:nvGrpSpPr>
              <p:cNvPr id="8216" name="组合 7"/>
              <p:cNvGrpSpPr/>
              <p:nvPr/>
            </p:nvGrpSpPr>
            <p:grpSpPr bwMode="auto">
              <a:xfrm>
                <a:off x="7588250" y="1830388"/>
                <a:ext cx="835025" cy="852487"/>
                <a:chOff x="2437" y="2032"/>
                <a:chExt cx="1244" cy="1264"/>
              </a:xfrm>
            </p:grpSpPr>
            <p:sp>
              <p:nvSpPr>
                <p:cNvPr id="8217" name="矩形 1"/>
                <p:cNvSpPr>
                  <a:spLocks noChangeArrowheads="1"/>
                </p:cNvSpPr>
                <p:nvPr/>
              </p:nvSpPr>
              <p:spPr bwMode="auto">
                <a:xfrm>
                  <a:off x="2437" y="2032"/>
                  <a:ext cx="1245" cy="1245"/>
                </a:xfrm>
                <a:prstGeom prst="rect">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FF"/>
                    </a:solidFill>
                    <a:latin typeface="楷体" panose="02010609060101010101" pitchFamily="49" charset="-122"/>
                    <a:ea typeface="楷体" panose="02010609060101010101" pitchFamily="49" charset="-122"/>
                  </a:endParaRPr>
                </a:p>
              </p:txBody>
            </p:sp>
            <p:cxnSp>
              <p:nvCxnSpPr>
                <p:cNvPr id="8218" name="直接连接符 4"/>
                <p:cNvCxnSpPr>
                  <a:cxnSpLocks noChangeShapeType="1"/>
                </p:cNvCxnSpPr>
                <p:nvPr/>
              </p:nvCxnSpPr>
              <p:spPr bwMode="auto">
                <a:xfrm>
                  <a:off x="2437" y="2645"/>
                  <a:ext cx="1245" cy="0"/>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cxnSp>
              <p:nvCxnSpPr>
                <p:cNvPr id="8219" name="直接连接符 6"/>
                <p:cNvCxnSpPr>
                  <a:cxnSpLocks noChangeShapeType="1"/>
                </p:cNvCxnSpPr>
                <p:nvPr/>
              </p:nvCxnSpPr>
              <p:spPr bwMode="auto">
                <a:xfrm>
                  <a:off x="3060" y="2052"/>
                  <a:ext cx="0" cy="1245"/>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grpSp>
          <p:sp>
            <p:nvSpPr>
              <p:cNvPr id="8220" name="文本框 64"/>
              <p:cNvSpPr txBox="1">
                <a:spLocks noChangeArrowheads="1"/>
              </p:cNvSpPr>
              <p:nvPr/>
            </p:nvSpPr>
            <p:spPr bwMode="auto">
              <a:xfrm>
                <a:off x="7602538" y="1798638"/>
                <a:ext cx="809625"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rgbClr val="0000FF"/>
                    </a:solidFill>
                    <a:latin typeface="楷体" panose="02010609060101010101" pitchFamily="49" charset="-122"/>
                    <a:ea typeface="楷体" panose="02010609060101010101" pitchFamily="49" charset="-122"/>
                  </a:rPr>
                  <a:t>党</a:t>
                </a:r>
                <a:endParaRPr lang="zh-CN" altLang="en-US" sz="4800" b="1">
                  <a:solidFill>
                    <a:srgbClr val="0000FF"/>
                  </a:solidFill>
                  <a:latin typeface="楷体" panose="02010609060101010101" pitchFamily="49" charset="-122"/>
                  <a:ea typeface="楷体" panose="02010609060101010101" pitchFamily="49" charset="-122"/>
                </a:endParaRPr>
              </a:p>
            </p:txBody>
          </p:sp>
        </p:grpSp>
        <p:grpSp>
          <p:nvGrpSpPr>
            <p:cNvPr id="8221" name="组合 7"/>
            <p:cNvGrpSpPr/>
            <p:nvPr/>
          </p:nvGrpSpPr>
          <p:grpSpPr bwMode="auto">
            <a:xfrm>
              <a:off x="862013" y="3302958"/>
              <a:ext cx="836612" cy="875342"/>
              <a:chOff x="862013" y="3302958"/>
              <a:chExt cx="836612" cy="875342"/>
            </a:xfrm>
          </p:grpSpPr>
          <p:grpSp>
            <p:nvGrpSpPr>
              <p:cNvPr id="8222" name="组合 7"/>
              <p:cNvGrpSpPr/>
              <p:nvPr/>
            </p:nvGrpSpPr>
            <p:grpSpPr bwMode="auto">
              <a:xfrm>
                <a:off x="862013" y="3324225"/>
                <a:ext cx="836612" cy="854075"/>
                <a:chOff x="2437" y="2032"/>
                <a:chExt cx="1244" cy="1264"/>
              </a:xfrm>
            </p:grpSpPr>
            <p:sp>
              <p:nvSpPr>
                <p:cNvPr id="8223" name="矩形 1"/>
                <p:cNvSpPr>
                  <a:spLocks noChangeArrowheads="1"/>
                </p:cNvSpPr>
                <p:nvPr/>
              </p:nvSpPr>
              <p:spPr bwMode="auto">
                <a:xfrm>
                  <a:off x="2437" y="2032"/>
                  <a:ext cx="1245" cy="1245"/>
                </a:xfrm>
                <a:prstGeom prst="rect">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FF"/>
                    </a:solidFill>
                    <a:latin typeface="楷体" panose="02010609060101010101" pitchFamily="49" charset="-122"/>
                    <a:ea typeface="楷体" panose="02010609060101010101" pitchFamily="49" charset="-122"/>
                  </a:endParaRPr>
                </a:p>
              </p:txBody>
            </p:sp>
            <p:cxnSp>
              <p:nvCxnSpPr>
                <p:cNvPr id="8224" name="直接连接符 4"/>
                <p:cNvCxnSpPr>
                  <a:cxnSpLocks noChangeShapeType="1"/>
                </p:cNvCxnSpPr>
                <p:nvPr/>
              </p:nvCxnSpPr>
              <p:spPr bwMode="auto">
                <a:xfrm>
                  <a:off x="2437" y="2645"/>
                  <a:ext cx="1245" cy="0"/>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cxnSp>
              <p:nvCxnSpPr>
                <p:cNvPr id="8225" name="直接连接符 6"/>
                <p:cNvCxnSpPr>
                  <a:cxnSpLocks noChangeShapeType="1"/>
                </p:cNvCxnSpPr>
                <p:nvPr/>
              </p:nvCxnSpPr>
              <p:spPr bwMode="auto">
                <a:xfrm>
                  <a:off x="3060" y="2052"/>
                  <a:ext cx="0" cy="1245"/>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grpSp>
          <p:sp>
            <p:nvSpPr>
              <p:cNvPr id="8226" name="文本框 64"/>
              <p:cNvSpPr txBox="1">
                <a:spLocks noChangeArrowheads="1"/>
              </p:cNvSpPr>
              <p:nvPr/>
            </p:nvSpPr>
            <p:spPr bwMode="auto">
              <a:xfrm>
                <a:off x="874713" y="3302958"/>
                <a:ext cx="811212"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rgbClr val="0000FF"/>
                    </a:solidFill>
                    <a:latin typeface="楷体" panose="02010609060101010101" pitchFamily="49" charset="-122"/>
                    <a:ea typeface="楷体" panose="02010609060101010101" pitchFamily="49" charset="-122"/>
                  </a:rPr>
                  <a:t>丘</a:t>
                </a:r>
                <a:endParaRPr lang="zh-CN" altLang="en-US" sz="4800" b="1">
                  <a:solidFill>
                    <a:srgbClr val="0000FF"/>
                  </a:solidFill>
                  <a:latin typeface="楷体" panose="02010609060101010101" pitchFamily="49" charset="-122"/>
                  <a:ea typeface="楷体" panose="02010609060101010101" pitchFamily="49" charset="-122"/>
                </a:endParaRPr>
              </a:p>
            </p:txBody>
          </p:sp>
        </p:grpSp>
        <p:grpSp>
          <p:nvGrpSpPr>
            <p:cNvPr id="8227" name="组合 8"/>
            <p:cNvGrpSpPr/>
            <p:nvPr/>
          </p:nvGrpSpPr>
          <p:grpSpPr bwMode="auto">
            <a:xfrm>
              <a:off x="2600325" y="3341688"/>
              <a:ext cx="836613" cy="874712"/>
              <a:chOff x="2600325" y="3341688"/>
              <a:chExt cx="836613" cy="874712"/>
            </a:xfrm>
          </p:grpSpPr>
          <p:grpSp>
            <p:nvGrpSpPr>
              <p:cNvPr id="8228" name="组合 7"/>
              <p:cNvGrpSpPr/>
              <p:nvPr/>
            </p:nvGrpSpPr>
            <p:grpSpPr bwMode="auto">
              <a:xfrm>
                <a:off x="2600325" y="3365500"/>
                <a:ext cx="836613" cy="850900"/>
                <a:chOff x="2437" y="2032"/>
                <a:chExt cx="1244" cy="1264"/>
              </a:xfrm>
            </p:grpSpPr>
            <p:sp>
              <p:nvSpPr>
                <p:cNvPr id="8229" name="矩形 1"/>
                <p:cNvSpPr>
                  <a:spLocks noChangeArrowheads="1"/>
                </p:cNvSpPr>
                <p:nvPr/>
              </p:nvSpPr>
              <p:spPr bwMode="auto">
                <a:xfrm>
                  <a:off x="2437" y="2032"/>
                  <a:ext cx="1245" cy="1245"/>
                </a:xfrm>
                <a:prstGeom prst="rect">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FF"/>
                    </a:solidFill>
                    <a:latin typeface="楷体" panose="02010609060101010101" pitchFamily="49" charset="-122"/>
                    <a:ea typeface="楷体" panose="02010609060101010101" pitchFamily="49" charset="-122"/>
                  </a:endParaRPr>
                </a:p>
              </p:txBody>
            </p:sp>
            <p:cxnSp>
              <p:nvCxnSpPr>
                <p:cNvPr id="8230" name="直接连接符 4"/>
                <p:cNvCxnSpPr>
                  <a:cxnSpLocks noChangeShapeType="1"/>
                </p:cNvCxnSpPr>
                <p:nvPr/>
              </p:nvCxnSpPr>
              <p:spPr bwMode="auto">
                <a:xfrm>
                  <a:off x="2437" y="2645"/>
                  <a:ext cx="1245" cy="0"/>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cxnSp>
              <p:nvCxnSpPr>
                <p:cNvPr id="8231" name="直接连接符 6"/>
                <p:cNvCxnSpPr>
                  <a:cxnSpLocks noChangeShapeType="1"/>
                </p:cNvCxnSpPr>
                <p:nvPr/>
              </p:nvCxnSpPr>
              <p:spPr bwMode="auto">
                <a:xfrm>
                  <a:off x="3060" y="2052"/>
                  <a:ext cx="0" cy="1245"/>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grpSp>
          <p:sp>
            <p:nvSpPr>
              <p:cNvPr id="8232" name="文本框 64"/>
              <p:cNvSpPr txBox="1">
                <a:spLocks noChangeArrowheads="1"/>
              </p:cNvSpPr>
              <p:nvPr/>
            </p:nvSpPr>
            <p:spPr bwMode="auto">
              <a:xfrm>
                <a:off x="2609850" y="3341688"/>
                <a:ext cx="81121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rgbClr val="0000FF"/>
                    </a:solidFill>
                    <a:latin typeface="楷体" panose="02010609060101010101" pitchFamily="49" charset="-122"/>
                    <a:ea typeface="楷体" panose="02010609060101010101" pitchFamily="49" charset="-122"/>
                  </a:rPr>
                  <a:t>妨</a:t>
                </a:r>
                <a:endParaRPr lang="zh-CN" altLang="en-US" sz="4800" b="1">
                  <a:solidFill>
                    <a:srgbClr val="0000FF"/>
                  </a:solidFill>
                  <a:latin typeface="楷体" panose="02010609060101010101" pitchFamily="49" charset="-122"/>
                  <a:ea typeface="楷体" panose="02010609060101010101" pitchFamily="49" charset="-122"/>
                </a:endParaRPr>
              </a:p>
            </p:txBody>
          </p:sp>
        </p:grpSp>
        <p:grpSp>
          <p:nvGrpSpPr>
            <p:cNvPr id="8233" name="组合 9"/>
            <p:cNvGrpSpPr/>
            <p:nvPr/>
          </p:nvGrpSpPr>
          <p:grpSpPr bwMode="auto">
            <a:xfrm>
              <a:off x="4273550" y="3341688"/>
              <a:ext cx="839788" cy="893762"/>
              <a:chOff x="4273550" y="3341688"/>
              <a:chExt cx="839788" cy="893762"/>
            </a:xfrm>
          </p:grpSpPr>
          <p:grpSp>
            <p:nvGrpSpPr>
              <p:cNvPr id="8234" name="组合 7"/>
              <p:cNvGrpSpPr/>
              <p:nvPr/>
            </p:nvGrpSpPr>
            <p:grpSpPr bwMode="auto">
              <a:xfrm>
                <a:off x="4273550" y="3382963"/>
                <a:ext cx="836613" cy="852487"/>
                <a:chOff x="2437" y="2032"/>
                <a:chExt cx="1244" cy="1264"/>
              </a:xfrm>
            </p:grpSpPr>
            <p:sp>
              <p:nvSpPr>
                <p:cNvPr id="8235" name="矩形 1"/>
                <p:cNvSpPr>
                  <a:spLocks noChangeArrowheads="1"/>
                </p:cNvSpPr>
                <p:nvPr/>
              </p:nvSpPr>
              <p:spPr bwMode="auto">
                <a:xfrm>
                  <a:off x="2437" y="2032"/>
                  <a:ext cx="1245" cy="1245"/>
                </a:xfrm>
                <a:prstGeom prst="rect">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FF"/>
                    </a:solidFill>
                    <a:latin typeface="楷体" panose="02010609060101010101" pitchFamily="49" charset="-122"/>
                    <a:ea typeface="楷体" panose="02010609060101010101" pitchFamily="49" charset="-122"/>
                  </a:endParaRPr>
                </a:p>
              </p:txBody>
            </p:sp>
            <p:cxnSp>
              <p:nvCxnSpPr>
                <p:cNvPr id="8236" name="直接连接符 4"/>
                <p:cNvCxnSpPr>
                  <a:cxnSpLocks noChangeShapeType="1"/>
                </p:cNvCxnSpPr>
                <p:nvPr/>
              </p:nvCxnSpPr>
              <p:spPr bwMode="auto">
                <a:xfrm>
                  <a:off x="2437" y="2645"/>
                  <a:ext cx="1245" cy="0"/>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cxnSp>
              <p:nvCxnSpPr>
                <p:cNvPr id="8237" name="直接连接符 6"/>
                <p:cNvCxnSpPr>
                  <a:cxnSpLocks noChangeShapeType="1"/>
                </p:cNvCxnSpPr>
                <p:nvPr/>
              </p:nvCxnSpPr>
              <p:spPr bwMode="auto">
                <a:xfrm>
                  <a:off x="3060" y="2052"/>
                  <a:ext cx="0" cy="1245"/>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grpSp>
          <p:sp>
            <p:nvSpPr>
              <p:cNvPr id="8238" name="文本框 64"/>
              <p:cNvSpPr txBox="1">
                <a:spLocks noChangeArrowheads="1"/>
              </p:cNvSpPr>
              <p:nvPr/>
            </p:nvSpPr>
            <p:spPr bwMode="auto">
              <a:xfrm>
                <a:off x="4302125" y="3341688"/>
                <a:ext cx="81121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rgbClr val="0000FF"/>
                    </a:solidFill>
                    <a:latin typeface="楷体" panose="02010609060101010101" pitchFamily="49" charset="-122"/>
                    <a:ea typeface="楷体" panose="02010609060101010101" pitchFamily="49" charset="-122"/>
                  </a:rPr>
                  <a:t>蔽</a:t>
                </a:r>
                <a:endParaRPr lang="zh-CN" altLang="en-US" sz="4800" b="1">
                  <a:solidFill>
                    <a:srgbClr val="0000FF"/>
                  </a:solidFill>
                  <a:latin typeface="楷体" panose="02010609060101010101" pitchFamily="49" charset="-122"/>
                  <a:ea typeface="楷体" panose="02010609060101010101" pitchFamily="49" charset="-122"/>
                </a:endParaRPr>
              </a:p>
            </p:txBody>
          </p:sp>
        </p:grpSp>
        <p:grpSp>
          <p:nvGrpSpPr>
            <p:cNvPr id="8239" name="组合 11"/>
            <p:cNvGrpSpPr/>
            <p:nvPr/>
          </p:nvGrpSpPr>
          <p:grpSpPr bwMode="auto">
            <a:xfrm>
              <a:off x="5911850" y="3341688"/>
              <a:ext cx="838200" cy="889000"/>
              <a:chOff x="5911850" y="3341688"/>
              <a:chExt cx="838200" cy="889000"/>
            </a:xfrm>
          </p:grpSpPr>
          <p:grpSp>
            <p:nvGrpSpPr>
              <p:cNvPr id="8240" name="组合 7"/>
              <p:cNvGrpSpPr/>
              <p:nvPr/>
            </p:nvGrpSpPr>
            <p:grpSpPr bwMode="auto">
              <a:xfrm>
                <a:off x="5911850" y="3379788"/>
                <a:ext cx="838200" cy="850900"/>
                <a:chOff x="2437" y="2032"/>
                <a:chExt cx="1244" cy="1264"/>
              </a:xfrm>
            </p:grpSpPr>
            <p:sp>
              <p:nvSpPr>
                <p:cNvPr id="8241" name="矩形 1"/>
                <p:cNvSpPr>
                  <a:spLocks noChangeArrowheads="1"/>
                </p:cNvSpPr>
                <p:nvPr/>
              </p:nvSpPr>
              <p:spPr bwMode="auto">
                <a:xfrm>
                  <a:off x="2437" y="2032"/>
                  <a:ext cx="1245" cy="1245"/>
                </a:xfrm>
                <a:prstGeom prst="rect">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FF"/>
                    </a:solidFill>
                    <a:latin typeface="楷体" panose="02010609060101010101" pitchFamily="49" charset="-122"/>
                    <a:ea typeface="楷体" panose="02010609060101010101" pitchFamily="49" charset="-122"/>
                  </a:endParaRPr>
                </a:p>
              </p:txBody>
            </p:sp>
            <p:cxnSp>
              <p:nvCxnSpPr>
                <p:cNvPr id="8242" name="直接连接符 4"/>
                <p:cNvCxnSpPr>
                  <a:cxnSpLocks noChangeShapeType="1"/>
                </p:cNvCxnSpPr>
                <p:nvPr/>
              </p:nvCxnSpPr>
              <p:spPr bwMode="auto">
                <a:xfrm>
                  <a:off x="2437" y="2645"/>
                  <a:ext cx="1245" cy="0"/>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cxnSp>
              <p:nvCxnSpPr>
                <p:cNvPr id="8243" name="直接连接符 6"/>
                <p:cNvCxnSpPr>
                  <a:cxnSpLocks noChangeShapeType="1"/>
                </p:cNvCxnSpPr>
                <p:nvPr/>
              </p:nvCxnSpPr>
              <p:spPr bwMode="auto">
                <a:xfrm>
                  <a:off x="3060" y="2052"/>
                  <a:ext cx="0" cy="1245"/>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grpSp>
          <p:sp>
            <p:nvSpPr>
              <p:cNvPr id="8244" name="文本框 64"/>
              <p:cNvSpPr txBox="1">
                <a:spLocks noChangeArrowheads="1"/>
              </p:cNvSpPr>
              <p:nvPr/>
            </p:nvSpPr>
            <p:spPr bwMode="auto">
              <a:xfrm>
                <a:off x="5927725" y="3341688"/>
                <a:ext cx="812800"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rgbClr val="0000FF"/>
                    </a:solidFill>
                    <a:latin typeface="楷体" panose="02010609060101010101" pitchFamily="49" charset="-122"/>
                    <a:ea typeface="楷体" panose="02010609060101010101" pitchFamily="49" charset="-122"/>
                  </a:rPr>
                  <a:t>陷</a:t>
                </a:r>
                <a:endParaRPr lang="zh-CN" altLang="en-US" sz="4800" b="1">
                  <a:solidFill>
                    <a:srgbClr val="0000FF"/>
                  </a:solidFill>
                  <a:latin typeface="楷体" panose="02010609060101010101" pitchFamily="49" charset="-122"/>
                  <a:ea typeface="楷体" panose="02010609060101010101" pitchFamily="49" charset="-122"/>
                </a:endParaRPr>
              </a:p>
            </p:txBody>
          </p:sp>
        </p:grpSp>
        <p:grpSp>
          <p:nvGrpSpPr>
            <p:cNvPr id="8245" name="组合 12"/>
            <p:cNvGrpSpPr/>
            <p:nvPr/>
          </p:nvGrpSpPr>
          <p:grpSpPr bwMode="auto">
            <a:xfrm>
              <a:off x="7599363" y="3341688"/>
              <a:ext cx="835025" cy="873125"/>
              <a:chOff x="7599363" y="3341688"/>
              <a:chExt cx="835025" cy="873125"/>
            </a:xfrm>
          </p:grpSpPr>
          <p:grpSp>
            <p:nvGrpSpPr>
              <p:cNvPr id="8246" name="组合 7"/>
              <p:cNvGrpSpPr/>
              <p:nvPr/>
            </p:nvGrpSpPr>
            <p:grpSpPr bwMode="auto">
              <a:xfrm>
                <a:off x="7599363" y="3363913"/>
                <a:ext cx="835025" cy="850900"/>
                <a:chOff x="2437" y="2032"/>
                <a:chExt cx="1244" cy="1264"/>
              </a:xfrm>
            </p:grpSpPr>
            <p:sp>
              <p:nvSpPr>
                <p:cNvPr id="8247" name="矩形 1"/>
                <p:cNvSpPr>
                  <a:spLocks noChangeArrowheads="1"/>
                </p:cNvSpPr>
                <p:nvPr/>
              </p:nvSpPr>
              <p:spPr bwMode="auto">
                <a:xfrm>
                  <a:off x="2437" y="2032"/>
                  <a:ext cx="1245" cy="1245"/>
                </a:xfrm>
                <a:prstGeom prst="rect">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FF"/>
                    </a:solidFill>
                    <a:latin typeface="楷体" panose="02010609060101010101" pitchFamily="49" charset="-122"/>
                    <a:ea typeface="楷体" panose="02010609060101010101" pitchFamily="49" charset="-122"/>
                  </a:endParaRPr>
                </a:p>
              </p:txBody>
            </p:sp>
            <p:cxnSp>
              <p:nvCxnSpPr>
                <p:cNvPr id="8248" name="直接连接符 4"/>
                <p:cNvCxnSpPr>
                  <a:cxnSpLocks noChangeShapeType="1"/>
                </p:cNvCxnSpPr>
                <p:nvPr/>
              </p:nvCxnSpPr>
              <p:spPr bwMode="auto">
                <a:xfrm>
                  <a:off x="2437" y="2645"/>
                  <a:ext cx="1245" cy="0"/>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cxnSp>
              <p:nvCxnSpPr>
                <p:cNvPr id="8249" name="直接连接符 6"/>
                <p:cNvCxnSpPr>
                  <a:cxnSpLocks noChangeShapeType="1"/>
                </p:cNvCxnSpPr>
                <p:nvPr/>
              </p:nvCxnSpPr>
              <p:spPr bwMode="auto">
                <a:xfrm>
                  <a:off x="3060" y="2052"/>
                  <a:ext cx="0" cy="1245"/>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grpSp>
          <p:sp>
            <p:nvSpPr>
              <p:cNvPr id="8250" name="文本框 64"/>
              <p:cNvSpPr txBox="1">
                <a:spLocks noChangeArrowheads="1"/>
              </p:cNvSpPr>
              <p:nvPr/>
            </p:nvSpPr>
            <p:spPr bwMode="auto">
              <a:xfrm>
                <a:off x="7613650" y="3341688"/>
                <a:ext cx="809625"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rgbClr val="0000FF"/>
                    </a:solidFill>
                    <a:latin typeface="楷体" panose="02010609060101010101" pitchFamily="49" charset="-122"/>
                    <a:ea typeface="楷体" panose="02010609060101010101" pitchFamily="49" charset="-122"/>
                  </a:rPr>
                  <a:t>拐</a:t>
                </a:r>
                <a:endParaRPr lang="zh-CN" altLang="en-US" sz="4800" b="1">
                  <a:solidFill>
                    <a:srgbClr val="0000FF"/>
                  </a:solidFill>
                  <a:latin typeface="楷体" panose="02010609060101010101" pitchFamily="49" charset="-122"/>
                  <a:ea typeface="楷体" panose="02010609060101010101" pitchFamily="49" charset="-122"/>
                </a:endParaRPr>
              </a:p>
            </p:txBody>
          </p:sp>
        </p:grpSp>
        <p:grpSp>
          <p:nvGrpSpPr>
            <p:cNvPr id="8251" name="组合 3"/>
            <p:cNvGrpSpPr/>
            <p:nvPr/>
          </p:nvGrpSpPr>
          <p:grpSpPr bwMode="auto">
            <a:xfrm>
              <a:off x="4252913" y="1816100"/>
              <a:ext cx="838200" cy="874713"/>
              <a:chOff x="4252913" y="1816100"/>
              <a:chExt cx="838200" cy="874713"/>
            </a:xfrm>
          </p:grpSpPr>
          <p:grpSp>
            <p:nvGrpSpPr>
              <p:cNvPr id="8252" name="组合 7"/>
              <p:cNvGrpSpPr/>
              <p:nvPr/>
            </p:nvGrpSpPr>
            <p:grpSpPr bwMode="auto">
              <a:xfrm>
                <a:off x="4252913" y="1839913"/>
                <a:ext cx="838200" cy="850900"/>
                <a:chOff x="2437" y="2032"/>
                <a:chExt cx="1244" cy="1264"/>
              </a:xfrm>
            </p:grpSpPr>
            <p:sp>
              <p:nvSpPr>
                <p:cNvPr id="8253" name="矩形 1"/>
                <p:cNvSpPr>
                  <a:spLocks noChangeArrowheads="1"/>
                </p:cNvSpPr>
                <p:nvPr/>
              </p:nvSpPr>
              <p:spPr bwMode="auto">
                <a:xfrm>
                  <a:off x="2437" y="2032"/>
                  <a:ext cx="1245" cy="1245"/>
                </a:xfrm>
                <a:prstGeom prst="rect">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FF"/>
                    </a:solidFill>
                    <a:latin typeface="楷体" panose="02010609060101010101" pitchFamily="49" charset="-122"/>
                    <a:ea typeface="楷体" panose="02010609060101010101" pitchFamily="49" charset="-122"/>
                  </a:endParaRPr>
                </a:p>
              </p:txBody>
            </p:sp>
            <p:cxnSp>
              <p:nvCxnSpPr>
                <p:cNvPr id="8254" name="直接连接符 4"/>
                <p:cNvCxnSpPr>
                  <a:cxnSpLocks noChangeShapeType="1"/>
                </p:cNvCxnSpPr>
                <p:nvPr/>
              </p:nvCxnSpPr>
              <p:spPr bwMode="auto">
                <a:xfrm>
                  <a:off x="2437" y="2645"/>
                  <a:ext cx="1245" cy="0"/>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cxnSp>
              <p:nvCxnSpPr>
                <p:cNvPr id="8255" name="直接连接符 6"/>
                <p:cNvCxnSpPr>
                  <a:cxnSpLocks noChangeShapeType="1"/>
                </p:cNvCxnSpPr>
                <p:nvPr/>
              </p:nvCxnSpPr>
              <p:spPr bwMode="auto">
                <a:xfrm>
                  <a:off x="3060" y="2052"/>
                  <a:ext cx="0" cy="1245"/>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cxnSp>
          </p:grpSp>
          <p:sp>
            <p:nvSpPr>
              <p:cNvPr id="8256" name="文本框 64"/>
              <p:cNvSpPr txBox="1">
                <a:spLocks noChangeArrowheads="1"/>
              </p:cNvSpPr>
              <p:nvPr/>
            </p:nvSpPr>
            <p:spPr bwMode="auto">
              <a:xfrm>
                <a:off x="4276725" y="1816100"/>
                <a:ext cx="812800"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rgbClr val="0000FF"/>
                    </a:solidFill>
                    <a:latin typeface="楷体" panose="02010609060101010101" pitchFamily="49" charset="-122"/>
                    <a:ea typeface="楷体" panose="02010609060101010101" pitchFamily="49" charset="-122"/>
                  </a:rPr>
                  <a:t>筑</a:t>
                </a:r>
                <a:endParaRPr lang="zh-CN" altLang="en-US" sz="4800" b="1">
                  <a:solidFill>
                    <a:srgbClr val="0000FF"/>
                  </a:solidFill>
                  <a:latin typeface="楷体" panose="02010609060101010101" pitchFamily="49" charset="-122"/>
                  <a:ea typeface="楷体" panose="02010609060101010101" pitchFamily="49" charset="-122"/>
                </a:endParaRPr>
              </a:p>
            </p:txBody>
          </p:sp>
        </p:grpSp>
      </p:grpSp>
      <p:grpSp>
        <p:nvGrpSpPr>
          <p:cNvPr id="5" name="组合 4"/>
          <p:cNvGrpSpPr/>
          <p:nvPr/>
        </p:nvGrpSpPr>
        <p:grpSpPr bwMode="auto">
          <a:xfrm>
            <a:off x="3014664" y="814917"/>
            <a:ext cx="4910137" cy="1488016"/>
            <a:chOff x="3015456" y="611187"/>
            <a:chExt cx="4909344" cy="1116014"/>
          </a:xfrm>
        </p:grpSpPr>
        <p:sp>
          <p:nvSpPr>
            <p:cNvPr id="3" name="椭圆 2"/>
            <p:cNvSpPr/>
            <p:nvPr/>
          </p:nvSpPr>
          <p:spPr>
            <a:xfrm>
              <a:off x="3015456" y="611187"/>
              <a:ext cx="4909344" cy="822326"/>
            </a:xfrm>
            <a:prstGeom prst="ellipse">
              <a:avLst/>
            </a:prstGeom>
            <a:solidFill>
              <a:srgbClr val="FFFFCC"/>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8259" name="文本框 1"/>
            <p:cNvSpPr txBox="1">
              <a:spLocks noChangeArrowheads="1"/>
            </p:cNvSpPr>
            <p:nvPr/>
          </p:nvSpPr>
          <p:spPr bwMode="auto">
            <a:xfrm>
              <a:off x="3293141" y="698795"/>
              <a:ext cx="4443349"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0000"/>
                  </a:solidFill>
                  <a:latin typeface="黑体" panose="02010609060101010101" pitchFamily="49" charset="-122"/>
                  <a:ea typeface="黑体" panose="02010609060101010101" pitchFamily="49" charset="-122"/>
                </a:rPr>
                <a:t>按结构将下列生字分类。</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4" name="椭圆 3"/>
            <p:cNvSpPr/>
            <p:nvPr/>
          </p:nvSpPr>
          <p:spPr>
            <a:xfrm>
              <a:off x="3617021" y="1552576"/>
              <a:ext cx="177771" cy="98425"/>
            </a:xfrm>
            <a:prstGeom prst="ellipse">
              <a:avLst/>
            </a:prstGeom>
            <a:solidFill>
              <a:srgbClr val="FFFFCC"/>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71" name="椭圆 70"/>
            <p:cNvSpPr/>
            <p:nvPr/>
          </p:nvSpPr>
          <p:spPr>
            <a:xfrm>
              <a:off x="3493216" y="1666876"/>
              <a:ext cx="107933" cy="60325"/>
            </a:xfrm>
            <a:prstGeom prst="ellipse">
              <a:avLst/>
            </a:prstGeom>
            <a:solidFill>
              <a:srgbClr val="FFFFCC"/>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72" name="椭圆 71"/>
            <p:cNvSpPr/>
            <p:nvPr/>
          </p:nvSpPr>
          <p:spPr>
            <a:xfrm>
              <a:off x="3794792" y="1412875"/>
              <a:ext cx="225389" cy="125413"/>
            </a:xfrm>
            <a:prstGeom prst="ellipse">
              <a:avLst/>
            </a:prstGeom>
            <a:solidFill>
              <a:srgbClr val="FFFFCC"/>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bwMode="auto">
          <a:xfrm>
            <a:off x="722314" y="609600"/>
            <a:ext cx="2314575" cy="5226051"/>
            <a:chOff x="722313" y="457200"/>
            <a:chExt cx="2314575" cy="3919538"/>
          </a:xfrm>
        </p:grpSpPr>
        <p:sp>
          <p:nvSpPr>
            <p:cNvPr id="3" name="云形 47"/>
            <p:cNvSpPr/>
            <p:nvPr/>
          </p:nvSpPr>
          <p:spPr>
            <a:xfrm>
              <a:off x="757238" y="457200"/>
              <a:ext cx="2279650" cy="1022350"/>
            </a:xfrm>
            <a:prstGeom prst="stripedRightArrow">
              <a:avLst/>
            </a:prstGeom>
            <a:solidFill>
              <a:srgbClr val="E5FDFF"/>
            </a:solidFill>
            <a:ln>
              <a:noFill/>
            </a:ln>
            <a:effectLst/>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zh-CN" altLang="en-US" noProof="1"/>
            </a:p>
          </p:txBody>
        </p:sp>
        <p:sp>
          <p:nvSpPr>
            <p:cNvPr id="9219" name="文本框 49"/>
            <p:cNvSpPr txBox="1">
              <a:spLocks noChangeArrowheads="1"/>
            </p:cNvSpPr>
            <p:nvPr/>
          </p:nvSpPr>
          <p:spPr bwMode="auto">
            <a:xfrm>
              <a:off x="827088" y="638175"/>
              <a:ext cx="2197100"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noProof="1">
                  <a:solidFill>
                    <a:srgbClr val="FF00FF"/>
                  </a:solidFill>
                  <a:latin typeface="黑体" panose="02010609060101010101" pitchFamily="49" charset="-122"/>
                  <a:ea typeface="黑体" panose="02010609060101010101" pitchFamily="49" charset="-122"/>
                </a:rPr>
                <a:t>左右结构</a:t>
              </a:r>
              <a:endParaRPr lang="zh-CN" altLang="en-US" sz="3200" b="1" noProof="1">
                <a:solidFill>
                  <a:srgbClr val="FF00FF"/>
                </a:solidFill>
                <a:latin typeface="黑体" panose="02010609060101010101" pitchFamily="49" charset="-122"/>
                <a:ea typeface="黑体" panose="02010609060101010101" pitchFamily="49" charset="-122"/>
              </a:endParaRPr>
            </a:p>
          </p:txBody>
        </p:sp>
        <p:sp>
          <p:nvSpPr>
            <p:cNvPr id="6" name="云形 47"/>
            <p:cNvSpPr/>
            <p:nvPr/>
          </p:nvSpPr>
          <p:spPr>
            <a:xfrm>
              <a:off x="733425" y="1824038"/>
              <a:ext cx="2301875" cy="1087437"/>
            </a:xfrm>
            <a:prstGeom prst="stripedRightArrow">
              <a:avLst/>
            </a:prstGeom>
            <a:solidFill>
              <a:srgbClr val="E5FFCD"/>
            </a:solidFill>
            <a:ln>
              <a:no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zh-CN" altLang="en-US" noProof="1"/>
            </a:p>
          </p:txBody>
        </p:sp>
        <p:sp>
          <p:nvSpPr>
            <p:cNvPr id="9221" name="文本框 49"/>
            <p:cNvSpPr txBox="1">
              <a:spLocks noChangeArrowheads="1"/>
            </p:cNvSpPr>
            <p:nvPr/>
          </p:nvSpPr>
          <p:spPr bwMode="auto">
            <a:xfrm>
              <a:off x="815975" y="2047875"/>
              <a:ext cx="2136775"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noProof="1">
                  <a:solidFill>
                    <a:srgbClr val="FF00FF"/>
                  </a:solidFill>
                  <a:latin typeface="黑体" panose="02010609060101010101" pitchFamily="49" charset="-122"/>
                  <a:ea typeface="黑体" panose="02010609060101010101" pitchFamily="49" charset="-122"/>
                </a:rPr>
                <a:t>上下结构</a:t>
              </a:r>
              <a:endParaRPr lang="zh-CN" altLang="en-US" sz="3200" b="1" noProof="1">
                <a:solidFill>
                  <a:srgbClr val="FF00FF"/>
                </a:solidFill>
                <a:latin typeface="黑体" panose="02010609060101010101" pitchFamily="49" charset="-122"/>
                <a:ea typeface="黑体" panose="02010609060101010101" pitchFamily="49" charset="-122"/>
              </a:endParaRPr>
            </a:p>
          </p:txBody>
        </p:sp>
        <p:sp>
          <p:nvSpPr>
            <p:cNvPr id="13" name="云形 47"/>
            <p:cNvSpPr/>
            <p:nvPr/>
          </p:nvSpPr>
          <p:spPr>
            <a:xfrm>
              <a:off x="722313" y="3244850"/>
              <a:ext cx="2301875" cy="1131888"/>
            </a:xfrm>
            <a:prstGeom prst="stripedRightArrow">
              <a:avLst/>
            </a:prstGeom>
            <a:solidFill>
              <a:srgbClr val="FFE1F6"/>
            </a:solidFill>
            <a:ln>
              <a:no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zh-CN" altLang="en-US" noProof="1"/>
            </a:p>
          </p:txBody>
        </p:sp>
        <p:sp>
          <p:nvSpPr>
            <p:cNvPr id="9223" name="文本框 49"/>
            <p:cNvSpPr txBox="1">
              <a:spLocks noChangeArrowheads="1"/>
            </p:cNvSpPr>
            <p:nvPr/>
          </p:nvSpPr>
          <p:spPr bwMode="auto">
            <a:xfrm>
              <a:off x="1039813" y="3495675"/>
              <a:ext cx="1443037"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noProof="1">
                  <a:solidFill>
                    <a:srgbClr val="FF00FF"/>
                  </a:solidFill>
                  <a:latin typeface="黑体" panose="02010609060101010101" pitchFamily="49" charset="-122"/>
                  <a:ea typeface="黑体" panose="02010609060101010101" pitchFamily="49" charset="-122"/>
                </a:rPr>
                <a:t>独体字</a:t>
              </a:r>
              <a:endParaRPr lang="zh-CN" altLang="en-US" sz="3200" b="1" noProof="1">
                <a:solidFill>
                  <a:srgbClr val="FF00FF"/>
                </a:solidFill>
                <a:latin typeface="黑体" panose="02010609060101010101" pitchFamily="49" charset="-122"/>
                <a:ea typeface="黑体" panose="02010609060101010101" pitchFamily="49" charset="-122"/>
              </a:endParaRPr>
            </a:p>
          </p:txBody>
        </p:sp>
      </p:grpSp>
      <p:grpSp>
        <p:nvGrpSpPr>
          <p:cNvPr id="4" name="组合 3"/>
          <p:cNvGrpSpPr/>
          <p:nvPr/>
        </p:nvGrpSpPr>
        <p:grpSpPr bwMode="auto">
          <a:xfrm>
            <a:off x="3367088" y="787400"/>
            <a:ext cx="4984750" cy="806477"/>
            <a:chOff x="3367088" y="590550"/>
            <a:chExt cx="4984750" cy="605278"/>
          </a:xfrm>
        </p:grpSpPr>
        <p:sp>
          <p:nvSpPr>
            <p:cNvPr id="8" name="文本框 64"/>
            <p:cNvSpPr txBox="1"/>
            <p:nvPr/>
          </p:nvSpPr>
          <p:spPr>
            <a:xfrm>
              <a:off x="3367088" y="608025"/>
              <a:ext cx="811212" cy="587803"/>
            </a:xfrm>
            <a:prstGeom prst="roundRect">
              <a:avLst/>
            </a:prstGeom>
            <a:ln w="19050">
              <a:solidFill>
                <a:srgbClr val="00C2FE"/>
              </a:solidFill>
            </a:ln>
          </p:spPr>
          <p:style>
            <a:lnRef idx="2">
              <a:schemeClr val="accent4"/>
            </a:lnRef>
            <a:fillRef idx="1">
              <a:schemeClr val="lt1"/>
            </a:fillRef>
            <a:effectRef idx="0">
              <a:schemeClr val="accent4"/>
            </a:effectRef>
            <a:fontRef idx="minor">
              <a:schemeClr val="dk1"/>
            </a:fontRef>
          </p:style>
          <p:txBody>
            <a:bodyPr>
              <a:spAutoFit/>
            </a:bodyPr>
            <a:lstStyle/>
            <a:p>
              <a:pPr>
                <a:defRPr/>
              </a:pPr>
              <a:endParaRPr lang="zh-CN" altLang="en-US" sz="4000" b="1" noProof="1">
                <a:solidFill>
                  <a:srgbClr val="0000FF"/>
                </a:solidFill>
                <a:latin typeface="楷体" panose="02010609060101010101" pitchFamily="49" charset="-122"/>
                <a:ea typeface="楷体" panose="02010609060101010101" pitchFamily="49" charset="-122"/>
              </a:endParaRPr>
            </a:p>
          </p:txBody>
        </p:sp>
        <p:sp>
          <p:nvSpPr>
            <p:cNvPr id="9" name="文本框 64"/>
            <p:cNvSpPr txBox="1"/>
            <p:nvPr/>
          </p:nvSpPr>
          <p:spPr>
            <a:xfrm>
              <a:off x="4405313" y="598494"/>
              <a:ext cx="811212" cy="587803"/>
            </a:xfrm>
            <a:prstGeom prst="roundRect">
              <a:avLst/>
            </a:prstGeom>
            <a:ln w="19050">
              <a:solidFill>
                <a:srgbClr val="00C2FE"/>
              </a:solidFill>
            </a:ln>
          </p:spPr>
          <p:style>
            <a:lnRef idx="2">
              <a:schemeClr val="accent4"/>
            </a:lnRef>
            <a:fillRef idx="1">
              <a:schemeClr val="lt1"/>
            </a:fillRef>
            <a:effectRef idx="0">
              <a:schemeClr val="accent4"/>
            </a:effectRef>
            <a:fontRef idx="minor">
              <a:schemeClr val="dk1"/>
            </a:fontRef>
          </p:style>
          <p:txBody>
            <a:bodyPr>
              <a:spAutoFit/>
            </a:bodyPr>
            <a:lstStyle/>
            <a:p>
              <a:pPr>
                <a:defRPr/>
              </a:pPr>
              <a:endParaRPr lang="zh-CN" altLang="en-US" sz="4000" b="1" noProof="1">
                <a:solidFill>
                  <a:srgbClr val="0000FF"/>
                </a:solidFill>
                <a:latin typeface="楷体" panose="02010609060101010101" pitchFamily="49" charset="-122"/>
                <a:ea typeface="楷体" panose="02010609060101010101" pitchFamily="49" charset="-122"/>
                <a:sym typeface="+mn-ea"/>
              </a:endParaRPr>
            </a:p>
          </p:txBody>
        </p:sp>
        <p:sp>
          <p:nvSpPr>
            <p:cNvPr id="16" name="文本框 64"/>
            <p:cNvSpPr txBox="1"/>
            <p:nvPr/>
          </p:nvSpPr>
          <p:spPr>
            <a:xfrm>
              <a:off x="5426075" y="608025"/>
              <a:ext cx="811213" cy="587803"/>
            </a:xfrm>
            <a:prstGeom prst="roundRect">
              <a:avLst/>
            </a:prstGeom>
            <a:ln w="19050">
              <a:solidFill>
                <a:srgbClr val="00C2FE"/>
              </a:solidFill>
            </a:ln>
          </p:spPr>
          <p:style>
            <a:lnRef idx="2">
              <a:schemeClr val="accent4"/>
            </a:lnRef>
            <a:fillRef idx="1">
              <a:schemeClr val="lt1"/>
            </a:fillRef>
            <a:effectRef idx="0">
              <a:schemeClr val="accent4"/>
            </a:effectRef>
            <a:fontRef idx="minor">
              <a:schemeClr val="dk1"/>
            </a:fontRef>
          </p:style>
          <p:txBody>
            <a:bodyPr>
              <a:spAutoFit/>
            </a:bodyPr>
            <a:lstStyle/>
            <a:p>
              <a:pPr>
                <a:defRPr/>
              </a:pPr>
              <a:endParaRPr lang="zh-CN" altLang="en-US" sz="4000" b="1" noProof="1">
                <a:solidFill>
                  <a:srgbClr val="0000FF"/>
                </a:solidFill>
                <a:latin typeface="楷体" panose="02010609060101010101" pitchFamily="49" charset="-122"/>
                <a:ea typeface="楷体" panose="02010609060101010101" pitchFamily="49" charset="-122"/>
                <a:sym typeface="+mn-ea"/>
              </a:endParaRPr>
            </a:p>
          </p:txBody>
        </p:sp>
        <p:sp>
          <p:nvSpPr>
            <p:cNvPr id="18" name="文本框 64"/>
            <p:cNvSpPr txBox="1"/>
            <p:nvPr/>
          </p:nvSpPr>
          <p:spPr>
            <a:xfrm>
              <a:off x="6483350" y="590550"/>
              <a:ext cx="811213" cy="587803"/>
            </a:xfrm>
            <a:prstGeom prst="roundRect">
              <a:avLst/>
            </a:prstGeom>
            <a:ln w="19050">
              <a:solidFill>
                <a:srgbClr val="00C2FE"/>
              </a:solidFill>
            </a:ln>
          </p:spPr>
          <p:style>
            <a:lnRef idx="2">
              <a:schemeClr val="accent4"/>
            </a:lnRef>
            <a:fillRef idx="1">
              <a:schemeClr val="lt1"/>
            </a:fillRef>
            <a:effectRef idx="0">
              <a:schemeClr val="accent4"/>
            </a:effectRef>
            <a:fontRef idx="minor">
              <a:schemeClr val="dk1"/>
            </a:fontRef>
          </p:style>
          <p:txBody>
            <a:bodyPr>
              <a:spAutoFit/>
            </a:bodyPr>
            <a:lstStyle/>
            <a:p>
              <a:pPr>
                <a:defRPr/>
              </a:pPr>
              <a:endParaRPr lang="zh-CN" altLang="en-US" sz="4000" b="1" noProof="1">
                <a:solidFill>
                  <a:srgbClr val="0000FF"/>
                </a:solidFill>
                <a:latin typeface="楷体" panose="02010609060101010101" pitchFamily="49" charset="-122"/>
                <a:ea typeface="楷体" panose="02010609060101010101" pitchFamily="49" charset="-122"/>
                <a:sym typeface="+mn-ea"/>
              </a:endParaRPr>
            </a:p>
          </p:txBody>
        </p:sp>
        <p:sp>
          <p:nvSpPr>
            <p:cNvPr id="19" name="文本框 64"/>
            <p:cNvSpPr txBox="1"/>
            <p:nvPr/>
          </p:nvSpPr>
          <p:spPr>
            <a:xfrm>
              <a:off x="7540625" y="603259"/>
              <a:ext cx="811213" cy="587803"/>
            </a:xfrm>
            <a:prstGeom prst="roundRect">
              <a:avLst/>
            </a:prstGeom>
            <a:ln w="19050">
              <a:solidFill>
                <a:srgbClr val="00C2FE"/>
              </a:solidFill>
            </a:ln>
          </p:spPr>
          <p:style>
            <a:lnRef idx="2">
              <a:schemeClr val="accent4"/>
            </a:lnRef>
            <a:fillRef idx="1">
              <a:schemeClr val="lt1"/>
            </a:fillRef>
            <a:effectRef idx="0">
              <a:schemeClr val="accent4"/>
            </a:effectRef>
            <a:fontRef idx="minor">
              <a:schemeClr val="dk1"/>
            </a:fontRef>
          </p:style>
          <p:txBody>
            <a:bodyPr>
              <a:spAutoFit/>
            </a:bodyPr>
            <a:lstStyle/>
            <a:p>
              <a:pPr>
                <a:defRPr/>
              </a:pPr>
              <a:endParaRPr lang="zh-CN" altLang="en-US" sz="4000" b="1" noProof="1">
                <a:solidFill>
                  <a:srgbClr val="0000FF"/>
                </a:solidFill>
                <a:latin typeface="楷体" panose="02010609060101010101" pitchFamily="49" charset="-122"/>
                <a:ea typeface="楷体" panose="02010609060101010101" pitchFamily="49" charset="-122"/>
                <a:sym typeface="+mn-ea"/>
              </a:endParaRPr>
            </a:p>
          </p:txBody>
        </p:sp>
        <p:sp>
          <p:nvSpPr>
            <p:cNvPr id="9230" name="矩形 1"/>
            <p:cNvSpPr>
              <a:spLocks noChangeArrowheads="1"/>
            </p:cNvSpPr>
            <p:nvPr/>
          </p:nvSpPr>
          <p:spPr bwMode="auto">
            <a:xfrm>
              <a:off x="3415936" y="622181"/>
              <a:ext cx="699230" cy="531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noProof="1">
                  <a:solidFill>
                    <a:srgbClr val="0000FF"/>
                  </a:solidFill>
                  <a:latin typeface="楷体" panose="02010609060101010101" pitchFamily="49" charset="-122"/>
                  <a:ea typeface="楷体" panose="02010609060101010101" pitchFamily="49" charset="-122"/>
                </a:rPr>
                <a:t>侵</a:t>
              </a:r>
              <a:endParaRPr lang="zh-CN" altLang="en-US" sz="4000" b="1" noProof="1">
                <a:solidFill>
                  <a:srgbClr val="0000FF"/>
                </a:solidFill>
                <a:latin typeface="楷体" panose="02010609060101010101" pitchFamily="49" charset="-122"/>
                <a:ea typeface="楷体" panose="02010609060101010101" pitchFamily="49" charset="-122"/>
              </a:endParaRPr>
            </a:p>
          </p:txBody>
        </p:sp>
        <p:sp>
          <p:nvSpPr>
            <p:cNvPr id="9231" name="矩形 21"/>
            <p:cNvSpPr>
              <a:spLocks noChangeArrowheads="1"/>
            </p:cNvSpPr>
            <p:nvPr/>
          </p:nvSpPr>
          <p:spPr bwMode="auto">
            <a:xfrm>
              <a:off x="4471624" y="622181"/>
              <a:ext cx="699230" cy="531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noProof="1">
                  <a:solidFill>
                    <a:srgbClr val="0000FF"/>
                  </a:solidFill>
                  <a:latin typeface="楷体" panose="02010609060101010101" pitchFamily="49" charset="-122"/>
                  <a:ea typeface="楷体" panose="02010609060101010101" pitchFamily="49" charset="-122"/>
                  <a:sym typeface="+mn-ea"/>
                </a:rPr>
                <a:t>略</a:t>
              </a:r>
              <a:endParaRPr lang="zh-CN" altLang="en-US" sz="4000" b="1" noProof="1">
                <a:solidFill>
                  <a:srgbClr val="0000FF"/>
                </a:solidFill>
                <a:latin typeface="楷体" panose="02010609060101010101" pitchFamily="49" charset="-122"/>
                <a:ea typeface="楷体" panose="02010609060101010101" pitchFamily="49" charset="-122"/>
                <a:sym typeface="+mn-ea"/>
              </a:endParaRPr>
            </a:p>
          </p:txBody>
        </p:sp>
        <p:sp>
          <p:nvSpPr>
            <p:cNvPr id="9232" name="矩形 22"/>
            <p:cNvSpPr>
              <a:spLocks noChangeArrowheads="1"/>
            </p:cNvSpPr>
            <p:nvPr/>
          </p:nvSpPr>
          <p:spPr bwMode="auto">
            <a:xfrm>
              <a:off x="5481637" y="622181"/>
              <a:ext cx="699230" cy="531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noProof="1">
                  <a:solidFill>
                    <a:srgbClr val="0000FF"/>
                  </a:solidFill>
                  <a:latin typeface="楷体" panose="02010609060101010101" pitchFamily="49" charset="-122"/>
                  <a:ea typeface="楷体" panose="02010609060101010101" pitchFamily="49" charset="-122"/>
                  <a:sym typeface="+mn-ea"/>
                </a:rPr>
                <a:t>妨</a:t>
              </a:r>
              <a:endParaRPr lang="zh-CN" altLang="en-US" sz="4000" b="1" noProof="1">
                <a:solidFill>
                  <a:srgbClr val="0000FF"/>
                </a:solidFill>
                <a:latin typeface="楷体" panose="02010609060101010101" pitchFamily="49" charset="-122"/>
                <a:ea typeface="楷体" panose="02010609060101010101" pitchFamily="49" charset="-122"/>
                <a:sym typeface="+mn-ea"/>
              </a:endParaRPr>
            </a:p>
          </p:txBody>
        </p:sp>
        <p:sp>
          <p:nvSpPr>
            <p:cNvPr id="9233" name="矩形 23"/>
            <p:cNvSpPr>
              <a:spLocks noChangeArrowheads="1"/>
            </p:cNvSpPr>
            <p:nvPr/>
          </p:nvSpPr>
          <p:spPr bwMode="auto">
            <a:xfrm>
              <a:off x="6541111" y="622181"/>
              <a:ext cx="699230" cy="531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noProof="1">
                  <a:solidFill>
                    <a:srgbClr val="0000FF"/>
                  </a:solidFill>
                  <a:latin typeface="楷体" panose="02010609060101010101" pitchFamily="49" charset="-122"/>
                  <a:ea typeface="楷体" panose="02010609060101010101" pitchFamily="49" charset="-122"/>
                  <a:sym typeface="+mn-ea"/>
                </a:rPr>
                <a:t>陷</a:t>
              </a:r>
              <a:endParaRPr lang="zh-CN" altLang="en-US" sz="4000" b="1" noProof="1">
                <a:solidFill>
                  <a:srgbClr val="0000FF"/>
                </a:solidFill>
                <a:latin typeface="楷体" panose="02010609060101010101" pitchFamily="49" charset="-122"/>
                <a:ea typeface="楷体" panose="02010609060101010101" pitchFamily="49" charset="-122"/>
                <a:sym typeface="+mn-ea"/>
              </a:endParaRPr>
            </a:p>
          </p:txBody>
        </p:sp>
        <p:sp>
          <p:nvSpPr>
            <p:cNvPr id="9234" name="矩形 24"/>
            <p:cNvSpPr>
              <a:spLocks noChangeArrowheads="1"/>
            </p:cNvSpPr>
            <p:nvPr/>
          </p:nvSpPr>
          <p:spPr bwMode="auto">
            <a:xfrm>
              <a:off x="7596616" y="622181"/>
              <a:ext cx="699230" cy="531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noProof="1">
                  <a:solidFill>
                    <a:srgbClr val="0000FF"/>
                  </a:solidFill>
                  <a:latin typeface="楷体" panose="02010609060101010101" pitchFamily="49" charset="-122"/>
                  <a:ea typeface="楷体" panose="02010609060101010101" pitchFamily="49" charset="-122"/>
                  <a:sym typeface="+mn-ea"/>
                </a:rPr>
                <a:t>拐</a:t>
              </a:r>
              <a:endParaRPr lang="zh-CN" altLang="en-US" sz="4000" b="1" noProof="1">
                <a:solidFill>
                  <a:srgbClr val="0000FF"/>
                </a:solidFill>
                <a:latin typeface="楷体" panose="02010609060101010101" pitchFamily="49" charset="-122"/>
                <a:ea typeface="楷体" panose="02010609060101010101" pitchFamily="49" charset="-122"/>
                <a:sym typeface="+mn-ea"/>
              </a:endParaRPr>
            </a:p>
          </p:txBody>
        </p:sp>
      </p:grpSp>
      <p:grpSp>
        <p:nvGrpSpPr>
          <p:cNvPr id="5" name="组合 4"/>
          <p:cNvGrpSpPr/>
          <p:nvPr/>
        </p:nvGrpSpPr>
        <p:grpSpPr bwMode="auto">
          <a:xfrm>
            <a:off x="3360739" y="2671232"/>
            <a:ext cx="3933825" cy="804359"/>
            <a:chOff x="3360738" y="2003425"/>
            <a:chExt cx="3933825" cy="603689"/>
          </a:xfrm>
        </p:grpSpPr>
        <p:sp>
          <p:nvSpPr>
            <p:cNvPr id="10" name="文本框 64"/>
            <p:cNvSpPr txBox="1"/>
            <p:nvPr/>
          </p:nvSpPr>
          <p:spPr>
            <a:xfrm>
              <a:off x="4403725" y="2009779"/>
              <a:ext cx="812800" cy="587803"/>
            </a:xfrm>
            <a:prstGeom prst="roundRect">
              <a:avLst/>
            </a:prstGeom>
            <a:ln w="19050">
              <a:solidFill>
                <a:srgbClr val="F37B39"/>
              </a:solidFill>
            </a:ln>
          </p:spPr>
          <p:style>
            <a:lnRef idx="2">
              <a:schemeClr val="accent6"/>
            </a:lnRef>
            <a:fillRef idx="1">
              <a:schemeClr val="lt1"/>
            </a:fillRef>
            <a:effectRef idx="0">
              <a:schemeClr val="accent6"/>
            </a:effectRef>
            <a:fontRef idx="minor">
              <a:schemeClr val="dk1"/>
            </a:fontRef>
          </p:style>
          <p:txBody>
            <a:bodyPr>
              <a:spAutoFit/>
            </a:bodyPr>
            <a:lstStyle/>
            <a:p>
              <a:pPr>
                <a:defRPr/>
              </a:pPr>
              <a:endParaRPr lang="zh-CN" altLang="en-US" sz="4000" b="1" noProof="1">
                <a:solidFill>
                  <a:srgbClr val="0000FF"/>
                </a:solidFill>
                <a:latin typeface="楷体" panose="02010609060101010101" pitchFamily="49" charset="-122"/>
                <a:ea typeface="楷体" panose="02010609060101010101" pitchFamily="49" charset="-122"/>
              </a:endParaRPr>
            </a:p>
          </p:txBody>
        </p:sp>
        <p:sp>
          <p:nvSpPr>
            <p:cNvPr id="11" name="文本框 64"/>
            <p:cNvSpPr txBox="1"/>
            <p:nvPr/>
          </p:nvSpPr>
          <p:spPr>
            <a:xfrm>
              <a:off x="5426075" y="2019311"/>
              <a:ext cx="811213" cy="587803"/>
            </a:xfrm>
            <a:prstGeom prst="roundRect">
              <a:avLst/>
            </a:prstGeom>
            <a:ln w="19050">
              <a:solidFill>
                <a:srgbClr val="F37B39"/>
              </a:solidFill>
            </a:ln>
          </p:spPr>
          <p:style>
            <a:lnRef idx="2">
              <a:schemeClr val="accent6"/>
            </a:lnRef>
            <a:fillRef idx="1">
              <a:schemeClr val="lt1"/>
            </a:fillRef>
            <a:effectRef idx="0">
              <a:schemeClr val="accent6"/>
            </a:effectRef>
            <a:fontRef idx="minor">
              <a:schemeClr val="dk1"/>
            </a:fontRef>
          </p:style>
          <p:txBody>
            <a:bodyPr>
              <a:spAutoFit/>
            </a:bodyPr>
            <a:lstStyle/>
            <a:p>
              <a:pPr>
                <a:defRPr/>
              </a:pPr>
              <a:endParaRPr lang="zh-CN" altLang="en-US" sz="4000" b="1" noProof="1">
                <a:solidFill>
                  <a:srgbClr val="0000FF"/>
                </a:solidFill>
                <a:latin typeface="楷体" panose="02010609060101010101" pitchFamily="49" charset="-122"/>
                <a:ea typeface="楷体" panose="02010609060101010101" pitchFamily="49" charset="-122"/>
              </a:endParaRPr>
            </a:p>
          </p:txBody>
        </p:sp>
        <p:sp>
          <p:nvSpPr>
            <p:cNvPr id="17" name="文本框 64"/>
            <p:cNvSpPr txBox="1"/>
            <p:nvPr/>
          </p:nvSpPr>
          <p:spPr>
            <a:xfrm>
              <a:off x="6483350" y="2019311"/>
              <a:ext cx="811213" cy="587803"/>
            </a:xfrm>
            <a:prstGeom prst="roundRect">
              <a:avLst/>
            </a:prstGeom>
            <a:ln w="19050">
              <a:solidFill>
                <a:srgbClr val="F37B39"/>
              </a:solidFill>
            </a:ln>
          </p:spPr>
          <p:style>
            <a:lnRef idx="2">
              <a:schemeClr val="accent6"/>
            </a:lnRef>
            <a:fillRef idx="1">
              <a:schemeClr val="lt1"/>
            </a:fillRef>
            <a:effectRef idx="0">
              <a:schemeClr val="accent6"/>
            </a:effectRef>
            <a:fontRef idx="minor">
              <a:schemeClr val="dk1"/>
            </a:fontRef>
          </p:style>
          <p:txBody>
            <a:bodyPr>
              <a:spAutoFit/>
            </a:bodyPr>
            <a:lstStyle/>
            <a:p>
              <a:pPr>
                <a:defRPr/>
              </a:pPr>
              <a:endParaRPr lang="zh-CN" altLang="en-US" sz="4000" b="1" noProof="1">
                <a:solidFill>
                  <a:srgbClr val="0000FF"/>
                </a:solidFill>
                <a:latin typeface="楷体" panose="02010609060101010101" pitchFamily="49" charset="-122"/>
                <a:ea typeface="楷体" panose="02010609060101010101" pitchFamily="49" charset="-122"/>
                <a:sym typeface="+mn-ea"/>
              </a:endParaRPr>
            </a:p>
          </p:txBody>
        </p:sp>
        <p:sp>
          <p:nvSpPr>
            <p:cNvPr id="20" name="文本框 64"/>
            <p:cNvSpPr txBox="1"/>
            <p:nvPr/>
          </p:nvSpPr>
          <p:spPr>
            <a:xfrm>
              <a:off x="3360738" y="2003425"/>
              <a:ext cx="812800" cy="587803"/>
            </a:xfrm>
            <a:prstGeom prst="roundRect">
              <a:avLst/>
            </a:prstGeom>
            <a:ln w="19050">
              <a:solidFill>
                <a:srgbClr val="F37B39"/>
              </a:solidFill>
            </a:ln>
          </p:spPr>
          <p:style>
            <a:lnRef idx="2">
              <a:schemeClr val="accent6"/>
            </a:lnRef>
            <a:fillRef idx="1">
              <a:schemeClr val="lt1"/>
            </a:fillRef>
            <a:effectRef idx="0">
              <a:schemeClr val="accent6"/>
            </a:effectRef>
            <a:fontRef idx="minor">
              <a:schemeClr val="dk1"/>
            </a:fontRef>
          </p:style>
          <p:txBody>
            <a:bodyPr>
              <a:spAutoFit/>
            </a:bodyPr>
            <a:lstStyle/>
            <a:p>
              <a:pPr>
                <a:defRPr/>
              </a:pPr>
              <a:endParaRPr lang="zh-CN" altLang="en-US" sz="4000" b="1" noProof="1">
                <a:solidFill>
                  <a:srgbClr val="0000FF"/>
                </a:solidFill>
                <a:latin typeface="楷体" panose="02010609060101010101" pitchFamily="49" charset="-122"/>
                <a:ea typeface="楷体" panose="02010609060101010101" pitchFamily="49" charset="-122"/>
              </a:endParaRPr>
            </a:p>
          </p:txBody>
        </p:sp>
        <p:sp>
          <p:nvSpPr>
            <p:cNvPr id="9240" name="矩形 25"/>
            <p:cNvSpPr>
              <a:spLocks noChangeArrowheads="1"/>
            </p:cNvSpPr>
            <p:nvPr/>
          </p:nvSpPr>
          <p:spPr bwMode="auto">
            <a:xfrm>
              <a:off x="3415936" y="2018144"/>
              <a:ext cx="699230" cy="53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noProof="1">
                  <a:solidFill>
                    <a:srgbClr val="0000FF"/>
                  </a:solidFill>
                  <a:latin typeface="楷体" panose="02010609060101010101" pitchFamily="49" charset="-122"/>
                  <a:ea typeface="楷体" panose="02010609060101010101" pitchFamily="49" charset="-122"/>
                </a:rPr>
                <a:t>筑</a:t>
              </a:r>
              <a:endParaRPr lang="zh-CN" altLang="en-US" sz="4000" b="1" noProof="1">
                <a:solidFill>
                  <a:srgbClr val="0000FF"/>
                </a:solidFill>
                <a:latin typeface="楷体" panose="02010609060101010101" pitchFamily="49" charset="-122"/>
                <a:ea typeface="楷体" panose="02010609060101010101" pitchFamily="49" charset="-122"/>
              </a:endParaRPr>
            </a:p>
          </p:txBody>
        </p:sp>
        <p:sp>
          <p:nvSpPr>
            <p:cNvPr id="9241" name="矩形 26"/>
            <p:cNvSpPr>
              <a:spLocks noChangeArrowheads="1"/>
            </p:cNvSpPr>
            <p:nvPr/>
          </p:nvSpPr>
          <p:spPr bwMode="auto">
            <a:xfrm>
              <a:off x="4471624" y="2018144"/>
              <a:ext cx="699230" cy="53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noProof="1">
                  <a:solidFill>
                    <a:srgbClr val="0000FF"/>
                  </a:solidFill>
                  <a:latin typeface="楷体" panose="02010609060101010101" pitchFamily="49" charset="-122"/>
                  <a:ea typeface="楷体" panose="02010609060101010101" pitchFamily="49" charset="-122"/>
                </a:rPr>
                <a:t>堡</a:t>
              </a:r>
              <a:endParaRPr lang="zh-CN" altLang="en-US" sz="4000" b="1" noProof="1">
                <a:solidFill>
                  <a:srgbClr val="0000FF"/>
                </a:solidFill>
                <a:latin typeface="楷体" panose="02010609060101010101" pitchFamily="49" charset="-122"/>
                <a:ea typeface="楷体" panose="02010609060101010101" pitchFamily="49" charset="-122"/>
              </a:endParaRPr>
            </a:p>
          </p:txBody>
        </p:sp>
        <p:sp>
          <p:nvSpPr>
            <p:cNvPr id="9242" name="矩形 27"/>
            <p:cNvSpPr>
              <a:spLocks noChangeArrowheads="1"/>
            </p:cNvSpPr>
            <p:nvPr/>
          </p:nvSpPr>
          <p:spPr bwMode="auto">
            <a:xfrm>
              <a:off x="5481637" y="2018144"/>
              <a:ext cx="699230" cy="53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noProof="1">
                  <a:solidFill>
                    <a:srgbClr val="0000FF"/>
                  </a:solidFill>
                  <a:latin typeface="楷体" panose="02010609060101010101" pitchFamily="49" charset="-122"/>
                  <a:ea typeface="楷体" panose="02010609060101010101" pitchFamily="49" charset="-122"/>
                </a:rPr>
                <a:t>党</a:t>
              </a:r>
              <a:endParaRPr lang="zh-CN" altLang="en-US" sz="4000" b="1" noProof="1">
                <a:solidFill>
                  <a:srgbClr val="0000FF"/>
                </a:solidFill>
                <a:latin typeface="楷体" panose="02010609060101010101" pitchFamily="49" charset="-122"/>
                <a:ea typeface="楷体" panose="02010609060101010101" pitchFamily="49" charset="-122"/>
              </a:endParaRPr>
            </a:p>
          </p:txBody>
        </p:sp>
        <p:sp>
          <p:nvSpPr>
            <p:cNvPr id="9243" name="矩形 28"/>
            <p:cNvSpPr>
              <a:spLocks noChangeArrowheads="1"/>
            </p:cNvSpPr>
            <p:nvPr/>
          </p:nvSpPr>
          <p:spPr bwMode="auto">
            <a:xfrm>
              <a:off x="6541111" y="2018144"/>
              <a:ext cx="699230" cy="53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noProof="1">
                  <a:solidFill>
                    <a:srgbClr val="0000FF"/>
                  </a:solidFill>
                  <a:latin typeface="楷体" panose="02010609060101010101" pitchFamily="49" charset="-122"/>
                  <a:ea typeface="楷体" panose="02010609060101010101" pitchFamily="49" charset="-122"/>
                  <a:sym typeface="+mn-ea"/>
                </a:rPr>
                <a:t>蔽</a:t>
              </a:r>
              <a:endParaRPr lang="zh-CN" altLang="en-US" sz="4000" b="1" noProof="1">
                <a:solidFill>
                  <a:srgbClr val="0000FF"/>
                </a:solidFill>
                <a:latin typeface="楷体" panose="02010609060101010101" pitchFamily="49" charset="-122"/>
                <a:ea typeface="楷体" panose="02010609060101010101" pitchFamily="49" charset="-122"/>
                <a:sym typeface="+mn-ea"/>
              </a:endParaRPr>
            </a:p>
          </p:txBody>
        </p:sp>
      </p:grpSp>
      <p:grpSp>
        <p:nvGrpSpPr>
          <p:cNvPr id="7" name="组合 6"/>
          <p:cNvGrpSpPr/>
          <p:nvPr/>
        </p:nvGrpSpPr>
        <p:grpSpPr bwMode="auto">
          <a:xfrm>
            <a:off x="3362326" y="4233334"/>
            <a:ext cx="4818063" cy="1693333"/>
            <a:chOff x="3362325" y="3175593"/>
            <a:chExt cx="4818063" cy="1270000"/>
          </a:xfrm>
        </p:grpSpPr>
        <p:sp>
          <p:nvSpPr>
            <p:cNvPr id="15" name="文本框 64"/>
            <p:cNvSpPr txBox="1"/>
            <p:nvPr/>
          </p:nvSpPr>
          <p:spPr>
            <a:xfrm>
              <a:off x="3362325" y="3461343"/>
              <a:ext cx="811213" cy="587395"/>
            </a:xfrm>
            <a:prstGeom prst="roundRect">
              <a:avLst/>
            </a:prstGeom>
            <a:ln w="19050">
              <a:solidFill>
                <a:srgbClr val="FF5BCC"/>
              </a:solidFill>
            </a:ln>
          </p:spPr>
          <p:style>
            <a:lnRef idx="2">
              <a:schemeClr val="accent1"/>
            </a:lnRef>
            <a:fillRef idx="1">
              <a:schemeClr val="lt1"/>
            </a:fillRef>
            <a:effectRef idx="0">
              <a:schemeClr val="accent1"/>
            </a:effectRef>
            <a:fontRef idx="minor">
              <a:schemeClr val="dk1"/>
            </a:fontRef>
          </p:style>
          <p:txBody>
            <a:bodyPr>
              <a:spAutoFit/>
            </a:bodyPr>
            <a:lstStyle/>
            <a:p>
              <a:pPr>
                <a:defRPr/>
              </a:pPr>
              <a:endParaRPr lang="zh-CN" altLang="en-US" sz="4000" noProof="1">
                <a:solidFill>
                  <a:srgbClr val="0000FF"/>
                </a:solidFill>
                <a:latin typeface="楷体" panose="02010609060101010101" pitchFamily="49" charset="-122"/>
                <a:ea typeface="楷体" panose="02010609060101010101" pitchFamily="49" charset="-122"/>
              </a:endParaRPr>
            </a:p>
          </p:txBody>
        </p:sp>
        <p:pic>
          <p:nvPicPr>
            <p:cNvPr id="21" name="图片 20"/>
            <p:cNvPicPr>
              <a:picLocks noChangeAspect="1"/>
            </p:cNvPicPr>
            <p:nvPr/>
          </p:nvPicPr>
          <p:blipFill rotWithShape="1">
            <a:blip r:embed="rId1" cstate="email"/>
            <a:srcRect/>
            <a:stretch>
              <a:fillRect/>
            </a:stretch>
          </p:blipFill>
          <p:spPr>
            <a:xfrm>
              <a:off x="5104852" y="3175593"/>
              <a:ext cx="3075536" cy="1270000"/>
            </a:xfrm>
            <a:prstGeom prst="rect">
              <a:avLst/>
            </a:prstGeom>
            <a:solidFill>
              <a:srgbClr val="FFFFFF">
                <a:shade val="85000"/>
              </a:srgbClr>
            </a:solidFill>
            <a:ln w="57150" cap="sq">
              <a:solidFill>
                <a:srgbClr val="FFFFFF"/>
              </a:solidFill>
              <a:miter lim="800000"/>
              <a:headEnd/>
              <a:tailEnd/>
            </a:ln>
            <a:effectLst>
              <a:outerShdw blurRad="55000" dist="18000" dir="5400000" sx="50000" sy="5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247" name="矩形 29"/>
            <p:cNvSpPr>
              <a:spLocks noChangeArrowheads="1"/>
            </p:cNvSpPr>
            <p:nvPr/>
          </p:nvSpPr>
          <p:spPr bwMode="auto">
            <a:xfrm>
              <a:off x="3415936" y="3475038"/>
              <a:ext cx="699230"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noProof="1">
                  <a:solidFill>
                    <a:srgbClr val="0000FF"/>
                  </a:solidFill>
                  <a:latin typeface="楷体" panose="02010609060101010101" pitchFamily="49" charset="-122"/>
                  <a:ea typeface="楷体" panose="02010609060101010101" pitchFamily="49" charset="-122"/>
                </a:rPr>
                <a:t>丘</a:t>
              </a:r>
              <a:endParaRPr lang="zh-CN" altLang="en-US" sz="4000" b="1" noProof="1">
                <a:solidFill>
                  <a:srgbClr val="0000FF"/>
                </a:solidFill>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8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8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78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8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组合 1"/>
          <p:cNvGrpSpPr/>
          <p:nvPr/>
        </p:nvGrpSpPr>
        <p:grpSpPr bwMode="auto">
          <a:xfrm>
            <a:off x="76201" y="177800"/>
            <a:ext cx="2486025" cy="897467"/>
            <a:chOff x="171450" y="133349"/>
            <a:chExt cx="2486305" cy="672350"/>
          </a:xfrm>
        </p:grpSpPr>
        <p:sp>
          <p:nvSpPr>
            <p:cNvPr id="10242" name="文本框 7"/>
            <p:cNvSpPr txBox="1">
              <a:spLocks noChangeArrowheads="1"/>
            </p:cNvSpPr>
            <p:nvPr/>
          </p:nvSpPr>
          <p:spPr bwMode="auto">
            <a:xfrm>
              <a:off x="755051" y="190499"/>
              <a:ext cx="1902704" cy="438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3200" b="1" dirty="0">
                  <a:solidFill>
                    <a:srgbClr val="FF00FF"/>
                  </a:solidFill>
                  <a:latin typeface="黑体" panose="02010609060101010101" pitchFamily="49" charset="-122"/>
                  <a:ea typeface="黑体" panose="02010609060101010101" pitchFamily="49" charset="-122"/>
                </a:rPr>
                <a:t>词语解释</a:t>
              </a:r>
              <a:endParaRPr lang="zh-CN" altLang="en-US" sz="3200" b="1" dirty="0">
                <a:solidFill>
                  <a:srgbClr val="FF00FF"/>
                </a:solidFill>
                <a:latin typeface="黑体" panose="02010609060101010101" pitchFamily="49" charset="-122"/>
                <a:ea typeface="黑体" panose="02010609060101010101" pitchFamily="49" charset="-122"/>
              </a:endParaRPr>
            </a:p>
          </p:txBody>
        </p:sp>
        <p:pic>
          <p:nvPicPr>
            <p:cNvPr id="10243" name="图片 4"/>
            <p:cNvPicPr>
              <a:picLocks noChangeAspect="1" noChangeArrowheads="1"/>
            </p:cNvPicPr>
            <p:nvPr/>
          </p:nvPicPr>
          <p:blipFill>
            <a:blip r:embed="rId1" cstate="email"/>
            <a:srcRect/>
            <a:stretch>
              <a:fillRect/>
            </a:stretch>
          </p:blipFill>
          <p:spPr bwMode="auto">
            <a:xfrm>
              <a:off x="171450" y="133349"/>
              <a:ext cx="782304" cy="67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44" name="Rectangle 2"/>
          <p:cNvSpPr txBox="1">
            <a:spLocks noChangeArrowheads="1"/>
          </p:cNvSpPr>
          <p:nvPr/>
        </p:nvSpPr>
        <p:spPr bwMode="auto">
          <a:xfrm>
            <a:off x="687389" y="1054100"/>
            <a:ext cx="7496175" cy="93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3200" b="1" dirty="0">
                <a:solidFill>
                  <a:srgbClr val="0000FF"/>
                </a:solidFill>
                <a:latin typeface="黑体" panose="02010609060101010101" pitchFamily="49" charset="-122"/>
                <a:ea typeface="黑体" panose="02010609060101010101" pitchFamily="49" charset="-122"/>
              </a:rPr>
              <a:t>根据词语的意思，在文中找出这些词语。</a:t>
            </a:r>
            <a:endParaRPr lang="zh-CN" altLang="zh-CN" sz="3200" b="1" dirty="0">
              <a:solidFill>
                <a:srgbClr val="0000FF"/>
              </a:solidFill>
              <a:latin typeface="黑体" panose="02010609060101010101" pitchFamily="49" charset="-122"/>
              <a:ea typeface="黑体" panose="02010609060101010101" pitchFamily="49" charset="-122"/>
            </a:endParaRPr>
          </a:p>
        </p:txBody>
      </p:sp>
      <p:sp>
        <p:nvSpPr>
          <p:cNvPr id="14" name="Rectangle 3"/>
          <p:cNvSpPr txBox="1">
            <a:spLocks noChangeArrowheads="1"/>
          </p:cNvSpPr>
          <p:nvPr/>
        </p:nvSpPr>
        <p:spPr bwMode="auto">
          <a:xfrm>
            <a:off x="539750" y="1754718"/>
            <a:ext cx="8070850" cy="4461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2800" b="1" dirty="0">
                <a:latin typeface="宋体" panose="02010600030101010101" pitchFamily="2" charset="-122"/>
              </a:rPr>
              <a:t>（         ）：</a:t>
            </a:r>
            <a:r>
              <a:rPr lang="zh-CN" altLang="en-US" sz="2800" b="1" dirty="0">
                <a:latin typeface="+mj-ea"/>
                <a:ea typeface="+mj-ea"/>
              </a:rPr>
              <a:t>在重要地点作防守用的坚固建筑。</a:t>
            </a:r>
            <a:endParaRPr lang="zh-CN" altLang="en-US" sz="2800" b="1" dirty="0">
              <a:latin typeface="+mj-ea"/>
              <a:ea typeface="+mj-ea"/>
            </a:endParaRPr>
          </a:p>
          <a:p>
            <a:pPr>
              <a:lnSpc>
                <a:spcPct val="130000"/>
              </a:lnSpc>
              <a:defRPr/>
            </a:pPr>
            <a:r>
              <a:rPr lang="zh-CN" altLang="en-US" sz="2800" b="1" dirty="0">
                <a:latin typeface="宋体" panose="02010600030101010101" pitchFamily="2" charset="-122"/>
              </a:rPr>
              <a:t>（         ）：</a:t>
            </a:r>
            <a:r>
              <a:rPr lang="zh-CN" altLang="en-US" sz="2800" b="1" dirty="0">
                <a:latin typeface="+mj-ea"/>
                <a:ea typeface="+mj-ea"/>
              </a:rPr>
              <a:t>辨析判断、发明创造的能力</a:t>
            </a:r>
            <a:r>
              <a:rPr lang="zh-CN" altLang="en-US" sz="2800" b="1" dirty="0">
                <a:latin typeface="宋体" panose="02010600030101010101" pitchFamily="2" charset="-122"/>
              </a:rPr>
              <a:t>。</a:t>
            </a:r>
            <a:endParaRPr lang="zh-CN" altLang="en-US" sz="2800" b="1" dirty="0">
              <a:latin typeface="宋体" panose="02010600030101010101" pitchFamily="2" charset="-122"/>
            </a:endParaRPr>
          </a:p>
          <a:p>
            <a:pPr>
              <a:lnSpc>
                <a:spcPct val="130000"/>
              </a:lnSpc>
              <a:defRPr/>
            </a:pPr>
            <a:r>
              <a:rPr lang="zh-CN" altLang="en-US" sz="2800" b="1" dirty="0">
                <a:latin typeface="宋体" panose="02010600030101010101" pitchFamily="2" charset="-122"/>
              </a:rPr>
              <a:t>（         ）：形容数目极多，无法计算。</a:t>
            </a:r>
            <a:endParaRPr lang="zh-CN" altLang="en-US" sz="2800" b="1" dirty="0">
              <a:latin typeface="宋体" panose="02010600030101010101" pitchFamily="2" charset="-122"/>
            </a:endParaRPr>
          </a:p>
          <a:p>
            <a:pPr>
              <a:lnSpc>
                <a:spcPct val="130000"/>
              </a:lnSpc>
              <a:defRPr/>
            </a:pPr>
            <a:r>
              <a:rPr lang="zh-CN" altLang="en-US" sz="2800" b="1" dirty="0">
                <a:latin typeface="宋体" panose="02010600030101010101" pitchFamily="2" charset="-122"/>
              </a:rPr>
              <a:t>（                  ）：一个人守住关口，一万个人都打不进来。</a:t>
            </a:r>
            <a:endParaRPr lang="en-US" altLang="zh-CN" sz="2800" b="1" dirty="0">
              <a:latin typeface="宋体" panose="02010600030101010101" pitchFamily="2" charset="-122"/>
            </a:endParaRPr>
          </a:p>
          <a:p>
            <a:pPr>
              <a:lnSpc>
                <a:spcPct val="130000"/>
              </a:lnSpc>
              <a:defRPr/>
            </a:pPr>
            <a:r>
              <a:rPr lang="zh-CN" altLang="en-US" sz="2800" b="1" dirty="0">
                <a:latin typeface="宋体" panose="02010600030101010101" pitchFamily="2" charset="-122"/>
              </a:rPr>
              <a:t>（         ）：没有穷尽，没有限度。</a:t>
            </a:r>
            <a:endParaRPr lang="zh-CN" altLang="en-US" sz="2800" b="1" dirty="0">
              <a:latin typeface="宋体" panose="02010600030101010101" pitchFamily="2" charset="-122"/>
            </a:endParaRPr>
          </a:p>
        </p:txBody>
      </p:sp>
      <p:sp>
        <p:nvSpPr>
          <p:cNvPr id="15" name="Text Box 4"/>
          <p:cNvSpPr txBox="1">
            <a:spLocks noChangeArrowheads="1"/>
          </p:cNvSpPr>
          <p:nvPr/>
        </p:nvSpPr>
        <p:spPr bwMode="auto">
          <a:xfrm>
            <a:off x="1350963" y="1811867"/>
            <a:ext cx="933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a:solidFill>
                  <a:srgbClr val="FF0000"/>
                </a:solidFill>
                <a:latin typeface="楷体" panose="02010609060101010101" pitchFamily="49" charset="-122"/>
                <a:ea typeface="楷体" panose="02010609060101010101" pitchFamily="49" charset="-122"/>
              </a:rPr>
              <a:t>堡垒</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7" name="Text Box 4"/>
          <p:cNvSpPr txBox="1">
            <a:spLocks noChangeArrowheads="1"/>
          </p:cNvSpPr>
          <p:nvPr/>
        </p:nvSpPr>
        <p:spPr bwMode="auto">
          <a:xfrm>
            <a:off x="1001713" y="3278718"/>
            <a:ext cx="16303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0000"/>
                </a:solidFill>
                <a:latin typeface="楷体" panose="02010609060101010101" pitchFamily="49" charset="-122"/>
                <a:ea typeface="楷体" panose="02010609060101010101" pitchFamily="49" charset="-122"/>
              </a:rPr>
              <a:t>不计其数</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8" name="Text Box 4"/>
          <p:cNvSpPr txBox="1">
            <a:spLocks noChangeArrowheads="1"/>
          </p:cNvSpPr>
          <p:nvPr/>
        </p:nvSpPr>
        <p:spPr bwMode="auto">
          <a:xfrm>
            <a:off x="533400" y="4008967"/>
            <a:ext cx="4165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a:solidFill>
                  <a:srgbClr val="FF0000"/>
                </a:solidFill>
                <a:latin typeface="楷体" panose="02010609060101010101" pitchFamily="49" charset="-122"/>
                <a:ea typeface="楷体" panose="02010609060101010101" pitchFamily="49" charset="-122"/>
              </a:rPr>
              <a:t>一夫当关，万夫莫开</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9" name="Text Box 4"/>
          <p:cNvSpPr txBox="1">
            <a:spLocks noChangeArrowheads="1"/>
          </p:cNvSpPr>
          <p:nvPr/>
        </p:nvSpPr>
        <p:spPr bwMode="auto">
          <a:xfrm>
            <a:off x="979488" y="5503333"/>
            <a:ext cx="1676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a:solidFill>
                  <a:srgbClr val="FF0000"/>
                </a:solidFill>
                <a:latin typeface="楷体" panose="02010609060101010101" pitchFamily="49" charset="-122"/>
                <a:ea typeface="楷体" panose="02010609060101010101" pitchFamily="49" charset="-122"/>
              </a:rPr>
              <a:t>无穷无尽</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20" name="Text Box 4"/>
          <p:cNvSpPr txBox="1">
            <a:spLocks noChangeArrowheads="1"/>
          </p:cNvSpPr>
          <p:nvPr/>
        </p:nvSpPr>
        <p:spPr bwMode="auto">
          <a:xfrm>
            <a:off x="1350963" y="2544233"/>
            <a:ext cx="933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a:solidFill>
                  <a:srgbClr val="FF0000"/>
                </a:solidFill>
                <a:latin typeface="楷体" panose="02010609060101010101" pitchFamily="49" charset="-122"/>
                <a:ea typeface="楷体" panose="02010609060101010101" pitchFamily="49" charset="-122"/>
              </a:rPr>
              <a:t>智慧</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100000">
                                          <p:val>
                                            <p:strVal val="#ppt_x"/>
                                          </p:val>
                                        </p:tav>
                                      </p:tavLst>
                                    </p:anim>
                                    <p:anim calcmode="lin" valueType="num">
                                      <p:cBhvr>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ppt_x</p:attrName>
                                        </p:attrNameLst>
                                      </p:cBhvr>
                                      <p:tavLst>
                                        <p:tav tm="0">
                                          <p:val>
                                            <p:strVal val="#ppt_x"/>
                                          </p:val>
                                        </p:tav>
                                        <p:tav tm="100000">
                                          <p:val>
                                            <p:strVal val="#ppt_x"/>
                                          </p:val>
                                        </p:tav>
                                      </p:tavLst>
                                    </p:anim>
                                    <p:anim calcmode="lin" valueType="num">
                                      <p:cBhvr>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ppt_x</p:attrName>
                                        </p:attrNameLst>
                                      </p:cBhvr>
                                      <p:tavLst>
                                        <p:tav tm="0">
                                          <p:val>
                                            <p:strVal val="#ppt_x"/>
                                          </p:val>
                                        </p:tav>
                                        <p:tav tm="100000">
                                          <p:val>
                                            <p:strVal val="#ppt_x"/>
                                          </p:val>
                                        </p:tav>
                                      </p:tavLst>
                                    </p:anim>
                                    <p:anim calcmode="lin" valueType="num">
                                      <p:cBhvr>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ppt_x"/>
                                          </p:val>
                                        </p:tav>
                                        <p:tav tm="100000">
                                          <p:val>
                                            <p:strVal val="#ppt_x"/>
                                          </p:val>
                                        </p:tav>
                                      </p:tavLst>
                                    </p:anim>
                                    <p:anim calcmode="lin" valueType="num">
                                      <p:cBhvr>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5" name="组合 12"/>
          <p:cNvGrpSpPr/>
          <p:nvPr/>
        </p:nvGrpSpPr>
        <p:grpSpPr bwMode="auto">
          <a:xfrm>
            <a:off x="87314" y="143934"/>
            <a:ext cx="2295525" cy="1185333"/>
            <a:chOff x="52599" y="101562"/>
            <a:chExt cx="2295247" cy="887929"/>
          </a:xfrm>
        </p:grpSpPr>
        <p:pic>
          <p:nvPicPr>
            <p:cNvPr id="11266" name="图片 13"/>
            <p:cNvPicPr>
              <a:picLocks noChangeAspect="1" noChangeArrowheads="1"/>
            </p:cNvPicPr>
            <p:nvPr/>
          </p:nvPicPr>
          <p:blipFill>
            <a:blip r:embed="rId1" cstate="email"/>
            <a:srcRect/>
            <a:stretch>
              <a:fillRect/>
            </a:stretch>
          </p:blipFill>
          <p:spPr bwMode="auto">
            <a:xfrm>
              <a:off x="118661" y="115096"/>
              <a:ext cx="1863701" cy="694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4" descr="小天使.png"/>
            <p:cNvPicPr>
              <a:picLocks noChangeAspect="1" noChangeArrowheads="1"/>
            </p:cNvPicPr>
            <p:nvPr/>
          </p:nvPicPr>
          <p:blipFill>
            <a:blip r:embed="rId2" cstate="email"/>
            <a:srcRect/>
            <a:stretch>
              <a:fillRect/>
            </a:stretch>
          </p:blipFill>
          <p:spPr bwMode="auto">
            <a:xfrm>
              <a:off x="1593106" y="101562"/>
              <a:ext cx="754740" cy="88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图片 15"/>
            <p:cNvPicPr>
              <a:picLocks noChangeAspect="1" noChangeArrowheads="1"/>
            </p:cNvPicPr>
            <p:nvPr/>
          </p:nvPicPr>
          <p:blipFill>
            <a:blip r:embed="rId3" cstate="email"/>
            <a:srcRect/>
            <a:stretch>
              <a:fillRect/>
            </a:stretch>
          </p:blipFill>
          <p:spPr bwMode="auto">
            <a:xfrm rot="-463247">
              <a:off x="52599" y="507615"/>
              <a:ext cx="306866" cy="44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文本框 6"/>
            <p:cNvSpPr txBox="1">
              <a:spLocks noChangeArrowheads="1"/>
            </p:cNvSpPr>
            <p:nvPr/>
          </p:nvSpPr>
          <p:spPr bwMode="auto">
            <a:xfrm>
              <a:off x="240957" y="172190"/>
              <a:ext cx="1627172" cy="39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dirty="0">
                  <a:solidFill>
                    <a:srgbClr val="00B0F0"/>
                  </a:solidFill>
                  <a:latin typeface="黑体" panose="02010609060101010101" pitchFamily="49" charset="-122"/>
                  <a:ea typeface="黑体" panose="02010609060101010101" pitchFamily="49" charset="-122"/>
                </a:rPr>
                <a:t>整体感知</a:t>
              </a:r>
              <a:endParaRPr lang="zh-CN" altLang="en-US" sz="2800" b="1" dirty="0">
                <a:solidFill>
                  <a:srgbClr val="00B0F0"/>
                </a:solidFill>
                <a:latin typeface="黑体" panose="02010609060101010101" pitchFamily="49" charset="-122"/>
                <a:ea typeface="黑体" panose="02010609060101010101" pitchFamily="49" charset="-122"/>
              </a:endParaRPr>
            </a:p>
          </p:txBody>
        </p:sp>
      </p:grpSp>
      <p:sp>
        <p:nvSpPr>
          <p:cNvPr id="8" name="Rectangle 3"/>
          <p:cNvSpPr txBox="1">
            <a:spLocks noRot="1" noChangeArrowheads="1"/>
          </p:cNvSpPr>
          <p:nvPr/>
        </p:nvSpPr>
        <p:spPr>
          <a:xfrm>
            <a:off x="539274" y="1239239"/>
            <a:ext cx="8071948" cy="1126462"/>
          </a:xfrm>
          <a:prstGeom prst="rect">
            <a:avLst/>
          </a:prstGeom>
          <a:ln>
            <a:miter lim="800000"/>
          </a:ln>
        </p:spPr>
        <p:txBody>
          <a:bodyPr>
            <a:spAutoFit/>
          </a:bodyPr>
          <a:lstStyle>
            <a:lvl1pPr marL="342900" indent="-342900" algn="l" rtl="0" eaLnBrk="0" fontAlgn="base" hangingPunct="0">
              <a:lnSpc>
                <a:spcPct val="120000"/>
              </a:lnSpc>
              <a:spcBef>
                <a:spcPct val="0"/>
              </a:spcBef>
              <a:spcAft>
                <a:spcPct val="0"/>
              </a:spcAft>
              <a:defRPr sz="2400" b="1" kern="1200">
                <a:solidFill>
                  <a:schemeClr val="tx1"/>
                </a:solidFill>
                <a:latin typeface="+mj-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8" indent="0">
              <a:lnSpc>
                <a:spcPct val="120000"/>
              </a:lnSpc>
              <a:spcBef>
                <a:spcPts val="800"/>
              </a:spcBef>
              <a:buFont typeface="Wingdings" panose="05000000000000000000" charset="0"/>
              <a:buNone/>
              <a:defRPr/>
            </a:pPr>
            <a:r>
              <a:rPr lang="zh-CN" altLang="en-US" sz="2800" b="1" dirty="0">
                <a:latin typeface="黑体" panose="02010609060101010101" pitchFamily="49" charset="-122"/>
                <a:ea typeface="黑体" panose="02010609060101010101" pitchFamily="49" charset="-122"/>
              </a:rPr>
              <a:t>    用较快的速度朗读课文，了解每个自然段的主要内容。</a:t>
            </a:r>
            <a:endParaRPr lang="zh-CN" altLang="en-US" sz="2800" b="1" dirty="0">
              <a:latin typeface="黑体" panose="02010609060101010101" pitchFamily="49" charset="-122"/>
              <a:ea typeface="黑体" panose="02010609060101010101" pitchFamily="49" charset="-122"/>
            </a:endParaRPr>
          </a:p>
        </p:txBody>
      </p:sp>
      <p:grpSp>
        <p:nvGrpSpPr>
          <p:cNvPr id="2" name="组合 1"/>
          <p:cNvGrpSpPr/>
          <p:nvPr/>
        </p:nvGrpSpPr>
        <p:grpSpPr bwMode="auto">
          <a:xfrm>
            <a:off x="60326" y="2637367"/>
            <a:ext cx="8772525" cy="3383192"/>
            <a:chOff x="60325" y="1978025"/>
            <a:chExt cx="8771845" cy="2537394"/>
          </a:xfrm>
        </p:grpSpPr>
        <p:sp>
          <p:nvSpPr>
            <p:cNvPr id="11" name="矩形 10"/>
            <p:cNvSpPr>
              <a:spLocks noChangeArrowheads="1"/>
            </p:cNvSpPr>
            <p:nvPr/>
          </p:nvSpPr>
          <p:spPr bwMode="auto">
            <a:xfrm>
              <a:off x="6135217" y="1982788"/>
              <a:ext cx="2696953" cy="459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lnSpc>
                  <a:spcPct val="130000"/>
                </a:lnSpc>
                <a:defRPr/>
              </a:pPr>
              <a:r>
                <a:rPr lang="zh-CN" altLang="en-US" sz="2600" b="1" dirty="0">
                  <a:solidFill>
                    <a:srgbClr val="0000FF"/>
                  </a:solidFill>
                  <a:latin typeface="+mj-ea"/>
                  <a:ea typeface="+mj-ea"/>
                </a:rPr>
                <a:t>（           ）</a:t>
              </a:r>
              <a:endParaRPr lang="en-US" altLang="zh-CN" sz="2600" b="1" dirty="0">
                <a:solidFill>
                  <a:srgbClr val="0000FF"/>
                </a:solidFill>
                <a:latin typeface="+mj-ea"/>
                <a:ea typeface="+mj-ea"/>
              </a:endParaRPr>
            </a:p>
          </p:txBody>
        </p:sp>
        <p:sp>
          <p:nvSpPr>
            <p:cNvPr id="19" name="矩形 18"/>
            <p:cNvSpPr>
              <a:spLocks noChangeArrowheads="1"/>
            </p:cNvSpPr>
            <p:nvPr/>
          </p:nvSpPr>
          <p:spPr bwMode="auto">
            <a:xfrm>
              <a:off x="6135217" y="2520950"/>
              <a:ext cx="2696953" cy="459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lnSpc>
                  <a:spcPct val="130000"/>
                </a:lnSpc>
                <a:defRPr/>
              </a:pPr>
              <a:r>
                <a:rPr lang="zh-CN" altLang="en-US" sz="2600" b="1" dirty="0">
                  <a:solidFill>
                    <a:srgbClr val="0000FF"/>
                  </a:solidFill>
                  <a:latin typeface="+mj-ea"/>
                  <a:ea typeface="+mj-ea"/>
                </a:rPr>
                <a:t>（           ）</a:t>
              </a:r>
              <a:endParaRPr lang="en-US" altLang="zh-CN" sz="2600" b="1" dirty="0">
                <a:solidFill>
                  <a:srgbClr val="0000FF"/>
                </a:solidFill>
                <a:latin typeface="+mj-ea"/>
                <a:ea typeface="+mj-ea"/>
              </a:endParaRPr>
            </a:p>
          </p:txBody>
        </p:sp>
        <p:sp>
          <p:nvSpPr>
            <p:cNvPr id="20" name="矩形 19"/>
            <p:cNvSpPr>
              <a:spLocks noChangeArrowheads="1"/>
            </p:cNvSpPr>
            <p:nvPr/>
          </p:nvSpPr>
          <p:spPr bwMode="auto">
            <a:xfrm>
              <a:off x="6135217" y="3525838"/>
              <a:ext cx="2696953" cy="459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lnSpc>
                  <a:spcPct val="130000"/>
                </a:lnSpc>
                <a:defRPr/>
              </a:pPr>
              <a:r>
                <a:rPr lang="zh-CN" altLang="en-US" sz="2600" b="1" dirty="0">
                  <a:solidFill>
                    <a:srgbClr val="0000FF"/>
                  </a:solidFill>
                  <a:latin typeface="+mj-ea"/>
                  <a:ea typeface="+mj-ea"/>
                </a:rPr>
                <a:t>（           ）</a:t>
              </a:r>
              <a:endParaRPr lang="en-US" altLang="zh-CN" sz="2600" b="1" dirty="0">
                <a:solidFill>
                  <a:srgbClr val="0000FF"/>
                </a:solidFill>
                <a:latin typeface="+mj-ea"/>
                <a:ea typeface="+mj-ea"/>
              </a:endParaRPr>
            </a:p>
          </p:txBody>
        </p:sp>
        <p:sp>
          <p:nvSpPr>
            <p:cNvPr id="21" name="矩形 20"/>
            <p:cNvSpPr>
              <a:spLocks noChangeArrowheads="1"/>
            </p:cNvSpPr>
            <p:nvPr/>
          </p:nvSpPr>
          <p:spPr bwMode="auto">
            <a:xfrm>
              <a:off x="6135217" y="4056063"/>
              <a:ext cx="2696953" cy="459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lnSpc>
                  <a:spcPct val="130000"/>
                </a:lnSpc>
                <a:defRPr/>
              </a:pPr>
              <a:r>
                <a:rPr lang="zh-CN" altLang="en-US" sz="2600" b="1" dirty="0">
                  <a:solidFill>
                    <a:srgbClr val="0000FF"/>
                  </a:solidFill>
                  <a:latin typeface="+mj-ea"/>
                  <a:ea typeface="+mj-ea"/>
                </a:rPr>
                <a:t>（           ）</a:t>
              </a:r>
              <a:endParaRPr lang="en-US" altLang="zh-CN" sz="2600" b="1" dirty="0">
                <a:solidFill>
                  <a:srgbClr val="0000FF"/>
                </a:solidFill>
                <a:latin typeface="+mj-ea"/>
                <a:ea typeface="+mj-ea"/>
              </a:endParaRPr>
            </a:p>
          </p:txBody>
        </p:sp>
        <p:sp>
          <p:nvSpPr>
            <p:cNvPr id="3" name="矩形 2"/>
            <p:cNvSpPr>
              <a:spLocks noChangeArrowheads="1"/>
            </p:cNvSpPr>
            <p:nvPr/>
          </p:nvSpPr>
          <p:spPr bwMode="auto">
            <a:xfrm>
              <a:off x="60325" y="1978025"/>
              <a:ext cx="7868628" cy="2019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lnSpc>
                  <a:spcPct val="130000"/>
                </a:lnSpc>
                <a:buFont typeface="Wingdings" panose="05000000000000000000" pitchFamily="2" charset="2"/>
                <a:buChar char="l"/>
                <a:defRPr/>
              </a:pPr>
              <a:r>
                <a:rPr lang="zh-CN" altLang="en-US" sz="2600" b="1" dirty="0">
                  <a:solidFill>
                    <a:srgbClr val="0000FF"/>
                  </a:solidFill>
                  <a:latin typeface="+mj-ea"/>
                  <a:ea typeface="+mj-ea"/>
                </a:rPr>
                <a:t>哪些内容介绍了当时的时代背景？</a:t>
              </a:r>
              <a:endParaRPr lang="en-US" altLang="zh-CN" sz="2600" b="1" dirty="0">
                <a:solidFill>
                  <a:srgbClr val="0000FF"/>
                </a:solidFill>
                <a:latin typeface="+mj-ea"/>
                <a:ea typeface="+mj-ea"/>
              </a:endParaRPr>
            </a:p>
            <a:p>
              <a:pPr eaLnBrk="0" hangingPunct="0">
                <a:lnSpc>
                  <a:spcPct val="130000"/>
                </a:lnSpc>
                <a:buFont typeface="Wingdings" panose="05000000000000000000" pitchFamily="2" charset="2"/>
                <a:buChar char="l"/>
                <a:defRPr/>
              </a:pPr>
              <a:r>
                <a:rPr lang="zh-CN" altLang="en-US" sz="2600" b="1" dirty="0">
                  <a:solidFill>
                    <a:srgbClr val="0000FF"/>
                  </a:solidFill>
                  <a:latin typeface="+mj-ea"/>
                  <a:ea typeface="+mj-ea"/>
                </a:rPr>
                <a:t>哪些内容介绍了地道战产生的原因？</a:t>
              </a:r>
              <a:endParaRPr lang="en-US" altLang="zh-CN" sz="2600" b="1" dirty="0">
                <a:solidFill>
                  <a:srgbClr val="0000FF"/>
                </a:solidFill>
                <a:latin typeface="+mj-ea"/>
                <a:ea typeface="+mj-ea"/>
              </a:endParaRPr>
            </a:p>
            <a:p>
              <a:pPr eaLnBrk="0" hangingPunct="0">
                <a:lnSpc>
                  <a:spcPct val="130000"/>
                </a:lnSpc>
                <a:buFont typeface="Wingdings" panose="05000000000000000000" pitchFamily="2" charset="2"/>
                <a:buChar char="l"/>
                <a:defRPr/>
              </a:pPr>
              <a:r>
                <a:rPr lang="zh-CN" altLang="en-US" sz="2600" b="1" dirty="0">
                  <a:solidFill>
                    <a:srgbClr val="0000FF"/>
                  </a:solidFill>
                  <a:latin typeface="+mj-ea"/>
                  <a:ea typeface="+mj-ea"/>
                </a:rPr>
                <a:t>哪些内容概括介绍了冀中的地道的规模和作用？</a:t>
              </a:r>
              <a:endParaRPr lang="en-US" altLang="zh-CN" sz="2600" b="1" dirty="0">
                <a:solidFill>
                  <a:srgbClr val="0000FF"/>
                </a:solidFill>
                <a:latin typeface="+mj-ea"/>
                <a:ea typeface="+mj-ea"/>
              </a:endParaRPr>
            </a:p>
            <a:p>
              <a:pPr eaLnBrk="0" hangingPunct="0">
                <a:lnSpc>
                  <a:spcPct val="130000"/>
                </a:lnSpc>
                <a:buFont typeface="Wingdings" panose="05000000000000000000" pitchFamily="2" charset="2"/>
                <a:buChar char="l"/>
                <a:defRPr/>
              </a:pPr>
              <a:endParaRPr lang="en-US" altLang="zh-CN" sz="2600" b="1" dirty="0">
                <a:solidFill>
                  <a:srgbClr val="0000FF"/>
                </a:solidFill>
                <a:latin typeface="+mj-ea"/>
                <a:ea typeface="+mj-ea"/>
              </a:endParaRPr>
            </a:p>
            <a:p>
              <a:pPr eaLnBrk="0" hangingPunct="0">
                <a:lnSpc>
                  <a:spcPct val="130000"/>
                </a:lnSpc>
                <a:buFont typeface="Wingdings" panose="05000000000000000000" pitchFamily="2" charset="2"/>
                <a:buChar char="l"/>
                <a:defRPr/>
              </a:pPr>
              <a:r>
                <a:rPr lang="zh-CN" altLang="en-US" sz="2600" b="1" dirty="0">
                  <a:solidFill>
                    <a:srgbClr val="0000FF"/>
                  </a:solidFill>
                  <a:latin typeface="+mj-ea"/>
                  <a:ea typeface="+mj-ea"/>
                </a:rPr>
                <a:t>哪些内容具体介绍了地道里的构造？</a:t>
              </a:r>
              <a:endParaRPr lang="en-US" altLang="zh-CN" sz="2600" b="1" dirty="0">
                <a:solidFill>
                  <a:srgbClr val="0000FF"/>
                </a:solidFill>
                <a:latin typeface="+mj-ea"/>
                <a:ea typeface="+mj-ea"/>
              </a:endParaRPr>
            </a:p>
          </p:txBody>
        </p:sp>
      </p:grpSp>
      <p:sp>
        <p:nvSpPr>
          <p:cNvPr id="16" name="矩形 15"/>
          <p:cNvSpPr>
            <a:spLocks noChangeArrowheads="1"/>
          </p:cNvSpPr>
          <p:nvPr/>
        </p:nvSpPr>
        <p:spPr bwMode="auto">
          <a:xfrm>
            <a:off x="6551614" y="3350684"/>
            <a:ext cx="2016125" cy="61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lnSpc>
                <a:spcPct val="130000"/>
              </a:lnSpc>
            </a:pPr>
            <a:r>
              <a:rPr lang="zh-CN" altLang="en-US" sz="2600" b="1">
                <a:solidFill>
                  <a:srgbClr val="FF0000"/>
                </a:solidFill>
                <a:latin typeface="楷体" panose="02010609060101010101" pitchFamily="49" charset="-122"/>
                <a:ea typeface="楷体" panose="02010609060101010101" pitchFamily="49" charset="-122"/>
              </a:rPr>
              <a:t>第</a:t>
            </a:r>
            <a:r>
              <a:rPr lang="en-US" altLang="zh-CN" sz="2600" b="1">
                <a:solidFill>
                  <a:srgbClr val="FF0000"/>
                </a:solidFill>
                <a:latin typeface="楷体" panose="02010609060101010101" pitchFamily="49" charset="-122"/>
                <a:ea typeface="楷体" panose="02010609060101010101" pitchFamily="49" charset="-122"/>
              </a:rPr>
              <a:t>2</a:t>
            </a:r>
            <a:r>
              <a:rPr lang="zh-CN" altLang="en-US" sz="2600" b="1">
                <a:solidFill>
                  <a:srgbClr val="FF0000"/>
                </a:solidFill>
                <a:latin typeface="楷体" panose="02010609060101010101" pitchFamily="49" charset="-122"/>
                <a:ea typeface="楷体" panose="02010609060101010101" pitchFamily="49" charset="-122"/>
              </a:rPr>
              <a:t>自然段。</a:t>
            </a:r>
            <a:endParaRPr lang="en-US" altLang="zh-CN" sz="2600" b="1">
              <a:solidFill>
                <a:srgbClr val="FF0000"/>
              </a:solidFill>
              <a:latin typeface="楷体" panose="02010609060101010101" pitchFamily="49" charset="-122"/>
              <a:ea typeface="楷体" panose="02010609060101010101" pitchFamily="49" charset="-122"/>
            </a:endParaRPr>
          </a:p>
        </p:txBody>
      </p:sp>
      <p:sp>
        <p:nvSpPr>
          <p:cNvPr id="17" name="矩形 16"/>
          <p:cNvSpPr>
            <a:spLocks noChangeArrowheads="1"/>
          </p:cNvSpPr>
          <p:nvPr/>
        </p:nvSpPr>
        <p:spPr bwMode="auto">
          <a:xfrm>
            <a:off x="6538913" y="4677834"/>
            <a:ext cx="2016125" cy="61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lnSpc>
                <a:spcPct val="130000"/>
              </a:lnSpc>
            </a:pPr>
            <a:r>
              <a:rPr lang="zh-CN" altLang="en-US" sz="2600" b="1">
                <a:solidFill>
                  <a:srgbClr val="FF0000"/>
                </a:solidFill>
                <a:latin typeface="楷体" panose="02010609060101010101" pitchFamily="49" charset="-122"/>
                <a:ea typeface="楷体" panose="02010609060101010101" pitchFamily="49" charset="-122"/>
              </a:rPr>
              <a:t>第</a:t>
            </a:r>
            <a:r>
              <a:rPr lang="en-US" altLang="zh-CN" sz="2600" b="1">
                <a:solidFill>
                  <a:srgbClr val="FF0000"/>
                </a:solidFill>
                <a:latin typeface="楷体" panose="02010609060101010101" pitchFamily="49" charset="-122"/>
                <a:ea typeface="楷体" panose="02010609060101010101" pitchFamily="49" charset="-122"/>
              </a:rPr>
              <a:t>3</a:t>
            </a:r>
            <a:r>
              <a:rPr lang="zh-CN" altLang="en-US" sz="2600" b="1">
                <a:solidFill>
                  <a:srgbClr val="FF0000"/>
                </a:solidFill>
                <a:latin typeface="楷体" panose="02010609060101010101" pitchFamily="49" charset="-122"/>
                <a:ea typeface="楷体" panose="02010609060101010101" pitchFamily="49" charset="-122"/>
              </a:rPr>
              <a:t>自然段。</a:t>
            </a:r>
            <a:endParaRPr lang="en-US" altLang="zh-CN" sz="2600" b="1">
              <a:solidFill>
                <a:srgbClr val="FF0000"/>
              </a:solidFill>
              <a:latin typeface="楷体" panose="02010609060101010101" pitchFamily="49" charset="-122"/>
              <a:ea typeface="楷体" panose="02010609060101010101" pitchFamily="49" charset="-122"/>
            </a:endParaRPr>
          </a:p>
        </p:txBody>
      </p:sp>
      <p:sp>
        <p:nvSpPr>
          <p:cNvPr id="18" name="矩形 17"/>
          <p:cNvSpPr>
            <a:spLocks noChangeArrowheads="1"/>
          </p:cNvSpPr>
          <p:nvPr/>
        </p:nvSpPr>
        <p:spPr bwMode="auto">
          <a:xfrm>
            <a:off x="6551614" y="5386917"/>
            <a:ext cx="2016125" cy="61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lnSpc>
                <a:spcPct val="130000"/>
              </a:lnSpc>
            </a:pPr>
            <a:r>
              <a:rPr lang="zh-CN" altLang="en-US" sz="2600" b="1">
                <a:solidFill>
                  <a:srgbClr val="FF0000"/>
                </a:solidFill>
                <a:latin typeface="楷体" panose="02010609060101010101" pitchFamily="49" charset="-122"/>
                <a:ea typeface="楷体" panose="02010609060101010101" pitchFamily="49" charset="-122"/>
              </a:rPr>
              <a:t>第</a:t>
            </a:r>
            <a:r>
              <a:rPr lang="en-US" altLang="zh-CN" sz="2600" b="1">
                <a:solidFill>
                  <a:srgbClr val="FF0000"/>
                </a:solidFill>
                <a:latin typeface="楷体" panose="02010609060101010101" pitchFamily="49" charset="-122"/>
                <a:ea typeface="楷体" panose="02010609060101010101" pitchFamily="49" charset="-122"/>
              </a:rPr>
              <a:t>4</a:t>
            </a:r>
            <a:r>
              <a:rPr lang="zh-CN" altLang="en-US" sz="2600" b="1">
                <a:solidFill>
                  <a:srgbClr val="FF0000"/>
                </a:solidFill>
                <a:latin typeface="楷体" panose="02010609060101010101" pitchFamily="49" charset="-122"/>
                <a:ea typeface="楷体" panose="02010609060101010101" pitchFamily="49" charset="-122"/>
              </a:rPr>
              <a:t>自然段。</a:t>
            </a:r>
            <a:endParaRPr lang="en-US" altLang="zh-CN" sz="2600" b="1">
              <a:solidFill>
                <a:srgbClr val="FF0000"/>
              </a:solidFill>
              <a:latin typeface="楷体" panose="02010609060101010101" pitchFamily="49" charset="-122"/>
              <a:ea typeface="楷体" panose="02010609060101010101" pitchFamily="49" charset="-122"/>
            </a:endParaRPr>
          </a:p>
        </p:txBody>
      </p:sp>
      <p:sp>
        <p:nvSpPr>
          <p:cNvPr id="22" name="矩形 21"/>
          <p:cNvSpPr>
            <a:spLocks noChangeArrowheads="1"/>
          </p:cNvSpPr>
          <p:nvPr/>
        </p:nvSpPr>
        <p:spPr bwMode="auto">
          <a:xfrm>
            <a:off x="6551614" y="2637367"/>
            <a:ext cx="2016125" cy="61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0" hangingPunct="0">
              <a:lnSpc>
                <a:spcPct val="130000"/>
              </a:lnSpc>
            </a:pPr>
            <a:r>
              <a:rPr lang="zh-CN" altLang="en-US" sz="2600" b="1">
                <a:solidFill>
                  <a:srgbClr val="FF0000"/>
                </a:solidFill>
                <a:latin typeface="楷体" panose="02010609060101010101" pitchFamily="49" charset="-122"/>
                <a:ea typeface="楷体" panose="02010609060101010101" pitchFamily="49" charset="-122"/>
              </a:rPr>
              <a:t>第</a:t>
            </a:r>
            <a:r>
              <a:rPr lang="en-US" altLang="zh-CN" sz="2600" b="1">
                <a:solidFill>
                  <a:srgbClr val="FF0000"/>
                </a:solidFill>
                <a:latin typeface="楷体" panose="02010609060101010101" pitchFamily="49" charset="-122"/>
                <a:ea typeface="楷体" panose="02010609060101010101" pitchFamily="49" charset="-122"/>
              </a:rPr>
              <a:t>1</a:t>
            </a:r>
            <a:r>
              <a:rPr lang="zh-CN" altLang="en-US" sz="2600" b="1">
                <a:solidFill>
                  <a:srgbClr val="FF0000"/>
                </a:solidFill>
                <a:latin typeface="楷体" panose="02010609060101010101" pitchFamily="49" charset="-122"/>
                <a:ea typeface="楷体" panose="02010609060101010101" pitchFamily="49" charset="-122"/>
              </a:rPr>
              <a:t>自然段。</a:t>
            </a:r>
            <a:endParaRPr lang="en-US" altLang="zh-CN" sz="26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800"/>
                                        <p:tgtEl>
                                          <p:spTgt spid="8"/>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7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700"/>
                                        <p:tgtEl>
                                          <p:spTgt spid="22"/>
                                        </p:tgtEl>
                                        <p:attrNameLst>
                                          <p:attrName>ppt_y</p:attrName>
                                        </p:attrNameLst>
                                      </p:cBhvr>
                                      <p:tavLst>
                                        <p:tav tm="0">
                                          <p:val>
                                            <p:strVal val="#ppt_y+#ppt_h*1.125000"/>
                                          </p:val>
                                        </p:tav>
                                        <p:tav tm="100000">
                                          <p:val>
                                            <p:strVal val="#ppt_y"/>
                                          </p:val>
                                        </p:tav>
                                      </p:tavLst>
                                    </p:anim>
                                    <p:animEffect transition="in" filter="wipe(up)">
                                      <p:cBhvr>
                                        <p:cTn id="17" dur="7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700"/>
                                        <p:tgtEl>
                                          <p:spTgt spid="16"/>
                                        </p:tgtEl>
                                        <p:attrNameLst>
                                          <p:attrName>ppt_y</p:attrName>
                                        </p:attrNameLst>
                                      </p:cBhvr>
                                      <p:tavLst>
                                        <p:tav tm="0">
                                          <p:val>
                                            <p:strVal val="#ppt_y+#ppt_h*1.125000"/>
                                          </p:val>
                                        </p:tav>
                                        <p:tav tm="100000">
                                          <p:val>
                                            <p:strVal val="#ppt_y"/>
                                          </p:val>
                                        </p:tav>
                                      </p:tavLst>
                                    </p:anim>
                                    <p:animEffect transition="in" filter="wipe(up)">
                                      <p:cBhvr>
                                        <p:cTn id="23" dur="7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700"/>
                                        <p:tgtEl>
                                          <p:spTgt spid="17"/>
                                        </p:tgtEl>
                                        <p:attrNameLst>
                                          <p:attrName>ppt_y</p:attrName>
                                        </p:attrNameLst>
                                      </p:cBhvr>
                                      <p:tavLst>
                                        <p:tav tm="0">
                                          <p:val>
                                            <p:strVal val="#ppt_y+#ppt_h*1.125000"/>
                                          </p:val>
                                        </p:tav>
                                        <p:tav tm="100000">
                                          <p:val>
                                            <p:strVal val="#ppt_y"/>
                                          </p:val>
                                        </p:tav>
                                      </p:tavLst>
                                    </p:anim>
                                    <p:animEffect transition="in" filter="wipe(up)">
                                      <p:cBhvr>
                                        <p:cTn id="29" dur="7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700"/>
                                        <p:tgtEl>
                                          <p:spTgt spid="18"/>
                                        </p:tgtEl>
                                        <p:attrNameLst>
                                          <p:attrName>ppt_y</p:attrName>
                                        </p:attrNameLst>
                                      </p:cBhvr>
                                      <p:tavLst>
                                        <p:tav tm="0">
                                          <p:val>
                                            <p:strVal val="#ppt_y+#ppt_h*1.125000"/>
                                          </p:val>
                                        </p:tav>
                                        <p:tav tm="100000">
                                          <p:val>
                                            <p:strVal val="#ppt_y"/>
                                          </p:val>
                                        </p:tav>
                                      </p:tavLst>
                                    </p:anim>
                                    <p:animEffect transition="in" filter="wipe(up)">
                                      <p:cBhvr>
                                        <p:cTn id="35" dur="7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2"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2.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3758</Words>
  <Application>WPS 演示</Application>
  <PresentationFormat>全屏显示(4:3)</PresentationFormat>
  <Paragraphs>458</Paragraphs>
  <Slides>39</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39</vt:i4>
      </vt:variant>
    </vt:vector>
  </HeadingPairs>
  <TitlesOfParts>
    <vt:vector size="51" baseType="lpstr">
      <vt:lpstr>Arial</vt:lpstr>
      <vt:lpstr>宋体</vt:lpstr>
      <vt:lpstr>Wingdings</vt:lpstr>
      <vt:lpstr>Calibri</vt:lpstr>
      <vt:lpstr>微软雅黑</vt:lpstr>
      <vt:lpstr>Calibri</vt:lpstr>
      <vt:lpstr>楷体</vt:lpstr>
      <vt:lpstr>黑体</vt:lpstr>
      <vt:lpstr>Wingdings</vt:lpstr>
      <vt:lpstr>Arial Unicode MS</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波</cp:lastModifiedBy>
  <cp:revision>182</cp:revision>
  <dcterms:created xsi:type="dcterms:W3CDTF">2018-12-29T03:20:00Z</dcterms:created>
  <dcterms:modified xsi:type="dcterms:W3CDTF">2019-08-20T14:30:09Z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