
<file path=[Content_Types].xml><?xml version="1.0" encoding="utf-8"?>
<Types xmlns="http://schemas.openxmlformats.org/package/2006/content-types">
  <Default Extension="jpeg" ContentType="image/jpeg"/>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4" Type="http://schemas.openxmlformats.org/officeDocument/2006/relationships/tableStyles" Target="tableStyles.xml"/><Relationship Id="rId83" Type="http://schemas.openxmlformats.org/officeDocument/2006/relationships/viewProps" Target="viewProps.xml"/><Relationship Id="rId82" Type="http://schemas.openxmlformats.org/officeDocument/2006/relationships/presProps" Target="presProps.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31.png"/></Relationships>
</file>

<file path=ppt/diagrams/_rels/data2.xml.rels><?xml version="1.0" encoding="UTF-8" standalone="yes"?>
<Relationships xmlns="http://schemas.openxmlformats.org/package/2006/relationships"><Relationship Id="rId1" Type="http://schemas.openxmlformats.org/officeDocument/2006/relationships/image" Target="../media/image32.jpeg"/></Relationships>
</file>

<file path=ppt/diagrams/_rels/data3.xml.rels><?xml version="1.0" encoding="UTF-8" standalone="yes"?>
<Relationships xmlns="http://schemas.openxmlformats.org/package/2006/relationships"><Relationship Id="rId1" Type="http://schemas.openxmlformats.org/officeDocument/2006/relationships/image" Target="../media/image31.png"/></Relationships>
</file>

<file path=ppt/diagrams/_rels/data4.xml.rels><?xml version="1.0" encoding="UTF-8" standalone="yes"?>
<Relationships xmlns="http://schemas.openxmlformats.org/package/2006/relationships"><Relationship Id="rId1" Type="http://schemas.openxmlformats.org/officeDocument/2006/relationships/image" Target="../media/image32.jpeg"/></Relationships>
</file>

<file path=ppt/diagrams/_rels/data5.xml.rels><?xml version="1.0" encoding="UTF-8" standalone="yes"?>
<Relationships xmlns="http://schemas.openxmlformats.org/package/2006/relationships"><Relationship Id="rId1" Type="http://schemas.openxmlformats.org/officeDocument/2006/relationships/image" Target="../media/image33.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1.png"/></Relationships>
</file>

<file path=ppt/diagrams/_rels/drawing2.xml.rels><?xml version="1.0" encoding="UTF-8" standalone="yes"?>
<Relationships xmlns="http://schemas.openxmlformats.org/package/2006/relationships"><Relationship Id="rId1" Type="http://schemas.openxmlformats.org/officeDocument/2006/relationships/image" Target="../media/image32.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31.png"/></Relationships>
</file>

<file path=ppt/diagrams/_rels/drawing4.xml.rels><?xml version="1.0" encoding="UTF-8" standalone="yes"?>
<Relationships xmlns="http://schemas.openxmlformats.org/package/2006/relationships"><Relationship Id="rId1" Type="http://schemas.openxmlformats.org/officeDocument/2006/relationships/image" Target="../media/image32.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33.jpeg"/></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2465261-95D4-419E-BA20-A82485929D8A}" type="doc">
      <dgm:prSet loTypeId="urn:microsoft.com/office/officeart/2005/8/layout/vList4" loCatId="picture" qsTypeId="urn:microsoft.com/office/officeart/2005/8/quickstyle/simple1" qsCatId="simple" csTypeId="urn:microsoft.com/office/officeart/2005/8/colors/accent1_5" csCatId="accent1"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rPr>
            <a:t>学习目标</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endParaRPr>
        </a:p>
      </dgm:t>
    </dgm:pt>
    <dgm:pt modelId="{5A634FF6-65D1-4504-9BA9-6FC6D5ECE845}" cxnId="{D6CFB38B-8751-41D3-BD86-E5ACC283B043}" type="parTrans">
      <dgm:prSet/>
      <dgm:spPr/>
      <dgm:t>
        <a:bodyPr/>
        <a:lstStyle/>
        <a:p>
          <a:endParaRPr lang="zh-CN" altLang="en-US" sz="2400" b="1">
            <a:solidFill>
              <a:schemeClr val="tx1"/>
            </a:solidFill>
          </a:endParaRPr>
        </a:p>
      </dgm:t>
    </dgm:pt>
    <dgm:pt modelId="{09793AE5-59E6-4239-9F1D-2B7CEA40F60C}" cxnId="{D6CFB38B-8751-41D3-BD86-E5ACC283B043}" type="sibTrans">
      <dgm:prSet/>
      <dgm:spPr/>
      <dgm:t>
        <a:bodyPr/>
        <a:lstStyle/>
        <a:p>
          <a:endParaRPr lang="zh-CN" altLang="en-US" sz="2400" b="1">
            <a:solidFill>
              <a:schemeClr val="tx1"/>
            </a:solidFill>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6000" r="-36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D8F94F99-EC17-40FF-A5FB-E5C97FD9D419}" type="presOf" srcId="{1D354850-5A6F-408C-8D03-95F705CE2DA4}" destId="{8BA8033C-FE03-494A-8113-D96014B3BA13}" srcOrd="1" destOrd="0" presId="urn:microsoft.com/office/officeart/2005/8/layout/vList4"/>
    <dgm:cxn modelId="{7525D26F-53ED-454F-852E-B9F912153FB8}" type="presOf" srcId="{22465261-95D4-419E-BA20-A82485929D8A}" destId="{18C372C0-5AD8-4A38-89E9-D16097035E80}" srcOrd="0" destOrd="0" presId="urn:microsoft.com/office/officeart/2005/8/layout/vList4"/>
    <dgm:cxn modelId="{FC4448B6-5330-4743-8773-C2118E5796BB}" type="presOf" srcId="{1D354850-5A6F-408C-8D03-95F705CE2DA4}" destId="{06B642A3-3B71-4D5F-A6CC-96439EB679BC}" srcOrd="0" destOrd="0" presId="urn:microsoft.com/office/officeart/2005/8/layout/vList4"/>
    <dgm:cxn modelId="{D6CFB38B-8751-41D3-BD86-E5ACC283B043}" srcId="{22465261-95D4-419E-BA20-A82485929D8A}" destId="{1D354850-5A6F-408C-8D03-95F705CE2DA4}" srcOrd="0" destOrd="0" parTransId="{5A634FF6-65D1-4504-9BA9-6FC6D5ECE845}" sibTransId="{09793AE5-59E6-4239-9F1D-2B7CEA40F60C}"/>
    <dgm:cxn modelId="{67EE5096-C292-4D60-B46A-9DEBF021EE28}" type="presParOf" srcId="{18C372C0-5AD8-4A38-89E9-D16097035E80}" destId="{2A5DA98F-18D3-413F-AB81-BA1660210363}" srcOrd="0" destOrd="0" presId="urn:microsoft.com/office/officeart/2005/8/layout/vList4"/>
    <dgm:cxn modelId="{193C8F91-01B6-4439-BEFD-C52F0FDF53A1}" type="presParOf" srcId="{2A5DA98F-18D3-413F-AB81-BA1660210363}" destId="{06B642A3-3B71-4D5F-A6CC-96439EB679BC}" srcOrd="0" destOrd="0" presId="urn:microsoft.com/office/officeart/2005/8/layout/vList4"/>
    <dgm:cxn modelId="{837D44AF-7A63-41E5-8531-D024608DA9ED}" type="presParOf" srcId="{2A5DA98F-18D3-413F-AB81-BA1660210363}" destId="{621F4572-E51B-4D27-AD34-5762F572D972}" srcOrd="1" destOrd="0" presId="urn:microsoft.com/office/officeart/2005/8/layout/vList4"/>
    <dgm:cxn modelId="{CEC62E4D-B795-49B8-BB8D-79EC2424A7A7}" type="presParOf" srcId="{2A5DA98F-18D3-413F-AB81-BA1660210363}" destId="{8BA8033C-FE03-494A-8113-D96014B3BA13}" srcOrd="2" destOrd="0" presId="urn:microsoft.com/office/officeart/2005/8/layout/vList4"/>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465261-95D4-419E-BA20-A82485929D8A}" type="doc">
      <dgm:prSet loTypeId="urn:microsoft.com/office/officeart/2005/8/layout/vList4" loCatId="picture" qsTypeId="urn:microsoft.com/office/officeart/2005/8/quickstyle/simple1" qsCatId="simple" csTypeId="urn:microsoft.com/office/officeart/2005/8/colors/colorful1" csCatId="colorful"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rPr>
            <a:t>课堂小结</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endParaRPr>
        </a:p>
      </dgm:t>
    </dgm:pt>
    <dgm:pt modelId="{5A634FF6-65D1-4504-9BA9-6FC6D5ECE845}" cxnId="{D6CFB38B-8751-41D3-BD86-E5ACC283B043}" type="parTrans">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09793AE5-59E6-4239-9F1D-2B7CEA40F60C}" cxnId="{D6CFB38B-8751-41D3-BD86-E5ACC283B043}" type="sibTrans">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8000" r="-18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5A88EE2E-35E0-44DA-9FEE-784E0504BFBD}" type="presOf" srcId="{1D354850-5A6F-408C-8D03-95F705CE2DA4}" destId="{06B642A3-3B71-4D5F-A6CC-96439EB679BC}" srcOrd="0" destOrd="0" presId="urn:microsoft.com/office/officeart/2005/8/layout/vList4"/>
    <dgm:cxn modelId="{D037B588-CA4E-4F22-B36F-1881F0BF4EA4}" type="presOf" srcId="{22465261-95D4-419E-BA20-A82485929D8A}" destId="{18C372C0-5AD8-4A38-89E9-D16097035E80}" srcOrd="0" destOrd="0" presId="urn:microsoft.com/office/officeart/2005/8/layout/vList4"/>
    <dgm:cxn modelId="{030552A1-C7D2-49EA-B26A-50CD5CA9F90A}" type="presOf" srcId="{1D354850-5A6F-408C-8D03-95F705CE2DA4}" destId="{8BA8033C-FE03-494A-8113-D96014B3BA13}" srcOrd="1" destOrd="0" presId="urn:microsoft.com/office/officeart/2005/8/layout/vList4"/>
    <dgm:cxn modelId="{D6CFB38B-8751-41D3-BD86-E5ACC283B043}" srcId="{22465261-95D4-419E-BA20-A82485929D8A}" destId="{1D354850-5A6F-408C-8D03-95F705CE2DA4}" srcOrd="0" destOrd="0" parTransId="{5A634FF6-65D1-4504-9BA9-6FC6D5ECE845}" sibTransId="{09793AE5-59E6-4239-9F1D-2B7CEA40F60C}"/>
    <dgm:cxn modelId="{742A8C10-2CBB-4137-AB46-B0A74D1C1B7C}" type="presParOf" srcId="{18C372C0-5AD8-4A38-89E9-D16097035E80}" destId="{2A5DA98F-18D3-413F-AB81-BA1660210363}" srcOrd="0" destOrd="0" presId="urn:microsoft.com/office/officeart/2005/8/layout/vList4"/>
    <dgm:cxn modelId="{A2841F29-79A4-4DB7-82EA-E8034FBFF7B3}" type="presParOf" srcId="{2A5DA98F-18D3-413F-AB81-BA1660210363}" destId="{06B642A3-3B71-4D5F-A6CC-96439EB679BC}" srcOrd="0" destOrd="0" presId="urn:microsoft.com/office/officeart/2005/8/layout/vList4"/>
    <dgm:cxn modelId="{9EF4B416-9765-4932-9F70-24CF84FAB1BD}" type="presParOf" srcId="{2A5DA98F-18D3-413F-AB81-BA1660210363}" destId="{621F4572-E51B-4D27-AD34-5762F572D972}" srcOrd="1" destOrd="0" presId="urn:microsoft.com/office/officeart/2005/8/layout/vList4"/>
    <dgm:cxn modelId="{8AAB02E1-0612-4B54-9611-A6D3107CFB61}" type="presParOf" srcId="{2A5DA98F-18D3-413F-AB81-BA1660210363}" destId="{8BA8033C-FE03-494A-8113-D96014B3BA13}" srcOrd="2" destOrd="0" presId="urn:microsoft.com/office/officeart/2005/8/layout/vList4"/>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2465261-95D4-419E-BA20-A82485929D8A}" type="doc">
      <dgm:prSet loTypeId="urn:microsoft.com/office/officeart/2005/8/layout/vList4" loCatId="picture" qsTypeId="urn:microsoft.com/office/officeart/2005/8/quickstyle/simple1" qsCatId="simple" csTypeId="urn:microsoft.com/office/officeart/2005/8/colors/accent1_5" csCatId="accent1"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rPr>
            <a:t>学习目标</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endParaRPr>
        </a:p>
      </dgm:t>
    </dgm:pt>
    <dgm:pt modelId="{5A634FF6-65D1-4504-9BA9-6FC6D5ECE845}" cxnId="{D6CFB38B-8751-41D3-BD86-E5ACC283B043}" type="parTrans">
      <dgm:prSet/>
      <dgm:spPr/>
      <dgm:t>
        <a:bodyPr/>
        <a:lstStyle/>
        <a:p>
          <a:endParaRPr lang="zh-CN" altLang="en-US" sz="2400" b="1">
            <a:solidFill>
              <a:schemeClr val="tx1"/>
            </a:solidFill>
          </a:endParaRPr>
        </a:p>
      </dgm:t>
    </dgm:pt>
    <dgm:pt modelId="{09793AE5-59E6-4239-9F1D-2B7CEA40F60C}" cxnId="{D6CFB38B-8751-41D3-BD86-E5ACC283B043}" type="sibTrans">
      <dgm:prSet/>
      <dgm:spPr/>
      <dgm:t>
        <a:bodyPr/>
        <a:lstStyle/>
        <a:p>
          <a:endParaRPr lang="zh-CN" altLang="en-US" sz="2400" b="1">
            <a:solidFill>
              <a:schemeClr val="tx1"/>
            </a:solidFill>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36000" r="-36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2A9F1E03-B71D-44D6-B029-EC177A4DEB9F}" type="presOf" srcId="{1D354850-5A6F-408C-8D03-95F705CE2DA4}" destId="{06B642A3-3B71-4D5F-A6CC-96439EB679BC}" srcOrd="0" destOrd="0" presId="urn:microsoft.com/office/officeart/2005/8/layout/vList4"/>
    <dgm:cxn modelId="{40C1271F-6F54-49E8-A6B3-4D54EA8803CF}" type="presOf" srcId="{22465261-95D4-419E-BA20-A82485929D8A}" destId="{18C372C0-5AD8-4A38-89E9-D16097035E80}" srcOrd="0" destOrd="0" presId="urn:microsoft.com/office/officeart/2005/8/layout/vList4"/>
    <dgm:cxn modelId="{D6CFB38B-8751-41D3-BD86-E5ACC283B043}" srcId="{22465261-95D4-419E-BA20-A82485929D8A}" destId="{1D354850-5A6F-408C-8D03-95F705CE2DA4}" srcOrd="0" destOrd="0" parTransId="{5A634FF6-65D1-4504-9BA9-6FC6D5ECE845}" sibTransId="{09793AE5-59E6-4239-9F1D-2B7CEA40F60C}"/>
    <dgm:cxn modelId="{57968264-B1C1-49F8-8B38-B174B66C00E1}" type="presOf" srcId="{1D354850-5A6F-408C-8D03-95F705CE2DA4}" destId="{8BA8033C-FE03-494A-8113-D96014B3BA13}" srcOrd="1" destOrd="0" presId="urn:microsoft.com/office/officeart/2005/8/layout/vList4"/>
    <dgm:cxn modelId="{C9D91868-638A-473D-9B68-3E8EC0FCDD5F}" type="presParOf" srcId="{18C372C0-5AD8-4A38-89E9-D16097035E80}" destId="{2A5DA98F-18D3-413F-AB81-BA1660210363}" srcOrd="0" destOrd="0" presId="urn:microsoft.com/office/officeart/2005/8/layout/vList4"/>
    <dgm:cxn modelId="{49C13158-A42A-4B3E-B088-671095D264D5}" type="presParOf" srcId="{2A5DA98F-18D3-413F-AB81-BA1660210363}" destId="{06B642A3-3B71-4D5F-A6CC-96439EB679BC}" srcOrd="0" destOrd="0" presId="urn:microsoft.com/office/officeart/2005/8/layout/vList4"/>
    <dgm:cxn modelId="{1598951C-09C0-46AD-A2F2-38E8D2CA2E3A}" type="presParOf" srcId="{2A5DA98F-18D3-413F-AB81-BA1660210363}" destId="{621F4572-E51B-4D27-AD34-5762F572D972}" srcOrd="1" destOrd="0" presId="urn:microsoft.com/office/officeart/2005/8/layout/vList4"/>
    <dgm:cxn modelId="{2D2DB170-7F73-4CB4-9920-A9E397BD3F45}" type="presParOf" srcId="{2A5DA98F-18D3-413F-AB81-BA1660210363}" destId="{8BA8033C-FE03-494A-8113-D96014B3BA13}" srcOrd="2" destOrd="0" presId="urn:microsoft.com/office/officeart/2005/8/layout/vList4"/>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465261-95D4-419E-BA20-A82485929D8A}" type="doc">
      <dgm:prSet loTypeId="urn:microsoft.com/office/officeart/2005/8/layout/vList4" loCatId="picture" qsTypeId="urn:microsoft.com/office/officeart/2005/8/quickstyle/simple1" qsCatId="simple" csTypeId="urn:microsoft.com/office/officeart/2005/8/colors/colorful1" csCatId="colorful" phldr="1"/>
      <dgm:spPr/>
      <dgm:t>
        <a:bodyPr/>
        <a:lstStyle/>
        <a:p>
          <a:endParaRPr lang="zh-CN" altLang="en-US"/>
        </a:p>
      </dgm:t>
    </dgm:pt>
    <dgm:pt modelId="{1D354850-5A6F-408C-8D03-95F705CE2DA4}">
      <dgm:prSet custT="1"/>
      <dgm:spPr/>
      <dgm:t>
        <a:bodyPr/>
        <a:lstStyle/>
        <a:p>
          <a:pPr algn="l" rtl="0"/>
          <a:r>
            <a:rPr lang="zh-CN" altLang="en-US" sz="36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rPr>
            <a:t>课堂小结</a:t>
          </a:r>
          <a:endParaRPr lang="zh-CN" altLang="en-US" sz="36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charset="-122"/>
            <a:ea typeface="微软雅黑" panose="020B0503020204020204" charset="-122"/>
          </a:endParaRPr>
        </a:p>
      </dgm:t>
    </dgm:pt>
    <dgm:pt modelId="{5A634FF6-65D1-4504-9BA9-6FC6D5ECE845}" cxnId="{D6CFB38B-8751-41D3-BD86-E5ACC283B043}" type="parTrans">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09793AE5-59E6-4239-9F1D-2B7CEA40F60C}" cxnId="{D6CFB38B-8751-41D3-BD86-E5ACC283B043}" type="sibTrans">
      <dgm:prSet/>
      <dgm:spPr/>
      <dgm:t>
        <a:bodyPr/>
        <a:lstStyle/>
        <a:p>
          <a:endParaRPr lang="zh-CN" altLang="en-US" sz="2400" b="0" cap="none" spc="0">
            <a:ln w="18415" cmpd="sng">
              <a:solidFill>
                <a:srgbClr val="FFFFFF"/>
              </a:solidFill>
              <a:prstDash val="solid"/>
            </a:ln>
            <a:solidFill>
              <a:srgbClr val="FFFFFF"/>
            </a:solidFill>
            <a:effectLst>
              <a:outerShdw blurRad="63500" dir="3600000" algn="tl" rotWithShape="0">
                <a:srgbClr val="000000">
                  <a:alpha val="70000"/>
                </a:srgbClr>
              </a:outerShdw>
            </a:effectLst>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8000" r="-18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752F56F4-825F-4941-99ED-0AC3B5FDA9C4}" type="presOf" srcId="{22465261-95D4-419E-BA20-A82485929D8A}" destId="{18C372C0-5AD8-4A38-89E9-D16097035E80}" srcOrd="0" destOrd="0" presId="urn:microsoft.com/office/officeart/2005/8/layout/vList4"/>
    <dgm:cxn modelId="{72D987F0-3014-48FB-A5F6-4EC15787F782}" type="presOf" srcId="{1D354850-5A6F-408C-8D03-95F705CE2DA4}" destId="{06B642A3-3B71-4D5F-A6CC-96439EB679BC}" srcOrd="0" destOrd="0" presId="urn:microsoft.com/office/officeart/2005/8/layout/vList4"/>
    <dgm:cxn modelId="{1CDEF120-47B6-400D-BA4D-CB709A966FE4}" type="presOf" srcId="{1D354850-5A6F-408C-8D03-95F705CE2DA4}" destId="{8BA8033C-FE03-494A-8113-D96014B3BA13}" srcOrd="1" destOrd="0" presId="urn:microsoft.com/office/officeart/2005/8/layout/vList4"/>
    <dgm:cxn modelId="{D6CFB38B-8751-41D3-BD86-E5ACC283B043}" srcId="{22465261-95D4-419E-BA20-A82485929D8A}" destId="{1D354850-5A6F-408C-8D03-95F705CE2DA4}" srcOrd="0" destOrd="0" parTransId="{5A634FF6-65D1-4504-9BA9-6FC6D5ECE845}" sibTransId="{09793AE5-59E6-4239-9F1D-2B7CEA40F60C}"/>
    <dgm:cxn modelId="{CE4D637B-E31A-4DBE-830D-FC097DA0233E}" type="presParOf" srcId="{18C372C0-5AD8-4A38-89E9-D16097035E80}" destId="{2A5DA98F-18D3-413F-AB81-BA1660210363}" srcOrd="0" destOrd="0" presId="urn:microsoft.com/office/officeart/2005/8/layout/vList4"/>
    <dgm:cxn modelId="{2298CB78-41F2-4744-BB96-08B64E04BEAC}" type="presParOf" srcId="{2A5DA98F-18D3-413F-AB81-BA1660210363}" destId="{06B642A3-3B71-4D5F-A6CC-96439EB679BC}" srcOrd="0" destOrd="0" presId="urn:microsoft.com/office/officeart/2005/8/layout/vList4"/>
    <dgm:cxn modelId="{91A32882-CDBF-4175-B489-0940CE58A254}" type="presParOf" srcId="{2A5DA98F-18D3-413F-AB81-BA1660210363}" destId="{621F4572-E51B-4D27-AD34-5762F572D972}" srcOrd="1" destOrd="0" presId="urn:microsoft.com/office/officeart/2005/8/layout/vList4"/>
    <dgm:cxn modelId="{032389F8-D0A2-447B-B3EC-B71E2567C930}" type="presParOf" srcId="{2A5DA98F-18D3-413F-AB81-BA1660210363}" destId="{8BA8033C-FE03-494A-8113-D96014B3BA13}" srcOrd="2" destOrd="0" presId="urn:microsoft.com/office/officeart/2005/8/layout/vList4"/>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2465261-95D4-419E-BA20-A82485929D8A}" type="doc">
      <dgm:prSet loTypeId="urn:microsoft.com/office/officeart/2005/8/layout/vList4" loCatId="picture" qsTypeId="urn:microsoft.com/office/officeart/2005/8/quickstyle/simple1" qsCatId="simple" csTypeId="urn:microsoft.com/office/officeart/2005/8/colors/accent1_5" csCatId="accent1" phldr="1"/>
      <dgm:spPr/>
      <dgm:t>
        <a:bodyPr/>
        <a:lstStyle/>
        <a:p>
          <a:endParaRPr lang="zh-CN" altLang="en-US"/>
        </a:p>
      </dgm:t>
    </dgm:pt>
    <dgm:pt modelId="{1D354850-5A6F-408C-8D03-95F705CE2DA4}">
      <dgm:prSet custT="1"/>
      <dgm:spPr/>
      <dgm:t>
        <a:bodyPr/>
        <a:lstStyle/>
        <a:p>
          <a:pPr algn="l" rtl="0"/>
          <a:r>
            <a:rPr lang="zh-CN" altLang="en-US" sz="3600" b="1" cap="none" spc="0" dirty="0" smtClean="0">
              <a:ln w="17780" cmpd="sng">
                <a:prstDash val="solid"/>
                <a:miter lim="800000"/>
              </a:ln>
              <a:effectLst>
                <a:outerShdw blurRad="50800" algn="tl" rotWithShape="0">
                  <a:srgbClr val="000000"/>
                </a:outerShdw>
              </a:effectLst>
              <a:latin typeface="微软雅黑" panose="020B0503020204020204" charset="-122"/>
              <a:ea typeface="微软雅黑" panose="020B0503020204020204" charset="-122"/>
            </a:rPr>
            <a:t>课后作业</a:t>
          </a:r>
          <a:endParaRPr lang="zh-CN" altLang="en-US" sz="3600" b="1" cap="none" spc="0" dirty="0">
            <a:ln w="17780" cmpd="sng">
              <a:prstDash val="solid"/>
              <a:miter lim="800000"/>
            </a:ln>
            <a:effectLst>
              <a:outerShdw blurRad="50800" algn="tl" rotWithShape="0">
                <a:srgbClr val="000000"/>
              </a:outerShdw>
            </a:effectLst>
            <a:latin typeface="微软雅黑" panose="020B0503020204020204" charset="-122"/>
            <a:ea typeface="微软雅黑" panose="020B0503020204020204" charset="-122"/>
          </a:endParaRPr>
        </a:p>
      </dgm:t>
    </dgm:pt>
    <dgm:pt modelId="{5A634FF6-65D1-4504-9BA9-6FC6D5ECE845}" cxnId="{D6CFB38B-8751-41D3-BD86-E5ACC283B043}" type="parTrans">
      <dgm:prSet/>
      <dgm:spPr/>
      <dgm:t>
        <a:bodyPr/>
        <a:lstStyle/>
        <a:p>
          <a:endParaRPr lang="zh-CN" altLang="en-US" sz="2400" b="1">
            <a:solidFill>
              <a:schemeClr val="tx1"/>
            </a:solidFill>
          </a:endParaRPr>
        </a:p>
      </dgm:t>
    </dgm:pt>
    <dgm:pt modelId="{09793AE5-59E6-4239-9F1D-2B7CEA40F60C}" cxnId="{D6CFB38B-8751-41D3-BD86-E5ACC283B043}" type="sibTrans">
      <dgm:prSet/>
      <dgm:spPr/>
      <dgm:t>
        <a:bodyPr/>
        <a:lstStyle/>
        <a:p>
          <a:endParaRPr lang="zh-CN" altLang="en-US" sz="2400" b="1">
            <a:solidFill>
              <a:schemeClr val="tx1"/>
            </a:solidFill>
          </a:endParaRPr>
        </a:p>
      </dgm:t>
    </dgm:pt>
    <dgm:pt modelId="{18C372C0-5AD8-4A38-89E9-D16097035E80}" type="pres">
      <dgm:prSet presAssocID="{22465261-95D4-419E-BA20-A82485929D8A}" presName="linear" presStyleCnt="0">
        <dgm:presLayoutVars>
          <dgm:dir/>
          <dgm:resizeHandles val="exact"/>
        </dgm:presLayoutVars>
      </dgm:prSet>
      <dgm:spPr/>
      <dgm:t>
        <a:bodyPr/>
        <a:lstStyle/>
        <a:p>
          <a:endParaRPr lang="zh-CN" altLang="en-US"/>
        </a:p>
      </dgm:t>
    </dgm:pt>
    <dgm:pt modelId="{2A5DA98F-18D3-413F-AB81-BA1660210363}" type="pres">
      <dgm:prSet presAssocID="{1D354850-5A6F-408C-8D03-95F705CE2DA4}" presName="comp" presStyleCnt="0"/>
      <dgm:spPr/>
      <dgm:t>
        <a:bodyPr/>
        <a:lstStyle/>
        <a:p>
          <a:endParaRPr lang="zh-CN" altLang="en-US"/>
        </a:p>
      </dgm:t>
    </dgm:pt>
    <dgm:pt modelId="{06B642A3-3B71-4D5F-A6CC-96439EB679BC}" type="pres">
      <dgm:prSet presAssocID="{1D354850-5A6F-408C-8D03-95F705CE2DA4}" presName="box" presStyleLbl="node1" presStyleIdx="0" presStyleCnt="1" custLinFactNeighborY="1586"/>
      <dgm:spPr/>
      <dgm:t>
        <a:bodyPr/>
        <a:lstStyle/>
        <a:p>
          <a:endParaRPr lang="zh-CN" altLang="en-US"/>
        </a:p>
      </dgm:t>
    </dgm:pt>
    <dgm:pt modelId="{621F4572-E51B-4D27-AD34-5762F572D972}" type="pres">
      <dgm:prSet presAssocID="{1D354850-5A6F-408C-8D03-95F705CE2DA4}" presName="img" presStyleLbl="fgImgPlace1" presStyleIdx="0" presStyleCnt="1"/>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dgm:spPr>
      <dgm:t>
        <a:bodyPr/>
        <a:lstStyle/>
        <a:p>
          <a:endParaRPr lang="zh-CN" altLang="en-US"/>
        </a:p>
      </dgm:t>
    </dgm:pt>
    <dgm:pt modelId="{8BA8033C-FE03-494A-8113-D96014B3BA13}" type="pres">
      <dgm:prSet presAssocID="{1D354850-5A6F-408C-8D03-95F705CE2DA4}" presName="text" presStyleLbl="node1" presStyleIdx="0" presStyleCnt="1">
        <dgm:presLayoutVars>
          <dgm:bulletEnabled val="1"/>
        </dgm:presLayoutVars>
      </dgm:prSet>
      <dgm:spPr/>
      <dgm:t>
        <a:bodyPr/>
        <a:lstStyle/>
        <a:p>
          <a:endParaRPr lang="zh-CN" altLang="en-US"/>
        </a:p>
      </dgm:t>
    </dgm:pt>
  </dgm:ptLst>
  <dgm:cxnLst>
    <dgm:cxn modelId="{BD900E07-CC06-4F44-A1BD-471DA443C67B}" type="presOf" srcId="{22465261-95D4-419E-BA20-A82485929D8A}" destId="{18C372C0-5AD8-4A38-89E9-D16097035E80}" srcOrd="0" destOrd="0" presId="urn:microsoft.com/office/officeart/2005/8/layout/vList4"/>
    <dgm:cxn modelId="{D950A2ED-18F3-4EB9-A869-2372A6A48EBC}" type="presOf" srcId="{1D354850-5A6F-408C-8D03-95F705CE2DA4}" destId="{8BA8033C-FE03-494A-8113-D96014B3BA13}" srcOrd="1" destOrd="0" presId="urn:microsoft.com/office/officeart/2005/8/layout/vList4"/>
    <dgm:cxn modelId="{A021D3DF-4FF0-4DBB-89B5-741428913E92}" type="presOf" srcId="{1D354850-5A6F-408C-8D03-95F705CE2DA4}" destId="{06B642A3-3B71-4D5F-A6CC-96439EB679BC}" srcOrd="0" destOrd="0" presId="urn:microsoft.com/office/officeart/2005/8/layout/vList4"/>
    <dgm:cxn modelId="{D6CFB38B-8751-41D3-BD86-E5ACC283B043}" srcId="{22465261-95D4-419E-BA20-A82485929D8A}" destId="{1D354850-5A6F-408C-8D03-95F705CE2DA4}" srcOrd="0" destOrd="0" parTransId="{5A634FF6-65D1-4504-9BA9-6FC6D5ECE845}" sibTransId="{09793AE5-59E6-4239-9F1D-2B7CEA40F60C}"/>
    <dgm:cxn modelId="{D30D33A8-A342-4FC7-A325-3DB7A8EFA6F8}" type="presParOf" srcId="{18C372C0-5AD8-4A38-89E9-D16097035E80}" destId="{2A5DA98F-18D3-413F-AB81-BA1660210363}" srcOrd="0" destOrd="0" presId="urn:microsoft.com/office/officeart/2005/8/layout/vList4"/>
    <dgm:cxn modelId="{1E7217AE-CC59-411E-A7EA-050B2A7DB9FE}" type="presParOf" srcId="{2A5DA98F-18D3-413F-AB81-BA1660210363}" destId="{06B642A3-3B71-4D5F-A6CC-96439EB679BC}" srcOrd="0" destOrd="0" presId="urn:microsoft.com/office/officeart/2005/8/layout/vList4"/>
    <dgm:cxn modelId="{28D626E0-F996-4263-BDD4-E7757FDF0517}" type="presParOf" srcId="{2A5DA98F-18D3-413F-AB81-BA1660210363}" destId="{621F4572-E51B-4D27-AD34-5762F572D972}" srcOrd="1" destOrd="0" presId="urn:microsoft.com/office/officeart/2005/8/layout/vList4"/>
    <dgm:cxn modelId="{807A2E09-0E60-413C-B625-BD242F99CF50}" type="presParOf" srcId="{2A5DA98F-18D3-413F-AB81-BA1660210363}" destId="{8BA8033C-FE03-494A-8113-D96014B3BA13}" srcOrd="2" destOrd="0" presId="urn:microsoft.com/office/officeart/2005/8/layout/vList4"/>
  </dgm:cxnLst>
  <dgm:bg>
    <a:noFill/>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学习目标</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6000" r="-3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课堂小结</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8000" r="-1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学习目标</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36000" r="-3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0" kern="12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课堂小结</a:t>
          </a:r>
          <a:endParaRPr lang="zh-CN" altLang="en-US" sz="3600" b="0" kern="12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8000" r="-1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B642A3-3B71-4D5F-A6CC-96439EB679BC}">
      <dsp:nvSpPr>
        <dsp:cNvPr id="0" name=""/>
        <dsp:cNvSpPr/>
      </dsp:nvSpPr>
      <dsp:spPr>
        <a:xfrm>
          <a:off x="0" y="732"/>
          <a:ext cx="2952328" cy="748964"/>
        </a:xfrm>
        <a:prstGeom prst="roundRect">
          <a:avLst>
            <a:gd name="adj" fmla="val 10000"/>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rtl="0">
            <a:lnSpc>
              <a:spcPct val="90000"/>
            </a:lnSpc>
            <a:spcBef>
              <a:spcPct val="0"/>
            </a:spcBef>
            <a:spcAft>
              <a:spcPct val="35000"/>
            </a:spcAft>
          </a:pPr>
          <a:r>
            <a:rPr lang="zh-CN" altLang="en-US" sz="3600" b="1" kern="1200" cap="none" spc="0" dirty="0" smtClean="0">
              <a:ln w="17780" cmpd="sng">
                <a:prstDash val="solid"/>
                <a:miter lim="800000"/>
              </a:ln>
              <a:effectLst>
                <a:outerShdw blurRad="50800" algn="tl" rotWithShape="0">
                  <a:srgbClr val="000000"/>
                </a:outerShdw>
              </a:effectLst>
              <a:latin typeface="微软雅黑" pitchFamily="34" charset="-122"/>
              <a:ea typeface="微软雅黑" pitchFamily="34" charset="-122"/>
            </a:rPr>
            <a:t>课后作业</a:t>
          </a:r>
          <a:endParaRPr lang="zh-CN" altLang="en-US" sz="3600" b="1" kern="1200" cap="none" spc="0" dirty="0">
            <a:ln w="17780" cmpd="sng">
              <a:prstDash val="solid"/>
              <a:miter lim="800000"/>
            </a:ln>
            <a:effectLst>
              <a:outerShdw blurRad="50800" algn="tl" rotWithShape="0">
                <a:srgbClr val="000000"/>
              </a:outerShdw>
            </a:effectLst>
            <a:latin typeface="微软雅黑" pitchFamily="34" charset="-122"/>
            <a:ea typeface="微软雅黑" pitchFamily="34" charset="-122"/>
          </a:endParaRPr>
        </a:p>
      </dsp:txBody>
      <dsp:txXfrm>
        <a:off x="665362" y="732"/>
        <a:ext cx="2286965" cy="748964"/>
      </dsp:txXfrm>
    </dsp:sp>
    <dsp:sp modelId="{621F4572-E51B-4D27-AD34-5762F572D972}">
      <dsp:nvSpPr>
        <dsp:cNvPr id="0" name=""/>
        <dsp:cNvSpPr/>
      </dsp:nvSpPr>
      <dsp:spPr>
        <a:xfrm>
          <a:off x="74896" y="74896"/>
          <a:ext cx="590465" cy="599171"/>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1000" r="-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幻灯片图像占位符 1"/>
          <p:cNvSpPr>
            <a:spLocks noGrp="1" noRot="1" noChangeAspect="1" noTextEdit="1"/>
          </p:cNvSpPr>
          <p:nvPr>
            <p:ph type="sldImg"/>
          </p:nvPr>
        </p:nvSpPr>
        <p:spPr>
          <a:ln>
            <a:solidFill>
              <a:srgbClr val="000000"/>
            </a:solidFill>
            <a:miter/>
          </a:ln>
        </p:spPr>
      </p:sp>
      <p:sp>
        <p:nvSpPr>
          <p:cNvPr id="26626"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26627"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幻灯片图像占位符 1"/>
          <p:cNvSpPr>
            <a:spLocks noGrp="1" noRot="1" noChangeAspect="1" noTextEdit="1"/>
          </p:cNvSpPr>
          <p:nvPr>
            <p:ph type="sldImg"/>
          </p:nvPr>
        </p:nvSpPr>
        <p:spPr>
          <a:ln>
            <a:solidFill>
              <a:srgbClr val="000000"/>
            </a:solidFill>
            <a:miter/>
          </a:ln>
        </p:spPr>
      </p:sp>
      <p:sp>
        <p:nvSpPr>
          <p:cNvPr id="40962"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40963"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幻灯片图像占位符 1"/>
          <p:cNvSpPr>
            <a:spLocks noGrp="1" noRot="1" noChangeAspect="1" noTextEdit="1"/>
          </p:cNvSpPr>
          <p:nvPr>
            <p:ph type="sldImg"/>
          </p:nvPr>
        </p:nvSpPr>
        <p:spPr>
          <a:ln>
            <a:solidFill>
              <a:srgbClr val="000000"/>
            </a:solidFill>
            <a:miter/>
          </a:ln>
        </p:spPr>
      </p:sp>
      <p:sp>
        <p:nvSpPr>
          <p:cNvPr id="3686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3686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a:spLocks noGrp="1" noRot="1" noChangeAspect="1" noTextEdit="1"/>
          </p:cNvSpPr>
          <p:nvPr>
            <p:ph type="sldImg"/>
          </p:nvPr>
        </p:nvSpPr>
        <p:spPr>
          <a:ln>
            <a:solidFill>
              <a:srgbClr val="000000"/>
            </a:solidFill>
            <a:miter/>
          </a:ln>
        </p:spPr>
      </p:sp>
      <p:sp>
        <p:nvSpPr>
          <p:cNvPr id="39938"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39939"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幻灯片图像占位符 1"/>
          <p:cNvSpPr>
            <a:spLocks noGrp="1" noRot="1" noChangeAspect="1" noTextEdit="1"/>
          </p:cNvSpPr>
          <p:nvPr>
            <p:ph type="sldImg"/>
          </p:nvPr>
        </p:nvSpPr>
        <p:spPr>
          <a:ln>
            <a:solidFill>
              <a:srgbClr val="000000"/>
            </a:solidFill>
            <a:miter/>
          </a:ln>
        </p:spPr>
      </p:sp>
      <p:sp>
        <p:nvSpPr>
          <p:cNvPr id="4198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198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幻灯片图像占位符 1"/>
          <p:cNvSpPr>
            <a:spLocks noGrp="1" noRot="1" noChangeAspect="1" noTextEdit="1"/>
          </p:cNvSpPr>
          <p:nvPr>
            <p:ph type="sldImg"/>
          </p:nvPr>
        </p:nvSpPr>
        <p:spPr>
          <a:ln>
            <a:solidFill>
              <a:srgbClr val="000000"/>
            </a:solidFill>
            <a:miter/>
          </a:ln>
        </p:spPr>
      </p:sp>
      <p:sp>
        <p:nvSpPr>
          <p:cNvPr id="45058"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5059"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幻灯片图像占位符 1"/>
          <p:cNvSpPr>
            <a:spLocks noGrp="1" noRot="1" noChangeAspect="1" noTextEdit="1"/>
          </p:cNvSpPr>
          <p:nvPr>
            <p:ph type="sldImg"/>
          </p:nvPr>
        </p:nvSpPr>
        <p:spPr>
          <a:ln>
            <a:solidFill>
              <a:srgbClr val="000000"/>
            </a:solidFill>
            <a:miter/>
          </a:ln>
        </p:spPr>
      </p:sp>
      <p:sp>
        <p:nvSpPr>
          <p:cNvPr id="47106"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7107"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幻灯片图像占位符 1"/>
          <p:cNvSpPr>
            <a:spLocks noGrp="1" noRot="1" noChangeAspect="1" noTextEdit="1"/>
          </p:cNvSpPr>
          <p:nvPr>
            <p:ph type="sldImg"/>
          </p:nvPr>
        </p:nvSpPr>
        <p:spPr>
          <a:ln>
            <a:solidFill>
              <a:srgbClr val="000000"/>
            </a:solidFill>
            <a:miter/>
          </a:ln>
        </p:spPr>
      </p:sp>
      <p:sp>
        <p:nvSpPr>
          <p:cNvPr id="49154"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49155"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幻灯片图像占位符 1"/>
          <p:cNvSpPr>
            <a:spLocks noGrp="1" noRot="1" noChangeAspect="1" noTextEdit="1"/>
          </p:cNvSpPr>
          <p:nvPr>
            <p:ph type="sldImg"/>
          </p:nvPr>
        </p:nvSpPr>
        <p:spPr>
          <a:ln>
            <a:solidFill>
              <a:srgbClr val="000000"/>
            </a:solidFill>
            <a:miter/>
          </a:ln>
        </p:spPr>
      </p:sp>
      <p:sp>
        <p:nvSpPr>
          <p:cNvPr id="51202" name="备注占位符 2"/>
          <p:cNvSpPr>
            <a:spLocks noGrp="1"/>
          </p:cNvSpPr>
          <p:nvPr>
            <p:ph type="body"/>
          </p:nvPr>
        </p:nvSpPr>
        <p:spPr>
          <a:noFill/>
          <a:ln>
            <a:noFill/>
          </a:ln>
        </p:spPr>
        <p:txBody>
          <a:bodyPr wrap="square" lIns="91440" tIns="45720" rIns="91440" bIns="45720" anchor="t"/>
          <a:p>
            <a:pPr lvl="0"/>
            <a:endParaRPr lang="zh-CN" altLang="en-US" b="1" dirty="0">
              <a:solidFill>
                <a:srgbClr val="FF0000"/>
              </a:solidFill>
            </a:endParaRPr>
          </a:p>
        </p:txBody>
      </p:sp>
      <p:sp>
        <p:nvSpPr>
          <p:cNvPr id="51203" name="灯片编号占位符 3"/>
          <p:cNvSpPr txBox="1">
            <a:spLocks noGrp="1"/>
          </p:cNvSpPr>
          <p:nvPr/>
        </p:nvSpPr>
        <p:spPr>
          <a:xfrm>
            <a:off x="3884613" y="8685213"/>
            <a:ext cx="2971800" cy="457200"/>
          </a:xfrm>
          <a:prstGeom prst="rect">
            <a:avLst/>
          </a:prstGeom>
          <a:noFill/>
          <a:ln w="9525">
            <a:noFill/>
          </a:ln>
        </p:spPr>
        <p:txBody>
          <a:bodyPr anchor="b"/>
          <a:p>
            <a:pPr lvl="0" indent="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幻灯片图像占位符 1"/>
          <p:cNvSpPr>
            <a:spLocks noGrp="1" noRot="1" noChangeAspect="1" noTextEdit="1"/>
          </p:cNvSpPr>
          <p:nvPr>
            <p:ph type="sldImg"/>
          </p:nvPr>
        </p:nvSpPr>
        <p:spPr>
          <a:ln>
            <a:solidFill>
              <a:srgbClr val="000000"/>
            </a:solidFill>
            <a:miter/>
          </a:ln>
        </p:spPr>
      </p:sp>
      <p:sp>
        <p:nvSpPr>
          <p:cNvPr id="35842" name="备注占位符 2"/>
          <p:cNvSpPr>
            <a:spLocks noGrp="1"/>
          </p:cNvSpPr>
          <p:nvPr>
            <p:ph type="body"/>
          </p:nvPr>
        </p:nvSpPr>
        <p:spPr>
          <a:noFill/>
          <a:ln>
            <a:noFill/>
          </a:ln>
        </p:spPr>
        <p:txBody>
          <a:bodyPr wrap="square" lIns="91440" tIns="45720" rIns="91440" bIns="45720" anchor="t"/>
          <a:p>
            <a:pPr lvl="0"/>
            <a:endParaRPr lang="zh-CN" altLang="en-US" dirty="0"/>
          </a:p>
        </p:txBody>
      </p:sp>
      <p:sp>
        <p:nvSpPr>
          <p:cNvPr id="35843" name="灯片编号占位符 3"/>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dirty="0">
                <a:solidFill>
                  <a:srgbClr val="000000"/>
                </a:solidFill>
                <a:latin typeface="Calibri" panose="020F0502020204030204" charset="0"/>
                <a:ea typeface="宋体" panose="02010600030101010101" pitchFamily="2" charset="-122"/>
              </a:rPr>
            </a:fld>
            <a:endParaRPr lang="zh-CN" altLang="en-US" sz="1200" dirty="0">
              <a:solidFill>
                <a:srgbClr val="000000"/>
              </a:solidFill>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97528" y="1318921"/>
            <a:ext cx="10196945" cy="1900093"/>
          </a:xfrm>
        </p:spPr>
        <p:txBody>
          <a:bodyPr anchor="b">
            <a:normAutofit/>
          </a:bodyPr>
          <a:lstStyle>
            <a:lvl1pPr algn="ctr">
              <a:defRPr sz="6000" b="1">
                <a:solidFill>
                  <a:schemeClr val="accent1">
                    <a:lumMod val="75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997528" y="3373436"/>
            <a:ext cx="10196945" cy="762144"/>
          </a:xfrm>
        </p:spPr>
        <p:txBody>
          <a:bodyPr anchor="ctr" anchorCtr="0"/>
          <a:lstStyle>
            <a:lvl1pPr marL="0" indent="0" algn="ctr">
              <a:buNone/>
              <a:defRPr sz="2400">
                <a:solidFill>
                  <a:schemeClr val="accent3">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AFDFAEC1-6C0E-4708-992B-753B8D8202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p:txBody>
          <a:bodyPr/>
          <a:lstStyle/>
          <a:p>
            <a:fld id="{70AE57A9-CA8D-4ADE-8D70-425D8DAAC44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838200" y="6356352"/>
            <a:ext cx="2743200" cy="365125"/>
          </a:xfrm>
        </p:spPr>
        <p:txBody>
          <a:bodyPr/>
          <a:lstStyle/>
          <a:p>
            <a:fld id="{13D0CE79-49FB-443D-BEF8-6B709DE8FD0C}" type="datetimeFigureOut">
              <a:rPr lang="zh-CN" altLang="en-US" smtClean="0"/>
            </a:fld>
            <a:endParaRPr lang="zh-CN" altLang="en-US"/>
          </a:p>
        </p:txBody>
      </p:sp>
      <p:sp>
        <p:nvSpPr>
          <p:cNvPr id="7" name="页脚占位符 3"/>
          <p:cNvSpPr>
            <a:spLocks noGrp="1"/>
          </p:cNvSpPr>
          <p:nvPr>
            <p:ph type="ftr" sz="quarter" idx="11"/>
          </p:nvPr>
        </p:nvSpPr>
        <p:spPr>
          <a:xfrm>
            <a:off x="4038600" y="6356352"/>
            <a:ext cx="4114800" cy="365125"/>
          </a:xfrm>
        </p:spPr>
        <p:txBody>
          <a:bodyPr/>
          <a:lstStyle/>
          <a:p>
            <a:endParaRPr lang="zh-CN" altLang="en-US"/>
          </a:p>
        </p:txBody>
      </p:sp>
      <p:sp>
        <p:nvSpPr>
          <p:cNvPr id="8" name="灯片编号占位符 4"/>
          <p:cNvSpPr>
            <a:spLocks noGrp="1"/>
          </p:cNvSpPr>
          <p:nvPr>
            <p:ph type="sldNum" sz="quarter" idx="12"/>
          </p:nvPr>
        </p:nvSpPr>
        <p:spPr>
          <a:xfrm>
            <a:off x="8610600" y="6356352"/>
            <a:ext cx="2743200" cy="365125"/>
          </a:xfrm>
        </p:spPr>
        <p:txBody>
          <a:bodyPr/>
          <a:lstStyle/>
          <a:p>
            <a:fld id="{EF906490-237C-474C-BA2E-D98840BC1F8F}" type="slidenum">
              <a:rPr lang="zh-CN" altLang="en-US" smtClean="0"/>
            </a:fld>
            <a:endParaRPr lang="zh-CN" altLang="en-US"/>
          </a:p>
        </p:txBody>
      </p:sp>
      <p:sp>
        <p:nvSpPr>
          <p:cNvPr id="9" name="内容占位符 7"/>
          <p:cNvSpPr>
            <a:spLocks noGrp="1"/>
          </p:cNvSpPr>
          <p:nvPr>
            <p:ph sz="quarter" idx="13"/>
          </p:nvPr>
        </p:nvSpPr>
        <p:spPr>
          <a:xfrm>
            <a:off x="838201" y="571503"/>
            <a:ext cx="10515601" cy="5649913"/>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solidFill>
                  <a:schemeClr val="accent1"/>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FDFAEC1-6C0E-4708-992B-753B8D8202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AE57A9-CA8D-4ADE-8D70-425D8DAAC44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21" name="组合 20"/>
          <p:cNvGrpSpPr/>
          <p:nvPr/>
        </p:nvGrpSpPr>
        <p:grpSpPr>
          <a:xfrm>
            <a:off x="2068080" y="1199399"/>
            <a:ext cx="8055841" cy="4459202"/>
            <a:chOff x="1670050" y="1812925"/>
            <a:chExt cx="5678488" cy="3143250"/>
          </a:xfrm>
        </p:grpSpPr>
        <p:sp>
          <p:nvSpPr>
            <p:cNvPr id="14" name="任意多边形 9"/>
            <p:cNvSpPr/>
            <p:nvPr/>
          </p:nvSpPr>
          <p:spPr bwMode="auto">
            <a:xfrm>
              <a:off x="1706563" y="4194175"/>
              <a:ext cx="720725" cy="750888"/>
            </a:xfrm>
            <a:custGeom>
              <a:avLst/>
              <a:gdLst>
                <a:gd name="T0" fmla="*/ 0 w 952500"/>
                <a:gd name="T1" fmla="*/ 0 h 1054100"/>
                <a:gd name="T2" fmla="*/ 218139 w 952500"/>
                <a:gd name="T3" fmla="*/ 534895 h 1054100"/>
                <a:gd name="T4" fmla="*/ 545349 w 952500"/>
                <a:gd name="T5" fmla="*/ 451116 h 1054100"/>
                <a:gd name="T6" fmla="*/ 0 w 952500"/>
                <a:gd name="T7" fmla="*/ 0 h 1054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2500" h="1054100">
                  <a:moveTo>
                    <a:pt x="0" y="0"/>
                  </a:moveTo>
                  <a:lnTo>
                    <a:pt x="381000" y="1054100"/>
                  </a:lnTo>
                  <a:lnTo>
                    <a:pt x="952500" y="889000"/>
                  </a:lnTo>
                  <a:lnTo>
                    <a:pt x="0" y="0"/>
                  </a:lnTo>
                  <a:close/>
                </a:path>
              </a:pathLst>
            </a:custGeom>
            <a:solidFill>
              <a:schemeClr val="accent1">
                <a:lumMod val="75000"/>
              </a:schemeClr>
            </a:solidFill>
            <a:ln>
              <a:noFill/>
            </a:ln>
          </p:spPr>
          <p:txBody>
            <a:bodyPr wrap="square" anchor="ctr">
              <a:normAutofit/>
            </a:bodyPr>
            <a:lstStyle/>
            <a:p>
              <a:pPr>
                <a:defRPr/>
              </a:pPr>
              <a:endParaRPr lang="zh-CN" altLang="en-US"/>
            </a:p>
          </p:txBody>
        </p:sp>
        <p:sp>
          <p:nvSpPr>
            <p:cNvPr id="15" name="任意多边形 10"/>
            <p:cNvSpPr/>
            <p:nvPr/>
          </p:nvSpPr>
          <p:spPr bwMode="auto">
            <a:xfrm>
              <a:off x="1670050" y="1901825"/>
              <a:ext cx="5397500" cy="2908300"/>
            </a:xfrm>
            <a:custGeom>
              <a:avLst/>
              <a:gdLst>
                <a:gd name="T0" fmla="*/ 0 w 5397138"/>
                <a:gd name="T1" fmla="*/ 0 h 2908300"/>
                <a:gd name="T2" fmla="*/ 5397862 w 5397138"/>
                <a:gd name="T3" fmla="*/ 540657 h 2908300"/>
                <a:gd name="T4" fmla="*/ 4852050 w 5397138"/>
                <a:gd name="T5" fmla="*/ 2654300 h 2908300"/>
                <a:gd name="T6" fmla="*/ 838312 w 5397138"/>
                <a:gd name="T7" fmla="*/ 2908300 h 2908300"/>
                <a:gd name="T8" fmla="*/ 0 w 5397138"/>
                <a:gd name="T9" fmla="*/ 0 h 29083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397138" h="2908300">
                  <a:moveTo>
                    <a:pt x="0" y="0"/>
                  </a:moveTo>
                  <a:lnTo>
                    <a:pt x="5397138" y="540657"/>
                  </a:lnTo>
                  <a:lnTo>
                    <a:pt x="4851400" y="2654300"/>
                  </a:lnTo>
                  <a:lnTo>
                    <a:pt x="838200" y="2908300"/>
                  </a:lnTo>
                  <a:lnTo>
                    <a:pt x="0" y="0"/>
                  </a:lnTo>
                  <a:close/>
                </a:path>
              </a:pathLst>
            </a:custGeom>
            <a:solidFill>
              <a:schemeClr val="accent1">
                <a:lumMod val="40000"/>
                <a:lumOff val="60000"/>
                <a:alpha val="76077"/>
              </a:schemeClr>
            </a:solidFill>
            <a:ln>
              <a:noFill/>
            </a:ln>
          </p:spPr>
          <p:txBody>
            <a:bodyPr wrap="square" anchor="ctr">
              <a:normAutofit/>
            </a:bodyPr>
            <a:lstStyle/>
            <a:p>
              <a:pPr>
                <a:defRPr/>
              </a:pPr>
              <a:endParaRPr lang="zh-CN" altLang="en-US"/>
            </a:p>
          </p:txBody>
        </p:sp>
        <p:sp>
          <p:nvSpPr>
            <p:cNvPr id="16" name="任意多边形 11"/>
            <p:cNvSpPr/>
            <p:nvPr/>
          </p:nvSpPr>
          <p:spPr bwMode="auto">
            <a:xfrm>
              <a:off x="2146300" y="1812925"/>
              <a:ext cx="5202238" cy="2806700"/>
            </a:xfrm>
            <a:custGeom>
              <a:avLst/>
              <a:gdLst>
                <a:gd name="T0" fmla="*/ 0 w 5202646"/>
                <a:gd name="T1" fmla="*/ 622178 h 2806338"/>
                <a:gd name="T2" fmla="*/ 5201422 w 5202646"/>
                <a:gd name="T3" fmla="*/ 0 h 2806338"/>
                <a:gd name="T4" fmla="*/ 4101134 w 5202646"/>
                <a:gd name="T5" fmla="*/ 2693079 h 2806338"/>
                <a:gd name="T6" fmla="*/ 368213 w 5202646"/>
                <a:gd name="T7" fmla="*/ 2807424 h 2806338"/>
                <a:gd name="T8" fmla="*/ 0 w 5202646"/>
                <a:gd name="T9" fmla="*/ 622178 h 28063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02646" h="2806338">
                  <a:moveTo>
                    <a:pt x="0" y="621938"/>
                  </a:moveTo>
                  <a:lnTo>
                    <a:pt x="5202646" y="0"/>
                  </a:lnTo>
                  <a:lnTo>
                    <a:pt x="4102100" y="2692038"/>
                  </a:lnTo>
                  <a:lnTo>
                    <a:pt x="368300" y="2806338"/>
                  </a:lnTo>
                  <a:lnTo>
                    <a:pt x="0" y="621938"/>
                  </a:lnTo>
                  <a:close/>
                </a:path>
              </a:pathLst>
            </a:custGeom>
            <a:solidFill>
              <a:schemeClr val="accent1">
                <a:alpha val="76077"/>
              </a:schemeClr>
            </a:solidFill>
            <a:ln>
              <a:noFill/>
            </a:ln>
            <a:extLst>
              <a:ext uri="{91240B29-F687-4F45-9708-019B960494DF}">
                <a14:hiddenLine xmlns:a14="http://schemas.microsoft.com/office/drawing/2010/main" w="9525">
                  <a:solidFill>
                    <a:srgbClr val="000000"/>
                  </a:solidFill>
                  <a:round/>
                </a14:hiddenLine>
              </a:ext>
            </a:extLst>
          </p:spPr>
          <p:txBody>
            <a:bodyPr wrap="square" anchor="ctr">
              <a:normAutofit/>
            </a:bodyPr>
            <a:lstStyle/>
            <a:p>
              <a:endParaRPr lang="zh-CN" altLang="en-US"/>
            </a:p>
          </p:txBody>
        </p:sp>
        <p:sp>
          <p:nvSpPr>
            <p:cNvPr id="17" name="任意多边形 12"/>
            <p:cNvSpPr/>
            <p:nvPr/>
          </p:nvSpPr>
          <p:spPr bwMode="auto">
            <a:xfrm>
              <a:off x="6873875" y="4010025"/>
              <a:ext cx="442913" cy="558800"/>
            </a:xfrm>
            <a:custGeom>
              <a:avLst/>
              <a:gdLst>
                <a:gd name="T0" fmla="*/ 0 w 292100"/>
                <a:gd name="T1" fmla="*/ 29236 h 368300"/>
                <a:gd name="T2" fmla="*/ 671592 w 292100"/>
                <a:gd name="T3" fmla="*/ 0 h 368300"/>
                <a:gd name="T4" fmla="*/ 175199 w 292100"/>
                <a:gd name="T5" fmla="*/ 847834 h 368300"/>
                <a:gd name="T6" fmla="*/ 0 w 292100"/>
                <a:gd name="T7" fmla="*/ 29236 h 3683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92100" h="368300">
                  <a:moveTo>
                    <a:pt x="0" y="12700"/>
                  </a:moveTo>
                  <a:lnTo>
                    <a:pt x="292100" y="0"/>
                  </a:lnTo>
                  <a:lnTo>
                    <a:pt x="76200" y="368300"/>
                  </a:lnTo>
                  <a:lnTo>
                    <a:pt x="0" y="12700"/>
                  </a:lnTo>
                  <a:close/>
                </a:path>
              </a:pathLst>
            </a:custGeom>
            <a:solidFill>
              <a:schemeClr val="accent1">
                <a:lumMod val="75000"/>
              </a:schemeClr>
            </a:solidFill>
            <a:ln>
              <a:noFill/>
            </a:ln>
          </p:spPr>
          <p:txBody>
            <a:bodyPr wrap="square" anchor="ctr">
              <a:normAutofit/>
            </a:bodyPr>
            <a:lstStyle/>
            <a:p>
              <a:pPr>
                <a:defRPr/>
              </a:pPr>
              <a:endParaRPr lang="zh-CN" altLang="en-US"/>
            </a:p>
          </p:txBody>
        </p:sp>
        <p:sp>
          <p:nvSpPr>
            <p:cNvPr id="18" name="任意多边形 13"/>
            <p:cNvSpPr/>
            <p:nvPr/>
          </p:nvSpPr>
          <p:spPr bwMode="auto">
            <a:xfrm>
              <a:off x="6153150" y="4670425"/>
              <a:ext cx="809625" cy="285750"/>
            </a:xfrm>
            <a:custGeom>
              <a:avLst/>
              <a:gdLst>
                <a:gd name="T0" fmla="*/ 0 w 647700"/>
                <a:gd name="T1" fmla="*/ 79375 h 228600"/>
                <a:gd name="T2" fmla="*/ 1012031 w 647700"/>
                <a:gd name="T3" fmla="*/ 0 h 228600"/>
                <a:gd name="T4" fmla="*/ 99219 w 647700"/>
                <a:gd name="T5" fmla="*/ 357188 h 228600"/>
                <a:gd name="T6" fmla="*/ 0 w 647700"/>
                <a:gd name="T7" fmla="*/ 79375 h 228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47700" h="228600">
                  <a:moveTo>
                    <a:pt x="0" y="50800"/>
                  </a:moveTo>
                  <a:lnTo>
                    <a:pt x="647700" y="0"/>
                  </a:lnTo>
                  <a:lnTo>
                    <a:pt x="63500" y="228600"/>
                  </a:lnTo>
                  <a:lnTo>
                    <a:pt x="0" y="50800"/>
                  </a:lnTo>
                  <a:close/>
                </a:path>
              </a:pathLst>
            </a:custGeom>
            <a:solidFill>
              <a:schemeClr val="accent1">
                <a:lumMod val="75000"/>
              </a:schemeClr>
            </a:solidFill>
            <a:ln>
              <a:noFill/>
            </a:ln>
          </p:spPr>
          <p:txBody>
            <a:bodyPr wrap="square" anchor="ctr">
              <a:normAutofit/>
            </a:bodyPr>
            <a:lstStyle/>
            <a:p>
              <a:pPr>
                <a:defRPr/>
              </a:pPr>
              <a:endParaRPr lang="zh-CN" altLang="en-US"/>
            </a:p>
          </p:txBody>
        </p:sp>
        <p:cxnSp>
          <p:nvCxnSpPr>
            <p:cNvPr id="19" name="直接连接符 18"/>
            <p:cNvCxnSpPr/>
            <p:nvPr/>
          </p:nvCxnSpPr>
          <p:spPr>
            <a:xfrm>
              <a:off x="2642400" y="2688031"/>
              <a:ext cx="386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642400" y="3267306"/>
              <a:ext cx="3862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3447514" y="2462281"/>
            <a:ext cx="5479998" cy="800389"/>
          </a:xfrm>
        </p:spPr>
        <p:txBody>
          <a:bodyPr anchor="ctr" anchorCtr="0">
            <a:normAutofit/>
          </a:bodyPr>
          <a:lstStyle>
            <a:lvl1pPr algn="ctr">
              <a:defRPr sz="2800">
                <a:solidFill>
                  <a:schemeClr val="bg1"/>
                </a:solidFill>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3356001" y="3514673"/>
            <a:ext cx="5479998" cy="760099"/>
          </a:xfrm>
        </p:spPr>
        <p:txBody>
          <a:bodyPr anchor="ctr" anchorCtr="0">
            <a:normAutofit/>
          </a:bodyPr>
          <a:lstStyle>
            <a:lvl1pPr marL="0" indent="0" algn="ctr">
              <a:buNone/>
              <a:defRPr sz="3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normAutofit/>
          </a:bodyPr>
          <a:lstStyle/>
          <a:p>
            <a:fld id="{AFDFAEC1-6C0E-4708-992B-753B8D8202EE}" type="datetimeFigureOut">
              <a:rPr lang="zh-CN" altLang="en-US" smtClean="0"/>
            </a:fld>
            <a:endParaRPr lang="zh-CN" altLang="en-US"/>
          </a:p>
        </p:txBody>
      </p:sp>
      <p:sp>
        <p:nvSpPr>
          <p:cNvPr id="5" name="Footer Placeholder 4"/>
          <p:cNvSpPr>
            <a:spLocks noGrp="1"/>
          </p:cNvSpPr>
          <p:nvPr>
            <p:ph type="ftr" sz="quarter" idx="11"/>
          </p:nvPr>
        </p:nvSpPr>
        <p:spPr/>
        <p:txBody>
          <a:bodyPr>
            <a:normAutofit/>
          </a:bodyPr>
          <a:lstStyle/>
          <a:p>
            <a:endParaRPr lang="zh-CN" altLang="en-US"/>
          </a:p>
        </p:txBody>
      </p:sp>
      <p:sp>
        <p:nvSpPr>
          <p:cNvPr id="6" name="Slide Number Placeholder 5"/>
          <p:cNvSpPr>
            <a:spLocks noGrp="1"/>
          </p:cNvSpPr>
          <p:nvPr>
            <p:ph type="sldNum" sz="quarter" idx="12"/>
          </p:nvPr>
        </p:nvSpPr>
        <p:spPr/>
        <p:txBody>
          <a:bodyPr>
            <a:normAutofit/>
          </a:bodyPr>
          <a:lstStyle/>
          <a:p>
            <a:fld id="{70AE57A9-CA8D-4ADE-8D70-425D8DAAC44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3600">
                <a:solidFill>
                  <a:schemeClr val="accent1"/>
                </a:solidFill>
              </a:defRPr>
            </a:lvl1pPr>
          </a:lstStyle>
          <a:p>
            <a:r>
              <a:rPr lang="zh-CN" altLang="en-US" dirty="0" smtClean="0"/>
              <a:t>单击此处编辑母版标题样式</a:t>
            </a:r>
            <a:endParaRPr lang="en-US" dirty="0"/>
          </a:p>
        </p:txBody>
      </p:sp>
      <p:sp>
        <p:nvSpPr>
          <p:cNvPr id="3" name="Content Placeholder 2"/>
          <p:cNvSpPr>
            <a:spLocks noGrp="1"/>
          </p:cNvSpPr>
          <p:nvPr>
            <p:ph sz="half" idx="1"/>
          </p:nvPr>
        </p:nvSpPr>
        <p:spPr>
          <a:xfrm>
            <a:off x="838200" y="1569720"/>
            <a:ext cx="5181600" cy="4607243"/>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Content Placeholder 3"/>
          <p:cNvSpPr>
            <a:spLocks noGrp="1"/>
          </p:cNvSpPr>
          <p:nvPr>
            <p:ph sz="half" idx="2"/>
          </p:nvPr>
        </p:nvSpPr>
        <p:spPr>
          <a:xfrm>
            <a:off x="6172200" y="1569720"/>
            <a:ext cx="5181600" cy="4607243"/>
          </a:xfrm>
        </p:spPr>
        <p:txBody>
          <a:bodyPr/>
          <a:lstStyle>
            <a:lvl1pPr marL="0" indent="0">
              <a:buNone/>
              <a:defRPr>
                <a:solidFill>
                  <a:schemeClr val="tx1"/>
                </a:solidFill>
              </a:defRPr>
            </a:lvl1pPr>
            <a:lvl2pPr marL="457200" indent="0">
              <a:buNone/>
              <a:defRPr>
                <a:solidFill>
                  <a:schemeClr val="tx1"/>
                </a:solidFill>
              </a:defRPr>
            </a:lvl2pPr>
            <a:lvl3pPr marL="914400" indent="0">
              <a:buNone/>
              <a:defRPr>
                <a:solidFill>
                  <a:schemeClr val="tx1"/>
                </a:solidFill>
              </a:defRPr>
            </a:lvl3pPr>
            <a:lvl4pPr marL="1371600" indent="0">
              <a:buNone/>
              <a:defRPr>
                <a:solidFill>
                  <a:schemeClr val="tx1"/>
                </a:solidFill>
              </a:defRPr>
            </a:lvl4pPr>
            <a:lvl5pPr marL="1828800" indent="0">
              <a:buNone/>
              <a:defRPr>
                <a:solidFill>
                  <a:schemeClr val="tx1"/>
                </a:solidFill>
              </a:defRPr>
            </a:lvl5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FDFAEC1-6C0E-4708-992B-753B8D8202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AE57A9-CA8D-4ADE-8D70-425D8DAAC44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785073"/>
            <a:ext cx="5157787"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4" name="Content Placeholder 3"/>
          <p:cNvSpPr>
            <a:spLocks noGrp="1"/>
          </p:cNvSpPr>
          <p:nvPr>
            <p:ph sz="half" idx="2"/>
          </p:nvPr>
        </p:nvSpPr>
        <p:spPr>
          <a:xfrm>
            <a:off x="839788" y="2608985"/>
            <a:ext cx="5157787" cy="3684588"/>
          </a:xfrm>
        </p:spPr>
        <p:txBody>
          <a:bodyPr/>
          <a:lstStyle>
            <a:lvl1pPr>
              <a:defRPr>
                <a:solidFill>
                  <a:schemeClr val="accent1"/>
                </a:solidFill>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5" name="Text Placeholder 4"/>
          <p:cNvSpPr>
            <a:spLocks noGrp="1"/>
          </p:cNvSpPr>
          <p:nvPr>
            <p:ph type="body" sz="quarter" idx="3"/>
          </p:nvPr>
        </p:nvSpPr>
        <p:spPr>
          <a:xfrm>
            <a:off x="6172200" y="1785073"/>
            <a:ext cx="5183188" cy="82391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单击此处编辑母版文本样式</a:t>
            </a:r>
            <a:endParaRPr lang="zh-CN" altLang="en-US" dirty="0" smtClean="0"/>
          </a:p>
        </p:txBody>
      </p:sp>
      <p:sp>
        <p:nvSpPr>
          <p:cNvPr id="6" name="Content Placeholder 5"/>
          <p:cNvSpPr>
            <a:spLocks noGrp="1"/>
          </p:cNvSpPr>
          <p:nvPr>
            <p:ph sz="quarter" idx="4"/>
          </p:nvPr>
        </p:nvSpPr>
        <p:spPr>
          <a:xfrm>
            <a:off x="6172200" y="2608985"/>
            <a:ext cx="5183188" cy="3684588"/>
          </a:xfrm>
        </p:spPr>
        <p:txBody>
          <a:bodyPr/>
          <a:lstStyle>
            <a:lvl1pPr>
              <a:defRPr>
                <a:solidFill>
                  <a:schemeClr val="accent1"/>
                </a:solidFill>
              </a:defRPr>
            </a:lvl1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AFDFAEC1-6C0E-4708-992B-753B8D8202E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0AE57A9-CA8D-4ADE-8D70-425D8DAAC44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Title 1"/>
          <p:cNvSpPr>
            <a:spLocks noGrp="1"/>
          </p:cNvSpPr>
          <p:nvPr>
            <p:ph type="title" hasCustomPrompt="1"/>
          </p:nvPr>
        </p:nvSpPr>
        <p:spPr>
          <a:xfrm rot="19620000">
            <a:off x="3077401" y="1810667"/>
            <a:ext cx="5940624" cy="1346606"/>
          </a:xfrm>
        </p:spPr>
        <p:txBody>
          <a:bodyPr>
            <a:normAutofit/>
          </a:bodyPr>
          <a:lstStyle>
            <a:lvl1pPr algn="ctr">
              <a:defRPr sz="8000"/>
            </a:lvl1pPr>
          </a:lstStyle>
          <a:p>
            <a:r>
              <a:rPr lang="zh-CN" altLang="en-US" dirty="0" smtClean="0"/>
              <a:t>编辑标题</a:t>
            </a:r>
            <a:endParaRPr lang="en-US" dirty="0"/>
          </a:p>
        </p:txBody>
      </p:sp>
      <p:sp>
        <p:nvSpPr>
          <p:cNvPr id="3" name="Date Placeholder 2"/>
          <p:cNvSpPr>
            <a:spLocks noGrp="1"/>
          </p:cNvSpPr>
          <p:nvPr>
            <p:ph type="dt" sz="half" idx="10"/>
          </p:nvPr>
        </p:nvSpPr>
        <p:spPr/>
        <p:txBody>
          <a:bodyPr/>
          <a:lstStyle/>
          <a:p>
            <a:fld id="{8931B3D3-CF9D-4615-8F0E-2797DCC3CC0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E7ED3D3-A6B4-4DCE-A49E-6372A084DAFB}" type="slidenum">
              <a:rPr lang="zh-CN" altLang="en-US" smtClean="0"/>
            </a:fld>
            <a:endParaRPr lang="zh-CN" altLang="en-US"/>
          </a:p>
        </p:txBody>
      </p:sp>
      <p:cxnSp>
        <p:nvCxnSpPr>
          <p:cNvPr id="10" name="直接连接符 9"/>
          <p:cNvCxnSpPr/>
          <p:nvPr/>
        </p:nvCxnSpPr>
        <p:spPr>
          <a:xfrm flipH="1">
            <a:off x="-30866" y="2579832"/>
            <a:ext cx="4501265" cy="317302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任意多边形 11"/>
          <p:cNvSpPr/>
          <p:nvPr/>
        </p:nvSpPr>
        <p:spPr>
          <a:xfrm rot="3430120">
            <a:off x="5431325" y="-1763862"/>
            <a:ext cx="395355" cy="6976862"/>
          </a:xfrm>
          <a:custGeom>
            <a:avLst/>
            <a:gdLst>
              <a:gd name="connsiteX0" fmla="*/ 0 w 328131"/>
              <a:gd name="connsiteY0" fmla="*/ 508549 h 4872799"/>
              <a:gd name="connsiteX1" fmla="*/ 328131 w 328131"/>
              <a:gd name="connsiteY1" fmla="*/ 0 h 4872799"/>
              <a:gd name="connsiteX2" fmla="*/ 328131 w 328131"/>
              <a:gd name="connsiteY2" fmla="*/ 4872799 h 4872799"/>
              <a:gd name="connsiteX3" fmla="*/ 0 w 328131"/>
              <a:gd name="connsiteY3" fmla="*/ 4661079 h 4872799"/>
              <a:gd name="connsiteX0-1" fmla="*/ 0 w 337331"/>
              <a:gd name="connsiteY0-2" fmla="*/ 407823 h 4872799"/>
              <a:gd name="connsiteX1-3" fmla="*/ 337331 w 337331"/>
              <a:gd name="connsiteY1-4" fmla="*/ 0 h 4872799"/>
              <a:gd name="connsiteX2-5" fmla="*/ 337331 w 337331"/>
              <a:gd name="connsiteY2-6" fmla="*/ 4872799 h 4872799"/>
              <a:gd name="connsiteX3-7" fmla="*/ 9200 w 337331"/>
              <a:gd name="connsiteY3-8" fmla="*/ 4661079 h 4872799"/>
              <a:gd name="connsiteX4" fmla="*/ 0 w 337331"/>
              <a:gd name="connsiteY4" fmla="*/ 407823 h 4872799"/>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37331" h="4872799">
                <a:moveTo>
                  <a:pt x="0" y="407823"/>
                </a:moveTo>
                <a:lnTo>
                  <a:pt x="337331" y="0"/>
                </a:lnTo>
                <a:lnTo>
                  <a:pt x="337331" y="4872799"/>
                </a:lnTo>
                <a:lnTo>
                  <a:pt x="9200" y="4661079"/>
                </a:lnTo>
                <a:cubicBezTo>
                  <a:pt x="9200" y="3276902"/>
                  <a:pt x="0" y="1792000"/>
                  <a:pt x="0" y="40782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cxnSp>
        <p:nvCxnSpPr>
          <p:cNvPr id="11" name="直接连接符 10"/>
          <p:cNvCxnSpPr/>
          <p:nvPr/>
        </p:nvCxnSpPr>
        <p:spPr>
          <a:xfrm flipV="1">
            <a:off x="9048750" y="2362202"/>
            <a:ext cx="3143250" cy="2208213"/>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rot="3430120" flipH="1" flipV="1">
            <a:off x="8608333" y="2131412"/>
            <a:ext cx="288000" cy="5400000"/>
          </a:xfrm>
          <a:custGeom>
            <a:avLst/>
            <a:gdLst>
              <a:gd name="connsiteX0" fmla="*/ 0 w 328131"/>
              <a:gd name="connsiteY0" fmla="*/ 508549 h 4872799"/>
              <a:gd name="connsiteX1" fmla="*/ 328131 w 328131"/>
              <a:gd name="connsiteY1" fmla="*/ 0 h 4872799"/>
              <a:gd name="connsiteX2" fmla="*/ 328131 w 328131"/>
              <a:gd name="connsiteY2" fmla="*/ 4872799 h 4872799"/>
              <a:gd name="connsiteX3" fmla="*/ 0 w 328131"/>
              <a:gd name="connsiteY3" fmla="*/ 4661079 h 4872799"/>
              <a:gd name="connsiteX0-1" fmla="*/ 0 w 359283"/>
              <a:gd name="connsiteY0-2" fmla="*/ 406295 h 4872799"/>
              <a:gd name="connsiteX1-3" fmla="*/ 359283 w 359283"/>
              <a:gd name="connsiteY1-4" fmla="*/ 0 h 4872799"/>
              <a:gd name="connsiteX2-5" fmla="*/ 359283 w 359283"/>
              <a:gd name="connsiteY2-6" fmla="*/ 4872799 h 4872799"/>
              <a:gd name="connsiteX3-7" fmla="*/ 31152 w 359283"/>
              <a:gd name="connsiteY3-8" fmla="*/ 4661079 h 4872799"/>
              <a:gd name="connsiteX4" fmla="*/ 0 w 359283"/>
              <a:gd name="connsiteY4" fmla="*/ 406295 h 4872799"/>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59283" h="4872799">
                <a:moveTo>
                  <a:pt x="0" y="406295"/>
                </a:moveTo>
                <a:lnTo>
                  <a:pt x="359283" y="0"/>
                </a:lnTo>
                <a:lnTo>
                  <a:pt x="359283" y="4872799"/>
                </a:lnTo>
                <a:lnTo>
                  <a:pt x="31152" y="4661079"/>
                </a:lnTo>
                <a:cubicBezTo>
                  <a:pt x="31152" y="3276902"/>
                  <a:pt x="0" y="1790472"/>
                  <a:pt x="0" y="40629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p>
        </p:txBody>
      </p:sp>
      <p:sp>
        <p:nvSpPr>
          <p:cNvPr id="20" name="内容占位符 19"/>
          <p:cNvSpPr>
            <a:spLocks noGrp="1"/>
          </p:cNvSpPr>
          <p:nvPr>
            <p:ph sz="quarter" idx="13" hasCustomPrompt="1"/>
          </p:nvPr>
        </p:nvSpPr>
        <p:spPr>
          <a:xfrm rot="19620000">
            <a:off x="5759240" y="3953419"/>
            <a:ext cx="3686562" cy="1300758"/>
          </a:xfrm>
        </p:spPr>
        <p:txBody>
          <a:bodyPr anchor="ctr" anchorCtr="0"/>
          <a:lstStyle>
            <a:lvl1pPr marL="0" indent="0" algn="ctr">
              <a:buNone/>
              <a:defRPr>
                <a:solidFill>
                  <a:schemeClr val="accent1">
                    <a:lumMod val="75000"/>
                  </a:schemeClr>
                </a:solidFill>
              </a:defRPr>
            </a:lvl1pPr>
          </a:lstStyle>
          <a:p>
            <a:pPr lvl="0"/>
            <a:r>
              <a:rPr lang="zh-CN" altLang="en-US" dirty="0" smtClean="0"/>
              <a:t>添加副标题</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DFAEC1-6C0E-4708-992B-753B8D8202E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0AE57A9-CA8D-4ADE-8D70-425D8DAAC44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rmAutofit/>
          </a:bodyPr>
          <a:lstStyle>
            <a:lvl1pPr>
              <a:defRPr sz="3600">
                <a:solidFill>
                  <a:schemeClr val="accent1"/>
                </a:solidFill>
              </a:defRPr>
            </a:lvl1pPr>
          </a:lstStyle>
          <a:p>
            <a:r>
              <a:rPr lang="zh-CN" altLang="en-US" dirty="0"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20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FDFAEC1-6C0E-4708-992B-753B8D8202E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AE57A9-CA8D-4ADE-8D70-425D8DAAC44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616440" y="365125"/>
            <a:ext cx="173736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84582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FDFAEC1-6C0E-4708-992B-753B8D8202E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AE57A9-CA8D-4ADE-8D70-425D8DAAC44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1036955"/>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539240"/>
            <a:ext cx="10515600" cy="463772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AFDFAEC1-6C0E-4708-992B-753B8D8202EE}"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a:solidFill>
                  <a:schemeClr val="tx1">
                    <a:tint val="75000"/>
                  </a:schemeClr>
                </a:solidFill>
              </a:defRPr>
            </a:lvl1pPr>
          </a:lstStyle>
          <a:p>
            <a:fld id="{70AE57A9-CA8D-4ADE-8D70-425D8DAAC44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b="1" kern="1200">
          <a:solidFill>
            <a:schemeClr val="accent1">
              <a:lumMod val="50000"/>
            </a:schemeClr>
          </a:solidFill>
          <a:latin typeface="+mj-lt"/>
          <a:ea typeface="+mj-ea"/>
          <a:cs typeface="+mj-cs"/>
        </a:defRPr>
      </a:lvl1pPr>
    </p:titleStyle>
    <p:bodyStyle>
      <a:lvl1pPr marL="342900" indent="-342900" algn="l" defTabSz="914400" rtl="0" eaLnBrk="1" latinLnBrk="0" hangingPunct="1">
        <a:lnSpc>
          <a:spcPct val="90000"/>
        </a:lnSpc>
        <a:spcBef>
          <a:spcPts val="1000"/>
        </a:spcBef>
        <a:buClr>
          <a:schemeClr val="accent1"/>
        </a:buClr>
        <a:buFont typeface="Wingdings" panose="05000000000000000000" pitchFamily="2" charset="2"/>
        <a:buChar char="¤"/>
        <a:defRPr sz="2400" kern="1200">
          <a:solidFill>
            <a:schemeClr val="accent1"/>
          </a:solidFill>
          <a:latin typeface="+mn-lt"/>
          <a:ea typeface="+mn-ea"/>
          <a:cs typeface="+mn-cs"/>
        </a:defRPr>
      </a:lvl1pPr>
      <a:lvl2pPr marL="800100" indent="-3429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257300" indent="-3429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tags" Target="../tags/tag3.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image" Target="../media/image12.png"/><Relationship Id="rId1" Type="http://schemas.openxmlformats.org/officeDocument/2006/relationships/image" Target="../media/image10.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3.xml"/><Relationship Id="rId1" Type="http://schemas.openxmlformats.org/officeDocument/2006/relationships/image" Target="../media/image10.GI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10.GIF"/></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image" Target="../media/image13.jpeg"/><Relationship Id="rId1" Type="http://schemas.openxmlformats.org/officeDocument/2006/relationships/image" Target="../media/image10.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6.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9.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0.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xml"/><Relationship Id="rId6" Type="http://schemas.openxmlformats.org/officeDocument/2006/relationships/image" Target="../media/image9.png"/><Relationship Id="rId5" Type="http://schemas.openxmlformats.org/officeDocument/2006/relationships/hyperlink" Target="6.&#19968;&#23553;&#20449;.mp3" TargetMode="External"/><Relationship Id="rId4" Type="http://schemas.openxmlformats.org/officeDocument/2006/relationships/hyperlink" Target="6%20&#26391;&#35835;&#38899;&#35270;&#39057;.mp4" TargetMode="External"/><Relationship Id="rId3" Type="http://schemas.openxmlformats.org/officeDocument/2006/relationships/hyperlink" Target="&#31532;2&#35838;%20&#26391;&#35835;&#38899;&#35270;&#39057;.mp4" TargetMode="External"/><Relationship Id="rId2" Type="http://schemas.openxmlformats.org/officeDocument/2006/relationships/image" Target="../media/image8.png"/><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tags" Target="../tags/tag35.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6.xml"/><Relationship Id="rId6" Type="http://schemas.openxmlformats.org/officeDocument/2006/relationships/image" Target="../media/image17.emf"/><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8.xml"/><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39.xml"/><Relationship Id="rId2" Type="http://schemas.openxmlformats.org/officeDocument/2006/relationships/image" Target="../media/image19.png"/><Relationship Id="rId1" Type="http://schemas.openxmlformats.org/officeDocument/2006/relationships/hyperlink" Target="6%20&#26391;&#35835;&#38899;&#35270;&#39057;.mp4" TargetMode="Externa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0.xml"/><Relationship Id="rId1"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4.xml"/><Relationship Id="rId1" Type="http://schemas.openxmlformats.org/officeDocument/2006/relationships/image" Target="../media/image2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6.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8.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9.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0.xml"/><Relationship Id="rId1" Type="http://schemas.openxmlformats.org/officeDocument/2006/relationships/image" Target="../media/image2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10.GIF"/></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5.xml"/><Relationship Id="rId2" Type="http://schemas.openxmlformats.org/officeDocument/2006/relationships/image" Target="../media/image10.GIF"/><Relationship Id="rId1" Type="http://schemas.openxmlformats.org/officeDocument/2006/relationships/image" Target="../media/image23.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6.xml"/><Relationship Id="rId1" Type="http://schemas.openxmlformats.org/officeDocument/2006/relationships/image" Target="../media/image10.GIF"/></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57.xml"/><Relationship Id="rId2" Type="http://schemas.openxmlformats.org/officeDocument/2006/relationships/image" Target="../media/image10.GIF"/><Relationship Id="rId1" Type="http://schemas.openxmlformats.org/officeDocument/2006/relationships/image" Target="../media/image24.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image" Target="../media/image10.GIF"/></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9.xml"/><Relationship Id="rId1" Type="http://schemas.openxmlformats.org/officeDocument/2006/relationships/image" Target="../media/image10.GIF"/></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0.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1.xml"/><Relationship Id="rId1"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image" Target="../media/image10.GIF"/></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3.xml"/><Relationship Id="rId1" Type="http://schemas.openxmlformats.org/officeDocument/2006/relationships/image" Target="../media/image16.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4.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5.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66.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8.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26.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image" Target="../media/image10.GIF"/></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28.png"/><Relationship Id="rId1" Type="http://schemas.openxmlformats.org/officeDocument/2006/relationships/image" Target="../media/image27.pn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29.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30.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Picture 1" descr="C:\Users\Administrator\AppData\Roaming\Tencent\Users\541737432\QQ\WinTemp\RichOle\7@OT7CC_@KM1W68V84JNR05.png"/>
          <p:cNvPicPr>
            <a:picLocks noChangeAspect="1"/>
          </p:cNvPicPr>
          <p:nvPr/>
        </p:nvPicPr>
        <p:blipFill>
          <a:blip r:embed="rId1"/>
          <a:stretch>
            <a:fillRect/>
          </a:stretch>
        </p:blipFill>
        <p:spPr>
          <a:xfrm>
            <a:off x="3487738" y="2171700"/>
            <a:ext cx="5419725" cy="3125788"/>
          </a:xfrm>
          <a:prstGeom prst="rect">
            <a:avLst/>
          </a:prstGeom>
          <a:noFill/>
          <a:ln w="9525">
            <a:noFill/>
          </a:ln>
        </p:spPr>
      </p:pic>
      <p:sp>
        <p:nvSpPr>
          <p:cNvPr id="67" name="圆角矩形 66"/>
          <p:cNvSpPr/>
          <p:nvPr/>
        </p:nvSpPr>
        <p:spPr bwMode="auto">
          <a:xfrm>
            <a:off x="2482850" y="18859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5603" name="Picture 39" descr="구름"/>
          <p:cNvPicPr>
            <a:picLocks noChangeAspect="1"/>
          </p:cNvPicPr>
          <p:nvPr/>
        </p:nvPicPr>
        <p:blipFill>
          <a:blip r:embed="rId2"/>
          <a:stretch>
            <a:fillRect/>
          </a:stretch>
        </p:blipFill>
        <p:spPr>
          <a:xfrm>
            <a:off x="6319838" y="179388"/>
            <a:ext cx="682625" cy="363537"/>
          </a:xfrm>
          <a:prstGeom prst="rect">
            <a:avLst/>
          </a:prstGeom>
          <a:noFill/>
          <a:ln w="9525">
            <a:noFill/>
          </a:ln>
        </p:spPr>
      </p:pic>
      <p:pic>
        <p:nvPicPr>
          <p:cNvPr id="25604" name="Picture 40" descr="구름"/>
          <p:cNvPicPr>
            <a:picLocks noChangeAspect="1"/>
          </p:cNvPicPr>
          <p:nvPr/>
        </p:nvPicPr>
        <p:blipFill>
          <a:blip r:embed="rId3"/>
          <a:stretch>
            <a:fillRect/>
          </a:stretch>
        </p:blipFill>
        <p:spPr>
          <a:xfrm>
            <a:off x="8759825" y="503238"/>
            <a:ext cx="1042988" cy="555625"/>
          </a:xfrm>
          <a:prstGeom prst="rect">
            <a:avLst/>
          </a:prstGeom>
          <a:noFill/>
          <a:ln w="9525">
            <a:noFill/>
          </a:ln>
        </p:spPr>
      </p:pic>
      <p:grpSp>
        <p:nvGrpSpPr>
          <p:cNvPr id="25605" name="组合 13336"/>
          <p:cNvGrpSpPr/>
          <p:nvPr/>
        </p:nvGrpSpPr>
        <p:grpSpPr>
          <a:xfrm>
            <a:off x="4610100" y="3159125"/>
            <a:ext cx="3186113" cy="1150938"/>
            <a:chOff x="3086175" y="3028210"/>
            <a:chExt cx="3185288" cy="1151803"/>
          </a:xfrm>
        </p:grpSpPr>
        <p:sp>
          <p:nvSpPr>
            <p:cNvPr id="13325" name="矩形 13324"/>
            <p:cNvSpPr/>
            <p:nvPr/>
          </p:nvSpPr>
          <p:spPr>
            <a:xfrm>
              <a:off x="3086175" y="3028210"/>
              <a:ext cx="3174178" cy="1151803"/>
            </a:xfrm>
            <a:prstGeom prst="rect">
              <a:avLst/>
            </a:prstGeom>
            <a:solidFill>
              <a:schemeClr val="bg1">
                <a:alpha val="3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schemeClr val="lt1"/>
                </a:solidFill>
                <a:effectLst/>
                <a:uLnTx/>
                <a:uFillTx/>
                <a:latin typeface="+mn-lt"/>
                <a:ea typeface="+mn-ea"/>
                <a:cs typeface="+mn-cs"/>
              </a:endParaRPr>
            </a:p>
          </p:txBody>
        </p:sp>
        <p:pic>
          <p:nvPicPr>
            <p:cNvPr id="25607" name="图片 46" descr="枫叶副本"/>
            <p:cNvPicPr>
              <a:picLocks noChangeAspect="1"/>
            </p:cNvPicPr>
            <p:nvPr/>
          </p:nvPicPr>
          <p:blipFill>
            <a:blip r:embed="rId4"/>
            <a:stretch>
              <a:fillRect/>
            </a:stretch>
          </p:blipFill>
          <p:spPr>
            <a:xfrm>
              <a:off x="3878663" y="3117314"/>
              <a:ext cx="1059675" cy="1015199"/>
            </a:xfrm>
            <a:prstGeom prst="rect">
              <a:avLst/>
            </a:prstGeom>
            <a:noFill/>
            <a:ln w="9525">
              <a:noFill/>
            </a:ln>
          </p:spPr>
        </p:pic>
        <p:sp>
          <p:nvSpPr>
            <p:cNvPr id="48" name="矩形 47"/>
            <p:cNvSpPr/>
            <p:nvPr/>
          </p:nvSpPr>
          <p:spPr>
            <a:xfrm>
              <a:off x="3086175" y="3224901"/>
              <a:ext cx="3185288" cy="707286"/>
            </a:xfrm>
            <a:prstGeom prst="rect">
              <a:avLst/>
            </a:prstGeom>
            <a:noFill/>
            <a:ln>
              <a:noFill/>
            </a:ln>
          </p:spPr>
          <p:txBody>
            <a:bodyPr>
              <a:spAutoFit/>
            </a:bodyPr>
            <a:lstStyle/>
            <a:p>
              <a:pPr marL="0" marR="0" lvl="0" indent="0" algn="dist" defTabSz="4572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方正黑体简体" charset="-122"/>
                  <a:ea typeface="方正黑体简体" charset="-122"/>
                  <a:cs typeface="仿宋" panose="02010609060101010101" pitchFamily="49" charset="-122"/>
                </a:rPr>
                <a:t>第 一 课时</a:t>
              </a:r>
              <a:endParaRPr kumimoji="0" lang="zh-CN" altLang="en-US" sz="40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方正黑体简体" charset="-122"/>
                <a:ea typeface="方正黑体简体" charset="-122"/>
                <a:cs typeface="仿宋" panose="02010609060101010101" pitchFamily="49" charset="-122"/>
              </a:endParaRPr>
            </a:p>
          </p:txBody>
        </p:sp>
      </p:grpSp>
      <p:grpSp>
        <p:nvGrpSpPr>
          <p:cNvPr id="25609" name="组合 13338"/>
          <p:cNvGrpSpPr/>
          <p:nvPr/>
        </p:nvGrpSpPr>
        <p:grpSpPr>
          <a:xfrm>
            <a:off x="3686175" y="904875"/>
            <a:ext cx="4819650" cy="1181100"/>
            <a:chOff x="2379275" y="929038"/>
            <a:chExt cx="4819919" cy="1181100"/>
          </a:xfrm>
        </p:grpSpPr>
        <p:sp>
          <p:nvSpPr>
            <p:cNvPr id="62" name="Text Box 2"/>
            <p:cNvSpPr txBox="1">
              <a:spLocks noChangeArrowheads="1"/>
            </p:cNvSpPr>
            <p:nvPr/>
          </p:nvSpPr>
          <p:spPr bwMode="auto">
            <a:xfrm>
              <a:off x="3638233" y="1035401"/>
              <a:ext cx="3560961" cy="1014730"/>
            </a:xfrm>
            <a:prstGeom prst="rect">
              <a:avLst/>
            </a:prstGeom>
            <a:noFill/>
            <a:ln>
              <a:noFill/>
            </a:ln>
            <a:effectLst/>
          </p:spPr>
          <p:txBody>
            <a:bodyPr>
              <a:spAutoFit/>
            </a:bodyPr>
            <a:lstStyle>
              <a:lvl1pPr/>
              <a:lvl2pPr/>
              <a:lvl3pPr/>
              <a:lvl4pPr/>
              <a:lvl5pPr/>
              <a:lvl6pPr/>
              <a:lvl7pPr/>
              <a:lvl8pPr/>
              <a:lvl9pPr/>
            </a:lstStyle>
            <a:p>
              <a:pPr marL="0" marR="0" lvl="0" indent="0" algn="l" defTabSz="457200" rtl="0" eaLnBrk="1" fontAlgn="auto" latinLnBrk="0" hangingPunct="1">
                <a:lnSpc>
                  <a:spcPct val="100000"/>
                </a:lnSpc>
                <a:spcBef>
                  <a:spcPct val="50000"/>
                </a:spcBef>
                <a:spcAft>
                  <a:spcPts val="0"/>
                </a:spcAft>
                <a:buClrTx/>
                <a:buSzTx/>
                <a:buFontTx/>
                <a:buNone/>
                <a:defRPr/>
              </a:pPr>
              <a:r>
                <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rPr>
                <a:t>一封信</a:t>
              </a:r>
              <a:endParaRPr kumimoji="0" lang="zh-CN" altLang="en-US" sz="6000" b="1" i="0" u="none" strike="noStrike" kern="1200" cap="none" spc="0" normalizeH="0" baseline="0" noProof="0" dirty="0">
                <a:ln>
                  <a:noFill/>
                </a:ln>
                <a:solidFill>
                  <a:srgbClr val="CC0000"/>
                </a:solidFill>
                <a:effectLst/>
                <a:uLnTx/>
                <a:uFillTx/>
                <a:latin typeface="+mn-lt"/>
                <a:ea typeface="黑体" panose="02010609060101010101" pitchFamily="49" charset="-122"/>
                <a:cs typeface="黑体" panose="02010609060101010101" pitchFamily="49" charset="-122"/>
              </a:endParaRPr>
            </a:p>
          </p:txBody>
        </p:sp>
        <p:grpSp>
          <p:nvGrpSpPr>
            <p:cNvPr id="25611" name="组合 13337"/>
            <p:cNvGrpSpPr/>
            <p:nvPr/>
          </p:nvGrpSpPr>
          <p:grpSpPr>
            <a:xfrm>
              <a:off x="2379275" y="929038"/>
              <a:ext cx="1181100" cy="1181100"/>
              <a:chOff x="2533650" y="760413"/>
              <a:chExt cx="1181100" cy="1181100"/>
            </a:xfrm>
          </p:grpSpPr>
          <p:sp>
            <p:nvSpPr>
              <p:cNvPr id="25612" name="AutoShape 11"/>
              <p:cNvSpPr/>
              <p:nvPr/>
            </p:nvSpPr>
            <p:spPr>
              <a:xfrm>
                <a:off x="2533650" y="760413"/>
                <a:ext cx="1181100" cy="1181100"/>
              </a:xfrm>
              <a:prstGeom prst="diamond">
                <a:avLst/>
              </a:prstGeom>
              <a:solidFill>
                <a:srgbClr val="236B2A"/>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2800" b="1" dirty="0">
                  <a:solidFill>
                    <a:srgbClr val="FFFFFF"/>
                  </a:solidFill>
                  <a:latin typeface="Calibri" panose="020F0502020204030204" charset="0"/>
                  <a:ea typeface="Gulim" pitchFamily="34" charset="-127"/>
                </a:endParaRPr>
              </a:p>
            </p:txBody>
          </p:sp>
          <p:sp>
            <p:nvSpPr>
              <p:cNvPr id="25613" name="文本框 13"/>
              <p:cNvSpPr txBox="1"/>
              <p:nvPr/>
            </p:nvSpPr>
            <p:spPr>
              <a:xfrm>
                <a:off x="2789300" y="840675"/>
                <a:ext cx="567087" cy="1014730"/>
              </a:xfrm>
              <a:prstGeom prst="rect">
                <a:avLst/>
              </a:prstGeom>
              <a:noFill/>
              <a:ln w="9525">
                <a:noFill/>
              </a:ln>
            </p:spPr>
            <p:txBody>
              <a:bodyPr wrap="none" anchor="t">
                <a:spAutoFit/>
              </a:bodyPr>
              <a:p>
                <a:pPr>
                  <a:buFont typeface="Arial" panose="020B0604020202020204" pitchFamily="34" charset="0"/>
                  <a:buNone/>
                </a:pPr>
                <a:r>
                  <a:rPr lang="en-US" altLang="zh-CN" sz="6000" b="1" dirty="0">
                    <a:solidFill>
                      <a:schemeClr val="bg1"/>
                    </a:solidFill>
                    <a:latin typeface="方正大黑简体" pitchFamily="65" charset="-122"/>
                    <a:ea typeface="方正大黑简体" pitchFamily="65" charset="-122"/>
                  </a:rPr>
                  <a:t>6</a:t>
                </a:r>
                <a:endParaRPr lang="zh-CN" altLang="en-US" sz="6000" b="1" dirty="0">
                  <a:solidFill>
                    <a:schemeClr val="bg1"/>
                  </a:solidFill>
                  <a:latin typeface="方正大黑简体" pitchFamily="65" charset="-122"/>
                  <a:ea typeface="方正大黑简体" pitchFamily="65" charset="-122"/>
                </a:endParaRPr>
              </a:p>
            </p:txBody>
          </p:sp>
        </p:grpSp>
      </p:grpSp>
      <p:grpSp>
        <p:nvGrpSpPr>
          <p:cNvPr id="25614" name="组合 2"/>
          <p:cNvGrpSpPr/>
          <p:nvPr/>
        </p:nvGrpSpPr>
        <p:grpSpPr>
          <a:xfrm>
            <a:off x="2832100" y="5626100"/>
            <a:ext cx="6881813" cy="769938"/>
            <a:chOff x="1766868" y="5681022"/>
            <a:chExt cx="5687883" cy="579713"/>
          </a:xfrm>
        </p:grpSpPr>
        <p:sp>
          <p:nvSpPr>
            <p:cNvPr id="27" name="任意多边形 26"/>
            <p:cNvSpPr/>
            <p:nvPr/>
          </p:nvSpPr>
          <p:spPr bwMode="auto">
            <a:xfrm>
              <a:off x="1766868" y="5681022"/>
              <a:ext cx="1305385" cy="561975"/>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w="18415" cmpd="sng">
                    <a:prstDash val="solid"/>
                  </a:ln>
                  <a:solidFill>
                    <a:prstClr val="white"/>
                  </a:solidFill>
                  <a:effectLst>
                    <a:glow rad="101600">
                      <a:srgbClr val="9BBB59">
                        <a:lumMod val="50000"/>
                        <a:alpha val="80000"/>
                      </a:srgbClr>
                    </a:glow>
                  </a:effectLst>
                  <a:uLnTx/>
                  <a:uFillTx/>
                  <a:latin typeface="微软雅黑" panose="020B0503020204020204" charset="-122"/>
                  <a:ea typeface="微软雅黑" panose="020B0503020204020204" charset="-122"/>
                  <a:cs typeface="+mn-cs"/>
                </a:rPr>
                <a:t>初读感知</a:t>
              </a:r>
              <a:endParaRPr kumimoji="0" lang="zh-CN" altLang="en-US" sz="2400" b="1" i="0" u="none" strike="noStrike" kern="1200" cap="none" spc="0" normalizeH="0" baseline="0" noProof="0" dirty="0">
                <a:ln w="18415" cmpd="sng">
                  <a:prstDash val="solid"/>
                </a:ln>
                <a:solidFill>
                  <a:prstClr val="white"/>
                </a:solidFill>
                <a:effectLst>
                  <a:glow rad="101600">
                    <a:srgbClr val="9BBB59">
                      <a:lumMod val="50000"/>
                      <a:alpha val="80000"/>
                    </a:srgbClr>
                  </a:glow>
                </a:effectLst>
                <a:uLnTx/>
                <a:uFillTx/>
                <a:latin typeface="微软雅黑" panose="020B0503020204020204" charset="-122"/>
                <a:ea typeface="微软雅黑" panose="020B0503020204020204" charset="-122"/>
                <a:cs typeface="+mn-cs"/>
              </a:endParaRPr>
            </a:p>
          </p:txBody>
        </p:sp>
        <p:sp>
          <p:nvSpPr>
            <p:cNvPr id="28" name="任意多边形 27"/>
            <p:cNvSpPr/>
            <p:nvPr/>
          </p:nvSpPr>
          <p:spPr bwMode="auto">
            <a:xfrm>
              <a:off x="4635632" y="5681022"/>
              <a:ext cx="1305381" cy="561975"/>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w="18415" cmpd="sng">
                    <a:prstDash val="solid"/>
                  </a:ln>
                  <a:solidFill>
                    <a:prstClr val="white"/>
                  </a:solidFill>
                  <a:effectLst>
                    <a:glow rad="101600">
                      <a:srgbClr val="8064A2">
                        <a:lumMod val="50000"/>
                        <a:alpha val="80000"/>
                      </a:srgbClr>
                    </a:glow>
                  </a:effectLst>
                  <a:uLnTx/>
                  <a:uFillTx/>
                  <a:latin typeface="微软雅黑" panose="020B0503020204020204" charset="-122"/>
                  <a:ea typeface="微软雅黑" panose="020B0503020204020204" charset="-122"/>
                  <a:cs typeface="+mn-cs"/>
                </a:rPr>
                <a:t>再读感悟</a:t>
              </a:r>
              <a:endParaRPr kumimoji="0" lang="en-US" altLang="zh-CN" sz="2400" b="1" i="0" u="none" strike="noStrike" kern="1200" cap="none" spc="0" normalizeH="0" baseline="0" noProof="0" dirty="0">
                <a:ln w="18415" cmpd="sng">
                  <a:prstDash val="solid"/>
                </a:ln>
                <a:solidFill>
                  <a:prstClr val="white"/>
                </a:solidFill>
                <a:effectLst>
                  <a:glow rad="101600">
                    <a:srgbClr val="8064A2">
                      <a:lumMod val="50000"/>
                      <a:alpha val="80000"/>
                    </a:srgbClr>
                  </a:glow>
                </a:effectLst>
                <a:uLnTx/>
                <a:uFillTx/>
                <a:latin typeface="微软雅黑" panose="020B0503020204020204" charset="-122"/>
                <a:ea typeface="微软雅黑" panose="020B0503020204020204" charset="-122"/>
                <a:cs typeface="+mn-cs"/>
              </a:endParaRPr>
            </a:p>
          </p:txBody>
        </p:sp>
        <p:sp>
          <p:nvSpPr>
            <p:cNvPr id="29" name="任意多边形 28"/>
            <p:cNvSpPr/>
            <p:nvPr/>
          </p:nvSpPr>
          <p:spPr bwMode="auto">
            <a:xfrm>
              <a:off x="3169536" y="5681022"/>
              <a:ext cx="1368813" cy="561975"/>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solidFill>
              <a:schemeClr val="tx2">
                <a:lumMod val="60000"/>
                <a:lumOff val="40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w="18415" cmpd="sng">
                    <a:prstDash val="solid"/>
                  </a:ln>
                  <a:solidFill>
                    <a:prstClr val="white"/>
                  </a:solidFill>
                  <a:effectLst>
                    <a:glow rad="101600">
                      <a:schemeClr val="accent1">
                        <a:lumMod val="75000"/>
                        <a:alpha val="80000"/>
                      </a:schemeClr>
                    </a:glow>
                  </a:effectLst>
                  <a:uLnTx/>
                  <a:uFillTx/>
                  <a:latin typeface="微软雅黑" panose="020B0503020204020204" charset="-122"/>
                  <a:ea typeface="微软雅黑" panose="020B0503020204020204" charset="-122"/>
                  <a:cs typeface="+mn-cs"/>
                </a:rPr>
                <a:t>学习字词</a:t>
              </a:r>
              <a:endParaRPr kumimoji="0" lang="en-US" altLang="zh-CN" sz="2400" b="1" i="0" u="none" strike="noStrike" kern="1200" cap="none" spc="0" normalizeH="0" baseline="0" noProof="0" dirty="0">
                <a:ln w="18415" cmpd="sng">
                  <a:prstDash val="solid"/>
                </a:ln>
                <a:solidFill>
                  <a:prstClr val="white"/>
                </a:solidFill>
                <a:effectLst>
                  <a:glow rad="101600">
                    <a:schemeClr val="accent1">
                      <a:lumMod val="75000"/>
                      <a:alpha val="80000"/>
                    </a:schemeClr>
                  </a:glow>
                </a:effectLst>
                <a:uLnTx/>
                <a:uFillTx/>
                <a:latin typeface="微软雅黑" panose="020B0503020204020204" charset="-122"/>
                <a:ea typeface="微软雅黑" panose="020B0503020204020204" charset="-122"/>
                <a:cs typeface="+mn-cs"/>
              </a:endParaRPr>
            </a:p>
          </p:txBody>
        </p:sp>
        <p:sp>
          <p:nvSpPr>
            <p:cNvPr id="30" name="任意多边形 29"/>
            <p:cNvSpPr/>
            <p:nvPr/>
          </p:nvSpPr>
          <p:spPr bwMode="auto">
            <a:xfrm>
              <a:off x="6038296" y="5681023"/>
              <a:ext cx="1416455" cy="579712"/>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solidFill>
              <a:srgbClr val="FF9966"/>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400" b="1" i="0" u="none" strike="noStrike" kern="1200" cap="none" spc="0" normalizeH="0" baseline="0" noProof="0" dirty="0">
                  <a:ln w="18415" cmpd="sng">
                    <a:prstDash val="solid"/>
                  </a:ln>
                  <a:solidFill>
                    <a:prstClr val="white"/>
                  </a:solidFill>
                  <a:effectLst>
                    <a:glow rad="101600">
                      <a:schemeClr val="accent6">
                        <a:lumMod val="50000"/>
                        <a:alpha val="80000"/>
                      </a:schemeClr>
                    </a:glow>
                  </a:effectLst>
                  <a:uLnTx/>
                  <a:uFillTx/>
                  <a:latin typeface="微软雅黑" panose="020B0503020204020204" charset="-122"/>
                  <a:ea typeface="微软雅黑" panose="020B0503020204020204" charset="-122"/>
                  <a:cs typeface="+mn-cs"/>
                </a:rPr>
                <a:t>当堂检测</a:t>
              </a:r>
              <a:endParaRPr kumimoji="0" lang="en-US" altLang="zh-CN" sz="2400" b="1" i="0" u="none" strike="noStrike" kern="1200" cap="none" spc="0" normalizeH="0" baseline="0" noProof="0" dirty="0">
                <a:ln w="18415" cmpd="sng">
                  <a:prstDash val="solid"/>
                </a:ln>
                <a:solidFill>
                  <a:prstClr val="white"/>
                </a:solidFill>
                <a:effectLst>
                  <a:glow rad="101600">
                    <a:schemeClr val="accent6">
                      <a:lumMod val="50000"/>
                      <a:alpha val="80000"/>
                    </a:schemeClr>
                  </a:glow>
                </a:effectLst>
                <a:uLnTx/>
                <a:uFillTx/>
                <a:latin typeface="微软雅黑" panose="020B0503020204020204" charset="-122"/>
                <a:ea typeface="微软雅黑" panose="020B0503020204020204" charset="-122"/>
                <a:cs typeface="+mn-cs"/>
              </a:endParaRPr>
            </a:p>
          </p:txBody>
        </p:sp>
        <p:sp>
          <p:nvSpPr>
            <p:cNvPr id="32" name="流程图: 摘录 31"/>
            <p:cNvSpPr/>
            <p:nvPr/>
          </p:nvSpPr>
          <p:spPr bwMode="auto">
            <a:xfrm rot="5400000">
              <a:off x="3057750" y="5867839"/>
              <a:ext cx="143434" cy="166634"/>
            </a:xfrm>
            <a:prstGeom prst="flowChartExtract">
              <a:avLst/>
            </a:prstGeom>
          </p:spPr>
          <p:style>
            <a:lnRef idx="2">
              <a:schemeClr val="accent3">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3" name="流程图: 摘录 32"/>
            <p:cNvSpPr/>
            <p:nvPr/>
          </p:nvSpPr>
          <p:spPr bwMode="auto">
            <a:xfrm rot="5400000">
              <a:off x="4492395" y="5867325"/>
              <a:ext cx="141043" cy="191564"/>
            </a:xfrm>
            <a:prstGeom prst="flowChartExtract">
              <a:avLst/>
            </a:prstGeom>
            <a:ln>
              <a:solidFill>
                <a:schemeClr val="tx2">
                  <a:lumMod val="60000"/>
                  <a:lumOff val="40000"/>
                </a:schemeClr>
              </a:solidFill>
            </a:ln>
          </p:spPr>
          <p:style>
            <a:lnRef idx="2">
              <a:schemeClr val="accent4">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4" name="流程图: 摘录 33"/>
            <p:cNvSpPr/>
            <p:nvPr/>
          </p:nvSpPr>
          <p:spPr bwMode="auto">
            <a:xfrm rot="5400000">
              <a:off x="5953997" y="5846858"/>
              <a:ext cx="139848" cy="221743"/>
            </a:xfrm>
            <a:prstGeom prst="flowChartExtract">
              <a:avLst/>
            </a:prstGeom>
          </p:spPr>
          <p:style>
            <a:lnRef idx="2">
              <a:schemeClr val="accent4">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封</a:t>
            </a:r>
            <a:endParaRPr lang="zh-CN" altLang="en-US" sz="9600" b="1" dirty="0">
              <a:latin typeface="楷体" panose="02010609060101010101" pitchFamily="49" charset="-122"/>
              <a:ea typeface="楷体" panose="02010609060101010101" pitchFamily="49" charset="-122"/>
            </a:endParaRPr>
          </a:p>
        </p:txBody>
      </p:sp>
      <p:sp>
        <p:nvSpPr>
          <p:cNvPr id="39" name="TextBox 38"/>
          <p:cNvSpPr txBox="1"/>
          <p:nvPr/>
        </p:nvSpPr>
        <p:spPr>
          <a:xfrm>
            <a:off x="2782888"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fēng</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35843" name="Group 4"/>
          <p:cNvGrpSpPr/>
          <p:nvPr/>
        </p:nvGrpSpPr>
        <p:grpSpPr>
          <a:xfrm>
            <a:off x="6456363" y="1700213"/>
            <a:ext cx="2879725" cy="2879725"/>
            <a:chOff x="1474" y="663"/>
            <a:chExt cx="2948" cy="2835"/>
          </a:xfrm>
        </p:grpSpPr>
        <p:sp>
          <p:nvSpPr>
            <p:cNvPr id="35844"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5845"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5846"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5847"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5848"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35849"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35850"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35851"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35852"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35853"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53" name="TextBox 52"/>
          <p:cNvSpPr txBox="1"/>
          <p:nvPr/>
        </p:nvSpPr>
        <p:spPr>
          <a:xfrm>
            <a:off x="6127750" y="4754563"/>
            <a:ext cx="401955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左下部的“ 土” 最后一笔要变提。</a:t>
            </a:r>
            <a:endParaRPr lang="zh-CN" altLang="en-US" sz="2400" b="1" dirty="0">
              <a:latin typeface="宋体" panose="02010600030101010101" pitchFamily="2" charset="-122"/>
              <a:ea typeface="宋体" panose="02010600030101010101" pitchFamily="2" charset="-122"/>
            </a:endParaRPr>
          </a:p>
        </p:txBody>
      </p:sp>
      <p:sp>
        <p:nvSpPr>
          <p:cNvPr id="54" name="TextBox 53"/>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寸</a:t>
            </a:r>
            <a:endParaRPr lang="zh-CN" altLang="en-US" sz="2000" b="1" dirty="0">
              <a:latin typeface="宋体" panose="02010600030101010101" pitchFamily="2" charset="-122"/>
              <a:ea typeface="宋体" panose="02010600030101010101" pitchFamily="2" charset="-122"/>
            </a:endParaRPr>
          </a:p>
        </p:txBody>
      </p:sp>
      <p:sp>
        <p:nvSpPr>
          <p:cNvPr id="55" name="TextBox 54"/>
          <p:cNvSpPr txBox="1"/>
          <p:nvPr/>
        </p:nvSpPr>
        <p:spPr>
          <a:xfrm>
            <a:off x="2390775" y="4538663"/>
            <a:ext cx="3721100"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一封信 一封厚礼</a:t>
            </a:r>
            <a:endParaRPr lang="zh-CN" altLang="en-US" sz="2400" b="1" dirty="0">
              <a:latin typeface="宋体" panose="02010600030101010101" pitchFamily="2" charset="-122"/>
              <a:ea typeface="宋体" panose="02010600030101010101" pitchFamily="2" charset="-122"/>
            </a:endParaRPr>
          </a:p>
        </p:txBody>
      </p:sp>
      <p:sp>
        <p:nvSpPr>
          <p:cNvPr id="56" name="TextBox 55"/>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她收到了妈妈写来的一封信。</a:t>
            </a:r>
            <a:endParaRPr lang="zh-CN" altLang="en-US" sz="2400" b="1" dirty="0">
              <a:latin typeface="宋体" panose="02010600030101010101" pitchFamily="2" charset="-122"/>
              <a:ea typeface="宋体" panose="02010600030101010101" pitchFamily="2" charset="-122"/>
            </a:endParaRPr>
          </a:p>
        </p:txBody>
      </p:sp>
      <p:sp>
        <p:nvSpPr>
          <p:cNvPr id="57"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F</a:t>
            </a:r>
            <a:endParaRPr lang="en-US" altLang="zh-CN" sz="2000" b="1" dirty="0">
              <a:latin typeface="宋体" panose="02010600030101010101" pitchFamily="2" charset="-122"/>
              <a:ea typeface="宋体" panose="02010600030101010101" pitchFamily="2" charset="-122"/>
            </a:endParaRPr>
          </a:p>
        </p:txBody>
      </p:sp>
      <p:sp>
        <p:nvSpPr>
          <p:cNvPr id="58"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a:solidFill>
                  <a:srgbClr val="0000FF"/>
                </a:solidFill>
                <a:latin typeface="宋体" panose="02010600030101010101" pitchFamily="2" charset="-122"/>
                <a:ea typeface="宋体" panose="02010600030101010101" pitchFamily="2" charset="-122"/>
              </a:rPr>
              <a:t>结构</a:t>
            </a:r>
            <a:r>
              <a:rPr lang="en-US" altLang="zh-CN" sz="2000" b="1">
                <a:solidFill>
                  <a:srgbClr val="0000FF"/>
                </a:solidFill>
                <a:latin typeface="宋体" panose="02010600030101010101" pitchFamily="2" charset="-122"/>
                <a:ea typeface="宋体" panose="02010600030101010101" pitchFamily="2" charset="-122"/>
              </a:rPr>
              <a:t>:</a:t>
            </a:r>
            <a:r>
              <a:rPr lang="zh-CN" altLang="en-US" sz="2000" b="1">
                <a:latin typeface="宋体" panose="02010600030101010101" pitchFamily="2" charset="-122"/>
                <a:ea typeface="宋体" panose="02010600030101010101" pitchFamily="2" charset="-122"/>
              </a:rPr>
              <a:t>左右</a:t>
            </a:r>
            <a:endParaRPr lang="zh-CN" altLang="en-US" sz="2000" b="1">
              <a:latin typeface="宋体" panose="02010600030101010101" pitchFamily="2" charset="-122"/>
              <a:ea typeface="宋体" panose="02010600030101010101" pitchFamily="2" charset="-122"/>
            </a:endParaRPr>
          </a:p>
        </p:txBody>
      </p:sp>
      <p:sp>
        <p:nvSpPr>
          <p:cNvPr id="35860" name="Rectangle 25"/>
          <p:cNvSpPr/>
          <p:nvPr/>
        </p:nvSpPr>
        <p:spPr>
          <a:xfrm>
            <a:off x="4943475" y="2219325"/>
            <a:ext cx="31750" cy="153670"/>
          </a:xfrm>
          <a:prstGeom prst="rect">
            <a:avLst/>
          </a:prstGeom>
          <a:noFill/>
          <a:ln w="9525">
            <a:noFill/>
          </a:ln>
        </p:spPr>
        <p:txBody>
          <a:bodyPr wrap="none" lIns="0" tIns="0" rIns="0" bIns="0" anchor="t">
            <a:spAutoFit/>
          </a:bodyPr>
          <a:p>
            <a:pPr algn="just"/>
            <a:r>
              <a:rPr lang="en-US" altLang="zh-CN" sz="10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35861" name="Rectangle 31"/>
          <p:cNvSpPr/>
          <p:nvPr/>
        </p:nvSpPr>
        <p:spPr>
          <a:xfrm>
            <a:off x="4943475" y="2297113"/>
            <a:ext cx="31750" cy="153670"/>
          </a:xfrm>
          <a:prstGeom prst="rect">
            <a:avLst/>
          </a:prstGeom>
          <a:noFill/>
          <a:ln w="9525">
            <a:noFill/>
          </a:ln>
        </p:spPr>
        <p:txBody>
          <a:bodyPr wrap="none" lIns="0" tIns="0" rIns="0" bIns="0" anchor="t">
            <a:spAutoFit/>
          </a:bodyPr>
          <a:p>
            <a:pPr algn="just"/>
            <a:r>
              <a:rPr lang="en-US" altLang="zh-CN" sz="10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38" name="Freeform 53"/>
          <p:cNvSpPr/>
          <p:nvPr/>
        </p:nvSpPr>
        <p:spPr>
          <a:xfrm>
            <a:off x="7137400" y="2560638"/>
            <a:ext cx="746125" cy="236537"/>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41" h="297">
                <a:moveTo>
                  <a:pt x="102" y="288"/>
                </a:moveTo>
                <a:lnTo>
                  <a:pt x="85" y="282"/>
                </a:lnTo>
                <a:lnTo>
                  <a:pt x="69" y="276"/>
                </a:lnTo>
                <a:lnTo>
                  <a:pt x="54" y="269"/>
                </a:lnTo>
                <a:lnTo>
                  <a:pt x="41" y="261"/>
                </a:lnTo>
                <a:lnTo>
                  <a:pt x="29" y="253"/>
                </a:lnTo>
                <a:lnTo>
                  <a:pt x="25" y="249"/>
                </a:lnTo>
                <a:lnTo>
                  <a:pt x="21" y="244"/>
                </a:lnTo>
                <a:lnTo>
                  <a:pt x="16" y="240"/>
                </a:lnTo>
                <a:lnTo>
                  <a:pt x="14" y="234"/>
                </a:lnTo>
                <a:lnTo>
                  <a:pt x="10" y="230"/>
                </a:lnTo>
                <a:lnTo>
                  <a:pt x="8" y="226"/>
                </a:lnTo>
                <a:lnTo>
                  <a:pt x="4" y="217"/>
                </a:lnTo>
                <a:lnTo>
                  <a:pt x="0" y="209"/>
                </a:lnTo>
                <a:lnTo>
                  <a:pt x="0" y="201"/>
                </a:lnTo>
                <a:lnTo>
                  <a:pt x="0" y="196"/>
                </a:lnTo>
                <a:lnTo>
                  <a:pt x="2" y="190"/>
                </a:lnTo>
                <a:lnTo>
                  <a:pt x="4" y="188"/>
                </a:lnTo>
                <a:lnTo>
                  <a:pt x="6" y="184"/>
                </a:lnTo>
                <a:lnTo>
                  <a:pt x="8" y="182"/>
                </a:lnTo>
                <a:lnTo>
                  <a:pt x="12" y="180"/>
                </a:lnTo>
                <a:lnTo>
                  <a:pt x="16" y="178"/>
                </a:lnTo>
                <a:lnTo>
                  <a:pt x="19" y="175"/>
                </a:lnTo>
                <a:lnTo>
                  <a:pt x="21" y="175"/>
                </a:lnTo>
                <a:lnTo>
                  <a:pt x="23" y="175"/>
                </a:lnTo>
                <a:lnTo>
                  <a:pt x="25" y="175"/>
                </a:lnTo>
                <a:lnTo>
                  <a:pt x="29" y="175"/>
                </a:lnTo>
                <a:lnTo>
                  <a:pt x="35" y="173"/>
                </a:lnTo>
                <a:lnTo>
                  <a:pt x="39" y="173"/>
                </a:lnTo>
                <a:lnTo>
                  <a:pt x="46" y="171"/>
                </a:lnTo>
                <a:lnTo>
                  <a:pt x="52" y="171"/>
                </a:lnTo>
                <a:lnTo>
                  <a:pt x="60" y="169"/>
                </a:lnTo>
                <a:lnTo>
                  <a:pt x="67" y="167"/>
                </a:lnTo>
                <a:lnTo>
                  <a:pt x="77" y="167"/>
                </a:lnTo>
                <a:lnTo>
                  <a:pt x="87" y="165"/>
                </a:lnTo>
                <a:lnTo>
                  <a:pt x="96" y="163"/>
                </a:lnTo>
                <a:lnTo>
                  <a:pt x="108" y="159"/>
                </a:lnTo>
                <a:lnTo>
                  <a:pt x="121" y="157"/>
                </a:lnTo>
                <a:lnTo>
                  <a:pt x="133" y="155"/>
                </a:lnTo>
                <a:lnTo>
                  <a:pt x="146" y="152"/>
                </a:lnTo>
                <a:lnTo>
                  <a:pt x="159" y="150"/>
                </a:lnTo>
                <a:lnTo>
                  <a:pt x="175" y="146"/>
                </a:lnTo>
                <a:lnTo>
                  <a:pt x="190" y="144"/>
                </a:lnTo>
                <a:lnTo>
                  <a:pt x="207" y="140"/>
                </a:lnTo>
                <a:lnTo>
                  <a:pt x="225" y="136"/>
                </a:lnTo>
                <a:lnTo>
                  <a:pt x="242" y="132"/>
                </a:lnTo>
                <a:lnTo>
                  <a:pt x="259" y="129"/>
                </a:lnTo>
                <a:lnTo>
                  <a:pt x="278" y="123"/>
                </a:lnTo>
                <a:lnTo>
                  <a:pt x="300" y="119"/>
                </a:lnTo>
                <a:lnTo>
                  <a:pt x="319" y="115"/>
                </a:lnTo>
                <a:lnTo>
                  <a:pt x="340" y="109"/>
                </a:lnTo>
                <a:lnTo>
                  <a:pt x="363" y="104"/>
                </a:lnTo>
                <a:lnTo>
                  <a:pt x="386" y="100"/>
                </a:lnTo>
                <a:lnTo>
                  <a:pt x="409" y="94"/>
                </a:lnTo>
                <a:lnTo>
                  <a:pt x="432" y="88"/>
                </a:lnTo>
                <a:lnTo>
                  <a:pt x="455" y="81"/>
                </a:lnTo>
                <a:lnTo>
                  <a:pt x="478" y="77"/>
                </a:lnTo>
                <a:lnTo>
                  <a:pt x="499" y="71"/>
                </a:lnTo>
                <a:lnTo>
                  <a:pt x="520" y="65"/>
                </a:lnTo>
                <a:lnTo>
                  <a:pt x="541" y="59"/>
                </a:lnTo>
                <a:lnTo>
                  <a:pt x="561" y="56"/>
                </a:lnTo>
                <a:lnTo>
                  <a:pt x="580" y="52"/>
                </a:lnTo>
                <a:lnTo>
                  <a:pt x="599" y="46"/>
                </a:lnTo>
                <a:lnTo>
                  <a:pt x="616" y="42"/>
                </a:lnTo>
                <a:lnTo>
                  <a:pt x="634" y="38"/>
                </a:lnTo>
                <a:lnTo>
                  <a:pt x="649" y="35"/>
                </a:lnTo>
                <a:lnTo>
                  <a:pt x="666" y="31"/>
                </a:lnTo>
                <a:lnTo>
                  <a:pt x="680" y="29"/>
                </a:lnTo>
                <a:lnTo>
                  <a:pt x="695" y="25"/>
                </a:lnTo>
                <a:lnTo>
                  <a:pt x="708" y="23"/>
                </a:lnTo>
                <a:lnTo>
                  <a:pt x="722" y="19"/>
                </a:lnTo>
                <a:lnTo>
                  <a:pt x="733" y="17"/>
                </a:lnTo>
                <a:lnTo>
                  <a:pt x="745" y="15"/>
                </a:lnTo>
                <a:lnTo>
                  <a:pt x="756" y="13"/>
                </a:lnTo>
                <a:lnTo>
                  <a:pt x="768" y="10"/>
                </a:lnTo>
                <a:lnTo>
                  <a:pt x="777" y="10"/>
                </a:lnTo>
                <a:lnTo>
                  <a:pt x="785" y="8"/>
                </a:lnTo>
                <a:lnTo>
                  <a:pt x="793" y="6"/>
                </a:lnTo>
                <a:lnTo>
                  <a:pt x="801" y="4"/>
                </a:lnTo>
                <a:lnTo>
                  <a:pt x="808" y="4"/>
                </a:lnTo>
                <a:lnTo>
                  <a:pt x="814" y="2"/>
                </a:lnTo>
                <a:lnTo>
                  <a:pt x="820" y="2"/>
                </a:lnTo>
                <a:lnTo>
                  <a:pt x="824" y="0"/>
                </a:lnTo>
                <a:lnTo>
                  <a:pt x="827" y="0"/>
                </a:lnTo>
                <a:lnTo>
                  <a:pt x="831" y="0"/>
                </a:lnTo>
                <a:lnTo>
                  <a:pt x="833" y="0"/>
                </a:lnTo>
                <a:lnTo>
                  <a:pt x="835" y="0"/>
                </a:lnTo>
                <a:lnTo>
                  <a:pt x="839" y="0"/>
                </a:lnTo>
                <a:lnTo>
                  <a:pt x="843" y="0"/>
                </a:lnTo>
                <a:lnTo>
                  <a:pt x="848" y="0"/>
                </a:lnTo>
                <a:lnTo>
                  <a:pt x="854" y="2"/>
                </a:lnTo>
                <a:lnTo>
                  <a:pt x="862" y="2"/>
                </a:lnTo>
                <a:lnTo>
                  <a:pt x="872" y="6"/>
                </a:lnTo>
                <a:lnTo>
                  <a:pt x="875" y="6"/>
                </a:lnTo>
                <a:lnTo>
                  <a:pt x="881" y="8"/>
                </a:lnTo>
                <a:lnTo>
                  <a:pt x="887" y="10"/>
                </a:lnTo>
                <a:lnTo>
                  <a:pt x="893" y="13"/>
                </a:lnTo>
                <a:lnTo>
                  <a:pt x="900" y="15"/>
                </a:lnTo>
                <a:lnTo>
                  <a:pt x="906" y="17"/>
                </a:lnTo>
                <a:lnTo>
                  <a:pt x="910" y="19"/>
                </a:lnTo>
                <a:lnTo>
                  <a:pt x="916" y="21"/>
                </a:lnTo>
                <a:lnTo>
                  <a:pt x="919" y="25"/>
                </a:lnTo>
                <a:lnTo>
                  <a:pt x="923" y="27"/>
                </a:lnTo>
                <a:lnTo>
                  <a:pt x="931" y="31"/>
                </a:lnTo>
                <a:lnTo>
                  <a:pt x="935" y="36"/>
                </a:lnTo>
                <a:lnTo>
                  <a:pt x="939" y="40"/>
                </a:lnTo>
                <a:lnTo>
                  <a:pt x="941" y="46"/>
                </a:lnTo>
                <a:lnTo>
                  <a:pt x="941" y="50"/>
                </a:lnTo>
                <a:lnTo>
                  <a:pt x="941" y="54"/>
                </a:lnTo>
                <a:lnTo>
                  <a:pt x="939" y="59"/>
                </a:lnTo>
                <a:lnTo>
                  <a:pt x="937" y="65"/>
                </a:lnTo>
                <a:lnTo>
                  <a:pt x="933" y="71"/>
                </a:lnTo>
                <a:lnTo>
                  <a:pt x="929" y="77"/>
                </a:lnTo>
                <a:lnTo>
                  <a:pt x="925" y="82"/>
                </a:lnTo>
                <a:lnTo>
                  <a:pt x="921" y="92"/>
                </a:lnTo>
                <a:lnTo>
                  <a:pt x="918" y="100"/>
                </a:lnTo>
                <a:lnTo>
                  <a:pt x="914" y="104"/>
                </a:lnTo>
                <a:lnTo>
                  <a:pt x="912" y="105"/>
                </a:lnTo>
                <a:lnTo>
                  <a:pt x="908" y="107"/>
                </a:lnTo>
                <a:lnTo>
                  <a:pt x="904" y="109"/>
                </a:lnTo>
                <a:lnTo>
                  <a:pt x="898" y="113"/>
                </a:lnTo>
                <a:lnTo>
                  <a:pt x="895" y="115"/>
                </a:lnTo>
                <a:lnTo>
                  <a:pt x="889" y="119"/>
                </a:lnTo>
                <a:lnTo>
                  <a:pt x="881" y="121"/>
                </a:lnTo>
                <a:lnTo>
                  <a:pt x="875" y="125"/>
                </a:lnTo>
                <a:lnTo>
                  <a:pt x="868" y="127"/>
                </a:lnTo>
                <a:lnTo>
                  <a:pt x="860" y="130"/>
                </a:lnTo>
                <a:lnTo>
                  <a:pt x="850" y="132"/>
                </a:lnTo>
                <a:lnTo>
                  <a:pt x="843" y="136"/>
                </a:lnTo>
                <a:lnTo>
                  <a:pt x="833" y="138"/>
                </a:lnTo>
                <a:lnTo>
                  <a:pt x="824" y="142"/>
                </a:lnTo>
                <a:lnTo>
                  <a:pt x="812" y="146"/>
                </a:lnTo>
                <a:lnTo>
                  <a:pt x="801" y="148"/>
                </a:lnTo>
                <a:lnTo>
                  <a:pt x="789" y="152"/>
                </a:lnTo>
                <a:lnTo>
                  <a:pt x="777" y="155"/>
                </a:lnTo>
                <a:lnTo>
                  <a:pt x="764" y="159"/>
                </a:lnTo>
                <a:lnTo>
                  <a:pt x="753" y="161"/>
                </a:lnTo>
                <a:lnTo>
                  <a:pt x="737" y="165"/>
                </a:lnTo>
                <a:lnTo>
                  <a:pt x="724" y="169"/>
                </a:lnTo>
                <a:lnTo>
                  <a:pt x="708" y="173"/>
                </a:lnTo>
                <a:lnTo>
                  <a:pt x="695" y="176"/>
                </a:lnTo>
                <a:lnTo>
                  <a:pt x="678" y="178"/>
                </a:lnTo>
                <a:lnTo>
                  <a:pt x="662" y="182"/>
                </a:lnTo>
                <a:lnTo>
                  <a:pt x="645" y="186"/>
                </a:lnTo>
                <a:lnTo>
                  <a:pt x="628" y="190"/>
                </a:lnTo>
                <a:lnTo>
                  <a:pt x="611" y="194"/>
                </a:lnTo>
                <a:lnTo>
                  <a:pt x="593" y="198"/>
                </a:lnTo>
                <a:lnTo>
                  <a:pt x="574" y="201"/>
                </a:lnTo>
                <a:lnTo>
                  <a:pt x="555" y="205"/>
                </a:lnTo>
                <a:lnTo>
                  <a:pt x="538" y="209"/>
                </a:lnTo>
                <a:lnTo>
                  <a:pt x="520" y="215"/>
                </a:lnTo>
                <a:lnTo>
                  <a:pt x="503" y="219"/>
                </a:lnTo>
                <a:lnTo>
                  <a:pt x="486" y="223"/>
                </a:lnTo>
                <a:lnTo>
                  <a:pt x="470" y="226"/>
                </a:lnTo>
                <a:lnTo>
                  <a:pt x="455" y="230"/>
                </a:lnTo>
                <a:lnTo>
                  <a:pt x="440" y="234"/>
                </a:lnTo>
                <a:lnTo>
                  <a:pt x="424" y="238"/>
                </a:lnTo>
                <a:lnTo>
                  <a:pt x="411" y="242"/>
                </a:lnTo>
                <a:lnTo>
                  <a:pt x="396" y="244"/>
                </a:lnTo>
                <a:lnTo>
                  <a:pt x="384" y="247"/>
                </a:lnTo>
                <a:lnTo>
                  <a:pt x="371" y="249"/>
                </a:lnTo>
                <a:lnTo>
                  <a:pt x="359" y="253"/>
                </a:lnTo>
                <a:lnTo>
                  <a:pt x="346" y="255"/>
                </a:lnTo>
                <a:lnTo>
                  <a:pt x="336" y="259"/>
                </a:lnTo>
                <a:lnTo>
                  <a:pt x="325" y="261"/>
                </a:lnTo>
                <a:lnTo>
                  <a:pt x="313" y="263"/>
                </a:lnTo>
                <a:lnTo>
                  <a:pt x="303" y="267"/>
                </a:lnTo>
                <a:lnTo>
                  <a:pt x="294" y="269"/>
                </a:lnTo>
                <a:lnTo>
                  <a:pt x="286" y="271"/>
                </a:lnTo>
                <a:lnTo>
                  <a:pt x="277" y="272"/>
                </a:lnTo>
                <a:lnTo>
                  <a:pt x="269" y="274"/>
                </a:lnTo>
                <a:lnTo>
                  <a:pt x="261" y="276"/>
                </a:lnTo>
                <a:lnTo>
                  <a:pt x="255" y="278"/>
                </a:lnTo>
                <a:lnTo>
                  <a:pt x="248" y="280"/>
                </a:lnTo>
                <a:lnTo>
                  <a:pt x="242" y="282"/>
                </a:lnTo>
                <a:lnTo>
                  <a:pt x="236" y="282"/>
                </a:lnTo>
                <a:lnTo>
                  <a:pt x="232" y="284"/>
                </a:lnTo>
                <a:lnTo>
                  <a:pt x="227" y="286"/>
                </a:lnTo>
                <a:lnTo>
                  <a:pt x="223" y="286"/>
                </a:lnTo>
                <a:lnTo>
                  <a:pt x="221" y="288"/>
                </a:lnTo>
                <a:lnTo>
                  <a:pt x="207" y="292"/>
                </a:lnTo>
                <a:lnTo>
                  <a:pt x="194" y="295"/>
                </a:lnTo>
                <a:lnTo>
                  <a:pt x="179" y="297"/>
                </a:lnTo>
                <a:lnTo>
                  <a:pt x="165" y="297"/>
                </a:lnTo>
                <a:lnTo>
                  <a:pt x="150" y="297"/>
                </a:lnTo>
                <a:lnTo>
                  <a:pt x="135" y="295"/>
                </a:lnTo>
                <a:lnTo>
                  <a:pt x="119" y="292"/>
                </a:lnTo>
                <a:lnTo>
                  <a:pt x="102" y="288"/>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0" name="Freeform 54"/>
          <p:cNvSpPr/>
          <p:nvPr/>
        </p:nvSpPr>
        <p:spPr>
          <a:xfrm>
            <a:off x="6769100" y="2906713"/>
            <a:ext cx="1162050" cy="341312"/>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64" h="429">
                <a:moveTo>
                  <a:pt x="825" y="128"/>
                </a:moveTo>
                <a:lnTo>
                  <a:pt x="860" y="118"/>
                </a:lnTo>
                <a:lnTo>
                  <a:pt x="892" y="111"/>
                </a:lnTo>
                <a:lnTo>
                  <a:pt x="923" y="103"/>
                </a:lnTo>
                <a:lnTo>
                  <a:pt x="956" y="95"/>
                </a:lnTo>
                <a:lnTo>
                  <a:pt x="984" y="90"/>
                </a:lnTo>
                <a:lnTo>
                  <a:pt x="1013" y="82"/>
                </a:lnTo>
                <a:lnTo>
                  <a:pt x="1040" y="74"/>
                </a:lnTo>
                <a:lnTo>
                  <a:pt x="1067" y="69"/>
                </a:lnTo>
                <a:lnTo>
                  <a:pt x="1094" y="63"/>
                </a:lnTo>
                <a:lnTo>
                  <a:pt x="1117" y="57"/>
                </a:lnTo>
                <a:lnTo>
                  <a:pt x="1142" y="51"/>
                </a:lnTo>
                <a:lnTo>
                  <a:pt x="1165" y="46"/>
                </a:lnTo>
                <a:lnTo>
                  <a:pt x="1186" y="40"/>
                </a:lnTo>
                <a:lnTo>
                  <a:pt x="1207" y="36"/>
                </a:lnTo>
                <a:lnTo>
                  <a:pt x="1226" y="30"/>
                </a:lnTo>
                <a:lnTo>
                  <a:pt x="1245" y="26"/>
                </a:lnTo>
                <a:lnTo>
                  <a:pt x="1263" y="23"/>
                </a:lnTo>
                <a:lnTo>
                  <a:pt x="1280" y="19"/>
                </a:lnTo>
                <a:lnTo>
                  <a:pt x="1295" y="17"/>
                </a:lnTo>
                <a:lnTo>
                  <a:pt x="1311" y="13"/>
                </a:lnTo>
                <a:lnTo>
                  <a:pt x="1324" y="11"/>
                </a:lnTo>
                <a:lnTo>
                  <a:pt x="1337" y="7"/>
                </a:lnTo>
                <a:lnTo>
                  <a:pt x="1349" y="5"/>
                </a:lnTo>
                <a:lnTo>
                  <a:pt x="1360" y="3"/>
                </a:lnTo>
                <a:lnTo>
                  <a:pt x="1370" y="3"/>
                </a:lnTo>
                <a:lnTo>
                  <a:pt x="1380" y="1"/>
                </a:lnTo>
                <a:lnTo>
                  <a:pt x="1387" y="1"/>
                </a:lnTo>
                <a:lnTo>
                  <a:pt x="1395" y="0"/>
                </a:lnTo>
                <a:lnTo>
                  <a:pt x="1403" y="0"/>
                </a:lnTo>
                <a:lnTo>
                  <a:pt x="1408" y="1"/>
                </a:lnTo>
                <a:lnTo>
                  <a:pt x="1412" y="1"/>
                </a:lnTo>
                <a:lnTo>
                  <a:pt x="1416" y="3"/>
                </a:lnTo>
                <a:lnTo>
                  <a:pt x="1422" y="5"/>
                </a:lnTo>
                <a:lnTo>
                  <a:pt x="1428" y="7"/>
                </a:lnTo>
                <a:lnTo>
                  <a:pt x="1433" y="9"/>
                </a:lnTo>
                <a:lnTo>
                  <a:pt x="1439" y="13"/>
                </a:lnTo>
                <a:lnTo>
                  <a:pt x="1443" y="15"/>
                </a:lnTo>
                <a:lnTo>
                  <a:pt x="1447" y="17"/>
                </a:lnTo>
                <a:lnTo>
                  <a:pt x="1453" y="21"/>
                </a:lnTo>
                <a:lnTo>
                  <a:pt x="1458" y="26"/>
                </a:lnTo>
                <a:lnTo>
                  <a:pt x="1462" y="30"/>
                </a:lnTo>
                <a:lnTo>
                  <a:pt x="1462" y="36"/>
                </a:lnTo>
                <a:lnTo>
                  <a:pt x="1464" y="40"/>
                </a:lnTo>
                <a:lnTo>
                  <a:pt x="1464" y="42"/>
                </a:lnTo>
                <a:lnTo>
                  <a:pt x="1462" y="42"/>
                </a:lnTo>
                <a:lnTo>
                  <a:pt x="1462" y="44"/>
                </a:lnTo>
                <a:lnTo>
                  <a:pt x="1460" y="46"/>
                </a:lnTo>
                <a:lnTo>
                  <a:pt x="1455" y="49"/>
                </a:lnTo>
                <a:lnTo>
                  <a:pt x="1449" y="51"/>
                </a:lnTo>
                <a:lnTo>
                  <a:pt x="1439" y="55"/>
                </a:lnTo>
                <a:lnTo>
                  <a:pt x="1430" y="61"/>
                </a:lnTo>
                <a:lnTo>
                  <a:pt x="1416" y="65"/>
                </a:lnTo>
                <a:lnTo>
                  <a:pt x="1403" y="71"/>
                </a:lnTo>
                <a:lnTo>
                  <a:pt x="1387" y="76"/>
                </a:lnTo>
                <a:lnTo>
                  <a:pt x="1370" y="84"/>
                </a:lnTo>
                <a:lnTo>
                  <a:pt x="1349" y="92"/>
                </a:lnTo>
                <a:lnTo>
                  <a:pt x="1328" y="99"/>
                </a:lnTo>
                <a:lnTo>
                  <a:pt x="1307" y="109"/>
                </a:lnTo>
                <a:lnTo>
                  <a:pt x="1282" y="118"/>
                </a:lnTo>
                <a:lnTo>
                  <a:pt x="1255" y="128"/>
                </a:lnTo>
                <a:lnTo>
                  <a:pt x="1228" y="140"/>
                </a:lnTo>
                <a:lnTo>
                  <a:pt x="1197" y="151"/>
                </a:lnTo>
                <a:lnTo>
                  <a:pt x="1167" y="165"/>
                </a:lnTo>
                <a:lnTo>
                  <a:pt x="1136" y="176"/>
                </a:lnTo>
                <a:lnTo>
                  <a:pt x="1103" y="188"/>
                </a:lnTo>
                <a:lnTo>
                  <a:pt x="1069" y="199"/>
                </a:lnTo>
                <a:lnTo>
                  <a:pt x="1034" y="211"/>
                </a:lnTo>
                <a:lnTo>
                  <a:pt x="998" y="222"/>
                </a:lnTo>
                <a:lnTo>
                  <a:pt x="961" y="234"/>
                </a:lnTo>
                <a:lnTo>
                  <a:pt x="923" y="245"/>
                </a:lnTo>
                <a:lnTo>
                  <a:pt x="885" y="257"/>
                </a:lnTo>
                <a:lnTo>
                  <a:pt x="844" y="270"/>
                </a:lnTo>
                <a:lnTo>
                  <a:pt x="802" y="282"/>
                </a:lnTo>
                <a:lnTo>
                  <a:pt x="760" y="293"/>
                </a:lnTo>
                <a:lnTo>
                  <a:pt x="716" y="305"/>
                </a:lnTo>
                <a:lnTo>
                  <a:pt x="671" y="316"/>
                </a:lnTo>
                <a:lnTo>
                  <a:pt x="625" y="328"/>
                </a:lnTo>
                <a:lnTo>
                  <a:pt x="602" y="333"/>
                </a:lnTo>
                <a:lnTo>
                  <a:pt x="579" y="339"/>
                </a:lnTo>
                <a:lnTo>
                  <a:pt x="558" y="345"/>
                </a:lnTo>
                <a:lnTo>
                  <a:pt x="537" y="351"/>
                </a:lnTo>
                <a:lnTo>
                  <a:pt x="516" y="356"/>
                </a:lnTo>
                <a:lnTo>
                  <a:pt x="497" y="362"/>
                </a:lnTo>
                <a:lnTo>
                  <a:pt x="478" y="366"/>
                </a:lnTo>
                <a:lnTo>
                  <a:pt x="458" y="372"/>
                </a:lnTo>
                <a:lnTo>
                  <a:pt x="441" y="376"/>
                </a:lnTo>
                <a:lnTo>
                  <a:pt x="424" y="379"/>
                </a:lnTo>
                <a:lnTo>
                  <a:pt x="407" y="383"/>
                </a:lnTo>
                <a:lnTo>
                  <a:pt x="391" y="389"/>
                </a:lnTo>
                <a:lnTo>
                  <a:pt x="376" y="393"/>
                </a:lnTo>
                <a:lnTo>
                  <a:pt x="361" y="395"/>
                </a:lnTo>
                <a:lnTo>
                  <a:pt x="345" y="399"/>
                </a:lnTo>
                <a:lnTo>
                  <a:pt x="332" y="402"/>
                </a:lnTo>
                <a:lnTo>
                  <a:pt x="320" y="406"/>
                </a:lnTo>
                <a:lnTo>
                  <a:pt x="307" y="408"/>
                </a:lnTo>
                <a:lnTo>
                  <a:pt x="295" y="412"/>
                </a:lnTo>
                <a:lnTo>
                  <a:pt x="284" y="414"/>
                </a:lnTo>
                <a:lnTo>
                  <a:pt x="274" y="416"/>
                </a:lnTo>
                <a:lnTo>
                  <a:pt x="265" y="418"/>
                </a:lnTo>
                <a:lnTo>
                  <a:pt x="255" y="420"/>
                </a:lnTo>
                <a:lnTo>
                  <a:pt x="245" y="422"/>
                </a:lnTo>
                <a:lnTo>
                  <a:pt x="238" y="424"/>
                </a:lnTo>
                <a:lnTo>
                  <a:pt x="230" y="426"/>
                </a:lnTo>
                <a:lnTo>
                  <a:pt x="224" y="426"/>
                </a:lnTo>
                <a:lnTo>
                  <a:pt x="219" y="427"/>
                </a:lnTo>
                <a:lnTo>
                  <a:pt x="213" y="427"/>
                </a:lnTo>
                <a:lnTo>
                  <a:pt x="207" y="427"/>
                </a:lnTo>
                <a:lnTo>
                  <a:pt x="203" y="427"/>
                </a:lnTo>
                <a:lnTo>
                  <a:pt x="199" y="429"/>
                </a:lnTo>
                <a:lnTo>
                  <a:pt x="194" y="427"/>
                </a:lnTo>
                <a:lnTo>
                  <a:pt x="186" y="427"/>
                </a:lnTo>
                <a:lnTo>
                  <a:pt x="178" y="426"/>
                </a:lnTo>
                <a:lnTo>
                  <a:pt x="171" y="424"/>
                </a:lnTo>
                <a:lnTo>
                  <a:pt x="163" y="422"/>
                </a:lnTo>
                <a:lnTo>
                  <a:pt x="155" y="418"/>
                </a:lnTo>
                <a:lnTo>
                  <a:pt x="140" y="412"/>
                </a:lnTo>
                <a:lnTo>
                  <a:pt x="123" y="402"/>
                </a:lnTo>
                <a:lnTo>
                  <a:pt x="105" y="391"/>
                </a:lnTo>
                <a:lnTo>
                  <a:pt x="88" y="379"/>
                </a:lnTo>
                <a:lnTo>
                  <a:pt x="71" y="366"/>
                </a:lnTo>
                <a:lnTo>
                  <a:pt x="61" y="358"/>
                </a:lnTo>
                <a:lnTo>
                  <a:pt x="53" y="353"/>
                </a:lnTo>
                <a:lnTo>
                  <a:pt x="46" y="345"/>
                </a:lnTo>
                <a:lnTo>
                  <a:pt x="38" y="337"/>
                </a:lnTo>
                <a:lnTo>
                  <a:pt x="32" y="331"/>
                </a:lnTo>
                <a:lnTo>
                  <a:pt x="27" y="326"/>
                </a:lnTo>
                <a:lnTo>
                  <a:pt x="21" y="318"/>
                </a:lnTo>
                <a:lnTo>
                  <a:pt x="17" y="312"/>
                </a:lnTo>
                <a:lnTo>
                  <a:pt x="13" y="307"/>
                </a:lnTo>
                <a:lnTo>
                  <a:pt x="9" y="301"/>
                </a:lnTo>
                <a:lnTo>
                  <a:pt x="6" y="297"/>
                </a:lnTo>
                <a:lnTo>
                  <a:pt x="4" y="291"/>
                </a:lnTo>
                <a:lnTo>
                  <a:pt x="2" y="287"/>
                </a:lnTo>
                <a:lnTo>
                  <a:pt x="0" y="284"/>
                </a:lnTo>
                <a:lnTo>
                  <a:pt x="0" y="282"/>
                </a:lnTo>
                <a:lnTo>
                  <a:pt x="0" y="278"/>
                </a:lnTo>
                <a:lnTo>
                  <a:pt x="0" y="276"/>
                </a:lnTo>
                <a:lnTo>
                  <a:pt x="0" y="274"/>
                </a:lnTo>
                <a:lnTo>
                  <a:pt x="2" y="272"/>
                </a:lnTo>
                <a:lnTo>
                  <a:pt x="6" y="268"/>
                </a:lnTo>
                <a:lnTo>
                  <a:pt x="9" y="266"/>
                </a:lnTo>
                <a:lnTo>
                  <a:pt x="13" y="264"/>
                </a:lnTo>
                <a:lnTo>
                  <a:pt x="19" y="262"/>
                </a:lnTo>
                <a:lnTo>
                  <a:pt x="25" y="260"/>
                </a:lnTo>
                <a:lnTo>
                  <a:pt x="32" y="259"/>
                </a:lnTo>
                <a:lnTo>
                  <a:pt x="40" y="259"/>
                </a:lnTo>
                <a:lnTo>
                  <a:pt x="50" y="257"/>
                </a:lnTo>
                <a:lnTo>
                  <a:pt x="59" y="255"/>
                </a:lnTo>
                <a:lnTo>
                  <a:pt x="69" y="255"/>
                </a:lnTo>
                <a:lnTo>
                  <a:pt x="80" y="255"/>
                </a:lnTo>
                <a:lnTo>
                  <a:pt x="92" y="253"/>
                </a:lnTo>
                <a:lnTo>
                  <a:pt x="105" y="253"/>
                </a:lnTo>
                <a:lnTo>
                  <a:pt x="126" y="253"/>
                </a:lnTo>
                <a:lnTo>
                  <a:pt x="148" y="253"/>
                </a:lnTo>
                <a:lnTo>
                  <a:pt x="167" y="253"/>
                </a:lnTo>
                <a:lnTo>
                  <a:pt x="184" y="253"/>
                </a:lnTo>
                <a:lnTo>
                  <a:pt x="201" y="253"/>
                </a:lnTo>
                <a:lnTo>
                  <a:pt x="219" y="253"/>
                </a:lnTo>
                <a:lnTo>
                  <a:pt x="234" y="253"/>
                </a:lnTo>
                <a:lnTo>
                  <a:pt x="247" y="253"/>
                </a:lnTo>
                <a:lnTo>
                  <a:pt x="249" y="253"/>
                </a:lnTo>
                <a:lnTo>
                  <a:pt x="253" y="253"/>
                </a:lnTo>
                <a:lnTo>
                  <a:pt x="259" y="253"/>
                </a:lnTo>
                <a:lnTo>
                  <a:pt x="263" y="251"/>
                </a:lnTo>
                <a:lnTo>
                  <a:pt x="270" y="251"/>
                </a:lnTo>
                <a:lnTo>
                  <a:pt x="278" y="249"/>
                </a:lnTo>
                <a:lnTo>
                  <a:pt x="286" y="247"/>
                </a:lnTo>
                <a:lnTo>
                  <a:pt x="295" y="247"/>
                </a:lnTo>
                <a:lnTo>
                  <a:pt x="307" y="245"/>
                </a:lnTo>
                <a:lnTo>
                  <a:pt x="318" y="241"/>
                </a:lnTo>
                <a:lnTo>
                  <a:pt x="330" y="239"/>
                </a:lnTo>
                <a:lnTo>
                  <a:pt x="343" y="237"/>
                </a:lnTo>
                <a:lnTo>
                  <a:pt x="359" y="234"/>
                </a:lnTo>
                <a:lnTo>
                  <a:pt x="374" y="232"/>
                </a:lnTo>
                <a:lnTo>
                  <a:pt x="391" y="228"/>
                </a:lnTo>
                <a:lnTo>
                  <a:pt x="409" y="224"/>
                </a:lnTo>
                <a:lnTo>
                  <a:pt x="426" y="220"/>
                </a:lnTo>
                <a:lnTo>
                  <a:pt x="445" y="216"/>
                </a:lnTo>
                <a:lnTo>
                  <a:pt x="466" y="213"/>
                </a:lnTo>
                <a:lnTo>
                  <a:pt x="487" y="207"/>
                </a:lnTo>
                <a:lnTo>
                  <a:pt x="510" y="201"/>
                </a:lnTo>
                <a:lnTo>
                  <a:pt x="533" y="197"/>
                </a:lnTo>
                <a:lnTo>
                  <a:pt x="558" y="191"/>
                </a:lnTo>
                <a:lnTo>
                  <a:pt x="585" y="186"/>
                </a:lnTo>
                <a:lnTo>
                  <a:pt x="610" y="180"/>
                </a:lnTo>
                <a:lnTo>
                  <a:pt x="639" y="172"/>
                </a:lnTo>
                <a:lnTo>
                  <a:pt x="668" y="166"/>
                </a:lnTo>
                <a:lnTo>
                  <a:pt x="696" y="159"/>
                </a:lnTo>
                <a:lnTo>
                  <a:pt x="727" y="151"/>
                </a:lnTo>
                <a:lnTo>
                  <a:pt x="760" y="143"/>
                </a:lnTo>
                <a:lnTo>
                  <a:pt x="792" y="136"/>
                </a:lnTo>
                <a:lnTo>
                  <a:pt x="825" y="128"/>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1" name="Freeform 55"/>
          <p:cNvSpPr/>
          <p:nvPr/>
        </p:nvSpPr>
        <p:spPr>
          <a:xfrm>
            <a:off x="7146925" y="3284538"/>
            <a:ext cx="661988" cy="2317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35" h="292">
                <a:moveTo>
                  <a:pt x="30" y="256"/>
                </a:moveTo>
                <a:lnTo>
                  <a:pt x="25" y="248"/>
                </a:lnTo>
                <a:lnTo>
                  <a:pt x="19" y="242"/>
                </a:lnTo>
                <a:lnTo>
                  <a:pt x="15" y="236"/>
                </a:lnTo>
                <a:lnTo>
                  <a:pt x="11" y="231"/>
                </a:lnTo>
                <a:lnTo>
                  <a:pt x="7" y="225"/>
                </a:lnTo>
                <a:lnTo>
                  <a:pt x="5" y="221"/>
                </a:lnTo>
                <a:lnTo>
                  <a:pt x="4" y="217"/>
                </a:lnTo>
                <a:lnTo>
                  <a:pt x="2" y="213"/>
                </a:lnTo>
                <a:lnTo>
                  <a:pt x="0" y="210"/>
                </a:lnTo>
                <a:lnTo>
                  <a:pt x="0" y="208"/>
                </a:lnTo>
                <a:lnTo>
                  <a:pt x="2" y="202"/>
                </a:lnTo>
                <a:lnTo>
                  <a:pt x="4" y="196"/>
                </a:lnTo>
                <a:lnTo>
                  <a:pt x="7" y="192"/>
                </a:lnTo>
                <a:lnTo>
                  <a:pt x="9" y="190"/>
                </a:lnTo>
                <a:lnTo>
                  <a:pt x="11" y="188"/>
                </a:lnTo>
                <a:lnTo>
                  <a:pt x="13" y="188"/>
                </a:lnTo>
                <a:lnTo>
                  <a:pt x="17" y="187"/>
                </a:lnTo>
                <a:lnTo>
                  <a:pt x="21" y="185"/>
                </a:lnTo>
                <a:lnTo>
                  <a:pt x="27" y="183"/>
                </a:lnTo>
                <a:lnTo>
                  <a:pt x="32" y="181"/>
                </a:lnTo>
                <a:lnTo>
                  <a:pt x="38" y="177"/>
                </a:lnTo>
                <a:lnTo>
                  <a:pt x="44" y="175"/>
                </a:lnTo>
                <a:lnTo>
                  <a:pt x="52" y="173"/>
                </a:lnTo>
                <a:lnTo>
                  <a:pt x="61" y="169"/>
                </a:lnTo>
                <a:lnTo>
                  <a:pt x="69" y="167"/>
                </a:lnTo>
                <a:lnTo>
                  <a:pt x="78" y="163"/>
                </a:lnTo>
                <a:lnTo>
                  <a:pt x="88" y="162"/>
                </a:lnTo>
                <a:lnTo>
                  <a:pt x="100" y="158"/>
                </a:lnTo>
                <a:lnTo>
                  <a:pt x="111" y="154"/>
                </a:lnTo>
                <a:lnTo>
                  <a:pt x="123" y="150"/>
                </a:lnTo>
                <a:lnTo>
                  <a:pt x="136" y="148"/>
                </a:lnTo>
                <a:lnTo>
                  <a:pt x="147" y="144"/>
                </a:lnTo>
                <a:lnTo>
                  <a:pt x="163" y="139"/>
                </a:lnTo>
                <a:lnTo>
                  <a:pt x="176" y="135"/>
                </a:lnTo>
                <a:lnTo>
                  <a:pt x="192" y="131"/>
                </a:lnTo>
                <a:lnTo>
                  <a:pt x="207" y="127"/>
                </a:lnTo>
                <a:lnTo>
                  <a:pt x="222" y="121"/>
                </a:lnTo>
                <a:lnTo>
                  <a:pt x="240" y="117"/>
                </a:lnTo>
                <a:lnTo>
                  <a:pt x="257" y="112"/>
                </a:lnTo>
                <a:lnTo>
                  <a:pt x="276" y="108"/>
                </a:lnTo>
                <a:lnTo>
                  <a:pt x="293" y="102"/>
                </a:lnTo>
                <a:lnTo>
                  <a:pt x="313" y="96"/>
                </a:lnTo>
                <a:lnTo>
                  <a:pt x="332" y="91"/>
                </a:lnTo>
                <a:lnTo>
                  <a:pt x="353" y="85"/>
                </a:lnTo>
                <a:lnTo>
                  <a:pt x="374" y="79"/>
                </a:lnTo>
                <a:lnTo>
                  <a:pt x="395" y="73"/>
                </a:lnTo>
                <a:lnTo>
                  <a:pt x="414" y="68"/>
                </a:lnTo>
                <a:lnTo>
                  <a:pt x="433" y="62"/>
                </a:lnTo>
                <a:lnTo>
                  <a:pt x="453" y="58"/>
                </a:lnTo>
                <a:lnTo>
                  <a:pt x="472" y="52"/>
                </a:lnTo>
                <a:lnTo>
                  <a:pt x="489" y="46"/>
                </a:lnTo>
                <a:lnTo>
                  <a:pt x="506" y="43"/>
                </a:lnTo>
                <a:lnTo>
                  <a:pt x="524" y="39"/>
                </a:lnTo>
                <a:lnTo>
                  <a:pt x="541" y="35"/>
                </a:lnTo>
                <a:lnTo>
                  <a:pt x="556" y="31"/>
                </a:lnTo>
                <a:lnTo>
                  <a:pt x="572" y="27"/>
                </a:lnTo>
                <a:lnTo>
                  <a:pt x="587" y="23"/>
                </a:lnTo>
                <a:lnTo>
                  <a:pt x="600" y="22"/>
                </a:lnTo>
                <a:lnTo>
                  <a:pt x="614" y="18"/>
                </a:lnTo>
                <a:lnTo>
                  <a:pt x="627" y="16"/>
                </a:lnTo>
                <a:lnTo>
                  <a:pt x="641" y="12"/>
                </a:lnTo>
                <a:lnTo>
                  <a:pt x="652" y="10"/>
                </a:lnTo>
                <a:lnTo>
                  <a:pt x="664" y="8"/>
                </a:lnTo>
                <a:lnTo>
                  <a:pt x="675" y="6"/>
                </a:lnTo>
                <a:lnTo>
                  <a:pt x="687" y="4"/>
                </a:lnTo>
                <a:lnTo>
                  <a:pt x="696" y="4"/>
                </a:lnTo>
                <a:lnTo>
                  <a:pt x="706" y="2"/>
                </a:lnTo>
                <a:lnTo>
                  <a:pt x="716" y="2"/>
                </a:lnTo>
                <a:lnTo>
                  <a:pt x="723" y="0"/>
                </a:lnTo>
                <a:lnTo>
                  <a:pt x="731" y="0"/>
                </a:lnTo>
                <a:lnTo>
                  <a:pt x="739" y="0"/>
                </a:lnTo>
                <a:lnTo>
                  <a:pt x="746" y="0"/>
                </a:lnTo>
                <a:lnTo>
                  <a:pt x="754" y="0"/>
                </a:lnTo>
                <a:lnTo>
                  <a:pt x="760" y="0"/>
                </a:lnTo>
                <a:lnTo>
                  <a:pt x="765" y="2"/>
                </a:lnTo>
                <a:lnTo>
                  <a:pt x="769" y="2"/>
                </a:lnTo>
                <a:lnTo>
                  <a:pt x="775" y="4"/>
                </a:lnTo>
                <a:lnTo>
                  <a:pt x="787" y="10"/>
                </a:lnTo>
                <a:lnTo>
                  <a:pt x="798" y="16"/>
                </a:lnTo>
                <a:lnTo>
                  <a:pt x="810" y="22"/>
                </a:lnTo>
                <a:lnTo>
                  <a:pt x="817" y="29"/>
                </a:lnTo>
                <a:lnTo>
                  <a:pt x="825" y="35"/>
                </a:lnTo>
                <a:lnTo>
                  <a:pt x="827" y="39"/>
                </a:lnTo>
                <a:lnTo>
                  <a:pt x="829" y="43"/>
                </a:lnTo>
                <a:lnTo>
                  <a:pt x="831" y="46"/>
                </a:lnTo>
                <a:lnTo>
                  <a:pt x="833" y="48"/>
                </a:lnTo>
                <a:lnTo>
                  <a:pt x="833" y="50"/>
                </a:lnTo>
                <a:lnTo>
                  <a:pt x="835" y="54"/>
                </a:lnTo>
                <a:lnTo>
                  <a:pt x="833" y="58"/>
                </a:lnTo>
                <a:lnTo>
                  <a:pt x="831" y="64"/>
                </a:lnTo>
                <a:lnTo>
                  <a:pt x="829" y="68"/>
                </a:lnTo>
                <a:lnTo>
                  <a:pt x="825" y="73"/>
                </a:lnTo>
                <a:lnTo>
                  <a:pt x="819" y="77"/>
                </a:lnTo>
                <a:lnTo>
                  <a:pt x="813" y="83"/>
                </a:lnTo>
                <a:lnTo>
                  <a:pt x="806" y="89"/>
                </a:lnTo>
                <a:lnTo>
                  <a:pt x="798" y="93"/>
                </a:lnTo>
                <a:lnTo>
                  <a:pt x="789" y="98"/>
                </a:lnTo>
                <a:lnTo>
                  <a:pt x="779" y="104"/>
                </a:lnTo>
                <a:lnTo>
                  <a:pt x="767" y="110"/>
                </a:lnTo>
                <a:lnTo>
                  <a:pt x="754" y="116"/>
                </a:lnTo>
                <a:lnTo>
                  <a:pt x="741" y="121"/>
                </a:lnTo>
                <a:lnTo>
                  <a:pt x="725" y="127"/>
                </a:lnTo>
                <a:lnTo>
                  <a:pt x="710" y="135"/>
                </a:lnTo>
                <a:lnTo>
                  <a:pt x="693" y="142"/>
                </a:lnTo>
                <a:lnTo>
                  <a:pt x="673" y="148"/>
                </a:lnTo>
                <a:lnTo>
                  <a:pt x="656" y="156"/>
                </a:lnTo>
                <a:lnTo>
                  <a:pt x="637" y="162"/>
                </a:lnTo>
                <a:lnTo>
                  <a:pt x="618" y="167"/>
                </a:lnTo>
                <a:lnTo>
                  <a:pt x="597" y="175"/>
                </a:lnTo>
                <a:lnTo>
                  <a:pt x="577" y="181"/>
                </a:lnTo>
                <a:lnTo>
                  <a:pt x="535" y="192"/>
                </a:lnTo>
                <a:lnTo>
                  <a:pt x="491" y="204"/>
                </a:lnTo>
                <a:lnTo>
                  <a:pt x="445" y="215"/>
                </a:lnTo>
                <a:lnTo>
                  <a:pt x="397" y="229"/>
                </a:lnTo>
                <a:lnTo>
                  <a:pt x="349" y="242"/>
                </a:lnTo>
                <a:lnTo>
                  <a:pt x="324" y="248"/>
                </a:lnTo>
                <a:lnTo>
                  <a:pt x="299" y="256"/>
                </a:lnTo>
                <a:lnTo>
                  <a:pt x="276" y="261"/>
                </a:lnTo>
                <a:lnTo>
                  <a:pt x="255" y="265"/>
                </a:lnTo>
                <a:lnTo>
                  <a:pt x="234" y="271"/>
                </a:lnTo>
                <a:lnTo>
                  <a:pt x="217" y="275"/>
                </a:lnTo>
                <a:lnTo>
                  <a:pt x="199" y="279"/>
                </a:lnTo>
                <a:lnTo>
                  <a:pt x="182" y="281"/>
                </a:lnTo>
                <a:lnTo>
                  <a:pt x="169" y="284"/>
                </a:lnTo>
                <a:lnTo>
                  <a:pt x="155" y="286"/>
                </a:lnTo>
                <a:lnTo>
                  <a:pt x="146" y="288"/>
                </a:lnTo>
                <a:lnTo>
                  <a:pt x="136" y="290"/>
                </a:lnTo>
                <a:lnTo>
                  <a:pt x="128" y="290"/>
                </a:lnTo>
                <a:lnTo>
                  <a:pt x="121" y="292"/>
                </a:lnTo>
                <a:lnTo>
                  <a:pt x="117" y="292"/>
                </a:lnTo>
                <a:lnTo>
                  <a:pt x="113" y="292"/>
                </a:lnTo>
                <a:lnTo>
                  <a:pt x="111" y="292"/>
                </a:lnTo>
                <a:lnTo>
                  <a:pt x="107" y="292"/>
                </a:lnTo>
                <a:lnTo>
                  <a:pt x="105" y="290"/>
                </a:lnTo>
                <a:lnTo>
                  <a:pt x="100" y="290"/>
                </a:lnTo>
                <a:lnTo>
                  <a:pt x="92" y="286"/>
                </a:lnTo>
                <a:lnTo>
                  <a:pt x="80" y="282"/>
                </a:lnTo>
                <a:lnTo>
                  <a:pt x="69" y="277"/>
                </a:lnTo>
                <a:lnTo>
                  <a:pt x="57" y="271"/>
                </a:lnTo>
                <a:lnTo>
                  <a:pt x="44" y="263"/>
                </a:lnTo>
                <a:lnTo>
                  <a:pt x="30" y="256"/>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2" name="Freeform 56"/>
          <p:cNvSpPr/>
          <p:nvPr/>
        </p:nvSpPr>
        <p:spPr>
          <a:xfrm>
            <a:off x="6969125" y="3594100"/>
            <a:ext cx="962025" cy="40005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13" h="503">
                <a:moveTo>
                  <a:pt x="670" y="138"/>
                </a:moveTo>
                <a:lnTo>
                  <a:pt x="695" y="130"/>
                </a:lnTo>
                <a:lnTo>
                  <a:pt x="718" y="123"/>
                </a:lnTo>
                <a:lnTo>
                  <a:pt x="743" y="115"/>
                </a:lnTo>
                <a:lnTo>
                  <a:pt x="766" y="107"/>
                </a:lnTo>
                <a:lnTo>
                  <a:pt x="789" y="100"/>
                </a:lnTo>
                <a:lnTo>
                  <a:pt x="810" y="92"/>
                </a:lnTo>
                <a:lnTo>
                  <a:pt x="831" y="86"/>
                </a:lnTo>
                <a:lnTo>
                  <a:pt x="852" y="79"/>
                </a:lnTo>
                <a:lnTo>
                  <a:pt x="873" y="73"/>
                </a:lnTo>
                <a:lnTo>
                  <a:pt x="893" y="67"/>
                </a:lnTo>
                <a:lnTo>
                  <a:pt x="910" y="61"/>
                </a:lnTo>
                <a:lnTo>
                  <a:pt x="929" y="55"/>
                </a:lnTo>
                <a:lnTo>
                  <a:pt x="946" y="50"/>
                </a:lnTo>
                <a:lnTo>
                  <a:pt x="964" y="46"/>
                </a:lnTo>
                <a:lnTo>
                  <a:pt x="979" y="40"/>
                </a:lnTo>
                <a:lnTo>
                  <a:pt x="994" y="36"/>
                </a:lnTo>
                <a:lnTo>
                  <a:pt x="1010" y="32"/>
                </a:lnTo>
                <a:lnTo>
                  <a:pt x="1025" y="27"/>
                </a:lnTo>
                <a:lnTo>
                  <a:pt x="1038" y="25"/>
                </a:lnTo>
                <a:lnTo>
                  <a:pt x="1050" y="21"/>
                </a:lnTo>
                <a:lnTo>
                  <a:pt x="1063" y="17"/>
                </a:lnTo>
                <a:lnTo>
                  <a:pt x="1075" y="15"/>
                </a:lnTo>
                <a:lnTo>
                  <a:pt x="1086" y="11"/>
                </a:lnTo>
                <a:lnTo>
                  <a:pt x="1096" y="9"/>
                </a:lnTo>
                <a:lnTo>
                  <a:pt x="1106" y="8"/>
                </a:lnTo>
                <a:lnTo>
                  <a:pt x="1115" y="6"/>
                </a:lnTo>
                <a:lnTo>
                  <a:pt x="1123" y="4"/>
                </a:lnTo>
                <a:lnTo>
                  <a:pt x="1131" y="2"/>
                </a:lnTo>
                <a:lnTo>
                  <a:pt x="1136" y="2"/>
                </a:lnTo>
                <a:lnTo>
                  <a:pt x="1144" y="2"/>
                </a:lnTo>
                <a:lnTo>
                  <a:pt x="1150" y="0"/>
                </a:lnTo>
                <a:lnTo>
                  <a:pt x="1154" y="0"/>
                </a:lnTo>
                <a:lnTo>
                  <a:pt x="1167" y="0"/>
                </a:lnTo>
                <a:lnTo>
                  <a:pt x="1179" y="0"/>
                </a:lnTo>
                <a:lnTo>
                  <a:pt x="1188" y="2"/>
                </a:lnTo>
                <a:lnTo>
                  <a:pt x="1196" y="2"/>
                </a:lnTo>
                <a:lnTo>
                  <a:pt x="1204" y="4"/>
                </a:lnTo>
                <a:lnTo>
                  <a:pt x="1205" y="4"/>
                </a:lnTo>
                <a:lnTo>
                  <a:pt x="1209" y="6"/>
                </a:lnTo>
                <a:lnTo>
                  <a:pt x="1209" y="8"/>
                </a:lnTo>
                <a:lnTo>
                  <a:pt x="1211" y="9"/>
                </a:lnTo>
                <a:lnTo>
                  <a:pt x="1213" y="11"/>
                </a:lnTo>
                <a:lnTo>
                  <a:pt x="1213" y="13"/>
                </a:lnTo>
                <a:lnTo>
                  <a:pt x="1211" y="15"/>
                </a:lnTo>
                <a:lnTo>
                  <a:pt x="1207" y="19"/>
                </a:lnTo>
                <a:lnTo>
                  <a:pt x="1205" y="21"/>
                </a:lnTo>
                <a:lnTo>
                  <a:pt x="1200" y="25"/>
                </a:lnTo>
                <a:lnTo>
                  <a:pt x="1196" y="27"/>
                </a:lnTo>
                <a:lnTo>
                  <a:pt x="1188" y="31"/>
                </a:lnTo>
                <a:lnTo>
                  <a:pt x="1182" y="36"/>
                </a:lnTo>
                <a:lnTo>
                  <a:pt x="1173" y="40"/>
                </a:lnTo>
                <a:lnTo>
                  <a:pt x="1163" y="46"/>
                </a:lnTo>
                <a:lnTo>
                  <a:pt x="1154" y="52"/>
                </a:lnTo>
                <a:lnTo>
                  <a:pt x="1142" y="57"/>
                </a:lnTo>
                <a:lnTo>
                  <a:pt x="1131" y="63"/>
                </a:lnTo>
                <a:lnTo>
                  <a:pt x="1117" y="71"/>
                </a:lnTo>
                <a:lnTo>
                  <a:pt x="1104" y="79"/>
                </a:lnTo>
                <a:lnTo>
                  <a:pt x="1088" y="86"/>
                </a:lnTo>
                <a:lnTo>
                  <a:pt x="1073" y="94"/>
                </a:lnTo>
                <a:lnTo>
                  <a:pt x="1056" y="102"/>
                </a:lnTo>
                <a:lnTo>
                  <a:pt x="1037" y="111"/>
                </a:lnTo>
                <a:lnTo>
                  <a:pt x="1019" y="121"/>
                </a:lnTo>
                <a:lnTo>
                  <a:pt x="998" y="130"/>
                </a:lnTo>
                <a:lnTo>
                  <a:pt x="977" y="140"/>
                </a:lnTo>
                <a:lnTo>
                  <a:pt x="956" y="151"/>
                </a:lnTo>
                <a:lnTo>
                  <a:pt x="933" y="161"/>
                </a:lnTo>
                <a:lnTo>
                  <a:pt x="910" y="173"/>
                </a:lnTo>
                <a:lnTo>
                  <a:pt x="885" y="184"/>
                </a:lnTo>
                <a:lnTo>
                  <a:pt x="860" y="197"/>
                </a:lnTo>
                <a:lnTo>
                  <a:pt x="833" y="209"/>
                </a:lnTo>
                <a:lnTo>
                  <a:pt x="804" y="222"/>
                </a:lnTo>
                <a:lnTo>
                  <a:pt x="776" y="236"/>
                </a:lnTo>
                <a:lnTo>
                  <a:pt x="747" y="249"/>
                </a:lnTo>
                <a:lnTo>
                  <a:pt x="716" y="265"/>
                </a:lnTo>
                <a:lnTo>
                  <a:pt x="685" y="278"/>
                </a:lnTo>
                <a:lnTo>
                  <a:pt x="655" y="293"/>
                </a:lnTo>
                <a:lnTo>
                  <a:pt x="626" y="309"/>
                </a:lnTo>
                <a:lnTo>
                  <a:pt x="597" y="322"/>
                </a:lnTo>
                <a:lnTo>
                  <a:pt x="568" y="334"/>
                </a:lnTo>
                <a:lnTo>
                  <a:pt x="541" y="347"/>
                </a:lnTo>
                <a:lnTo>
                  <a:pt x="516" y="359"/>
                </a:lnTo>
                <a:lnTo>
                  <a:pt x="491" y="370"/>
                </a:lnTo>
                <a:lnTo>
                  <a:pt x="467" y="382"/>
                </a:lnTo>
                <a:lnTo>
                  <a:pt x="444" y="391"/>
                </a:lnTo>
                <a:lnTo>
                  <a:pt x="422" y="403"/>
                </a:lnTo>
                <a:lnTo>
                  <a:pt x="401" y="412"/>
                </a:lnTo>
                <a:lnTo>
                  <a:pt x="380" y="420"/>
                </a:lnTo>
                <a:lnTo>
                  <a:pt x="361" y="430"/>
                </a:lnTo>
                <a:lnTo>
                  <a:pt x="344" y="437"/>
                </a:lnTo>
                <a:lnTo>
                  <a:pt x="326" y="445"/>
                </a:lnTo>
                <a:lnTo>
                  <a:pt x="309" y="453"/>
                </a:lnTo>
                <a:lnTo>
                  <a:pt x="294" y="458"/>
                </a:lnTo>
                <a:lnTo>
                  <a:pt x="278" y="464"/>
                </a:lnTo>
                <a:lnTo>
                  <a:pt x="265" y="470"/>
                </a:lnTo>
                <a:lnTo>
                  <a:pt x="254" y="476"/>
                </a:lnTo>
                <a:lnTo>
                  <a:pt x="240" y="480"/>
                </a:lnTo>
                <a:lnTo>
                  <a:pt x="230" y="483"/>
                </a:lnTo>
                <a:lnTo>
                  <a:pt x="219" y="487"/>
                </a:lnTo>
                <a:lnTo>
                  <a:pt x="211" y="491"/>
                </a:lnTo>
                <a:lnTo>
                  <a:pt x="202" y="493"/>
                </a:lnTo>
                <a:lnTo>
                  <a:pt x="196" y="497"/>
                </a:lnTo>
                <a:lnTo>
                  <a:pt x="188" y="499"/>
                </a:lnTo>
                <a:lnTo>
                  <a:pt x="184" y="501"/>
                </a:lnTo>
                <a:lnTo>
                  <a:pt x="179" y="501"/>
                </a:lnTo>
                <a:lnTo>
                  <a:pt x="175" y="501"/>
                </a:lnTo>
                <a:lnTo>
                  <a:pt x="173" y="503"/>
                </a:lnTo>
                <a:lnTo>
                  <a:pt x="159" y="501"/>
                </a:lnTo>
                <a:lnTo>
                  <a:pt x="148" y="499"/>
                </a:lnTo>
                <a:lnTo>
                  <a:pt x="136" y="497"/>
                </a:lnTo>
                <a:lnTo>
                  <a:pt x="125" y="491"/>
                </a:lnTo>
                <a:lnTo>
                  <a:pt x="119" y="487"/>
                </a:lnTo>
                <a:lnTo>
                  <a:pt x="113" y="483"/>
                </a:lnTo>
                <a:lnTo>
                  <a:pt x="110" y="480"/>
                </a:lnTo>
                <a:lnTo>
                  <a:pt x="104" y="476"/>
                </a:lnTo>
                <a:lnTo>
                  <a:pt x="98" y="470"/>
                </a:lnTo>
                <a:lnTo>
                  <a:pt x="90" y="464"/>
                </a:lnTo>
                <a:lnTo>
                  <a:pt x="85" y="458"/>
                </a:lnTo>
                <a:lnTo>
                  <a:pt x="79" y="453"/>
                </a:lnTo>
                <a:lnTo>
                  <a:pt x="65" y="437"/>
                </a:lnTo>
                <a:lnTo>
                  <a:pt x="54" y="426"/>
                </a:lnTo>
                <a:lnTo>
                  <a:pt x="44" y="412"/>
                </a:lnTo>
                <a:lnTo>
                  <a:pt x="35" y="401"/>
                </a:lnTo>
                <a:lnTo>
                  <a:pt x="25" y="389"/>
                </a:lnTo>
                <a:lnTo>
                  <a:pt x="19" y="378"/>
                </a:lnTo>
                <a:lnTo>
                  <a:pt x="14" y="364"/>
                </a:lnTo>
                <a:lnTo>
                  <a:pt x="8" y="351"/>
                </a:lnTo>
                <a:lnTo>
                  <a:pt x="4" y="338"/>
                </a:lnTo>
                <a:lnTo>
                  <a:pt x="2" y="326"/>
                </a:lnTo>
                <a:lnTo>
                  <a:pt x="0" y="315"/>
                </a:lnTo>
                <a:lnTo>
                  <a:pt x="0" y="305"/>
                </a:lnTo>
                <a:lnTo>
                  <a:pt x="2" y="295"/>
                </a:lnTo>
                <a:lnTo>
                  <a:pt x="4" y="291"/>
                </a:lnTo>
                <a:lnTo>
                  <a:pt x="6" y="288"/>
                </a:lnTo>
                <a:lnTo>
                  <a:pt x="8" y="284"/>
                </a:lnTo>
                <a:lnTo>
                  <a:pt x="12" y="282"/>
                </a:lnTo>
                <a:lnTo>
                  <a:pt x="16" y="278"/>
                </a:lnTo>
                <a:lnTo>
                  <a:pt x="19" y="276"/>
                </a:lnTo>
                <a:lnTo>
                  <a:pt x="21" y="274"/>
                </a:lnTo>
                <a:lnTo>
                  <a:pt x="25" y="272"/>
                </a:lnTo>
                <a:lnTo>
                  <a:pt x="29" y="268"/>
                </a:lnTo>
                <a:lnTo>
                  <a:pt x="33" y="267"/>
                </a:lnTo>
                <a:lnTo>
                  <a:pt x="37" y="265"/>
                </a:lnTo>
                <a:lnTo>
                  <a:pt x="42" y="263"/>
                </a:lnTo>
                <a:lnTo>
                  <a:pt x="54" y="261"/>
                </a:lnTo>
                <a:lnTo>
                  <a:pt x="67" y="259"/>
                </a:lnTo>
                <a:lnTo>
                  <a:pt x="81" y="259"/>
                </a:lnTo>
                <a:lnTo>
                  <a:pt x="88" y="259"/>
                </a:lnTo>
                <a:lnTo>
                  <a:pt x="96" y="261"/>
                </a:lnTo>
                <a:lnTo>
                  <a:pt x="106" y="261"/>
                </a:lnTo>
                <a:lnTo>
                  <a:pt x="113" y="265"/>
                </a:lnTo>
                <a:lnTo>
                  <a:pt x="131" y="268"/>
                </a:lnTo>
                <a:lnTo>
                  <a:pt x="148" y="270"/>
                </a:lnTo>
                <a:lnTo>
                  <a:pt x="161" y="272"/>
                </a:lnTo>
                <a:lnTo>
                  <a:pt x="177" y="272"/>
                </a:lnTo>
                <a:lnTo>
                  <a:pt x="188" y="272"/>
                </a:lnTo>
                <a:lnTo>
                  <a:pt x="200" y="270"/>
                </a:lnTo>
                <a:lnTo>
                  <a:pt x="211" y="268"/>
                </a:lnTo>
                <a:lnTo>
                  <a:pt x="221" y="265"/>
                </a:lnTo>
                <a:lnTo>
                  <a:pt x="223" y="263"/>
                </a:lnTo>
                <a:lnTo>
                  <a:pt x="227" y="263"/>
                </a:lnTo>
                <a:lnTo>
                  <a:pt x="230" y="263"/>
                </a:lnTo>
                <a:lnTo>
                  <a:pt x="236" y="263"/>
                </a:lnTo>
                <a:lnTo>
                  <a:pt x="240" y="261"/>
                </a:lnTo>
                <a:lnTo>
                  <a:pt x="248" y="259"/>
                </a:lnTo>
                <a:lnTo>
                  <a:pt x="254" y="259"/>
                </a:lnTo>
                <a:lnTo>
                  <a:pt x="263" y="257"/>
                </a:lnTo>
                <a:lnTo>
                  <a:pt x="271" y="255"/>
                </a:lnTo>
                <a:lnTo>
                  <a:pt x="280" y="253"/>
                </a:lnTo>
                <a:lnTo>
                  <a:pt x="290" y="249"/>
                </a:lnTo>
                <a:lnTo>
                  <a:pt x="301" y="247"/>
                </a:lnTo>
                <a:lnTo>
                  <a:pt x="313" y="245"/>
                </a:lnTo>
                <a:lnTo>
                  <a:pt x="325" y="242"/>
                </a:lnTo>
                <a:lnTo>
                  <a:pt x="338" y="238"/>
                </a:lnTo>
                <a:lnTo>
                  <a:pt x="351" y="234"/>
                </a:lnTo>
                <a:lnTo>
                  <a:pt x="367" y="230"/>
                </a:lnTo>
                <a:lnTo>
                  <a:pt x="382" y="226"/>
                </a:lnTo>
                <a:lnTo>
                  <a:pt x="397" y="222"/>
                </a:lnTo>
                <a:lnTo>
                  <a:pt x="415" y="217"/>
                </a:lnTo>
                <a:lnTo>
                  <a:pt x="432" y="213"/>
                </a:lnTo>
                <a:lnTo>
                  <a:pt x="449" y="207"/>
                </a:lnTo>
                <a:lnTo>
                  <a:pt x="468" y="201"/>
                </a:lnTo>
                <a:lnTo>
                  <a:pt x="488" y="196"/>
                </a:lnTo>
                <a:lnTo>
                  <a:pt x="509" y="190"/>
                </a:lnTo>
                <a:lnTo>
                  <a:pt x="530" y="182"/>
                </a:lnTo>
                <a:lnTo>
                  <a:pt x="551" y="176"/>
                </a:lnTo>
                <a:lnTo>
                  <a:pt x="572" y="169"/>
                </a:lnTo>
                <a:lnTo>
                  <a:pt x="595" y="161"/>
                </a:lnTo>
                <a:lnTo>
                  <a:pt x="620" y="153"/>
                </a:lnTo>
                <a:lnTo>
                  <a:pt x="643" y="146"/>
                </a:lnTo>
                <a:lnTo>
                  <a:pt x="670" y="138"/>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3" name="Freeform 57"/>
          <p:cNvSpPr/>
          <p:nvPr/>
        </p:nvSpPr>
        <p:spPr>
          <a:xfrm>
            <a:off x="7437438" y="2093913"/>
            <a:ext cx="214312" cy="9144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71" h="1151">
                <a:moveTo>
                  <a:pt x="79" y="1151"/>
                </a:moveTo>
                <a:lnTo>
                  <a:pt x="81" y="1101"/>
                </a:lnTo>
                <a:lnTo>
                  <a:pt x="81" y="1053"/>
                </a:lnTo>
                <a:lnTo>
                  <a:pt x="83" y="1007"/>
                </a:lnTo>
                <a:lnTo>
                  <a:pt x="85" y="961"/>
                </a:lnTo>
                <a:lnTo>
                  <a:pt x="85" y="915"/>
                </a:lnTo>
                <a:lnTo>
                  <a:pt x="87" y="871"/>
                </a:lnTo>
                <a:lnTo>
                  <a:pt x="87" y="829"/>
                </a:lnTo>
                <a:lnTo>
                  <a:pt x="87" y="787"/>
                </a:lnTo>
                <a:lnTo>
                  <a:pt x="87" y="746"/>
                </a:lnTo>
                <a:lnTo>
                  <a:pt x="87" y="708"/>
                </a:lnTo>
                <a:lnTo>
                  <a:pt x="85" y="669"/>
                </a:lnTo>
                <a:lnTo>
                  <a:pt x="85" y="633"/>
                </a:lnTo>
                <a:lnTo>
                  <a:pt x="83" y="597"/>
                </a:lnTo>
                <a:lnTo>
                  <a:pt x="81" y="564"/>
                </a:lnTo>
                <a:lnTo>
                  <a:pt x="81" y="531"/>
                </a:lnTo>
                <a:lnTo>
                  <a:pt x="79" y="499"/>
                </a:lnTo>
                <a:lnTo>
                  <a:pt x="75" y="470"/>
                </a:lnTo>
                <a:lnTo>
                  <a:pt x="75" y="441"/>
                </a:lnTo>
                <a:lnTo>
                  <a:pt x="73" y="414"/>
                </a:lnTo>
                <a:lnTo>
                  <a:pt x="71" y="387"/>
                </a:lnTo>
                <a:lnTo>
                  <a:pt x="69" y="364"/>
                </a:lnTo>
                <a:lnTo>
                  <a:pt x="69" y="341"/>
                </a:lnTo>
                <a:lnTo>
                  <a:pt x="67" y="318"/>
                </a:lnTo>
                <a:lnTo>
                  <a:pt x="66" y="299"/>
                </a:lnTo>
                <a:lnTo>
                  <a:pt x="66" y="280"/>
                </a:lnTo>
                <a:lnTo>
                  <a:pt x="64" y="261"/>
                </a:lnTo>
                <a:lnTo>
                  <a:pt x="64" y="243"/>
                </a:lnTo>
                <a:lnTo>
                  <a:pt x="62" y="228"/>
                </a:lnTo>
                <a:lnTo>
                  <a:pt x="60" y="213"/>
                </a:lnTo>
                <a:lnTo>
                  <a:pt x="58" y="197"/>
                </a:lnTo>
                <a:lnTo>
                  <a:pt x="56" y="186"/>
                </a:lnTo>
                <a:lnTo>
                  <a:pt x="54" y="172"/>
                </a:lnTo>
                <a:lnTo>
                  <a:pt x="50" y="155"/>
                </a:lnTo>
                <a:lnTo>
                  <a:pt x="46" y="138"/>
                </a:lnTo>
                <a:lnTo>
                  <a:pt x="41" y="123"/>
                </a:lnTo>
                <a:lnTo>
                  <a:pt x="37" y="107"/>
                </a:lnTo>
                <a:lnTo>
                  <a:pt x="33" y="94"/>
                </a:lnTo>
                <a:lnTo>
                  <a:pt x="27" y="82"/>
                </a:lnTo>
                <a:lnTo>
                  <a:pt x="23" y="71"/>
                </a:lnTo>
                <a:lnTo>
                  <a:pt x="19" y="61"/>
                </a:lnTo>
                <a:lnTo>
                  <a:pt x="16" y="57"/>
                </a:lnTo>
                <a:lnTo>
                  <a:pt x="12" y="55"/>
                </a:lnTo>
                <a:lnTo>
                  <a:pt x="8" y="52"/>
                </a:lnTo>
                <a:lnTo>
                  <a:pt x="6" y="50"/>
                </a:lnTo>
                <a:lnTo>
                  <a:pt x="4" y="46"/>
                </a:lnTo>
                <a:lnTo>
                  <a:pt x="2" y="42"/>
                </a:lnTo>
                <a:lnTo>
                  <a:pt x="0" y="34"/>
                </a:lnTo>
                <a:lnTo>
                  <a:pt x="0" y="29"/>
                </a:lnTo>
                <a:lnTo>
                  <a:pt x="0" y="21"/>
                </a:lnTo>
                <a:lnTo>
                  <a:pt x="4" y="15"/>
                </a:lnTo>
                <a:lnTo>
                  <a:pt x="8" y="11"/>
                </a:lnTo>
                <a:lnTo>
                  <a:pt x="10" y="7"/>
                </a:lnTo>
                <a:lnTo>
                  <a:pt x="14" y="6"/>
                </a:lnTo>
                <a:lnTo>
                  <a:pt x="16" y="4"/>
                </a:lnTo>
                <a:lnTo>
                  <a:pt x="21" y="4"/>
                </a:lnTo>
                <a:lnTo>
                  <a:pt x="25" y="2"/>
                </a:lnTo>
                <a:lnTo>
                  <a:pt x="31" y="2"/>
                </a:lnTo>
                <a:lnTo>
                  <a:pt x="37" y="2"/>
                </a:lnTo>
                <a:lnTo>
                  <a:pt x="43" y="0"/>
                </a:lnTo>
                <a:lnTo>
                  <a:pt x="50" y="2"/>
                </a:lnTo>
                <a:lnTo>
                  <a:pt x="58" y="2"/>
                </a:lnTo>
                <a:lnTo>
                  <a:pt x="66" y="2"/>
                </a:lnTo>
                <a:lnTo>
                  <a:pt x="73" y="4"/>
                </a:lnTo>
                <a:lnTo>
                  <a:pt x="83" y="4"/>
                </a:lnTo>
                <a:lnTo>
                  <a:pt x="92" y="6"/>
                </a:lnTo>
                <a:lnTo>
                  <a:pt x="102" y="7"/>
                </a:lnTo>
                <a:lnTo>
                  <a:pt x="114" y="11"/>
                </a:lnTo>
                <a:lnTo>
                  <a:pt x="135" y="19"/>
                </a:lnTo>
                <a:lnTo>
                  <a:pt x="156" y="29"/>
                </a:lnTo>
                <a:lnTo>
                  <a:pt x="175" y="38"/>
                </a:lnTo>
                <a:lnTo>
                  <a:pt x="192" y="48"/>
                </a:lnTo>
                <a:lnTo>
                  <a:pt x="208" y="57"/>
                </a:lnTo>
                <a:lnTo>
                  <a:pt x="215" y="61"/>
                </a:lnTo>
                <a:lnTo>
                  <a:pt x="221" y="67"/>
                </a:lnTo>
                <a:lnTo>
                  <a:pt x="229" y="71"/>
                </a:lnTo>
                <a:lnTo>
                  <a:pt x="234" y="77"/>
                </a:lnTo>
                <a:lnTo>
                  <a:pt x="238" y="80"/>
                </a:lnTo>
                <a:lnTo>
                  <a:pt x="244" y="86"/>
                </a:lnTo>
                <a:lnTo>
                  <a:pt x="252" y="96"/>
                </a:lnTo>
                <a:lnTo>
                  <a:pt x="259" y="107"/>
                </a:lnTo>
                <a:lnTo>
                  <a:pt x="265" y="119"/>
                </a:lnTo>
                <a:lnTo>
                  <a:pt x="269" y="132"/>
                </a:lnTo>
                <a:lnTo>
                  <a:pt x="271" y="148"/>
                </a:lnTo>
                <a:lnTo>
                  <a:pt x="271" y="163"/>
                </a:lnTo>
                <a:lnTo>
                  <a:pt x="271" y="171"/>
                </a:lnTo>
                <a:lnTo>
                  <a:pt x="271" y="180"/>
                </a:lnTo>
                <a:lnTo>
                  <a:pt x="269" y="190"/>
                </a:lnTo>
                <a:lnTo>
                  <a:pt x="267" y="199"/>
                </a:lnTo>
                <a:lnTo>
                  <a:pt x="265" y="209"/>
                </a:lnTo>
                <a:lnTo>
                  <a:pt x="263" y="219"/>
                </a:lnTo>
                <a:lnTo>
                  <a:pt x="261" y="230"/>
                </a:lnTo>
                <a:lnTo>
                  <a:pt x="257" y="243"/>
                </a:lnTo>
                <a:lnTo>
                  <a:pt x="256" y="257"/>
                </a:lnTo>
                <a:lnTo>
                  <a:pt x="254" y="270"/>
                </a:lnTo>
                <a:lnTo>
                  <a:pt x="252" y="288"/>
                </a:lnTo>
                <a:lnTo>
                  <a:pt x="250" y="303"/>
                </a:lnTo>
                <a:lnTo>
                  <a:pt x="248" y="320"/>
                </a:lnTo>
                <a:lnTo>
                  <a:pt x="244" y="339"/>
                </a:lnTo>
                <a:lnTo>
                  <a:pt x="242" y="359"/>
                </a:lnTo>
                <a:lnTo>
                  <a:pt x="240" y="380"/>
                </a:lnTo>
                <a:lnTo>
                  <a:pt x="238" y="401"/>
                </a:lnTo>
                <a:lnTo>
                  <a:pt x="236" y="424"/>
                </a:lnTo>
                <a:lnTo>
                  <a:pt x="234" y="449"/>
                </a:lnTo>
                <a:lnTo>
                  <a:pt x="233" y="474"/>
                </a:lnTo>
                <a:lnTo>
                  <a:pt x="231" y="487"/>
                </a:lnTo>
                <a:lnTo>
                  <a:pt x="229" y="501"/>
                </a:lnTo>
                <a:lnTo>
                  <a:pt x="229" y="514"/>
                </a:lnTo>
                <a:lnTo>
                  <a:pt x="227" y="529"/>
                </a:lnTo>
                <a:lnTo>
                  <a:pt x="227" y="545"/>
                </a:lnTo>
                <a:lnTo>
                  <a:pt x="225" y="560"/>
                </a:lnTo>
                <a:lnTo>
                  <a:pt x="225" y="577"/>
                </a:lnTo>
                <a:lnTo>
                  <a:pt x="223" y="593"/>
                </a:lnTo>
                <a:lnTo>
                  <a:pt x="221" y="627"/>
                </a:lnTo>
                <a:lnTo>
                  <a:pt x="219" y="666"/>
                </a:lnTo>
                <a:lnTo>
                  <a:pt x="217" y="704"/>
                </a:lnTo>
                <a:lnTo>
                  <a:pt x="215" y="744"/>
                </a:lnTo>
                <a:lnTo>
                  <a:pt x="213" y="785"/>
                </a:lnTo>
                <a:lnTo>
                  <a:pt x="213" y="829"/>
                </a:lnTo>
                <a:lnTo>
                  <a:pt x="211" y="875"/>
                </a:lnTo>
                <a:lnTo>
                  <a:pt x="209" y="921"/>
                </a:lnTo>
                <a:lnTo>
                  <a:pt x="209" y="971"/>
                </a:lnTo>
                <a:lnTo>
                  <a:pt x="209" y="1021"/>
                </a:lnTo>
                <a:lnTo>
                  <a:pt x="208" y="1072"/>
                </a:lnTo>
                <a:lnTo>
                  <a:pt x="208" y="1126"/>
                </a:lnTo>
                <a:lnTo>
                  <a:pt x="142" y="1138"/>
                </a:lnTo>
                <a:lnTo>
                  <a:pt x="79" y="1151"/>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4" name="Freeform 58"/>
          <p:cNvSpPr/>
          <p:nvPr/>
        </p:nvSpPr>
        <p:spPr>
          <a:xfrm>
            <a:off x="7424738" y="3059113"/>
            <a:ext cx="187325" cy="684212"/>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Lst>
            <a:pathLst>
              <a:path w="238" h="864">
                <a:moveTo>
                  <a:pt x="0" y="0"/>
                </a:moveTo>
                <a:lnTo>
                  <a:pt x="29" y="8"/>
                </a:lnTo>
                <a:lnTo>
                  <a:pt x="56" y="18"/>
                </a:lnTo>
                <a:lnTo>
                  <a:pt x="79" y="27"/>
                </a:lnTo>
                <a:lnTo>
                  <a:pt x="102" y="35"/>
                </a:lnTo>
                <a:lnTo>
                  <a:pt x="123" y="43"/>
                </a:lnTo>
                <a:lnTo>
                  <a:pt x="142" y="50"/>
                </a:lnTo>
                <a:lnTo>
                  <a:pt x="161" y="58"/>
                </a:lnTo>
                <a:lnTo>
                  <a:pt x="177" y="66"/>
                </a:lnTo>
                <a:lnTo>
                  <a:pt x="190" y="73"/>
                </a:lnTo>
                <a:lnTo>
                  <a:pt x="203" y="79"/>
                </a:lnTo>
                <a:lnTo>
                  <a:pt x="213" y="85"/>
                </a:lnTo>
                <a:lnTo>
                  <a:pt x="223" y="91"/>
                </a:lnTo>
                <a:lnTo>
                  <a:pt x="228" y="96"/>
                </a:lnTo>
                <a:lnTo>
                  <a:pt x="234" y="102"/>
                </a:lnTo>
                <a:lnTo>
                  <a:pt x="234" y="104"/>
                </a:lnTo>
                <a:lnTo>
                  <a:pt x="236" y="108"/>
                </a:lnTo>
                <a:lnTo>
                  <a:pt x="236" y="110"/>
                </a:lnTo>
                <a:lnTo>
                  <a:pt x="238" y="112"/>
                </a:lnTo>
                <a:lnTo>
                  <a:pt x="236" y="121"/>
                </a:lnTo>
                <a:lnTo>
                  <a:pt x="236" y="133"/>
                </a:lnTo>
                <a:lnTo>
                  <a:pt x="236" y="146"/>
                </a:lnTo>
                <a:lnTo>
                  <a:pt x="236" y="162"/>
                </a:lnTo>
                <a:lnTo>
                  <a:pt x="234" y="177"/>
                </a:lnTo>
                <a:lnTo>
                  <a:pt x="232" y="187"/>
                </a:lnTo>
                <a:lnTo>
                  <a:pt x="232" y="194"/>
                </a:lnTo>
                <a:lnTo>
                  <a:pt x="230" y="206"/>
                </a:lnTo>
                <a:lnTo>
                  <a:pt x="228" y="215"/>
                </a:lnTo>
                <a:lnTo>
                  <a:pt x="226" y="227"/>
                </a:lnTo>
                <a:lnTo>
                  <a:pt x="225" y="238"/>
                </a:lnTo>
                <a:lnTo>
                  <a:pt x="225" y="244"/>
                </a:lnTo>
                <a:lnTo>
                  <a:pt x="223" y="252"/>
                </a:lnTo>
                <a:lnTo>
                  <a:pt x="223" y="259"/>
                </a:lnTo>
                <a:lnTo>
                  <a:pt x="221" y="267"/>
                </a:lnTo>
                <a:lnTo>
                  <a:pt x="219" y="277"/>
                </a:lnTo>
                <a:lnTo>
                  <a:pt x="219" y="288"/>
                </a:lnTo>
                <a:lnTo>
                  <a:pt x="217" y="298"/>
                </a:lnTo>
                <a:lnTo>
                  <a:pt x="217" y="311"/>
                </a:lnTo>
                <a:lnTo>
                  <a:pt x="215" y="323"/>
                </a:lnTo>
                <a:lnTo>
                  <a:pt x="215" y="336"/>
                </a:lnTo>
                <a:lnTo>
                  <a:pt x="213" y="352"/>
                </a:lnTo>
                <a:lnTo>
                  <a:pt x="213" y="367"/>
                </a:lnTo>
                <a:lnTo>
                  <a:pt x="211" y="382"/>
                </a:lnTo>
                <a:lnTo>
                  <a:pt x="211" y="400"/>
                </a:lnTo>
                <a:lnTo>
                  <a:pt x="209" y="417"/>
                </a:lnTo>
                <a:lnTo>
                  <a:pt x="209" y="434"/>
                </a:lnTo>
                <a:lnTo>
                  <a:pt x="207" y="455"/>
                </a:lnTo>
                <a:lnTo>
                  <a:pt x="207" y="474"/>
                </a:lnTo>
                <a:lnTo>
                  <a:pt x="207" y="495"/>
                </a:lnTo>
                <a:lnTo>
                  <a:pt x="205" y="517"/>
                </a:lnTo>
                <a:lnTo>
                  <a:pt x="205" y="540"/>
                </a:lnTo>
                <a:lnTo>
                  <a:pt x="205" y="563"/>
                </a:lnTo>
                <a:lnTo>
                  <a:pt x="203" y="586"/>
                </a:lnTo>
                <a:lnTo>
                  <a:pt x="203" y="611"/>
                </a:lnTo>
                <a:lnTo>
                  <a:pt x="203" y="637"/>
                </a:lnTo>
                <a:lnTo>
                  <a:pt x="203" y="664"/>
                </a:lnTo>
                <a:lnTo>
                  <a:pt x="202" y="691"/>
                </a:lnTo>
                <a:lnTo>
                  <a:pt x="202" y="718"/>
                </a:lnTo>
                <a:lnTo>
                  <a:pt x="202" y="749"/>
                </a:lnTo>
                <a:lnTo>
                  <a:pt x="202" y="778"/>
                </a:lnTo>
                <a:lnTo>
                  <a:pt x="202" y="808"/>
                </a:lnTo>
                <a:lnTo>
                  <a:pt x="202" y="839"/>
                </a:lnTo>
                <a:lnTo>
                  <a:pt x="136" y="852"/>
                </a:lnTo>
                <a:lnTo>
                  <a:pt x="71" y="864"/>
                </a:lnTo>
                <a:lnTo>
                  <a:pt x="73" y="824"/>
                </a:lnTo>
                <a:lnTo>
                  <a:pt x="73" y="783"/>
                </a:lnTo>
                <a:lnTo>
                  <a:pt x="73" y="745"/>
                </a:lnTo>
                <a:lnTo>
                  <a:pt x="75" y="707"/>
                </a:lnTo>
                <a:lnTo>
                  <a:pt x="75" y="670"/>
                </a:lnTo>
                <a:lnTo>
                  <a:pt x="75" y="634"/>
                </a:lnTo>
                <a:lnTo>
                  <a:pt x="75" y="597"/>
                </a:lnTo>
                <a:lnTo>
                  <a:pt x="73" y="563"/>
                </a:lnTo>
                <a:lnTo>
                  <a:pt x="73" y="530"/>
                </a:lnTo>
                <a:lnTo>
                  <a:pt x="71" y="497"/>
                </a:lnTo>
                <a:lnTo>
                  <a:pt x="71" y="465"/>
                </a:lnTo>
                <a:lnTo>
                  <a:pt x="69" y="434"/>
                </a:lnTo>
                <a:lnTo>
                  <a:pt x="67" y="403"/>
                </a:lnTo>
                <a:lnTo>
                  <a:pt x="65" y="375"/>
                </a:lnTo>
                <a:lnTo>
                  <a:pt x="63" y="346"/>
                </a:lnTo>
                <a:lnTo>
                  <a:pt x="61" y="319"/>
                </a:lnTo>
                <a:lnTo>
                  <a:pt x="60" y="292"/>
                </a:lnTo>
                <a:lnTo>
                  <a:pt x="58" y="267"/>
                </a:lnTo>
                <a:lnTo>
                  <a:pt x="54" y="242"/>
                </a:lnTo>
                <a:lnTo>
                  <a:pt x="52" y="217"/>
                </a:lnTo>
                <a:lnTo>
                  <a:pt x="48" y="194"/>
                </a:lnTo>
                <a:lnTo>
                  <a:pt x="44" y="173"/>
                </a:lnTo>
                <a:lnTo>
                  <a:pt x="42" y="152"/>
                </a:lnTo>
                <a:lnTo>
                  <a:pt x="38" y="131"/>
                </a:lnTo>
                <a:lnTo>
                  <a:pt x="35" y="112"/>
                </a:lnTo>
                <a:lnTo>
                  <a:pt x="29" y="93"/>
                </a:lnTo>
                <a:lnTo>
                  <a:pt x="25" y="75"/>
                </a:lnTo>
                <a:lnTo>
                  <a:pt x="21" y="58"/>
                </a:lnTo>
                <a:lnTo>
                  <a:pt x="15" y="43"/>
                </a:lnTo>
                <a:lnTo>
                  <a:pt x="12" y="27"/>
                </a:lnTo>
                <a:lnTo>
                  <a:pt x="6" y="12"/>
                </a:lnTo>
                <a:lnTo>
                  <a:pt x="0" y="0"/>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5" name="Freeform 59"/>
          <p:cNvSpPr/>
          <p:nvPr/>
        </p:nvSpPr>
        <p:spPr>
          <a:xfrm>
            <a:off x="7989888" y="2740025"/>
            <a:ext cx="1009650" cy="27781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272" h="350">
                <a:moveTo>
                  <a:pt x="10" y="275"/>
                </a:moveTo>
                <a:lnTo>
                  <a:pt x="6" y="267"/>
                </a:lnTo>
                <a:lnTo>
                  <a:pt x="2" y="259"/>
                </a:lnTo>
                <a:lnTo>
                  <a:pt x="2" y="252"/>
                </a:lnTo>
                <a:lnTo>
                  <a:pt x="0" y="246"/>
                </a:lnTo>
                <a:lnTo>
                  <a:pt x="2" y="240"/>
                </a:lnTo>
                <a:lnTo>
                  <a:pt x="2" y="234"/>
                </a:lnTo>
                <a:lnTo>
                  <a:pt x="6" y="231"/>
                </a:lnTo>
                <a:lnTo>
                  <a:pt x="10" y="225"/>
                </a:lnTo>
                <a:lnTo>
                  <a:pt x="12" y="225"/>
                </a:lnTo>
                <a:lnTo>
                  <a:pt x="15" y="225"/>
                </a:lnTo>
                <a:lnTo>
                  <a:pt x="19" y="225"/>
                </a:lnTo>
                <a:lnTo>
                  <a:pt x="25" y="225"/>
                </a:lnTo>
                <a:lnTo>
                  <a:pt x="31" y="225"/>
                </a:lnTo>
                <a:lnTo>
                  <a:pt x="37" y="225"/>
                </a:lnTo>
                <a:lnTo>
                  <a:pt x="44" y="225"/>
                </a:lnTo>
                <a:lnTo>
                  <a:pt x="52" y="223"/>
                </a:lnTo>
                <a:lnTo>
                  <a:pt x="61" y="223"/>
                </a:lnTo>
                <a:lnTo>
                  <a:pt x="69" y="223"/>
                </a:lnTo>
                <a:lnTo>
                  <a:pt x="81" y="221"/>
                </a:lnTo>
                <a:lnTo>
                  <a:pt x="90" y="219"/>
                </a:lnTo>
                <a:lnTo>
                  <a:pt x="102" y="219"/>
                </a:lnTo>
                <a:lnTo>
                  <a:pt x="113" y="217"/>
                </a:lnTo>
                <a:lnTo>
                  <a:pt x="127" y="215"/>
                </a:lnTo>
                <a:lnTo>
                  <a:pt x="140" y="213"/>
                </a:lnTo>
                <a:lnTo>
                  <a:pt x="152" y="210"/>
                </a:lnTo>
                <a:lnTo>
                  <a:pt x="163" y="208"/>
                </a:lnTo>
                <a:lnTo>
                  <a:pt x="179" y="206"/>
                </a:lnTo>
                <a:lnTo>
                  <a:pt x="194" y="202"/>
                </a:lnTo>
                <a:lnTo>
                  <a:pt x="211" y="200"/>
                </a:lnTo>
                <a:lnTo>
                  <a:pt x="228" y="196"/>
                </a:lnTo>
                <a:lnTo>
                  <a:pt x="250" y="194"/>
                </a:lnTo>
                <a:lnTo>
                  <a:pt x="269" y="190"/>
                </a:lnTo>
                <a:lnTo>
                  <a:pt x="290" y="187"/>
                </a:lnTo>
                <a:lnTo>
                  <a:pt x="313" y="183"/>
                </a:lnTo>
                <a:lnTo>
                  <a:pt x="338" y="179"/>
                </a:lnTo>
                <a:lnTo>
                  <a:pt x="361" y="173"/>
                </a:lnTo>
                <a:lnTo>
                  <a:pt x="388" y="169"/>
                </a:lnTo>
                <a:lnTo>
                  <a:pt x="415" y="163"/>
                </a:lnTo>
                <a:lnTo>
                  <a:pt x="441" y="156"/>
                </a:lnTo>
                <a:lnTo>
                  <a:pt x="470" y="150"/>
                </a:lnTo>
                <a:lnTo>
                  <a:pt x="499" y="144"/>
                </a:lnTo>
                <a:lnTo>
                  <a:pt x="526" y="140"/>
                </a:lnTo>
                <a:lnTo>
                  <a:pt x="553" y="135"/>
                </a:lnTo>
                <a:lnTo>
                  <a:pt x="578" y="129"/>
                </a:lnTo>
                <a:lnTo>
                  <a:pt x="605" y="123"/>
                </a:lnTo>
                <a:lnTo>
                  <a:pt x="628" y="117"/>
                </a:lnTo>
                <a:lnTo>
                  <a:pt x="653" y="110"/>
                </a:lnTo>
                <a:lnTo>
                  <a:pt x="676" y="104"/>
                </a:lnTo>
                <a:lnTo>
                  <a:pt x="697" y="98"/>
                </a:lnTo>
                <a:lnTo>
                  <a:pt x="720" y="91"/>
                </a:lnTo>
                <a:lnTo>
                  <a:pt x="741" y="85"/>
                </a:lnTo>
                <a:lnTo>
                  <a:pt x="760" y="77"/>
                </a:lnTo>
                <a:lnTo>
                  <a:pt x="781" y="71"/>
                </a:lnTo>
                <a:lnTo>
                  <a:pt x="800" y="64"/>
                </a:lnTo>
                <a:lnTo>
                  <a:pt x="818" y="56"/>
                </a:lnTo>
                <a:lnTo>
                  <a:pt x="837" y="50"/>
                </a:lnTo>
                <a:lnTo>
                  <a:pt x="852" y="43"/>
                </a:lnTo>
                <a:lnTo>
                  <a:pt x="866" y="37"/>
                </a:lnTo>
                <a:lnTo>
                  <a:pt x="881" y="31"/>
                </a:lnTo>
                <a:lnTo>
                  <a:pt x="894" y="25"/>
                </a:lnTo>
                <a:lnTo>
                  <a:pt x="910" y="21"/>
                </a:lnTo>
                <a:lnTo>
                  <a:pt x="923" y="18"/>
                </a:lnTo>
                <a:lnTo>
                  <a:pt x="935" y="14"/>
                </a:lnTo>
                <a:lnTo>
                  <a:pt x="948" y="10"/>
                </a:lnTo>
                <a:lnTo>
                  <a:pt x="960" y="8"/>
                </a:lnTo>
                <a:lnTo>
                  <a:pt x="971" y="6"/>
                </a:lnTo>
                <a:lnTo>
                  <a:pt x="983" y="4"/>
                </a:lnTo>
                <a:lnTo>
                  <a:pt x="992" y="2"/>
                </a:lnTo>
                <a:lnTo>
                  <a:pt x="1002" y="0"/>
                </a:lnTo>
                <a:lnTo>
                  <a:pt x="1010" y="0"/>
                </a:lnTo>
                <a:lnTo>
                  <a:pt x="1017" y="0"/>
                </a:lnTo>
                <a:lnTo>
                  <a:pt x="1025" y="0"/>
                </a:lnTo>
                <a:lnTo>
                  <a:pt x="1033" y="0"/>
                </a:lnTo>
                <a:lnTo>
                  <a:pt x="1040" y="0"/>
                </a:lnTo>
                <a:lnTo>
                  <a:pt x="1048" y="0"/>
                </a:lnTo>
                <a:lnTo>
                  <a:pt x="1056" y="2"/>
                </a:lnTo>
                <a:lnTo>
                  <a:pt x="1073" y="6"/>
                </a:lnTo>
                <a:lnTo>
                  <a:pt x="1094" y="10"/>
                </a:lnTo>
                <a:lnTo>
                  <a:pt x="1104" y="14"/>
                </a:lnTo>
                <a:lnTo>
                  <a:pt x="1113" y="18"/>
                </a:lnTo>
                <a:lnTo>
                  <a:pt x="1125" y="21"/>
                </a:lnTo>
                <a:lnTo>
                  <a:pt x="1134" y="25"/>
                </a:lnTo>
                <a:lnTo>
                  <a:pt x="1146" y="31"/>
                </a:lnTo>
                <a:lnTo>
                  <a:pt x="1157" y="37"/>
                </a:lnTo>
                <a:lnTo>
                  <a:pt x="1167" y="43"/>
                </a:lnTo>
                <a:lnTo>
                  <a:pt x="1178" y="50"/>
                </a:lnTo>
                <a:lnTo>
                  <a:pt x="1190" y="56"/>
                </a:lnTo>
                <a:lnTo>
                  <a:pt x="1200" y="64"/>
                </a:lnTo>
                <a:lnTo>
                  <a:pt x="1209" y="69"/>
                </a:lnTo>
                <a:lnTo>
                  <a:pt x="1219" y="75"/>
                </a:lnTo>
                <a:lnTo>
                  <a:pt x="1226" y="81"/>
                </a:lnTo>
                <a:lnTo>
                  <a:pt x="1234" y="87"/>
                </a:lnTo>
                <a:lnTo>
                  <a:pt x="1242" y="92"/>
                </a:lnTo>
                <a:lnTo>
                  <a:pt x="1248" y="96"/>
                </a:lnTo>
                <a:lnTo>
                  <a:pt x="1253" y="102"/>
                </a:lnTo>
                <a:lnTo>
                  <a:pt x="1259" y="106"/>
                </a:lnTo>
                <a:lnTo>
                  <a:pt x="1263" y="110"/>
                </a:lnTo>
                <a:lnTo>
                  <a:pt x="1267" y="114"/>
                </a:lnTo>
                <a:lnTo>
                  <a:pt x="1269" y="116"/>
                </a:lnTo>
                <a:lnTo>
                  <a:pt x="1271" y="119"/>
                </a:lnTo>
                <a:lnTo>
                  <a:pt x="1272" y="121"/>
                </a:lnTo>
                <a:lnTo>
                  <a:pt x="1272" y="125"/>
                </a:lnTo>
                <a:lnTo>
                  <a:pt x="1272" y="133"/>
                </a:lnTo>
                <a:lnTo>
                  <a:pt x="1272" y="140"/>
                </a:lnTo>
                <a:lnTo>
                  <a:pt x="1272" y="148"/>
                </a:lnTo>
                <a:lnTo>
                  <a:pt x="1271" y="154"/>
                </a:lnTo>
                <a:lnTo>
                  <a:pt x="1271" y="160"/>
                </a:lnTo>
                <a:lnTo>
                  <a:pt x="1269" y="165"/>
                </a:lnTo>
                <a:lnTo>
                  <a:pt x="1265" y="169"/>
                </a:lnTo>
                <a:lnTo>
                  <a:pt x="1261" y="175"/>
                </a:lnTo>
                <a:lnTo>
                  <a:pt x="1257" y="177"/>
                </a:lnTo>
                <a:lnTo>
                  <a:pt x="1253" y="179"/>
                </a:lnTo>
                <a:lnTo>
                  <a:pt x="1248" y="183"/>
                </a:lnTo>
                <a:lnTo>
                  <a:pt x="1240" y="185"/>
                </a:lnTo>
                <a:lnTo>
                  <a:pt x="1228" y="187"/>
                </a:lnTo>
                <a:lnTo>
                  <a:pt x="1219" y="188"/>
                </a:lnTo>
                <a:lnTo>
                  <a:pt x="1205" y="190"/>
                </a:lnTo>
                <a:lnTo>
                  <a:pt x="1190" y="192"/>
                </a:lnTo>
                <a:lnTo>
                  <a:pt x="1175" y="194"/>
                </a:lnTo>
                <a:lnTo>
                  <a:pt x="1155" y="196"/>
                </a:lnTo>
                <a:lnTo>
                  <a:pt x="1136" y="196"/>
                </a:lnTo>
                <a:lnTo>
                  <a:pt x="1115" y="198"/>
                </a:lnTo>
                <a:lnTo>
                  <a:pt x="1092" y="198"/>
                </a:lnTo>
                <a:lnTo>
                  <a:pt x="1067" y="200"/>
                </a:lnTo>
                <a:lnTo>
                  <a:pt x="1040" y="200"/>
                </a:lnTo>
                <a:lnTo>
                  <a:pt x="1013" y="200"/>
                </a:lnTo>
                <a:lnTo>
                  <a:pt x="985" y="200"/>
                </a:lnTo>
                <a:lnTo>
                  <a:pt x="954" y="202"/>
                </a:lnTo>
                <a:lnTo>
                  <a:pt x="923" y="202"/>
                </a:lnTo>
                <a:lnTo>
                  <a:pt x="891" y="204"/>
                </a:lnTo>
                <a:lnTo>
                  <a:pt x="860" y="208"/>
                </a:lnTo>
                <a:lnTo>
                  <a:pt x="825" y="211"/>
                </a:lnTo>
                <a:lnTo>
                  <a:pt x="793" y="215"/>
                </a:lnTo>
                <a:lnTo>
                  <a:pt x="758" y="219"/>
                </a:lnTo>
                <a:lnTo>
                  <a:pt x="722" y="225"/>
                </a:lnTo>
                <a:lnTo>
                  <a:pt x="687" y="233"/>
                </a:lnTo>
                <a:lnTo>
                  <a:pt x="651" y="238"/>
                </a:lnTo>
                <a:lnTo>
                  <a:pt x="612" y="248"/>
                </a:lnTo>
                <a:lnTo>
                  <a:pt x="574" y="256"/>
                </a:lnTo>
                <a:lnTo>
                  <a:pt x="535" y="265"/>
                </a:lnTo>
                <a:lnTo>
                  <a:pt x="497" y="277"/>
                </a:lnTo>
                <a:lnTo>
                  <a:pt x="459" y="288"/>
                </a:lnTo>
                <a:lnTo>
                  <a:pt x="438" y="294"/>
                </a:lnTo>
                <a:lnTo>
                  <a:pt x="418" y="300"/>
                </a:lnTo>
                <a:lnTo>
                  <a:pt x="401" y="304"/>
                </a:lnTo>
                <a:lnTo>
                  <a:pt x="382" y="309"/>
                </a:lnTo>
                <a:lnTo>
                  <a:pt x="365" y="313"/>
                </a:lnTo>
                <a:lnTo>
                  <a:pt x="347" y="319"/>
                </a:lnTo>
                <a:lnTo>
                  <a:pt x="332" y="323"/>
                </a:lnTo>
                <a:lnTo>
                  <a:pt x="317" y="327"/>
                </a:lnTo>
                <a:lnTo>
                  <a:pt x="301" y="330"/>
                </a:lnTo>
                <a:lnTo>
                  <a:pt x="286" y="332"/>
                </a:lnTo>
                <a:lnTo>
                  <a:pt x="273" y="336"/>
                </a:lnTo>
                <a:lnTo>
                  <a:pt x="257" y="338"/>
                </a:lnTo>
                <a:lnTo>
                  <a:pt x="246" y="340"/>
                </a:lnTo>
                <a:lnTo>
                  <a:pt x="232" y="342"/>
                </a:lnTo>
                <a:lnTo>
                  <a:pt x="221" y="344"/>
                </a:lnTo>
                <a:lnTo>
                  <a:pt x="209" y="346"/>
                </a:lnTo>
                <a:lnTo>
                  <a:pt x="198" y="348"/>
                </a:lnTo>
                <a:lnTo>
                  <a:pt x="186" y="348"/>
                </a:lnTo>
                <a:lnTo>
                  <a:pt x="177" y="350"/>
                </a:lnTo>
                <a:lnTo>
                  <a:pt x="167" y="350"/>
                </a:lnTo>
                <a:lnTo>
                  <a:pt x="157" y="350"/>
                </a:lnTo>
                <a:lnTo>
                  <a:pt x="150" y="350"/>
                </a:lnTo>
                <a:lnTo>
                  <a:pt x="142" y="350"/>
                </a:lnTo>
                <a:lnTo>
                  <a:pt x="134" y="350"/>
                </a:lnTo>
                <a:lnTo>
                  <a:pt x="127" y="350"/>
                </a:lnTo>
                <a:lnTo>
                  <a:pt x="121" y="348"/>
                </a:lnTo>
                <a:lnTo>
                  <a:pt x="115" y="348"/>
                </a:lnTo>
                <a:lnTo>
                  <a:pt x="109" y="346"/>
                </a:lnTo>
                <a:lnTo>
                  <a:pt x="104" y="344"/>
                </a:lnTo>
                <a:lnTo>
                  <a:pt x="100" y="342"/>
                </a:lnTo>
                <a:lnTo>
                  <a:pt x="96" y="340"/>
                </a:lnTo>
                <a:lnTo>
                  <a:pt x="92" y="338"/>
                </a:lnTo>
                <a:lnTo>
                  <a:pt x="79" y="332"/>
                </a:lnTo>
                <a:lnTo>
                  <a:pt x="67" y="327"/>
                </a:lnTo>
                <a:lnTo>
                  <a:pt x="56" y="319"/>
                </a:lnTo>
                <a:lnTo>
                  <a:pt x="46" y="311"/>
                </a:lnTo>
                <a:lnTo>
                  <a:pt x="37" y="304"/>
                </a:lnTo>
                <a:lnTo>
                  <a:pt x="27" y="294"/>
                </a:lnTo>
                <a:lnTo>
                  <a:pt x="10" y="275"/>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6" name="Freeform 60"/>
          <p:cNvSpPr/>
          <p:nvPr/>
        </p:nvSpPr>
        <p:spPr>
          <a:xfrm>
            <a:off x="8078788" y="2093913"/>
            <a:ext cx="471487" cy="22479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93" h="2830">
                <a:moveTo>
                  <a:pt x="309" y="73"/>
                </a:moveTo>
                <a:lnTo>
                  <a:pt x="305" y="69"/>
                </a:lnTo>
                <a:lnTo>
                  <a:pt x="302" y="63"/>
                </a:lnTo>
                <a:lnTo>
                  <a:pt x="300" y="59"/>
                </a:lnTo>
                <a:lnTo>
                  <a:pt x="296" y="54"/>
                </a:lnTo>
                <a:lnTo>
                  <a:pt x="294" y="50"/>
                </a:lnTo>
                <a:lnTo>
                  <a:pt x="292" y="46"/>
                </a:lnTo>
                <a:lnTo>
                  <a:pt x="290" y="36"/>
                </a:lnTo>
                <a:lnTo>
                  <a:pt x="290" y="29"/>
                </a:lnTo>
                <a:lnTo>
                  <a:pt x="292" y="21"/>
                </a:lnTo>
                <a:lnTo>
                  <a:pt x="294" y="15"/>
                </a:lnTo>
                <a:lnTo>
                  <a:pt x="298" y="11"/>
                </a:lnTo>
                <a:lnTo>
                  <a:pt x="300" y="7"/>
                </a:lnTo>
                <a:lnTo>
                  <a:pt x="304" y="6"/>
                </a:lnTo>
                <a:lnTo>
                  <a:pt x="307" y="4"/>
                </a:lnTo>
                <a:lnTo>
                  <a:pt x="313" y="4"/>
                </a:lnTo>
                <a:lnTo>
                  <a:pt x="319" y="2"/>
                </a:lnTo>
                <a:lnTo>
                  <a:pt x="325" y="2"/>
                </a:lnTo>
                <a:lnTo>
                  <a:pt x="332" y="2"/>
                </a:lnTo>
                <a:lnTo>
                  <a:pt x="340" y="0"/>
                </a:lnTo>
                <a:lnTo>
                  <a:pt x="350" y="2"/>
                </a:lnTo>
                <a:lnTo>
                  <a:pt x="359" y="2"/>
                </a:lnTo>
                <a:lnTo>
                  <a:pt x="369" y="2"/>
                </a:lnTo>
                <a:lnTo>
                  <a:pt x="378" y="4"/>
                </a:lnTo>
                <a:lnTo>
                  <a:pt x="390" y="4"/>
                </a:lnTo>
                <a:lnTo>
                  <a:pt x="401" y="6"/>
                </a:lnTo>
                <a:lnTo>
                  <a:pt x="415" y="7"/>
                </a:lnTo>
                <a:lnTo>
                  <a:pt x="428" y="11"/>
                </a:lnTo>
                <a:lnTo>
                  <a:pt x="442" y="13"/>
                </a:lnTo>
                <a:lnTo>
                  <a:pt x="453" y="15"/>
                </a:lnTo>
                <a:lnTo>
                  <a:pt x="465" y="19"/>
                </a:lnTo>
                <a:lnTo>
                  <a:pt x="476" y="21"/>
                </a:lnTo>
                <a:lnTo>
                  <a:pt x="488" y="25"/>
                </a:lnTo>
                <a:lnTo>
                  <a:pt x="497" y="29"/>
                </a:lnTo>
                <a:lnTo>
                  <a:pt x="507" y="32"/>
                </a:lnTo>
                <a:lnTo>
                  <a:pt x="517" y="36"/>
                </a:lnTo>
                <a:lnTo>
                  <a:pt x="524" y="40"/>
                </a:lnTo>
                <a:lnTo>
                  <a:pt x="532" y="46"/>
                </a:lnTo>
                <a:lnTo>
                  <a:pt x="540" y="50"/>
                </a:lnTo>
                <a:lnTo>
                  <a:pt x="547" y="54"/>
                </a:lnTo>
                <a:lnTo>
                  <a:pt x="553" y="59"/>
                </a:lnTo>
                <a:lnTo>
                  <a:pt x="559" y="63"/>
                </a:lnTo>
                <a:lnTo>
                  <a:pt x="565" y="69"/>
                </a:lnTo>
                <a:lnTo>
                  <a:pt x="570" y="73"/>
                </a:lnTo>
                <a:lnTo>
                  <a:pt x="574" y="82"/>
                </a:lnTo>
                <a:lnTo>
                  <a:pt x="578" y="94"/>
                </a:lnTo>
                <a:lnTo>
                  <a:pt x="582" y="105"/>
                </a:lnTo>
                <a:lnTo>
                  <a:pt x="584" y="119"/>
                </a:lnTo>
                <a:lnTo>
                  <a:pt x="586" y="132"/>
                </a:lnTo>
                <a:lnTo>
                  <a:pt x="586" y="146"/>
                </a:lnTo>
                <a:lnTo>
                  <a:pt x="586" y="151"/>
                </a:lnTo>
                <a:lnTo>
                  <a:pt x="584" y="159"/>
                </a:lnTo>
                <a:lnTo>
                  <a:pt x="584" y="167"/>
                </a:lnTo>
                <a:lnTo>
                  <a:pt x="582" y="172"/>
                </a:lnTo>
                <a:lnTo>
                  <a:pt x="578" y="188"/>
                </a:lnTo>
                <a:lnTo>
                  <a:pt x="572" y="203"/>
                </a:lnTo>
                <a:lnTo>
                  <a:pt x="568" y="220"/>
                </a:lnTo>
                <a:lnTo>
                  <a:pt x="565" y="240"/>
                </a:lnTo>
                <a:lnTo>
                  <a:pt x="563" y="259"/>
                </a:lnTo>
                <a:lnTo>
                  <a:pt x="559" y="278"/>
                </a:lnTo>
                <a:lnTo>
                  <a:pt x="559" y="301"/>
                </a:lnTo>
                <a:lnTo>
                  <a:pt x="557" y="324"/>
                </a:lnTo>
                <a:lnTo>
                  <a:pt x="557" y="330"/>
                </a:lnTo>
                <a:lnTo>
                  <a:pt x="557" y="336"/>
                </a:lnTo>
                <a:lnTo>
                  <a:pt x="557" y="343"/>
                </a:lnTo>
                <a:lnTo>
                  <a:pt x="557" y="351"/>
                </a:lnTo>
                <a:lnTo>
                  <a:pt x="557" y="359"/>
                </a:lnTo>
                <a:lnTo>
                  <a:pt x="557" y="368"/>
                </a:lnTo>
                <a:lnTo>
                  <a:pt x="557" y="378"/>
                </a:lnTo>
                <a:lnTo>
                  <a:pt x="557" y="387"/>
                </a:lnTo>
                <a:lnTo>
                  <a:pt x="557" y="397"/>
                </a:lnTo>
                <a:lnTo>
                  <a:pt x="559" y="409"/>
                </a:lnTo>
                <a:lnTo>
                  <a:pt x="559" y="420"/>
                </a:lnTo>
                <a:lnTo>
                  <a:pt x="559" y="432"/>
                </a:lnTo>
                <a:lnTo>
                  <a:pt x="559" y="443"/>
                </a:lnTo>
                <a:lnTo>
                  <a:pt x="559" y="456"/>
                </a:lnTo>
                <a:lnTo>
                  <a:pt x="559" y="470"/>
                </a:lnTo>
                <a:lnTo>
                  <a:pt x="559" y="483"/>
                </a:lnTo>
                <a:lnTo>
                  <a:pt x="559" y="497"/>
                </a:lnTo>
                <a:lnTo>
                  <a:pt x="559" y="512"/>
                </a:lnTo>
                <a:lnTo>
                  <a:pt x="561" y="527"/>
                </a:lnTo>
                <a:lnTo>
                  <a:pt x="561" y="543"/>
                </a:lnTo>
                <a:lnTo>
                  <a:pt x="561" y="560"/>
                </a:lnTo>
                <a:lnTo>
                  <a:pt x="561" y="577"/>
                </a:lnTo>
                <a:lnTo>
                  <a:pt x="563" y="595"/>
                </a:lnTo>
                <a:lnTo>
                  <a:pt x="563" y="612"/>
                </a:lnTo>
                <a:lnTo>
                  <a:pt x="563" y="631"/>
                </a:lnTo>
                <a:lnTo>
                  <a:pt x="565" y="650"/>
                </a:lnTo>
                <a:lnTo>
                  <a:pt x="565" y="669"/>
                </a:lnTo>
                <a:lnTo>
                  <a:pt x="566" y="689"/>
                </a:lnTo>
                <a:lnTo>
                  <a:pt x="566" y="710"/>
                </a:lnTo>
                <a:lnTo>
                  <a:pt x="566" y="731"/>
                </a:lnTo>
                <a:lnTo>
                  <a:pt x="568" y="752"/>
                </a:lnTo>
                <a:lnTo>
                  <a:pt x="570" y="775"/>
                </a:lnTo>
                <a:lnTo>
                  <a:pt x="570" y="819"/>
                </a:lnTo>
                <a:lnTo>
                  <a:pt x="570" y="867"/>
                </a:lnTo>
                <a:lnTo>
                  <a:pt x="570" y="913"/>
                </a:lnTo>
                <a:lnTo>
                  <a:pt x="570" y="963"/>
                </a:lnTo>
                <a:lnTo>
                  <a:pt x="570" y="1013"/>
                </a:lnTo>
                <a:lnTo>
                  <a:pt x="570" y="1065"/>
                </a:lnTo>
                <a:lnTo>
                  <a:pt x="570" y="1118"/>
                </a:lnTo>
                <a:lnTo>
                  <a:pt x="570" y="1172"/>
                </a:lnTo>
                <a:lnTo>
                  <a:pt x="572" y="1228"/>
                </a:lnTo>
                <a:lnTo>
                  <a:pt x="572" y="1285"/>
                </a:lnTo>
                <a:lnTo>
                  <a:pt x="574" y="1345"/>
                </a:lnTo>
                <a:lnTo>
                  <a:pt x="574" y="1406"/>
                </a:lnTo>
                <a:lnTo>
                  <a:pt x="576" y="1468"/>
                </a:lnTo>
                <a:lnTo>
                  <a:pt x="578" y="1533"/>
                </a:lnTo>
                <a:lnTo>
                  <a:pt x="580" y="1598"/>
                </a:lnTo>
                <a:lnTo>
                  <a:pt x="582" y="1665"/>
                </a:lnTo>
                <a:lnTo>
                  <a:pt x="582" y="1698"/>
                </a:lnTo>
                <a:lnTo>
                  <a:pt x="584" y="1731"/>
                </a:lnTo>
                <a:lnTo>
                  <a:pt x="584" y="1763"/>
                </a:lnTo>
                <a:lnTo>
                  <a:pt x="586" y="1796"/>
                </a:lnTo>
                <a:lnTo>
                  <a:pt x="586" y="1827"/>
                </a:lnTo>
                <a:lnTo>
                  <a:pt x="588" y="1855"/>
                </a:lnTo>
                <a:lnTo>
                  <a:pt x="588" y="1886"/>
                </a:lnTo>
                <a:lnTo>
                  <a:pt x="588" y="1913"/>
                </a:lnTo>
                <a:lnTo>
                  <a:pt x="589" y="1942"/>
                </a:lnTo>
                <a:lnTo>
                  <a:pt x="589" y="1969"/>
                </a:lnTo>
                <a:lnTo>
                  <a:pt x="589" y="1995"/>
                </a:lnTo>
                <a:lnTo>
                  <a:pt x="589" y="2020"/>
                </a:lnTo>
                <a:lnTo>
                  <a:pt x="591" y="2045"/>
                </a:lnTo>
                <a:lnTo>
                  <a:pt x="591" y="2068"/>
                </a:lnTo>
                <a:lnTo>
                  <a:pt x="591" y="2091"/>
                </a:lnTo>
                <a:lnTo>
                  <a:pt x="591" y="2114"/>
                </a:lnTo>
                <a:lnTo>
                  <a:pt x="591" y="2135"/>
                </a:lnTo>
                <a:lnTo>
                  <a:pt x="591" y="2157"/>
                </a:lnTo>
                <a:lnTo>
                  <a:pt x="591" y="2178"/>
                </a:lnTo>
                <a:lnTo>
                  <a:pt x="591" y="2197"/>
                </a:lnTo>
                <a:lnTo>
                  <a:pt x="593" y="2214"/>
                </a:lnTo>
                <a:lnTo>
                  <a:pt x="593" y="2233"/>
                </a:lnTo>
                <a:lnTo>
                  <a:pt x="593" y="2251"/>
                </a:lnTo>
                <a:lnTo>
                  <a:pt x="593" y="2266"/>
                </a:lnTo>
                <a:lnTo>
                  <a:pt x="593" y="2281"/>
                </a:lnTo>
                <a:lnTo>
                  <a:pt x="593" y="2297"/>
                </a:lnTo>
                <a:lnTo>
                  <a:pt x="593" y="2310"/>
                </a:lnTo>
                <a:lnTo>
                  <a:pt x="593" y="2323"/>
                </a:lnTo>
                <a:lnTo>
                  <a:pt x="593" y="2335"/>
                </a:lnTo>
                <a:lnTo>
                  <a:pt x="593" y="2347"/>
                </a:lnTo>
                <a:lnTo>
                  <a:pt x="593" y="2356"/>
                </a:lnTo>
                <a:lnTo>
                  <a:pt x="593" y="2368"/>
                </a:lnTo>
                <a:lnTo>
                  <a:pt x="593" y="2385"/>
                </a:lnTo>
                <a:lnTo>
                  <a:pt x="591" y="2404"/>
                </a:lnTo>
                <a:lnTo>
                  <a:pt x="591" y="2421"/>
                </a:lnTo>
                <a:lnTo>
                  <a:pt x="591" y="2437"/>
                </a:lnTo>
                <a:lnTo>
                  <a:pt x="589" y="2454"/>
                </a:lnTo>
                <a:lnTo>
                  <a:pt x="588" y="2469"/>
                </a:lnTo>
                <a:lnTo>
                  <a:pt x="588" y="2485"/>
                </a:lnTo>
                <a:lnTo>
                  <a:pt x="586" y="2498"/>
                </a:lnTo>
                <a:lnTo>
                  <a:pt x="584" y="2512"/>
                </a:lnTo>
                <a:lnTo>
                  <a:pt x="582" y="2525"/>
                </a:lnTo>
                <a:lnTo>
                  <a:pt x="580" y="2538"/>
                </a:lnTo>
                <a:lnTo>
                  <a:pt x="578" y="2550"/>
                </a:lnTo>
                <a:lnTo>
                  <a:pt x="576" y="2561"/>
                </a:lnTo>
                <a:lnTo>
                  <a:pt x="574" y="2573"/>
                </a:lnTo>
                <a:lnTo>
                  <a:pt x="572" y="2583"/>
                </a:lnTo>
                <a:lnTo>
                  <a:pt x="570" y="2592"/>
                </a:lnTo>
                <a:lnTo>
                  <a:pt x="566" y="2602"/>
                </a:lnTo>
                <a:lnTo>
                  <a:pt x="565" y="2611"/>
                </a:lnTo>
                <a:lnTo>
                  <a:pt x="561" y="2621"/>
                </a:lnTo>
                <a:lnTo>
                  <a:pt x="557" y="2630"/>
                </a:lnTo>
                <a:lnTo>
                  <a:pt x="547" y="2650"/>
                </a:lnTo>
                <a:lnTo>
                  <a:pt x="538" y="2669"/>
                </a:lnTo>
                <a:lnTo>
                  <a:pt x="526" y="2690"/>
                </a:lnTo>
                <a:lnTo>
                  <a:pt x="513" y="2711"/>
                </a:lnTo>
                <a:lnTo>
                  <a:pt x="499" y="2732"/>
                </a:lnTo>
                <a:lnTo>
                  <a:pt x="488" y="2755"/>
                </a:lnTo>
                <a:lnTo>
                  <a:pt x="480" y="2765"/>
                </a:lnTo>
                <a:lnTo>
                  <a:pt x="474" y="2772"/>
                </a:lnTo>
                <a:lnTo>
                  <a:pt x="467" y="2780"/>
                </a:lnTo>
                <a:lnTo>
                  <a:pt x="461" y="2788"/>
                </a:lnTo>
                <a:lnTo>
                  <a:pt x="455" y="2796"/>
                </a:lnTo>
                <a:lnTo>
                  <a:pt x="447" y="2801"/>
                </a:lnTo>
                <a:lnTo>
                  <a:pt x="442" y="2807"/>
                </a:lnTo>
                <a:lnTo>
                  <a:pt x="436" y="2811"/>
                </a:lnTo>
                <a:lnTo>
                  <a:pt x="432" y="2817"/>
                </a:lnTo>
                <a:lnTo>
                  <a:pt x="426" y="2820"/>
                </a:lnTo>
                <a:lnTo>
                  <a:pt x="421" y="2822"/>
                </a:lnTo>
                <a:lnTo>
                  <a:pt x="417" y="2826"/>
                </a:lnTo>
                <a:lnTo>
                  <a:pt x="413" y="2828"/>
                </a:lnTo>
                <a:lnTo>
                  <a:pt x="409" y="2830"/>
                </a:lnTo>
                <a:lnTo>
                  <a:pt x="407" y="2830"/>
                </a:lnTo>
                <a:lnTo>
                  <a:pt x="405" y="2830"/>
                </a:lnTo>
                <a:lnTo>
                  <a:pt x="399" y="2830"/>
                </a:lnTo>
                <a:lnTo>
                  <a:pt x="396" y="2828"/>
                </a:lnTo>
                <a:lnTo>
                  <a:pt x="390" y="2826"/>
                </a:lnTo>
                <a:lnTo>
                  <a:pt x="386" y="2824"/>
                </a:lnTo>
                <a:lnTo>
                  <a:pt x="382" y="2820"/>
                </a:lnTo>
                <a:lnTo>
                  <a:pt x="376" y="2815"/>
                </a:lnTo>
                <a:lnTo>
                  <a:pt x="373" y="2811"/>
                </a:lnTo>
                <a:lnTo>
                  <a:pt x="369" y="2803"/>
                </a:lnTo>
                <a:lnTo>
                  <a:pt x="365" y="2797"/>
                </a:lnTo>
                <a:lnTo>
                  <a:pt x="359" y="2790"/>
                </a:lnTo>
                <a:lnTo>
                  <a:pt x="355" y="2782"/>
                </a:lnTo>
                <a:lnTo>
                  <a:pt x="351" y="2772"/>
                </a:lnTo>
                <a:lnTo>
                  <a:pt x="346" y="2763"/>
                </a:lnTo>
                <a:lnTo>
                  <a:pt x="342" y="2753"/>
                </a:lnTo>
                <a:lnTo>
                  <a:pt x="338" y="2742"/>
                </a:lnTo>
                <a:lnTo>
                  <a:pt x="334" y="2730"/>
                </a:lnTo>
                <a:lnTo>
                  <a:pt x="327" y="2717"/>
                </a:lnTo>
                <a:lnTo>
                  <a:pt x="319" y="2703"/>
                </a:lnTo>
                <a:lnTo>
                  <a:pt x="311" y="2690"/>
                </a:lnTo>
                <a:lnTo>
                  <a:pt x="302" y="2677"/>
                </a:lnTo>
                <a:lnTo>
                  <a:pt x="292" y="2663"/>
                </a:lnTo>
                <a:lnTo>
                  <a:pt x="282" y="2650"/>
                </a:lnTo>
                <a:lnTo>
                  <a:pt x="273" y="2638"/>
                </a:lnTo>
                <a:lnTo>
                  <a:pt x="261" y="2625"/>
                </a:lnTo>
                <a:lnTo>
                  <a:pt x="250" y="2613"/>
                </a:lnTo>
                <a:lnTo>
                  <a:pt x="236" y="2602"/>
                </a:lnTo>
                <a:lnTo>
                  <a:pt x="223" y="2588"/>
                </a:lnTo>
                <a:lnTo>
                  <a:pt x="209" y="2577"/>
                </a:lnTo>
                <a:lnTo>
                  <a:pt x="194" y="2565"/>
                </a:lnTo>
                <a:lnTo>
                  <a:pt x="179" y="2554"/>
                </a:lnTo>
                <a:lnTo>
                  <a:pt x="161" y="2542"/>
                </a:lnTo>
                <a:lnTo>
                  <a:pt x="144" y="2531"/>
                </a:lnTo>
                <a:lnTo>
                  <a:pt x="125" y="2517"/>
                </a:lnTo>
                <a:lnTo>
                  <a:pt x="108" y="2508"/>
                </a:lnTo>
                <a:lnTo>
                  <a:pt x="90" y="2496"/>
                </a:lnTo>
                <a:lnTo>
                  <a:pt x="75" y="2487"/>
                </a:lnTo>
                <a:lnTo>
                  <a:pt x="62" y="2477"/>
                </a:lnTo>
                <a:lnTo>
                  <a:pt x="50" y="2469"/>
                </a:lnTo>
                <a:lnTo>
                  <a:pt x="39" y="2462"/>
                </a:lnTo>
                <a:lnTo>
                  <a:pt x="29" y="2454"/>
                </a:lnTo>
                <a:lnTo>
                  <a:pt x="21" y="2448"/>
                </a:lnTo>
                <a:lnTo>
                  <a:pt x="14" y="2441"/>
                </a:lnTo>
                <a:lnTo>
                  <a:pt x="8" y="2437"/>
                </a:lnTo>
                <a:lnTo>
                  <a:pt x="4" y="2431"/>
                </a:lnTo>
                <a:lnTo>
                  <a:pt x="2" y="2427"/>
                </a:lnTo>
                <a:lnTo>
                  <a:pt x="0" y="2423"/>
                </a:lnTo>
                <a:lnTo>
                  <a:pt x="0" y="2419"/>
                </a:lnTo>
                <a:lnTo>
                  <a:pt x="2" y="2418"/>
                </a:lnTo>
                <a:lnTo>
                  <a:pt x="2" y="2416"/>
                </a:lnTo>
                <a:lnTo>
                  <a:pt x="4" y="2414"/>
                </a:lnTo>
                <a:lnTo>
                  <a:pt x="8" y="2412"/>
                </a:lnTo>
                <a:lnTo>
                  <a:pt x="14" y="2410"/>
                </a:lnTo>
                <a:lnTo>
                  <a:pt x="19" y="2410"/>
                </a:lnTo>
                <a:lnTo>
                  <a:pt x="27" y="2408"/>
                </a:lnTo>
                <a:lnTo>
                  <a:pt x="37" y="2408"/>
                </a:lnTo>
                <a:lnTo>
                  <a:pt x="48" y="2408"/>
                </a:lnTo>
                <a:lnTo>
                  <a:pt x="60" y="2410"/>
                </a:lnTo>
                <a:lnTo>
                  <a:pt x="75" y="2412"/>
                </a:lnTo>
                <a:lnTo>
                  <a:pt x="90" y="2412"/>
                </a:lnTo>
                <a:lnTo>
                  <a:pt x="108" y="2416"/>
                </a:lnTo>
                <a:lnTo>
                  <a:pt x="125" y="2418"/>
                </a:lnTo>
                <a:lnTo>
                  <a:pt x="146" y="2421"/>
                </a:lnTo>
                <a:lnTo>
                  <a:pt x="167" y="2425"/>
                </a:lnTo>
                <a:lnTo>
                  <a:pt x="192" y="2429"/>
                </a:lnTo>
                <a:lnTo>
                  <a:pt x="215" y="2435"/>
                </a:lnTo>
                <a:lnTo>
                  <a:pt x="236" y="2439"/>
                </a:lnTo>
                <a:lnTo>
                  <a:pt x="257" y="2441"/>
                </a:lnTo>
                <a:lnTo>
                  <a:pt x="279" y="2444"/>
                </a:lnTo>
                <a:lnTo>
                  <a:pt x="296" y="2446"/>
                </a:lnTo>
                <a:lnTo>
                  <a:pt x="313" y="2448"/>
                </a:lnTo>
                <a:lnTo>
                  <a:pt x="328" y="2448"/>
                </a:lnTo>
                <a:lnTo>
                  <a:pt x="344" y="2448"/>
                </a:lnTo>
                <a:lnTo>
                  <a:pt x="357" y="2448"/>
                </a:lnTo>
                <a:lnTo>
                  <a:pt x="369" y="2446"/>
                </a:lnTo>
                <a:lnTo>
                  <a:pt x="380" y="2446"/>
                </a:lnTo>
                <a:lnTo>
                  <a:pt x="390" y="2444"/>
                </a:lnTo>
                <a:lnTo>
                  <a:pt x="398" y="2441"/>
                </a:lnTo>
                <a:lnTo>
                  <a:pt x="405" y="2439"/>
                </a:lnTo>
                <a:lnTo>
                  <a:pt x="411" y="2435"/>
                </a:lnTo>
                <a:lnTo>
                  <a:pt x="417" y="2429"/>
                </a:lnTo>
                <a:lnTo>
                  <a:pt x="417" y="2427"/>
                </a:lnTo>
                <a:lnTo>
                  <a:pt x="419" y="2423"/>
                </a:lnTo>
                <a:lnTo>
                  <a:pt x="419" y="2419"/>
                </a:lnTo>
                <a:lnTo>
                  <a:pt x="421" y="2414"/>
                </a:lnTo>
                <a:lnTo>
                  <a:pt x="421" y="2408"/>
                </a:lnTo>
                <a:lnTo>
                  <a:pt x="422" y="2400"/>
                </a:lnTo>
                <a:lnTo>
                  <a:pt x="422" y="2393"/>
                </a:lnTo>
                <a:lnTo>
                  <a:pt x="424" y="2385"/>
                </a:lnTo>
                <a:lnTo>
                  <a:pt x="424" y="2375"/>
                </a:lnTo>
                <a:lnTo>
                  <a:pt x="426" y="2366"/>
                </a:lnTo>
                <a:lnTo>
                  <a:pt x="428" y="2356"/>
                </a:lnTo>
                <a:lnTo>
                  <a:pt x="428" y="2345"/>
                </a:lnTo>
                <a:lnTo>
                  <a:pt x="430" y="2331"/>
                </a:lnTo>
                <a:lnTo>
                  <a:pt x="430" y="2318"/>
                </a:lnTo>
                <a:lnTo>
                  <a:pt x="430" y="2304"/>
                </a:lnTo>
                <a:lnTo>
                  <a:pt x="432" y="2291"/>
                </a:lnTo>
                <a:lnTo>
                  <a:pt x="432" y="2276"/>
                </a:lnTo>
                <a:lnTo>
                  <a:pt x="434" y="2258"/>
                </a:lnTo>
                <a:lnTo>
                  <a:pt x="434" y="2241"/>
                </a:lnTo>
                <a:lnTo>
                  <a:pt x="434" y="2224"/>
                </a:lnTo>
                <a:lnTo>
                  <a:pt x="436" y="2206"/>
                </a:lnTo>
                <a:lnTo>
                  <a:pt x="436" y="2187"/>
                </a:lnTo>
                <a:lnTo>
                  <a:pt x="436" y="2166"/>
                </a:lnTo>
                <a:lnTo>
                  <a:pt x="438" y="2145"/>
                </a:lnTo>
                <a:lnTo>
                  <a:pt x="438" y="2124"/>
                </a:lnTo>
                <a:lnTo>
                  <a:pt x="438" y="2103"/>
                </a:lnTo>
                <a:lnTo>
                  <a:pt x="438" y="2080"/>
                </a:lnTo>
                <a:lnTo>
                  <a:pt x="438" y="2055"/>
                </a:lnTo>
                <a:lnTo>
                  <a:pt x="440" y="2032"/>
                </a:lnTo>
                <a:lnTo>
                  <a:pt x="440" y="2005"/>
                </a:lnTo>
                <a:lnTo>
                  <a:pt x="440" y="1980"/>
                </a:lnTo>
                <a:lnTo>
                  <a:pt x="440" y="1953"/>
                </a:lnTo>
                <a:lnTo>
                  <a:pt x="440" y="1899"/>
                </a:lnTo>
                <a:lnTo>
                  <a:pt x="440" y="1848"/>
                </a:lnTo>
                <a:lnTo>
                  <a:pt x="440" y="1796"/>
                </a:lnTo>
                <a:lnTo>
                  <a:pt x="440" y="1746"/>
                </a:lnTo>
                <a:lnTo>
                  <a:pt x="440" y="1698"/>
                </a:lnTo>
                <a:lnTo>
                  <a:pt x="438" y="1650"/>
                </a:lnTo>
                <a:lnTo>
                  <a:pt x="438" y="1604"/>
                </a:lnTo>
                <a:lnTo>
                  <a:pt x="438" y="1558"/>
                </a:lnTo>
                <a:lnTo>
                  <a:pt x="438" y="1514"/>
                </a:lnTo>
                <a:lnTo>
                  <a:pt x="436" y="1472"/>
                </a:lnTo>
                <a:lnTo>
                  <a:pt x="436" y="1429"/>
                </a:lnTo>
                <a:lnTo>
                  <a:pt x="434" y="1389"/>
                </a:lnTo>
                <a:lnTo>
                  <a:pt x="434" y="1349"/>
                </a:lnTo>
                <a:lnTo>
                  <a:pt x="432" y="1312"/>
                </a:lnTo>
                <a:lnTo>
                  <a:pt x="430" y="1274"/>
                </a:lnTo>
                <a:lnTo>
                  <a:pt x="428" y="1239"/>
                </a:lnTo>
                <a:lnTo>
                  <a:pt x="424" y="1166"/>
                </a:lnTo>
                <a:lnTo>
                  <a:pt x="421" y="1095"/>
                </a:lnTo>
                <a:lnTo>
                  <a:pt x="419" y="1023"/>
                </a:lnTo>
                <a:lnTo>
                  <a:pt x="417" y="948"/>
                </a:lnTo>
                <a:lnTo>
                  <a:pt x="413" y="871"/>
                </a:lnTo>
                <a:lnTo>
                  <a:pt x="411" y="794"/>
                </a:lnTo>
                <a:lnTo>
                  <a:pt x="409" y="716"/>
                </a:lnTo>
                <a:lnTo>
                  <a:pt x="405" y="637"/>
                </a:lnTo>
                <a:lnTo>
                  <a:pt x="401" y="598"/>
                </a:lnTo>
                <a:lnTo>
                  <a:pt x="399" y="560"/>
                </a:lnTo>
                <a:lnTo>
                  <a:pt x="399" y="526"/>
                </a:lnTo>
                <a:lnTo>
                  <a:pt x="398" y="491"/>
                </a:lnTo>
                <a:lnTo>
                  <a:pt x="396" y="458"/>
                </a:lnTo>
                <a:lnTo>
                  <a:pt x="394" y="428"/>
                </a:lnTo>
                <a:lnTo>
                  <a:pt x="394" y="399"/>
                </a:lnTo>
                <a:lnTo>
                  <a:pt x="392" y="372"/>
                </a:lnTo>
                <a:lnTo>
                  <a:pt x="392" y="347"/>
                </a:lnTo>
                <a:lnTo>
                  <a:pt x="390" y="322"/>
                </a:lnTo>
                <a:lnTo>
                  <a:pt x="388" y="299"/>
                </a:lnTo>
                <a:lnTo>
                  <a:pt x="388" y="280"/>
                </a:lnTo>
                <a:lnTo>
                  <a:pt x="386" y="259"/>
                </a:lnTo>
                <a:lnTo>
                  <a:pt x="384" y="242"/>
                </a:lnTo>
                <a:lnTo>
                  <a:pt x="382" y="226"/>
                </a:lnTo>
                <a:lnTo>
                  <a:pt x="380" y="211"/>
                </a:lnTo>
                <a:lnTo>
                  <a:pt x="375" y="188"/>
                </a:lnTo>
                <a:lnTo>
                  <a:pt x="369" y="167"/>
                </a:lnTo>
                <a:lnTo>
                  <a:pt x="363" y="146"/>
                </a:lnTo>
                <a:lnTo>
                  <a:pt x="353" y="128"/>
                </a:lnTo>
                <a:lnTo>
                  <a:pt x="344" y="111"/>
                </a:lnTo>
                <a:lnTo>
                  <a:pt x="340" y="103"/>
                </a:lnTo>
                <a:lnTo>
                  <a:pt x="334" y="96"/>
                </a:lnTo>
                <a:lnTo>
                  <a:pt x="328" y="90"/>
                </a:lnTo>
                <a:lnTo>
                  <a:pt x="323" y="84"/>
                </a:lnTo>
                <a:lnTo>
                  <a:pt x="317" y="78"/>
                </a:lnTo>
                <a:lnTo>
                  <a:pt x="309" y="73"/>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7" name="Freeform 61"/>
          <p:cNvSpPr/>
          <p:nvPr/>
        </p:nvSpPr>
        <p:spPr>
          <a:xfrm>
            <a:off x="7939088" y="3203575"/>
            <a:ext cx="282575" cy="315913"/>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Lst>
            <a:pathLst>
              <a:path w="357" h="399">
                <a:moveTo>
                  <a:pt x="2" y="17"/>
                </a:moveTo>
                <a:lnTo>
                  <a:pt x="4" y="15"/>
                </a:lnTo>
                <a:lnTo>
                  <a:pt x="7" y="13"/>
                </a:lnTo>
                <a:lnTo>
                  <a:pt x="11" y="9"/>
                </a:lnTo>
                <a:lnTo>
                  <a:pt x="17" y="7"/>
                </a:lnTo>
                <a:lnTo>
                  <a:pt x="23" y="5"/>
                </a:lnTo>
                <a:lnTo>
                  <a:pt x="28" y="4"/>
                </a:lnTo>
                <a:lnTo>
                  <a:pt x="34" y="2"/>
                </a:lnTo>
                <a:lnTo>
                  <a:pt x="42" y="2"/>
                </a:lnTo>
                <a:lnTo>
                  <a:pt x="52" y="0"/>
                </a:lnTo>
                <a:lnTo>
                  <a:pt x="59" y="0"/>
                </a:lnTo>
                <a:lnTo>
                  <a:pt x="69" y="0"/>
                </a:lnTo>
                <a:lnTo>
                  <a:pt x="78" y="0"/>
                </a:lnTo>
                <a:lnTo>
                  <a:pt x="88" y="0"/>
                </a:lnTo>
                <a:lnTo>
                  <a:pt x="98" y="2"/>
                </a:lnTo>
                <a:lnTo>
                  <a:pt x="109" y="2"/>
                </a:lnTo>
                <a:lnTo>
                  <a:pt x="119" y="5"/>
                </a:lnTo>
                <a:lnTo>
                  <a:pt x="130" y="7"/>
                </a:lnTo>
                <a:lnTo>
                  <a:pt x="142" y="11"/>
                </a:lnTo>
                <a:lnTo>
                  <a:pt x="153" y="15"/>
                </a:lnTo>
                <a:lnTo>
                  <a:pt x="163" y="19"/>
                </a:lnTo>
                <a:lnTo>
                  <a:pt x="174" y="23"/>
                </a:lnTo>
                <a:lnTo>
                  <a:pt x="186" y="28"/>
                </a:lnTo>
                <a:lnTo>
                  <a:pt x="207" y="40"/>
                </a:lnTo>
                <a:lnTo>
                  <a:pt x="228" y="53"/>
                </a:lnTo>
                <a:lnTo>
                  <a:pt x="247" y="69"/>
                </a:lnTo>
                <a:lnTo>
                  <a:pt x="266" y="86"/>
                </a:lnTo>
                <a:lnTo>
                  <a:pt x="286" y="105"/>
                </a:lnTo>
                <a:lnTo>
                  <a:pt x="293" y="117"/>
                </a:lnTo>
                <a:lnTo>
                  <a:pt x="301" y="128"/>
                </a:lnTo>
                <a:lnTo>
                  <a:pt x="309" y="140"/>
                </a:lnTo>
                <a:lnTo>
                  <a:pt x="316" y="149"/>
                </a:lnTo>
                <a:lnTo>
                  <a:pt x="322" y="161"/>
                </a:lnTo>
                <a:lnTo>
                  <a:pt x="328" y="170"/>
                </a:lnTo>
                <a:lnTo>
                  <a:pt x="334" y="182"/>
                </a:lnTo>
                <a:lnTo>
                  <a:pt x="337" y="192"/>
                </a:lnTo>
                <a:lnTo>
                  <a:pt x="341" y="201"/>
                </a:lnTo>
                <a:lnTo>
                  <a:pt x="345" y="211"/>
                </a:lnTo>
                <a:lnTo>
                  <a:pt x="349" y="220"/>
                </a:lnTo>
                <a:lnTo>
                  <a:pt x="351" y="230"/>
                </a:lnTo>
                <a:lnTo>
                  <a:pt x="353" y="240"/>
                </a:lnTo>
                <a:lnTo>
                  <a:pt x="355" y="249"/>
                </a:lnTo>
                <a:lnTo>
                  <a:pt x="355" y="259"/>
                </a:lnTo>
                <a:lnTo>
                  <a:pt x="357" y="268"/>
                </a:lnTo>
                <a:lnTo>
                  <a:pt x="353" y="280"/>
                </a:lnTo>
                <a:lnTo>
                  <a:pt x="351" y="289"/>
                </a:lnTo>
                <a:lnTo>
                  <a:pt x="349" y="301"/>
                </a:lnTo>
                <a:lnTo>
                  <a:pt x="347" y="311"/>
                </a:lnTo>
                <a:lnTo>
                  <a:pt x="345" y="320"/>
                </a:lnTo>
                <a:lnTo>
                  <a:pt x="341" y="328"/>
                </a:lnTo>
                <a:lnTo>
                  <a:pt x="336" y="345"/>
                </a:lnTo>
                <a:lnTo>
                  <a:pt x="330" y="359"/>
                </a:lnTo>
                <a:lnTo>
                  <a:pt x="324" y="372"/>
                </a:lnTo>
                <a:lnTo>
                  <a:pt x="316" y="383"/>
                </a:lnTo>
                <a:lnTo>
                  <a:pt x="309" y="393"/>
                </a:lnTo>
                <a:lnTo>
                  <a:pt x="303" y="397"/>
                </a:lnTo>
                <a:lnTo>
                  <a:pt x="297" y="399"/>
                </a:lnTo>
                <a:lnTo>
                  <a:pt x="291" y="399"/>
                </a:lnTo>
                <a:lnTo>
                  <a:pt x="284" y="397"/>
                </a:lnTo>
                <a:lnTo>
                  <a:pt x="276" y="395"/>
                </a:lnTo>
                <a:lnTo>
                  <a:pt x="266" y="389"/>
                </a:lnTo>
                <a:lnTo>
                  <a:pt x="257" y="382"/>
                </a:lnTo>
                <a:lnTo>
                  <a:pt x="251" y="378"/>
                </a:lnTo>
                <a:lnTo>
                  <a:pt x="245" y="374"/>
                </a:lnTo>
                <a:lnTo>
                  <a:pt x="240" y="368"/>
                </a:lnTo>
                <a:lnTo>
                  <a:pt x="234" y="362"/>
                </a:lnTo>
                <a:lnTo>
                  <a:pt x="228" y="357"/>
                </a:lnTo>
                <a:lnTo>
                  <a:pt x="222" y="349"/>
                </a:lnTo>
                <a:lnTo>
                  <a:pt x="215" y="341"/>
                </a:lnTo>
                <a:lnTo>
                  <a:pt x="209" y="334"/>
                </a:lnTo>
                <a:lnTo>
                  <a:pt x="201" y="326"/>
                </a:lnTo>
                <a:lnTo>
                  <a:pt x="195" y="318"/>
                </a:lnTo>
                <a:lnTo>
                  <a:pt x="188" y="309"/>
                </a:lnTo>
                <a:lnTo>
                  <a:pt x="180" y="299"/>
                </a:lnTo>
                <a:lnTo>
                  <a:pt x="172" y="289"/>
                </a:lnTo>
                <a:lnTo>
                  <a:pt x="165" y="278"/>
                </a:lnTo>
                <a:lnTo>
                  <a:pt x="157" y="266"/>
                </a:lnTo>
                <a:lnTo>
                  <a:pt x="147" y="255"/>
                </a:lnTo>
                <a:lnTo>
                  <a:pt x="140" y="243"/>
                </a:lnTo>
                <a:lnTo>
                  <a:pt x="132" y="230"/>
                </a:lnTo>
                <a:lnTo>
                  <a:pt x="113" y="205"/>
                </a:lnTo>
                <a:lnTo>
                  <a:pt x="96" y="182"/>
                </a:lnTo>
                <a:lnTo>
                  <a:pt x="78" y="161"/>
                </a:lnTo>
                <a:lnTo>
                  <a:pt x="65" y="140"/>
                </a:lnTo>
                <a:lnTo>
                  <a:pt x="52" y="123"/>
                </a:lnTo>
                <a:lnTo>
                  <a:pt x="40" y="105"/>
                </a:lnTo>
                <a:lnTo>
                  <a:pt x="30" y="90"/>
                </a:lnTo>
                <a:lnTo>
                  <a:pt x="23" y="76"/>
                </a:lnTo>
                <a:lnTo>
                  <a:pt x="15" y="65"/>
                </a:lnTo>
                <a:lnTo>
                  <a:pt x="9" y="53"/>
                </a:lnTo>
                <a:lnTo>
                  <a:pt x="5" y="44"/>
                </a:lnTo>
                <a:lnTo>
                  <a:pt x="2" y="36"/>
                </a:lnTo>
                <a:lnTo>
                  <a:pt x="0" y="28"/>
                </a:lnTo>
                <a:lnTo>
                  <a:pt x="0" y="25"/>
                </a:lnTo>
                <a:lnTo>
                  <a:pt x="0" y="21"/>
                </a:lnTo>
                <a:lnTo>
                  <a:pt x="2" y="17"/>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grpSp>
        <p:nvGrpSpPr>
          <p:cNvPr id="35871" name="组合 2"/>
          <p:cNvGrpSpPr/>
          <p:nvPr/>
        </p:nvGrpSpPr>
        <p:grpSpPr>
          <a:xfrm>
            <a:off x="2254250" y="1200150"/>
            <a:ext cx="2905125" cy="666750"/>
            <a:chOff x="730521" y="1200116"/>
            <a:chExt cx="2904854" cy="666750"/>
          </a:xfrm>
        </p:grpSpPr>
        <p:sp>
          <p:nvSpPr>
            <p:cNvPr id="49" name="圆角矩形 48"/>
            <p:cNvSpPr/>
            <p:nvPr/>
          </p:nvSpPr>
          <p:spPr>
            <a:xfrm>
              <a:off x="1546420" y="1338229"/>
              <a:ext cx="2088955"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35873" name="图片 9" descr="book.gif"/>
            <p:cNvPicPr>
              <a:picLocks noChangeAspect="1"/>
            </p:cNvPicPr>
            <p:nvPr/>
          </p:nvPicPr>
          <p:blipFill>
            <a:blip r:embed="rId1"/>
            <a:stretch>
              <a:fillRect/>
            </a:stretch>
          </p:blipFill>
          <p:spPr>
            <a:xfrm>
              <a:off x="730521" y="1200116"/>
              <a:ext cx="1087277" cy="666750"/>
            </a:xfrm>
            <a:prstGeom prst="rect">
              <a:avLst/>
            </a:prstGeom>
            <a:noFill/>
            <a:ln w="9525">
              <a:noFill/>
            </a:ln>
          </p:spPr>
        </p:pic>
        <p:sp>
          <p:nvSpPr>
            <p:cNvPr id="35874" name="文本框 16"/>
            <p:cNvSpPr txBox="1"/>
            <p:nvPr/>
          </p:nvSpPr>
          <p:spPr>
            <a:xfrm>
              <a:off x="1805798" y="1357279"/>
              <a:ext cx="1752600" cy="460375"/>
            </a:xfrm>
            <a:prstGeom prst="rect">
              <a:avLst/>
            </a:prstGeom>
            <a:noFill/>
            <a:ln w="9525">
              <a:noFill/>
            </a:ln>
          </p:spPr>
          <p:txBody>
            <a:bodyPr anchor="t">
              <a:spAutoFit/>
            </a:bodyPr>
            <a:p>
              <a:pPr algn="ctr"/>
              <a:r>
                <a:rPr lang="zh-CN" altLang="en-US" sz="2400" b="1" dirty="0">
                  <a:latin typeface="Adobe 黑体 Std R" pitchFamily="34" charset="-122"/>
                  <a:ea typeface="Adobe 黑体 Std R" pitchFamily="34" charset="-122"/>
                </a:rPr>
                <a:t>我会写</a:t>
              </a:r>
              <a:endParaRPr lang="zh-CN" altLang="en-US" sz="2400" b="1" dirty="0">
                <a:latin typeface="Adobe 黑体 Std R" pitchFamily="34" charset="-122"/>
                <a:ea typeface="Adobe 黑体 Std R" pitchFamily="34" charset="-122"/>
              </a:endParaRPr>
            </a:p>
          </p:txBody>
        </p:sp>
      </p:grpSp>
      <p:pic>
        <p:nvPicPr>
          <p:cNvPr id="52" name="Picture 2" descr="C:\Users\Administrator\Desktop\新归类\2017秋原稿\张存霞老师课件\课件模板（老师修改）\小学语文课件模板（老师修改）4.20\可改图标\学习字词.png"/>
          <p:cNvPicPr>
            <a:picLocks noChangeAspect="1" noChangeArrowheads="1"/>
          </p:cNvPicPr>
          <p:nvPr/>
        </p:nvPicPr>
        <p:blipFill>
          <a:blip r:embed="rId2"/>
          <a:srcRect/>
          <a:stretch>
            <a:fillRect/>
          </a:stretch>
        </p:blipFill>
        <p:spPr bwMode="auto">
          <a:xfrm>
            <a:off x="4810125" y="249238"/>
            <a:ext cx="2641600" cy="693738"/>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up)">
                                      <p:cBhvr>
                                        <p:cTn id="18" dur="500"/>
                                        <p:tgtEl>
                                          <p:spTgt spid="4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up)">
                                      <p:cBhvr>
                                        <p:cTn id="33" dur="500"/>
                                        <p:tgtEl>
                                          <p:spTgt spid="44"/>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left)">
                                      <p:cBhvr>
                                        <p:cTn id="43" dur="500"/>
                                        <p:tgtEl>
                                          <p:spTgt spid="45"/>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6" fill="hold" nodeType="click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strips(downRight)">
                                      <p:cBhvr>
                                        <p:cTn id="48" dur="500"/>
                                        <p:tgtEl>
                                          <p:spTgt spid="4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wipe(up)">
                                      <p:cBhvr>
                                        <p:cTn id="53" dur="500"/>
                                        <p:tgtEl>
                                          <p:spTgt spid="47"/>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barn(inVertical)">
                                      <p:cBhvr>
                                        <p:cTn id="58" dur="500"/>
                                        <p:tgtEl>
                                          <p:spTgt spid="57"/>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barn(inVertical)">
                                      <p:cBhvr>
                                        <p:cTn id="63" dur="500"/>
                                        <p:tgtEl>
                                          <p:spTgt spid="54"/>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barn(inVertical)">
                                      <p:cBhvr>
                                        <p:cTn id="68" dur="500"/>
                                        <p:tgtEl>
                                          <p:spTgt spid="58"/>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additive="base">
                                        <p:cTn id="73" dur="500" fill="hold"/>
                                        <p:tgtEl>
                                          <p:spTgt spid="53"/>
                                        </p:tgtEl>
                                        <p:attrNameLst>
                                          <p:attrName>ppt_x</p:attrName>
                                        </p:attrNameLst>
                                      </p:cBhvr>
                                      <p:tavLst>
                                        <p:tav tm="0">
                                          <p:val>
                                            <p:strVal val="#ppt_x"/>
                                          </p:val>
                                        </p:tav>
                                        <p:tav tm="100000">
                                          <p:val>
                                            <p:strVal val="#ppt_x"/>
                                          </p:val>
                                        </p:tav>
                                      </p:tavLst>
                                    </p:anim>
                                    <p:anim calcmode="lin" valueType="num">
                                      <p:cBhvr additive="base">
                                        <p:cTn id="7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barn(inVertical)">
                                      <p:cBhvr>
                                        <p:cTn id="79" dur="500"/>
                                        <p:tgtEl>
                                          <p:spTgt spid="55"/>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barn(inVertical)">
                                      <p:cBhvr>
                                        <p:cTn id="8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3" grpId="0"/>
      <p:bldP spid="54" grpId="0"/>
      <p:bldP spid="55" grpId="0"/>
      <p:bldP spid="56" grpId="0"/>
      <p:bldP spid="57" grpId="0"/>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信</a:t>
            </a:r>
            <a:endParaRPr lang="zh-CN" altLang="en-US" sz="9600" b="1" dirty="0">
              <a:latin typeface="楷体" panose="02010609060101010101" pitchFamily="49" charset="-122"/>
              <a:ea typeface="楷体" panose="02010609060101010101" pitchFamily="49" charset="-122"/>
            </a:endParaRPr>
          </a:p>
        </p:txBody>
      </p:sp>
      <p:sp>
        <p:nvSpPr>
          <p:cNvPr id="8" name="TextBox 7"/>
          <p:cNvSpPr txBox="1"/>
          <p:nvPr/>
        </p:nvSpPr>
        <p:spPr>
          <a:xfrm>
            <a:off x="2908300"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xìn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37891" name="Group 4"/>
          <p:cNvGrpSpPr/>
          <p:nvPr/>
        </p:nvGrpSpPr>
        <p:grpSpPr>
          <a:xfrm>
            <a:off x="6456363" y="1700213"/>
            <a:ext cx="2879725" cy="2879725"/>
            <a:chOff x="1474" y="663"/>
            <a:chExt cx="2948" cy="2835"/>
          </a:xfrm>
        </p:grpSpPr>
        <p:sp>
          <p:nvSpPr>
            <p:cNvPr id="37892"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7893"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7894"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7895"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7896"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37897"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37898"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37899"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37900"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37901"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20" name="TextBox 19"/>
          <p:cNvSpPr txBox="1"/>
          <p:nvPr/>
        </p:nvSpPr>
        <p:spPr>
          <a:xfrm>
            <a:off x="6143625" y="4708525"/>
            <a:ext cx="4019550" cy="1753235"/>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左窄右宽，言字第一横长，二、三横略短，口稍扁。</a:t>
            </a:r>
            <a:endParaRPr lang="zh-CN" altLang="en-US" sz="2400" b="1" dirty="0">
              <a:latin typeface="宋体" panose="02010600030101010101" pitchFamily="2" charset="-122"/>
              <a:ea typeface="宋体" panose="02010600030101010101" pitchFamily="2" charset="-122"/>
            </a:endParaRPr>
          </a:p>
        </p:txBody>
      </p:sp>
      <p:sp>
        <p:nvSpPr>
          <p:cNvPr id="21" name="TextBox 20"/>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亻</a:t>
            </a:r>
            <a:endParaRPr lang="zh-CN" altLang="en-US" sz="2000" b="1" dirty="0">
              <a:latin typeface="宋体" panose="02010600030101010101" pitchFamily="2" charset="-122"/>
              <a:ea typeface="宋体" panose="02010600030101010101" pitchFamily="2" charset="-122"/>
            </a:endParaRPr>
          </a:p>
        </p:txBody>
      </p:sp>
      <p:sp>
        <p:nvSpPr>
          <p:cNvPr id="22" name="TextBox 21"/>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信封  信使</a:t>
            </a:r>
            <a:endParaRPr lang="zh-CN" altLang="en-US" sz="2400" b="1" dirty="0">
              <a:latin typeface="宋体" panose="02010600030101010101" pitchFamily="2" charset="-122"/>
              <a:ea typeface="宋体" panose="02010600030101010101" pitchFamily="2" charset="-122"/>
            </a:endParaRPr>
          </a:p>
        </p:txBody>
      </p:sp>
      <p:sp>
        <p:nvSpPr>
          <p:cNvPr id="23" name="TextBox 22"/>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我要写一封信给远方的朋友。</a:t>
            </a:r>
            <a:endParaRPr lang="zh-CN" altLang="en-US" sz="2400" b="1" dirty="0">
              <a:latin typeface="宋体" panose="02010600030101010101" pitchFamily="2" charset="-122"/>
              <a:ea typeface="宋体" panose="02010600030101010101" pitchFamily="2" charset="-122"/>
            </a:endParaRPr>
          </a:p>
        </p:txBody>
      </p:sp>
      <p:sp>
        <p:nvSpPr>
          <p:cNvPr id="24"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X</a:t>
            </a:r>
            <a:endParaRPr lang="en-US" altLang="zh-CN" sz="2000" b="1" dirty="0">
              <a:latin typeface="宋体" panose="02010600030101010101" pitchFamily="2" charset="-122"/>
              <a:ea typeface="宋体" panose="02010600030101010101" pitchFamily="2" charset="-122"/>
            </a:endParaRPr>
          </a:p>
        </p:txBody>
      </p:sp>
      <p:sp>
        <p:nvSpPr>
          <p:cNvPr id="25"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a:solidFill>
                  <a:srgbClr val="0000FF"/>
                </a:solidFill>
                <a:latin typeface="宋体" panose="02010600030101010101" pitchFamily="2" charset="-122"/>
                <a:ea typeface="宋体" panose="02010600030101010101" pitchFamily="2" charset="-122"/>
              </a:rPr>
              <a:t>结构</a:t>
            </a:r>
            <a:r>
              <a:rPr lang="en-US" altLang="zh-CN" sz="2000" b="1">
                <a:solidFill>
                  <a:srgbClr val="0000FF"/>
                </a:solidFill>
                <a:latin typeface="宋体" panose="02010600030101010101" pitchFamily="2" charset="-122"/>
                <a:ea typeface="宋体" panose="02010600030101010101" pitchFamily="2" charset="-122"/>
              </a:rPr>
              <a:t>:</a:t>
            </a:r>
            <a:r>
              <a:rPr lang="zh-CN" altLang="en-US" sz="2000" b="1">
                <a:latin typeface="宋体" panose="02010600030101010101" pitchFamily="2" charset="-122"/>
                <a:ea typeface="宋体" panose="02010600030101010101" pitchFamily="2" charset="-122"/>
              </a:rPr>
              <a:t>左右</a:t>
            </a:r>
            <a:endParaRPr lang="zh-CN" altLang="en-US" sz="2000" b="1">
              <a:latin typeface="宋体" panose="02010600030101010101" pitchFamily="2" charset="-122"/>
              <a:ea typeface="宋体" panose="02010600030101010101" pitchFamily="2" charset="-122"/>
            </a:endParaRPr>
          </a:p>
        </p:txBody>
      </p:sp>
      <p:sp>
        <p:nvSpPr>
          <p:cNvPr id="37908" name="Rectangle 25"/>
          <p:cNvSpPr/>
          <p:nvPr/>
        </p:nvSpPr>
        <p:spPr>
          <a:xfrm>
            <a:off x="4943475" y="2219325"/>
            <a:ext cx="31750" cy="153670"/>
          </a:xfrm>
          <a:prstGeom prst="rect">
            <a:avLst/>
          </a:prstGeom>
          <a:noFill/>
          <a:ln w="9525">
            <a:noFill/>
          </a:ln>
        </p:spPr>
        <p:txBody>
          <a:bodyPr wrap="none" lIns="0" tIns="0" rIns="0" bIns="0" anchor="t">
            <a:spAutoFit/>
          </a:bodyPr>
          <a:p>
            <a:pPr algn="just"/>
            <a:r>
              <a:rPr lang="en-US" altLang="zh-CN" sz="10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37909" name="Rectangle 31"/>
          <p:cNvSpPr/>
          <p:nvPr/>
        </p:nvSpPr>
        <p:spPr>
          <a:xfrm>
            <a:off x="4943475" y="2297113"/>
            <a:ext cx="31750" cy="153670"/>
          </a:xfrm>
          <a:prstGeom prst="rect">
            <a:avLst/>
          </a:prstGeom>
          <a:noFill/>
          <a:ln w="9525">
            <a:noFill/>
          </a:ln>
        </p:spPr>
        <p:txBody>
          <a:bodyPr wrap="none" lIns="0" tIns="0" rIns="0" bIns="0" anchor="t">
            <a:spAutoFit/>
          </a:bodyPr>
          <a:p>
            <a:pPr algn="just"/>
            <a:r>
              <a:rPr lang="en-US" altLang="zh-CN" sz="10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28" name="Freeform 47"/>
          <p:cNvSpPr/>
          <p:nvPr/>
        </p:nvSpPr>
        <p:spPr>
          <a:xfrm>
            <a:off x="8040688" y="2276475"/>
            <a:ext cx="287337" cy="244475"/>
          </a:xfrm>
          <a:custGeom>
            <a:avLst/>
            <a:gdLst/>
            <a:ahLst/>
            <a:cxnLst>
              <a:cxn ang="0">
                <a:pos x="0"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451" h="384">
                <a:moveTo>
                  <a:pt x="0" y="48"/>
                </a:moveTo>
                <a:lnTo>
                  <a:pt x="48" y="16"/>
                </a:lnTo>
                <a:lnTo>
                  <a:pt x="81" y="0"/>
                </a:lnTo>
                <a:lnTo>
                  <a:pt x="129" y="0"/>
                </a:lnTo>
                <a:lnTo>
                  <a:pt x="161" y="0"/>
                </a:lnTo>
                <a:lnTo>
                  <a:pt x="209" y="16"/>
                </a:lnTo>
                <a:lnTo>
                  <a:pt x="258" y="32"/>
                </a:lnTo>
                <a:lnTo>
                  <a:pt x="322" y="64"/>
                </a:lnTo>
                <a:lnTo>
                  <a:pt x="370" y="96"/>
                </a:lnTo>
                <a:lnTo>
                  <a:pt x="403" y="128"/>
                </a:lnTo>
                <a:lnTo>
                  <a:pt x="435" y="176"/>
                </a:lnTo>
                <a:lnTo>
                  <a:pt x="435" y="224"/>
                </a:lnTo>
                <a:lnTo>
                  <a:pt x="451" y="272"/>
                </a:lnTo>
                <a:lnTo>
                  <a:pt x="451" y="320"/>
                </a:lnTo>
                <a:lnTo>
                  <a:pt x="435" y="352"/>
                </a:lnTo>
                <a:lnTo>
                  <a:pt x="435" y="368"/>
                </a:lnTo>
                <a:lnTo>
                  <a:pt x="403" y="384"/>
                </a:lnTo>
                <a:lnTo>
                  <a:pt x="370" y="384"/>
                </a:lnTo>
                <a:lnTo>
                  <a:pt x="322" y="352"/>
                </a:lnTo>
                <a:lnTo>
                  <a:pt x="274" y="320"/>
                </a:lnTo>
                <a:lnTo>
                  <a:pt x="209" y="272"/>
                </a:lnTo>
                <a:lnTo>
                  <a:pt x="129" y="208"/>
                </a:lnTo>
                <a:lnTo>
                  <a:pt x="65" y="128"/>
                </a:lnTo>
                <a:lnTo>
                  <a:pt x="0" y="48"/>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9" name="Freeform 48"/>
          <p:cNvSpPr/>
          <p:nvPr/>
        </p:nvSpPr>
        <p:spPr>
          <a:xfrm>
            <a:off x="7908925" y="2957513"/>
            <a:ext cx="550863" cy="163512"/>
          </a:xfrm>
          <a:custGeom>
            <a:avLst/>
            <a:gdLst/>
            <a:ahLst/>
            <a:cxnLst>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69" h="256">
                <a:moveTo>
                  <a:pt x="338" y="64"/>
                </a:moveTo>
                <a:lnTo>
                  <a:pt x="467" y="32"/>
                </a:lnTo>
                <a:lnTo>
                  <a:pt x="563" y="16"/>
                </a:lnTo>
                <a:lnTo>
                  <a:pt x="628" y="0"/>
                </a:lnTo>
                <a:lnTo>
                  <a:pt x="676" y="0"/>
                </a:lnTo>
                <a:lnTo>
                  <a:pt x="740" y="0"/>
                </a:lnTo>
                <a:lnTo>
                  <a:pt x="805" y="16"/>
                </a:lnTo>
                <a:lnTo>
                  <a:pt x="853" y="32"/>
                </a:lnTo>
                <a:lnTo>
                  <a:pt x="869" y="48"/>
                </a:lnTo>
                <a:lnTo>
                  <a:pt x="869" y="64"/>
                </a:lnTo>
                <a:lnTo>
                  <a:pt x="869" y="80"/>
                </a:lnTo>
                <a:lnTo>
                  <a:pt x="837" y="112"/>
                </a:lnTo>
                <a:lnTo>
                  <a:pt x="789" y="128"/>
                </a:lnTo>
                <a:lnTo>
                  <a:pt x="724" y="144"/>
                </a:lnTo>
                <a:lnTo>
                  <a:pt x="563" y="176"/>
                </a:lnTo>
                <a:lnTo>
                  <a:pt x="402" y="224"/>
                </a:lnTo>
                <a:lnTo>
                  <a:pt x="322" y="240"/>
                </a:lnTo>
                <a:lnTo>
                  <a:pt x="241" y="256"/>
                </a:lnTo>
                <a:lnTo>
                  <a:pt x="193" y="256"/>
                </a:lnTo>
                <a:lnTo>
                  <a:pt x="145" y="256"/>
                </a:lnTo>
                <a:lnTo>
                  <a:pt x="113" y="240"/>
                </a:lnTo>
                <a:lnTo>
                  <a:pt x="64" y="224"/>
                </a:lnTo>
                <a:lnTo>
                  <a:pt x="16" y="192"/>
                </a:lnTo>
                <a:lnTo>
                  <a:pt x="16" y="176"/>
                </a:lnTo>
                <a:lnTo>
                  <a:pt x="0" y="160"/>
                </a:lnTo>
                <a:lnTo>
                  <a:pt x="16" y="144"/>
                </a:lnTo>
                <a:lnTo>
                  <a:pt x="32" y="144"/>
                </a:lnTo>
                <a:lnTo>
                  <a:pt x="80" y="128"/>
                </a:lnTo>
                <a:lnTo>
                  <a:pt x="145" y="112"/>
                </a:lnTo>
                <a:lnTo>
                  <a:pt x="225" y="96"/>
                </a:lnTo>
                <a:lnTo>
                  <a:pt x="338" y="6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0" name="Freeform 49"/>
          <p:cNvSpPr/>
          <p:nvPr/>
        </p:nvSpPr>
        <p:spPr>
          <a:xfrm>
            <a:off x="7877175" y="3241675"/>
            <a:ext cx="582613" cy="142875"/>
          </a:xfrm>
          <a:custGeom>
            <a:avLst/>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917" h="225">
                <a:moveTo>
                  <a:pt x="0" y="145"/>
                </a:moveTo>
                <a:lnTo>
                  <a:pt x="0" y="145"/>
                </a:lnTo>
                <a:lnTo>
                  <a:pt x="16" y="129"/>
                </a:lnTo>
                <a:lnTo>
                  <a:pt x="48" y="129"/>
                </a:lnTo>
                <a:lnTo>
                  <a:pt x="80" y="113"/>
                </a:lnTo>
                <a:lnTo>
                  <a:pt x="128" y="97"/>
                </a:lnTo>
                <a:lnTo>
                  <a:pt x="177" y="81"/>
                </a:lnTo>
                <a:lnTo>
                  <a:pt x="241" y="81"/>
                </a:lnTo>
                <a:lnTo>
                  <a:pt x="322" y="65"/>
                </a:lnTo>
                <a:lnTo>
                  <a:pt x="466" y="33"/>
                </a:lnTo>
                <a:lnTo>
                  <a:pt x="579" y="17"/>
                </a:lnTo>
                <a:lnTo>
                  <a:pt x="660" y="0"/>
                </a:lnTo>
                <a:lnTo>
                  <a:pt x="724" y="0"/>
                </a:lnTo>
                <a:lnTo>
                  <a:pt x="805" y="0"/>
                </a:lnTo>
                <a:lnTo>
                  <a:pt x="869" y="17"/>
                </a:lnTo>
                <a:lnTo>
                  <a:pt x="901" y="33"/>
                </a:lnTo>
                <a:lnTo>
                  <a:pt x="917" y="33"/>
                </a:lnTo>
                <a:lnTo>
                  <a:pt x="917" y="65"/>
                </a:lnTo>
                <a:lnTo>
                  <a:pt x="917" y="81"/>
                </a:lnTo>
                <a:lnTo>
                  <a:pt x="901" y="97"/>
                </a:lnTo>
                <a:lnTo>
                  <a:pt x="869" y="113"/>
                </a:lnTo>
                <a:lnTo>
                  <a:pt x="821" y="145"/>
                </a:lnTo>
                <a:lnTo>
                  <a:pt x="772" y="161"/>
                </a:lnTo>
                <a:lnTo>
                  <a:pt x="740" y="161"/>
                </a:lnTo>
                <a:lnTo>
                  <a:pt x="676" y="161"/>
                </a:lnTo>
                <a:lnTo>
                  <a:pt x="579" y="177"/>
                </a:lnTo>
                <a:lnTo>
                  <a:pt x="483" y="193"/>
                </a:lnTo>
                <a:lnTo>
                  <a:pt x="370" y="209"/>
                </a:lnTo>
                <a:lnTo>
                  <a:pt x="273" y="225"/>
                </a:lnTo>
                <a:lnTo>
                  <a:pt x="209" y="225"/>
                </a:lnTo>
                <a:lnTo>
                  <a:pt x="177" y="225"/>
                </a:lnTo>
                <a:lnTo>
                  <a:pt x="112" y="225"/>
                </a:lnTo>
                <a:lnTo>
                  <a:pt x="48" y="193"/>
                </a:lnTo>
                <a:lnTo>
                  <a:pt x="32" y="177"/>
                </a:lnTo>
                <a:lnTo>
                  <a:pt x="16" y="161"/>
                </a:lnTo>
                <a:lnTo>
                  <a:pt x="0" y="145"/>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1" name="Freeform 50"/>
          <p:cNvSpPr/>
          <p:nvPr/>
        </p:nvSpPr>
        <p:spPr>
          <a:xfrm>
            <a:off x="7816850" y="3608388"/>
            <a:ext cx="184150" cy="52863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90" h="833">
                <a:moveTo>
                  <a:pt x="113" y="448"/>
                </a:moveTo>
                <a:lnTo>
                  <a:pt x="113" y="384"/>
                </a:lnTo>
                <a:lnTo>
                  <a:pt x="97" y="320"/>
                </a:lnTo>
                <a:lnTo>
                  <a:pt x="80" y="272"/>
                </a:lnTo>
                <a:lnTo>
                  <a:pt x="64" y="224"/>
                </a:lnTo>
                <a:lnTo>
                  <a:pt x="48" y="160"/>
                </a:lnTo>
                <a:lnTo>
                  <a:pt x="32" y="112"/>
                </a:lnTo>
                <a:lnTo>
                  <a:pt x="0" y="64"/>
                </a:lnTo>
                <a:lnTo>
                  <a:pt x="0" y="48"/>
                </a:lnTo>
                <a:lnTo>
                  <a:pt x="16" y="16"/>
                </a:lnTo>
                <a:lnTo>
                  <a:pt x="16" y="0"/>
                </a:lnTo>
                <a:lnTo>
                  <a:pt x="64" y="0"/>
                </a:lnTo>
                <a:lnTo>
                  <a:pt x="129" y="16"/>
                </a:lnTo>
                <a:lnTo>
                  <a:pt x="225" y="32"/>
                </a:lnTo>
                <a:lnTo>
                  <a:pt x="225" y="48"/>
                </a:lnTo>
                <a:lnTo>
                  <a:pt x="225" y="64"/>
                </a:lnTo>
                <a:lnTo>
                  <a:pt x="241" y="96"/>
                </a:lnTo>
                <a:lnTo>
                  <a:pt x="241" y="144"/>
                </a:lnTo>
                <a:lnTo>
                  <a:pt x="241" y="192"/>
                </a:lnTo>
                <a:lnTo>
                  <a:pt x="258" y="240"/>
                </a:lnTo>
                <a:lnTo>
                  <a:pt x="258" y="304"/>
                </a:lnTo>
                <a:lnTo>
                  <a:pt x="274" y="368"/>
                </a:lnTo>
                <a:lnTo>
                  <a:pt x="274" y="448"/>
                </a:lnTo>
                <a:lnTo>
                  <a:pt x="274" y="513"/>
                </a:lnTo>
                <a:lnTo>
                  <a:pt x="274" y="561"/>
                </a:lnTo>
                <a:lnTo>
                  <a:pt x="290" y="609"/>
                </a:lnTo>
                <a:lnTo>
                  <a:pt x="290" y="641"/>
                </a:lnTo>
                <a:lnTo>
                  <a:pt x="290" y="657"/>
                </a:lnTo>
                <a:lnTo>
                  <a:pt x="290" y="673"/>
                </a:lnTo>
                <a:lnTo>
                  <a:pt x="290" y="689"/>
                </a:lnTo>
                <a:lnTo>
                  <a:pt x="290" y="721"/>
                </a:lnTo>
                <a:lnTo>
                  <a:pt x="274" y="769"/>
                </a:lnTo>
                <a:lnTo>
                  <a:pt x="274" y="801"/>
                </a:lnTo>
                <a:lnTo>
                  <a:pt x="258" y="817"/>
                </a:lnTo>
                <a:lnTo>
                  <a:pt x="258" y="833"/>
                </a:lnTo>
                <a:lnTo>
                  <a:pt x="241" y="833"/>
                </a:lnTo>
                <a:lnTo>
                  <a:pt x="225" y="817"/>
                </a:lnTo>
                <a:lnTo>
                  <a:pt x="209" y="801"/>
                </a:lnTo>
                <a:lnTo>
                  <a:pt x="209" y="769"/>
                </a:lnTo>
                <a:lnTo>
                  <a:pt x="193" y="737"/>
                </a:lnTo>
                <a:lnTo>
                  <a:pt x="161" y="657"/>
                </a:lnTo>
                <a:lnTo>
                  <a:pt x="161" y="625"/>
                </a:lnTo>
                <a:lnTo>
                  <a:pt x="145" y="577"/>
                </a:lnTo>
                <a:lnTo>
                  <a:pt x="129" y="513"/>
                </a:lnTo>
                <a:lnTo>
                  <a:pt x="113" y="448"/>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2" name="Freeform 51"/>
          <p:cNvSpPr/>
          <p:nvPr/>
        </p:nvSpPr>
        <p:spPr>
          <a:xfrm>
            <a:off x="7897813" y="3506788"/>
            <a:ext cx="715962" cy="45878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27" h="721">
                <a:moveTo>
                  <a:pt x="756" y="416"/>
                </a:moveTo>
                <a:lnTo>
                  <a:pt x="773" y="352"/>
                </a:lnTo>
                <a:lnTo>
                  <a:pt x="773" y="288"/>
                </a:lnTo>
                <a:lnTo>
                  <a:pt x="773" y="256"/>
                </a:lnTo>
                <a:lnTo>
                  <a:pt x="773" y="224"/>
                </a:lnTo>
                <a:lnTo>
                  <a:pt x="740" y="208"/>
                </a:lnTo>
                <a:lnTo>
                  <a:pt x="676" y="208"/>
                </a:lnTo>
                <a:lnTo>
                  <a:pt x="579" y="208"/>
                </a:lnTo>
                <a:lnTo>
                  <a:pt x="467" y="240"/>
                </a:lnTo>
                <a:lnTo>
                  <a:pt x="338" y="272"/>
                </a:lnTo>
                <a:lnTo>
                  <a:pt x="225" y="288"/>
                </a:lnTo>
                <a:lnTo>
                  <a:pt x="112" y="288"/>
                </a:lnTo>
                <a:lnTo>
                  <a:pt x="0" y="288"/>
                </a:lnTo>
                <a:lnTo>
                  <a:pt x="0" y="176"/>
                </a:lnTo>
                <a:lnTo>
                  <a:pt x="145" y="160"/>
                </a:lnTo>
                <a:lnTo>
                  <a:pt x="273" y="144"/>
                </a:lnTo>
                <a:lnTo>
                  <a:pt x="386" y="128"/>
                </a:lnTo>
                <a:lnTo>
                  <a:pt x="499" y="96"/>
                </a:lnTo>
                <a:lnTo>
                  <a:pt x="579" y="80"/>
                </a:lnTo>
                <a:lnTo>
                  <a:pt x="644" y="48"/>
                </a:lnTo>
                <a:lnTo>
                  <a:pt x="692" y="32"/>
                </a:lnTo>
                <a:lnTo>
                  <a:pt x="724" y="32"/>
                </a:lnTo>
                <a:lnTo>
                  <a:pt x="756" y="0"/>
                </a:lnTo>
                <a:lnTo>
                  <a:pt x="789" y="0"/>
                </a:lnTo>
                <a:lnTo>
                  <a:pt x="821" y="0"/>
                </a:lnTo>
                <a:lnTo>
                  <a:pt x="853" y="16"/>
                </a:lnTo>
                <a:lnTo>
                  <a:pt x="901" y="48"/>
                </a:lnTo>
                <a:lnTo>
                  <a:pt x="982" y="96"/>
                </a:lnTo>
                <a:lnTo>
                  <a:pt x="1046" y="144"/>
                </a:lnTo>
                <a:lnTo>
                  <a:pt x="1078" y="192"/>
                </a:lnTo>
                <a:lnTo>
                  <a:pt x="1111" y="224"/>
                </a:lnTo>
                <a:lnTo>
                  <a:pt x="1127" y="256"/>
                </a:lnTo>
                <a:lnTo>
                  <a:pt x="1127" y="272"/>
                </a:lnTo>
                <a:lnTo>
                  <a:pt x="1111" y="304"/>
                </a:lnTo>
                <a:lnTo>
                  <a:pt x="1062" y="320"/>
                </a:lnTo>
                <a:lnTo>
                  <a:pt x="1046" y="336"/>
                </a:lnTo>
                <a:lnTo>
                  <a:pt x="1030" y="352"/>
                </a:lnTo>
                <a:lnTo>
                  <a:pt x="998" y="384"/>
                </a:lnTo>
                <a:lnTo>
                  <a:pt x="966" y="432"/>
                </a:lnTo>
                <a:lnTo>
                  <a:pt x="934" y="480"/>
                </a:lnTo>
                <a:lnTo>
                  <a:pt x="885" y="544"/>
                </a:lnTo>
                <a:lnTo>
                  <a:pt x="837" y="625"/>
                </a:lnTo>
                <a:lnTo>
                  <a:pt x="789" y="721"/>
                </a:lnTo>
                <a:lnTo>
                  <a:pt x="660" y="721"/>
                </a:lnTo>
                <a:lnTo>
                  <a:pt x="724" y="576"/>
                </a:lnTo>
                <a:lnTo>
                  <a:pt x="740" y="496"/>
                </a:lnTo>
                <a:lnTo>
                  <a:pt x="756" y="41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3" name="Freeform 52"/>
          <p:cNvSpPr/>
          <p:nvPr/>
        </p:nvSpPr>
        <p:spPr>
          <a:xfrm>
            <a:off x="7939088" y="3892550"/>
            <a:ext cx="561975" cy="142875"/>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886" h="225">
                <a:moveTo>
                  <a:pt x="0" y="113"/>
                </a:moveTo>
                <a:lnTo>
                  <a:pt x="193" y="81"/>
                </a:lnTo>
                <a:lnTo>
                  <a:pt x="354" y="65"/>
                </a:lnTo>
                <a:lnTo>
                  <a:pt x="483" y="49"/>
                </a:lnTo>
                <a:lnTo>
                  <a:pt x="596" y="33"/>
                </a:lnTo>
                <a:lnTo>
                  <a:pt x="692" y="17"/>
                </a:lnTo>
                <a:lnTo>
                  <a:pt x="757" y="0"/>
                </a:lnTo>
                <a:lnTo>
                  <a:pt x="789" y="0"/>
                </a:lnTo>
                <a:lnTo>
                  <a:pt x="821" y="0"/>
                </a:lnTo>
                <a:lnTo>
                  <a:pt x="837" y="0"/>
                </a:lnTo>
                <a:lnTo>
                  <a:pt x="870" y="33"/>
                </a:lnTo>
                <a:lnTo>
                  <a:pt x="886" y="65"/>
                </a:lnTo>
                <a:lnTo>
                  <a:pt x="886" y="113"/>
                </a:lnTo>
                <a:lnTo>
                  <a:pt x="870" y="129"/>
                </a:lnTo>
                <a:lnTo>
                  <a:pt x="837" y="129"/>
                </a:lnTo>
                <a:lnTo>
                  <a:pt x="757" y="145"/>
                </a:lnTo>
                <a:lnTo>
                  <a:pt x="660" y="161"/>
                </a:lnTo>
                <a:lnTo>
                  <a:pt x="548" y="177"/>
                </a:lnTo>
                <a:lnTo>
                  <a:pt x="387" y="193"/>
                </a:lnTo>
                <a:lnTo>
                  <a:pt x="209" y="209"/>
                </a:lnTo>
                <a:lnTo>
                  <a:pt x="0" y="225"/>
                </a:lnTo>
                <a:lnTo>
                  <a:pt x="0" y="113"/>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4" name="Freeform 53"/>
          <p:cNvSpPr/>
          <p:nvPr/>
        </p:nvSpPr>
        <p:spPr>
          <a:xfrm>
            <a:off x="7600950" y="2601913"/>
            <a:ext cx="1227138" cy="2540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pathLst>
              <a:path w="1932" h="400">
                <a:moveTo>
                  <a:pt x="1046" y="96"/>
                </a:moveTo>
                <a:lnTo>
                  <a:pt x="1191" y="80"/>
                </a:lnTo>
                <a:lnTo>
                  <a:pt x="1304" y="48"/>
                </a:lnTo>
                <a:lnTo>
                  <a:pt x="1417" y="32"/>
                </a:lnTo>
                <a:lnTo>
                  <a:pt x="1497" y="16"/>
                </a:lnTo>
                <a:lnTo>
                  <a:pt x="1578" y="0"/>
                </a:lnTo>
                <a:lnTo>
                  <a:pt x="1642" y="0"/>
                </a:lnTo>
                <a:lnTo>
                  <a:pt x="1690" y="0"/>
                </a:lnTo>
                <a:lnTo>
                  <a:pt x="1706" y="0"/>
                </a:lnTo>
                <a:lnTo>
                  <a:pt x="1803" y="32"/>
                </a:lnTo>
                <a:lnTo>
                  <a:pt x="1835" y="64"/>
                </a:lnTo>
                <a:lnTo>
                  <a:pt x="1867" y="80"/>
                </a:lnTo>
                <a:lnTo>
                  <a:pt x="1900" y="112"/>
                </a:lnTo>
                <a:lnTo>
                  <a:pt x="1916" y="128"/>
                </a:lnTo>
                <a:lnTo>
                  <a:pt x="1932" y="144"/>
                </a:lnTo>
                <a:lnTo>
                  <a:pt x="1932" y="160"/>
                </a:lnTo>
                <a:lnTo>
                  <a:pt x="1932" y="176"/>
                </a:lnTo>
                <a:lnTo>
                  <a:pt x="1916" y="192"/>
                </a:lnTo>
                <a:lnTo>
                  <a:pt x="1900" y="192"/>
                </a:lnTo>
                <a:lnTo>
                  <a:pt x="1851" y="208"/>
                </a:lnTo>
                <a:lnTo>
                  <a:pt x="1819" y="208"/>
                </a:lnTo>
                <a:lnTo>
                  <a:pt x="1787" y="208"/>
                </a:lnTo>
                <a:lnTo>
                  <a:pt x="1739" y="208"/>
                </a:lnTo>
                <a:lnTo>
                  <a:pt x="1674" y="208"/>
                </a:lnTo>
                <a:lnTo>
                  <a:pt x="1562" y="208"/>
                </a:lnTo>
                <a:lnTo>
                  <a:pt x="1449" y="208"/>
                </a:lnTo>
                <a:lnTo>
                  <a:pt x="1352" y="224"/>
                </a:lnTo>
                <a:lnTo>
                  <a:pt x="1272" y="224"/>
                </a:lnTo>
                <a:lnTo>
                  <a:pt x="1223" y="240"/>
                </a:lnTo>
                <a:lnTo>
                  <a:pt x="1159" y="240"/>
                </a:lnTo>
                <a:lnTo>
                  <a:pt x="1095" y="256"/>
                </a:lnTo>
                <a:lnTo>
                  <a:pt x="1030" y="272"/>
                </a:lnTo>
                <a:lnTo>
                  <a:pt x="950" y="288"/>
                </a:lnTo>
                <a:lnTo>
                  <a:pt x="869" y="288"/>
                </a:lnTo>
                <a:lnTo>
                  <a:pt x="773" y="304"/>
                </a:lnTo>
                <a:lnTo>
                  <a:pt x="660" y="320"/>
                </a:lnTo>
                <a:lnTo>
                  <a:pt x="563" y="336"/>
                </a:lnTo>
                <a:lnTo>
                  <a:pt x="483" y="352"/>
                </a:lnTo>
                <a:lnTo>
                  <a:pt x="402" y="368"/>
                </a:lnTo>
                <a:lnTo>
                  <a:pt x="338" y="384"/>
                </a:lnTo>
                <a:lnTo>
                  <a:pt x="274" y="384"/>
                </a:lnTo>
                <a:lnTo>
                  <a:pt x="241" y="400"/>
                </a:lnTo>
                <a:lnTo>
                  <a:pt x="209" y="400"/>
                </a:lnTo>
                <a:lnTo>
                  <a:pt x="193" y="400"/>
                </a:lnTo>
                <a:lnTo>
                  <a:pt x="161" y="384"/>
                </a:lnTo>
                <a:lnTo>
                  <a:pt x="113" y="368"/>
                </a:lnTo>
                <a:lnTo>
                  <a:pt x="64" y="336"/>
                </a:lnTo>
                <a:lnTo>
                  <a:pt x="0" y="288"/>
                </a:lnTo>
                <a:lnTo>
                  <a:pt x="257" y="240"/>
                </a:lnTo>
                <a:lnTo>
                  <a:pt x="515" y="208"/>
                </a:lnTo>
                <a:lnTo>
                  <a:pt x="773" y="160"/>
                </a:lnTo>
                <a:lnTo>
                  <a:pt x="1046" y="9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5" name="Freeform 45"/>
          <p:cNvSpPr/>
          <p:nvPr/>
        </p:nvSpPr>
        <p:spPr>
          <a:xfrm>
            <a:off x="6958013" y="2297113"/>
            <a:ext cx="704850" cy="106838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10" h="1682">
                <a:moveTo>
                  <a:pt x="998" y="464"/>
                </a:moveTo>
                <a:lnTo>
                  <a:pt x="869" y="705"/>
                </a:lnTo>
                <a:lnTo>
                  <a:pt x="740" y="929"/>
                </a:lnTo>
                <a:lnTo>
                  <a:pt x="676" y="1057"/>
                </a:lnTo>
                <a:lnTo>
                  <a:pt x="595" y="1153"/>
                </a:lnTo>
                <a:lnTo>
                  <a:pt x="515" y="1249"/>
                </a:lnTo>
                <a:lnTo>
                  <a:pt x="434" y="1345"/>
                </a:lnTo>
                <a:lnTo>
                  <a:pt x="354" y="1441"/>
                </a:lnTo>
                <a:lnTo>
                  <a:pt x="273" y="1506"/>
                </a:lnTo>
                <a:lnTo>
                  <a:pt x="209" y="1570"/>
                </a:lnTo>
                <a:lnTo>
                  <a:pt x="144" y="1618"/>
                </a:lnTo>
                <a:lnTo>
                  <a:pt x="80" y="1650"/>
                </a:lnTo>
                <a:lnTo>
                  <a:pt x="48" y="1666"/>
                </a:lnTo>
                <a:lnTo>
                  <a:pt x="16" y="1682"/>
                </a:lnTo>
                <a:lnTo>
                  <a:pt x="0" y="1682"/>
                </a:lnTo>
                <a:lnTo>
                  <a:pt x="16" y="1650"/>
                </a:lnTo>
                <a:lnTo>
                  <a:pt x="48" y="1602"/>
                </a:lnTo>
                <a:lnTo>
                  <a:pt x="96" y="1538"/>
                </a:lnTo>
                <a:lnTo>
                  <a:pt x="177" y="1441"/>
                </a:lnTo>
                <a:lnTo>
                  <a:pt x="273" y="1345"/>
                </a:lnTo>
                <a:lnTo>
                  <a:pt x="354" y="1233"/>
                </a:lnTo>
                <a:lnTo>
                  <a:pt x="434" y="1105"/>
                </a:lnTo>
                <a:lnTo>
                  <a:pt x="531" y="977"/>
                </a:lnTo>
                <a:lnTo>
                  <a:pt x="660" y="721"/>
                </a:lnTo>
                <a:lnTo>
                  <a:pt x="788" y="432"/>
                </a:lnTo>
                <a:lnTo>
                  <a:pt x="821" y="320"/>
                </a:lnTo>
                <a:lnTo>
                  <a:pt x="853" y="208"/>
                </a:lnTo>
                <a:lnTo>
                  <a:pt x="869" y="144"/>
                </a:lnTo>
                <a:lnTo>
                  <a:pt x="869" y="96"/>
                </a:lnTo>
                <a:lnTo>
                  <a:pt x="853" y="64"/>
                </a:lnTo>
                <a:lnTo>
                  <a:pt x="853" y="48"/>
                </a:lnTo>
                <a:lnTo>
                  <a:pt x="853" y="16"/>
                </a:lnTo>
                <a:lnTo>
                  <a:pt x="869" y="0"/>
                </a:lnTo>
                <a:lnTo>
                  <a:pt x="885" y="0"/>
                </a:lnTo>
                <a:lnTo>
                  <a:pt x="949" y="16"/>
                </a:lnTo>
                <a:lnTo>
                  <a:pt x="998" y="48"/>
                </a:lnTo>
                <a:lnTo>
                  <a:pt x="1062" y="96"/>
                </a:lnTo>
                <a:lnTo>
                  <a:pt x="1094" y="128"/>
                </a:lnTo>
                <a:lnTo>
                  <a:pt x="1110" y="160"/>
                </a:lnTo>
                <a:lnTo>
                  <a:pt x="1110" y="176"/>
                </a:lnTo>
                <a:lnTo>
                  <a:pt x="1110" y="192"/>
                </a:lnTo>
                <a:lnTo>
                  <a:pt x="1110" y="224"/>
                </a:lnTo>
                <a:lnTo>
                  <a:pt x="1078" y="288"/>
                </a:lnTo>
                <a:lnTo>
                  <a:pt x="1046" y="368"/>
                </a:lnTo>
                <a:lnTo>
                  <a:pt x="998" y="46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6" name="Freeform 46"/>
          <p:cNvSpPr/>
          <p:nvPr/>
        </p:nvSpPr>
        <p:spPr>
          <a:xfrm>
            <a:off x="7377113" y="2805113"/>
            <a:ext cx="142875" cy="1403350"/>
          </a:xfrm>
          <a:custGeom>
            <a:avLst/>
            <a:gdLst/>
            <a:ahLst/>
            <a:cxnLst>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5" h="2210">
                <a:moveTo>
                  <a:pt x="32" y="2098"/>
                </a:moveTo>
                <a:lnTo>
                  <a:pt x="16" y="2034"/>
                </a:lnTo>
                <a:lnTo>
                  <a:pt x="16" y="1986"/>
                </a:lnTo>
                <a:lnTo>
                  <a:pt x="0" y="1938"/>
                </a:lnTo>
                <a:lnTo>
                  <a:pt x="0" y="1890"/>
                </a:lnTo>
                <a:lnTo>
                  <a:pt x="0" y="1858"/>
                </a:lnTo>
                <a:lnTo>
                  <a:pt x="0" y="1794"/>
                </a:lnTo>
                <a:lnTo>
                  <a:pt x="16" y="1730"/>
                </a:lnTo>
                <a:lnTo>
                  <a:pt x="16" y="1633"/>
                </a:lnTo>
                <a:lnTo>
                  <a:pt x="48" y="1409"/>
                </a:lnTo>
                <a:lnTo>
                  <a:pt x="64" y="1153"/>
                </a:lnTo>
                <a:lnTo>
                  <a:pt x="64" y="1089"/>
                </a:lnTo>
                <a:lnTo>
                  <a:pt x="64" y="993"/>
                </a:lnTo>
                <a:lnTo>
                  <a:pt x="64" y="881"/>
                </a:lnTo>
                <a:lnTo>
                  <a:pt x="64" y="737"/>
                </a:lnTo>
                <a:lnTo>
                  <a:pt x="64" y="592"/>
                </a:lnTo>
                <a:lnTo>
                  <a:pt x="64" y="416"/>
                </a:lnTo>
                <a:lnTo>
                  <a:pt x="48" y="224"/>
                </a:lnTo>
                <a:lnTo>
                  <a:pt x="48" y="0"/>
                </a:lnTo>
                <a:lnTo>
                  <a:pt x="112" y="80"/>
                </a:lnTo>
                <a:lnTo>
                  <a:pt x="161" y="128"/>
                </a:lnTo>
                <a:lnTo>
                  <a:pt x="193" y="176"/>
                </a:lnTo>
                <a:lnTo>
                  <a:pt x="209" y="208"/>
                </a:lnTo>
                <a:lnTo>
                  <a:pt x="209" y="224"/>
                </a:lnTo>
                <a:lnTo>
                  <a:pt x="209" y="256"/>
                </a:lnTo>
                <a:lnTo>
                  <a:pt x="225" y="288"/>
                </a:lnTo>
                <a:lnTo>
                  <a:pt x="225" y="336"/>
                </a:lnTo>
                <a:lnTo>
                  <a:pt x="225" y="384"/>
                </a:lnTo>
                <a:lnTo>
                  <a:pt x="225" y="448"/>
                </a:lnTo>
                <a:lnTo>
                  <a:pt x="225" y="528"/>
                </a:lnTo>
                <a:lnTo>
                  <a:pt x="225" y="624"/>
                </a:lnTo>
                <a:lnTo>
                  <a:pt x="209" y="801"/>
                </a:lnTo>
                <a:lnTo>
                  <a:pt x="209" y="1009"/>
                </a:lnTo>
                <a:lnTo>
                  <a:pt x="209" y="1217"/>
                </a:lnTo>
                <a:lnTo>
                  <a:pt x="193" y="1441"/>
                </a:lnTo>
                <a:lnTo>
                  <a:pt x="193" y="1553"/>
                </a:lnTo>
                <a:lnTo>
                  <a:pt x="193" y="1649"/>
                </a:lnTo>
                <a:lnTo>
                  <a:pt x="177" y="1746"/>
                </a:lnTo>
                <a:lnTo>
                  <a:pt x="177" y="1826"/>
                </a:lnTo>
                <a:lnTo>
                  <a:pt x="177" y="1890"/>
                </a:lnTo>
                <a:lnTo>
                  <a:pt x="161" y="1954"/>
                </a:lnTo>
                <a:lnTo>
                  <a:pt x="161" y="2018"/>
                </a:lnTo>
                <a:lnTo>
                  <a:pt x="161" y="2050"/>
                </a:lnTo>
                <a:lnTo>
                  <a:pt x="145" y="2114"/>
                </a:lnTo>
                <a:lnTo>
                  <a:pt x="128" y="2162"/>
                </a:lnTo>
                <a:lnTo>
                  <a:pt x="128" y="2194"/>
                </a:lnTo>
                <a:lnTo>
                  <a:pt x="112" y="2210"/>
                </a:lnTo>
                <a:lnTo>
                  <a:pt x="96" y="2194"/>
                </a:lnTo>
                <a:lnTo>
                  <a:pt x="80" y="2178"/>
                </a:lnTo>
                <a:lnTo>
                  <a:pt x="64" y="2146"/>
                </a:lnTo>
                <a:lnTo>
                  <a:pt x="32" y="2098"/>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up)">
                                      <p:cBhvr>
                                        <p:cTn id="13" dur="500"/>
                                        <p:tgtEl>
                                          <p:spTgt spid="3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up)">
                                      <p:cBhvr>
                                        <p:cTn id="43" dur="500"/>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6" fill="hold"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downRight)">
                                      <p:cBhvr>
                                        <p:cTn id="48" dur="500"/>
                                        <p:tgtEl>
                                          <p:spTgt spid="3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left)">
                                      <p:cBhvr>
                                        <p:cTn id="53" dur="500"/>
                                        <p:tgtEl>
                                          <p:spTgt spid="33"/>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barn(inVertical)">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barn(inVertical)">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barn(inVertical)">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barn(inVertical)">
                                      <p:cBhvr>
                                        <p:cTn id="79" dur="500"/>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barn(inVertical)">
                                      <p:cBhvr>
                                        <p:cTn id="8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 grpId="0"/>
      <p:bldP spid="21" grpId="0"/>
      <p:bldP spid="22" grpId="0"/>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今</a:t>
            </a:r>
            <a:endParaRPr lang="zh-CN" altLang="en-US" sz="9600" b="1" dirty="0">
              <a:latin typeface="楷体" panose="02010609060101010101" pitchFamily="49" charset="-122"/>
              <a:ea typeface="楷体" panose="02010609060101010101" pitchFamily="49" charset="-122"/>
            </a:endParaRPr>
          </a:p>
        </p:txBody>
      </p:sp>
      <p:sp>
        <p:nvSpPr>
          <p:cNvPr id="27" name="TextBox 26"/>
          <p:cNvSpPr txBox="1"/>
          <p:nvPr/>
        </p:nvSpPr>
        <p:spPr>
          <a:xfrm>
            <a:off x="2908300"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jīn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38915" name="Group 4"/>
          <p:cNvGrpSpPr/>
          <p:nvPr/>
        </p:nvGrpSpPr>
        <p:grpSpPr>
          <a:xfrm>
            <a:off x="6456363" y="1700213"/>
            <a:ext cx="2879725" cy="2879725"/>
            <a:chOff x="1474" y="663"/>
            <a:chExt cx="2948" cy="2835"/>
          </a:xfrm>
        </p:grpSpPr>
        <p:sp>
          <p:nvSpPr>
            <p:cNvPr id="38916"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8917"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8918"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8919"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38920"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38921"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38922"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38923"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38924"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38925"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39" name="TextBox 38"/>
          <p:cNvSpPr txBox="1"/>
          <p:nvPr/>
        </p:nvSpPr>
        <p:spPr>
          <a:xfrm>
            <a:off x="6143625" y="4857750"/>
            <a:ext cx="421640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撇捺舒展，第三笔点在中心点之上。</a:t>
            </a:r>
            <a:endParaRPr lang="zh-CN" altLang="en-US" sz="2400" b="1" dirty="0">
              <a:latin typeface="宋体" panose="02010600030101010101" pitchFamily="2" charset="-122"/>
              <a:ea typeface="宋体" panose="02010600030101010101" pitchFamily="2" charset="-122"/>
            </a:endParaRPr>
          </a:p>
        </p:txBody>
      </p:sp>
      <p:sp>
        <p:nvSpPr>
          <p:cNvPr id="40" name="TextBox 39"/>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人</a:t>
            </a:r>
            <a:endParaRPr lang="zh-CN" altLang="en-US" sz="2000" b="1" dirty="0">
              <a:latin typeface="宋体" panose="02010600030101010101" pitchFamily="2" charset="-122"/>
              <a:ea typeface="宋体" panose="02010600030101010101" pitchFamily="2" charset="-122"/>
            </a:endParaRPr>
          </a:p>
        </p:txBody>
      </p:sp>
      <p:sp>
        <p:nvSpPr>
          <p:cNvPr id="41" name="TextBox 40"/>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今天  今年</a:t>
            </a:r>
            <a:endParaRPr lang="zh-CN" altLang="en-US" sz="2400" b="1" dirty="0">
              <a:latin typeface="宋体" panose="02010600030101010101" pitchFamily="2" charset="-122"/>
              <a:ea typeface="宋体" panose="02010600030101010101" pitchFamily="2" charset="-122"/>
            </a:endParaRPr>
          </a:p>
        </p:txBody>
      </p:sp>
      <p:sp>
        <p:nvSpPr>
          <p:cNvPr id="42" name="TextBox 41"/>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今天，我的家乡发生了翻天覆地的变化。</a:t>
            </a:r>
            <a:endParaRPr lang="zh-CN" altLang="en-US" sz="2400" b="1" dirty="0">
              <a:latin typeface="宋体" panose="02010600030101010101" pitchFamily="2" charset="-122"/>
              <a:ea typeface="宋体" panose="02010600030101010101" pitchFamily="2" charset="-122"/>
            </a:endParaRPr>
          </a:p>
        </p:txBody>
      </p:sp>
      <p:sp>
        <p:nvSpPr>
          <p:cNvPr id="43"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J</a:t>
            </a:r>
            <a:endParaRPr lang="en-US" altLang="zh-CN" sz="2000" b="1" dirty="0">
              <a:latin typeface="宋体" panose="02010600030101010101" pitchFamily="2" charset="-122"/>
              <a:ea typeface="宋体" panose="02010600030101010101" pitchFamily="2" charset="-122"/>
            </a:endParaRPr>
          </a:p>
        </p:txBody>
      </p:sp>
      <p:sp>
        <p:nvSpPr>
          <p:cNvPr id="44"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结构</a:t>
            </a:r>
            <a:r>
              <a:rPr lang="en-US" altLang="zh-CN" sz="2000" b="1" dirty="0">
                <a:solidFill>
                  <a:srgbClr val="0000FF"/>
                </a:solidFill>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上下</a:t>
            </a:r>
            <a:endParaRPr lang="zh-CN" altLang="en-US" sz="2000" b="1" dirty="0">
              <a:latin typeface="宋体" panose="02010600030101010101" pitchFamily="2" charset="-122"/>
              <a:ea typeface="宋体" panose="02010600030101010101" pitchFamily="2" charset="-122"/>
            </a:endParaRPr>
          </a:p>
        </p:txBody>
      </p:sp>
      <p:sp>
        <p:nvSpPr>
          <p:cNvPr id="38932" name="Rectangle 34"/>
          <p:cNvSpPr/>
          <p:nvPr/>
        </p:nvSpPr>
        <p:spPr>
          <a:xfrm>
            <a:off x="6937375" y="2225675"/>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46" name="Freeform 37"/>
          <p:cNvSpPr/>
          <p:nvPr/>
        </p:nvSpPr>
        <p:spPr>
          <a:xfrm>
            <a:off x="6959600" y="2203450"/>
            <a:ext cx="1074738" cy="121443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695" h="1911">
                <a:moveTo>
                  <a:pt x="339" y="1594"/>
                </a:moveTo>
                <a:lnTo>
                  <a:pt x="429" y="1515"/>
                </a:lnTo>
                <a:lnTo>
                  <a:pt x="520" y="1447"/>
                </a:lnTo>
                <a:lnTo>
                  <a:pt x="599" y="1368"/>
                </a:lnTo>
                <a:lnTo>
                  <a:pt x="678" y="1289"/>
                </a:lnTo>
                <a:lnTo>
                  <a:pt x="757" y="1221"/>
                </a:lnTo>
                <a:lnTo>
                  <a:pt x="825" y="1142"/>
                </a:lnTo>
                <a:lnTo>
                  <a:pt x="893" y="1063"/>
                </a:lnTo>
                <a:lnTo>
                  <a:pt x="961" y="995"/>
                </a:lnTo>
                <a:lnTo>
                  <a:pt x="1017" y="916"/>
                </a:lnTo>
                <a:lnTo>
                  <a:pt x="1074" y="848"/>
                </a:lnTo>
                <a:lnTo>
                  <a:pt x="1119" y="769"/>
                </a:lnTo>
                <a:lnTo>
                  <a:pt x="1164" y="701"/>
                </a:lnTo>
                <a:lnTo>
                  <a:pt x="1209" y="633"/>
                </a:lnTo>
                <a:lnTo>
                  <a:pt x="1254" y="566"/>
                </a:lnTo>
                <a:lnTo>
                  <a:pt x="1300" y="498"/>
                </a:lnTo>
                <a:lnTo>
                  <a:pt x="1334" y="430"/>
                </a:lnTo>
                <a:lnTo>
                  <a:pt x="1356" y="362"/>
                </a:lnTo>
                <a:lnTo>
                  <a:pt x="1390" y="306"/>
                </a:lnTo>
                <a:lnTo>
                  <a:pt x="1401" y="260"/>
                </a:lnTo>
                <a:lnTo>
                  <a:pt x="1413" y="215"/>
                </a:lnTo>
                <a:lnTo>
                  <a:pt x="1424" y="170"/>
                </a:lnTo>
                <a:lnTo>
                  <a:pt x="1424" y="136"/>
                </a:lnTo>
                <a:lnTo>
                  <a:pt x="1424" y="113"/>
                </a:lnTo>
                <a:lnTo>
                  <a:pt x="1424" y="91"/>
                </a:lnTo>
                <a:lnTo>
                  <a:pt x="1413" y="68"/>
                </a:lnTo>
                <a:lnTo>
                  <a:pt x="1401" y="57"/>
                </a:lnTo>
                <a:lnTo>
                  <a:pt x="1390" y="46"/>
                </a:lnTo>
                <a:lnTo>
                  <a:pt x="1390" y="34"/>
                </a:lnTo>
                <a:lnTo>
                  <a:pt x="1401" y="23"/>
                </a:lnTo>
                <a:lnTo>
                  <a:pt x="1413" y="12"/>
                </a:lnTo>
                <a:lnTo>
                  <a:pt x="1424" y="12"/>
                </a:lnTo>
                <a:lnTo>
                  <a:pt x="1435" y="0"/>
                </a:lnTo>
                <a:lnTo>
                  <a:pt x="1447" y="0"/>
                </a:lnTo>
                <a:lnTo>
                  <a:pt x="1469" y="12"/>
                </a:lnTo>
                <a:lnTo>
                  <a:pt x="1492" y="12"/>
                </a:lnTo>
                <a:lnTo>
                  <a:pt x="1503" y="23"/>
                </a:lnTo>
                <a:lnTo>
                  <a:pt x="1526" y="34"/>
                </a:lnTo>
                <a:lnTo>
                  <a:pt x="1548" y="57"/>
                </a:lnTo>
                <a:lnTo>
                  <a:pt x="1571" y="79"/>
                </a:lnTo>
                <a:lnTo>
                  <a:pt x="1616" y="113"/>
                </a:lnTo>
                <a:lnTo>
                  <a:pt x="1650" y="136"/>
                </a:lnTo>
                <a:lnTo>
                  <a:pt x="1661" y="159"/>
                </a:lnTo>
                <a:lnTo>
                  <a:pt x="1673" y="170"/>
                </a:lnTo>
                <a:lnTo>
                  <a:pt x="1684" y="170"/>
                </a:lnTo>
                <a:lnTo>
                  <a:pt x="1695" y="181"/>
                </a:lnTo>
                <a:lnTo>
                  <a:pt x="1684" y="181"/>
                </a:lnTo>
                <a:lnTo>
                  <a:pt x="1684" y="192"/>
                </a:lnTo>
                <a:lnTo>
                  <a:pt x="1684" y="204"/>
                </a:lnTo>
                <a:lnTo>
                  <a:pt x="1684" y="215"/>
                </a:lnTo>
                <a:lnTo>
                  <a:pt x="1673" y="238"/>
                </a:lnTo>
                <a:lnTo>
                  <a:pt x="1673" y="249"/>
                </a:lnTo>
                <a:lnTo>
                  <a:pt x="1661" y="272"/>
                </a:lnTo>
                <a:lnTo>
                  <a:pt x="1650" y="294"/>
                </a:lnTo>
                <a:lnTo>
                  <a:pt x="1639" y="328"/>
                </a:lnTo>
                <a:lnTo>
                  <a:pt x="1616" y="362"/>
                </a:lnTo>
                <a:lnTo>
                  <a:pt x="1594" y="396"/>
                </a:lnTo>
                <a:lnTo>
                  <a:pt x="1560" y="441"/>
                </a:lnTo>
                <a:lnTo>
                  <a:pt x="1526" y="498"/>
                </a:lnTo>
                <a:lnTo>
                  <a:pt x="1492" y="554"/>
                </a:lnTo>
                <a:lnTo>
                  <a:pt x="1458" y="622"/>
                </a:lnTo>
                <a:lnTo>
                  <a:pt x="1413" y="690"/>
                </a:lnTo>
                <a:lnTo>
                  <a:pt x="1300" y="837"/>
                </a:lnTo>
                <a:lnTo>
                  <a:pt x="1187" y="984"/>
                </a:lnTo>
                <a:lnTo>
                  <a:pt x="1074" y="1120"/>
                </a:lnTo>
                <a:lnTo>
                  <a:pt x="949" y="1255"/>
                </a:lnTo>
                <a:lnTo>
                  <a:pt x="881" y="1323"/>
                </a:lnTo>
                <a:lnTo>
                  <a:pt x="802" y="1391"/>
                </a:lnTo>
                <a:lnTo>
                  <a:pt x="734" y="1447"/>
                </a:lnTo>
                <a:lnTo>
                  <a:pt x="655" y="1515"/>
                </a:lnTo>
                <a:lnTo>
                  <a:pt x="508" y="1628"/>
                </a:lnTo>
                <a:lnTo>
                  <a:pt x="339" y="1741"/>
                </a:lnTo>
                <a:lnTo>
                  <a:pt x="271" y="1787"/>
                </a:lnTo>
                <a:lnTo>
                  <a:pt x="203" y="1832"/>
                </a:lnTo>
                <a:lnTo>
                  <a:pt x="147" y="1866"/>
                </a:lnTo>
                <a:lnTo>
                  <a:pt x="113" y="1877"/>
                </a:lnTo>
                <a:lnTo>
                  <a:pt x="90" y="1888"/>
                </a:lnTo>
                <a:lnTo>
                  <a:pt x="67" y="1900"/>
                </a:lnTo>
                <a:lnTo>
                  <a:pt x="56" y="1900"/>
                </a:lnTo>
                <a:lnTo>
                  <a:pt x="34" y="1911"/>
                </a:lnTo>
                <a:lnTo>
                  <a:pt x="22" y="1911"/>
                </a:lnTo>
                <a:lnTo>
                  <a:pt x="11" y="1911"/>
                </a:lnTo>
                <a:lnTo>
                  <a:pt x="0" y="1911"/>
                </a:lnTo>
                <a:lnTo>
                  <a:pt x="0" y="1900"/>
                </a:lnTo>
                <a:lnTo>
                  <a:pt x="0" y="1888"/>
                </a:lnTo>
                <a:lnTo>
                  <a:pt x="11" y="1877"/>
                </a:lnTo>
                <a:lnTo>
                  <a:pt x="22" y="1866"/>
                </a:lnTo>
                <a:lnTo>
                  <a:pt x="34" y="1854"/>
                </a:lnTo>
                <a:lnTo>
                  <a:pt x="56" y="1843"/>
                </a:lnTo>
                <a:lnTo>
                  <a:pt x="79" y="1820"/>
                </a:lnTo>
                <a:lnTo>
                  <a:pt x="101" y="1798"/>
                </a:lnTo>
                <a:lnTo>
                  <a:pt x="124" y="1775"/>
                </a:lnTo>
                <a:lnTo>
                  <a:pt x="158" y="1753"/>
                </a:lnTo>
                <a:lnTo>
                  <a:pt x="180" y="1730"/>
                </a:lnTo>
                <a:lnTo>
                  <a:pt x="226" y="1696"/>
                </a:lnTo>
                <a:lnTo>
                  <a:pt x="260" y="1662"/>
                </a:lnTo>
                <a:lnTo>
                  <a:pt x="294" y="1628"/>
                </a:lnTo>
                <a:lnTo>
                  <a:pt x="339" y="159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7" name="Freeform 38"/>
          <p:cNvSpPr/>
          <p:nvPr/>
        </p:nvSpPr>
        <p:spPr>
          <a:xfrm>
            <a:off x="7877175" y="2368550"/>
            <a:ext cx="1112838" cy="8763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52" h="1380">
                <a:moveTo>
                  <a:pt x="1153" y="1368"/>
                </a:moveTo>
                <a:lnTo>
                  <a:pt x="1141" y="1368"/>
                </a:lnTo>
                <a:lnTo>
                  <a:pt x="1108" y="1346"/>
                </a:lnTo>
                <a:lnTo>
                  <a:pt x="1085" y="1312"/>
                </a:lnTo>
                <a:lnTo>
                  <a:pt x="1051" y="1278"/>
                </a:lnTo>
                <a:lnTo>
                  <a:pt x="1006" y="1233"/>
                </a:lnTo>
                <a:lnTo>
                  <a:pt x="961" y="1176"/>
                </a:lnTo>
                <a:lnTo>
                  <a:pt x="904" y="1120"/>
                </a:lnTo>
                <a:lnTo>
                  <a:pt x="848" y="1040"/>
                </a:lnTo>
                <a:lnTo>
                  <a:pt x="791" y="973"/>
                </a:lnTo>
                <a:lnTo>
                  <a:pt x="735" y="905"/>
                </a:lnTo>
                <a:lnTo>
                  <a:pt x="678" y="848"/>
                </a:lnTo>
                <a:lnTo>
                  <a:pt x="621" y="792"/>
                </a:lnTo>
                <a:lnTo>
                  <a:pt x="576" y="735"/>
                </a:lnTo>
                <a:lnTo>
                  <a:pt x="542" y="690"/>
                </a:lnTo>
                <a:lnTo>
                  <a:pt x="508" y="656"/>
                </a:lnTo>
                <a:lnTo>
                  <a:pt x="474" y="611"/>
                </a:lnTo>
                <a:lnTo>
                  <a:pt x="441" y="577"/>
                </a:lnTo>
                <a:lnTo>
                  <a:pt x="395" y="532"/>
                </a:lnTo>
                <a:lnTo>
                  <a:pt x="350" y="475"/>
                </a:lnTo>
                <a:lnTo>
                  <a:pt x="294" y="407"/>
                </a:lnTo>
                <a:lnTo>
                  <a:pt x="226" y="339"/>
                </a:lnTo>
                <a:lnTo>
                  <a:pt x="158" y="249"/>
                </a:lnTo>
                <a:lnTo>
                  <a:pt x="79" y="159"/>
                </a:lnTo>
                <a:lnTo>
                  <a:pt x="0" y="68"/>
                </a:lnTo>
                <a:lnTo>
                  <a:pt x="56" y="0"/>
                </a:lnTo>
                <a:lnTo>
                  <a:pt x="169" y="113"/>
                </a:lnTo>
                <a:lnTo>
                  <a:pt x="271" y="226"/>
                </a:lnTo>
                <a:lnTo>
                  <a:pt x="384" y="328"/>
                </a:lnTo>
                <a:lnTo>
                  <a:pt x="486" y="419"/>
                </a:lnTo>
                <a:lnTo>
                  <a:pt x="576" y="509"/>
                </a:lnTo>
                <a:lnTo>
                  <a:pt x="678" y="599"/>
                </a:lnTo>
                <a:lnTo>
                  <a:pt x="768" y="679"/>
                </a:lnTo>
                <a:lnTo>
                  <a:pt x="848" y="746"/>
                </a:lnTo>
                <a:lnTo>
                  <a:pt x="927" y="814"/>
                </a:lnTo>
                <a:lnTo>
                  <a:pt x="1006" y="871"/>
                </a:lnTo>
                <a:lnTo>
                  <a:pt x="1074" y="927"/>
                </a:lnTo>
                <a:lnTo>
                  <a:pt x="1141" y="973"/>
                </a:lnTo>
                <a:lnTo>
                  <a:pt x="1209" y="1006"/>
                </a:lnTo>
                <a:lnTo>
                  <a:pt x="1266" y="1052"/>
                </a:lnTo>
                <a:lnTo>
                  <a:pt x="1322" y="1074"/>
                </a:lnTo>
                <a:lnTo>
                  <a:pt x="1368" y="1097"/>
                </a:lnTo>
                <a:lnTo>
                  <a:pt x="1424" y="1120"/>
                </a:lnTo>
                <a:lnTo>
                  <a:pt x="1458" y="1142"/>
                </a:lnTo>
                <a:lnTo>
                  <a:pt x="1503" y="1165"/>
                </a:lnTo>
                <a:lnTo>
                  <a:pt x="1537" y="1176"/>
                </a:lnTo>
                <a:lnTo>
                  <a:pt x="1571" y="1199"/>
                </a:lnTo>
                <a:lnTo>
                  <a:pt x="1605" y="1210"/>
                </a:lnTo>
                <a:lnTo>
                  <a:pt x="1639" y="1221"/>
                </a:lnTo>
                <a:lnTo>
                  <a:pt x="1662" y="1233"/>
                </a:lnTo>
                <a:lnTo>
                  <a:pt x="1684" y="1244"/>
                </a:lnTo>
                <a:lnTo>
                  <a:pt x="1707" y="1255"/>
                </a:lnTo>
                <a:lnTo>
                  <a:pt x="1718" y="1267"/>
                </a:lnTo>
                <a:lnTo>
                  <a:pt x="1729" y="1278"/>
                </a:lnTo>
                <a:lnTo>
                  <a:pt x="1741" y="1278"/>
                </a:lnTo>
                <a:lnTo>
                  <a:pt x="1752" y="1289"/>
                </a:lnTo>
                <a:lnTo>
                  <a:pt x="1752" y="1300"/>
                </a:lnTo>
                <a:lnTo>
                  <a:pt x="1741" y="1312"/>
                </a:lnTo>
                <a:lnTo>
                  <a:pt x="1718" y="1323"/>
                </a:lnTo>
                <a:lnTo>
                  <a:pt x="1695" y="1334"/>
                </a:lnTo>
                <a:lnTo>
                  <a:pt x="1650" y="1346"/>
                </a:lnTo>
                <a:lnTo>
                  <a:pt x="1616" y="1346"/>
                </a:lnTo>
                <a:lnTo>
                  <a:pt x="1560" y="1357"/>
                </a:lnTo>
                <a:lnTo>
                  <a:pt x="1503" y="1357"/>
                </a:lnTo>
                <a:lnTo>
                  <a:pt x="1435" y="1368"/>
                </a:lnTo>
                <a:lnTo>
                  <a:pt x="1379" y="1368"/>
                </a:lnTo>
                <a:lnTo>
                  <a:pt x="1322" y="1380"/>
                </a:lnTo>
                <a:lnTo>
                  <a:pt x="1277" y="1380"/>
                </a:lnTo>
                <a:lnTo>
                  <a:pt x="1243" y="1380"/>
                </a:lnTo>
                <a:lnTo>
                  <a:pt x="1209" y="1380"/>
                </a:lnTo>
                <a:lnTo>
                  <a:pt x="1175" y="1380"/>
                </a:lnTo>
                <a:lnTo>
                  <a:pt x="1153" y="1368"/>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8" name="Freeform 39"/>
          <p:cNvSpPr/>
          <p:nvPr/>
        </p:nvSpPr>
        <p:spPr>
          <a:xfrm>
            <a:off x="7754938" y="2965450"/>
            <a:ext cx="287337" cy="228600"/>
          </a:xfrm>
          <a:custGeom>
            <a:avLst/>
            <a:gdLst/>
            <a:ahLst/>
            <a:cxnLst>
              <a:cxn ang="0">
                <a:pos x="0" y="2147483647"/>
              </a:cxn>
              <a:cxn ang="0">
                <a:pos x="0" y="2147483647"/>
              </a:cxn>
              <a:cxn ang="0">
                <a:pos x="0"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453" h="361">
                <a:moveTo>
                  <a:pt x="0" y="34"/>
                </a:moveTo>
                <a:lnTo>
                  <a:pt x="0" y="22"/>
                </a:lnTo>
                <a:lnTo>
                  <a:pt x="12" y="11"/>
                </a:lnTo>
                <a:lnTo>
                  <a:pt x="23" y="11"/>
                </a:lnTo>
                <a:lnTo>
                  <a:pt x="34" y="11"/>
                </a:lnTo>
                <a:lnTo>
                  <a:pt x="46" y="0"/>
                </a:lnTo>
                <a:lnTo>
                  <a:pt x="68" y="0"/>
                </a:lnTo>
                <a:lnTo>
                  <a:pt x="91" y="0"/>
                </a:lnTo>
                <a:lnTo>
                  <a:pt x="125" y="0"/>
                </a:lnTo>
                <a:lnTo>
                  <a:pt x="170" y="0"/>
                </a:lnTo>
                <a:lnTo>
                  <a:pt x="215" y="11"/>
                </a:lnTo>
                <a:lnTo>
                  <a:pt x="261" y="11"/>
                </a:lnTo>
                <a:lnTo>
                  <a:pt x="306" y="22"/>
                </a:lnTo>
                <a:lnTo>
                  <a:pt x="340" y="45"/>
                </a:lnTo>
                <a:lnTo>
                  <a:pt x="374" y="67"/>
                </a:lnTo>
                <a:lnTo>
                  <a:pt x="396" y="90"/>
                </a:lnTo>
                <a:lnTo>
                  <a:pt x="419" y="124"/>
                </a:lnTo>
                <a:lnTo>
                  <a:pt x="441" y="158"/>
                </a:lnTo>
                <a:lnTo>
                  <a:pt x="441" y="192"/>
                </a:lnTo>
                <a:lnTo>
                  <a:pt x="453" y="226"/>
                </a:lnTo>
                <a:lnTo>
                  <a:pt x="453" y="248"/>
                </a:lnTo>
                <a:lnTo>
                  <a:pt x="453" y="271"/>
                </a:lnTo>
                <a:lnTo>
                  <a:pt x="453" y="282"/>
                </a:lnTo>
                <a:lnTo>
                  <a:pt x="453" y="294"/>
                </a:lnTo>
                <a:lnTo>
                  <a:pt x="441" y="305"/>
                </a:lnTo>
                <a:lnTo>
                  <a:pt x="441" y="316"/>
                </a:lnTo>
                <a:lnTo>
                  <a:pt x="441" y="328"/>
                </a:lnTo>
                <a:lnTo>
                  <a:pt x="430" y="339"/>
                </a:lnTo>
                <a:lnTo>
                  <a:pt x="407" y="350"/>
                </a:lnTo>
                <a:lnTo>
                  <a:pt x="396" y="350"/>
                </a:lnTo>
                <a:lnTo>
                  <a:pt x="385" y="361"/>
                </a:lnTo>
                <a:lnTo>
                  <a:pt x="374" y="350"/>
                </a:lnTo>
                <a:lnTo>
                  <a:pt x="362" y="350"/>
                </a:lnTo>
                <a:lnTo>
                  <a:pt x="340" y="339"/>
                </a:lnTo>
                <a:lnTo>
                  <a:pt x="317" y="316"/>
                </a:lnTo>
                <a:lnTo>
                  <a:pt x="283" y="294"/>
                </a:lnTo>
                <a:lnTo>
                  <a:pt x="261" y="271"/>
                </a:lnTo>
                <a:lnTo>
                  <a:pt x="215" y="237"/>
                </a:lnTo>
                <a:lnTo>
                  <a:pt x="181" y="203"/>
                </a:lnTo>
                <a:lnTo>
                  <a:pt x="136" y="158"/>
                </a:lnTo>
                <a:lnTo>
                  <a:pt x="102" y="124"/>
                </a:lnTo>
                <a:lnTo>
                  <a:pt x="68" y="101"/>
                </a:lnTo>
                <a:lnTo>
                  <a:pt x="46" y="79"/>
                </a:lnTo>
                <a:lnTo>
                  <a:pt x="23" y="56"/>
                </a:lnTo>
                <a:lnTo>
                  <a:pt x="12" y="45"/>
                </a:lnTo>
                <a:lnTo>
                  <a:pt x="0" y="3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9" name="Freeform 40"/>
          <p:cNvSpPr/>
          <p:nvPr/>
        </p:nvSpPr>
        <p:spPr>
          <a:xfrm>
            <a:off x="7367588" y="3287713"/>
            <a:ext cx="976312" cy="855662"/>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538" h="1346">
                <a:moveTo>
                  <a:pt x="1176" y="792"/>
                </a:moveTo>
                <a:lnTo>
                  <a:pt x="1153" y="848"/>
                </a:lnTo>
                <a:lnTo>
                  <a:pt x="1119" y="893"/>
                </a:lnTo>
                <a:lnTo>
                  <a:pt x="1097" y="950"/>
                </a:lnTo>
                <a:lnTo>
                  <a:pt x="1074" y="995"/>
                </a:lnTo>
                <a:lnTo>
                  <a:pt x="1063" y="1029"/>
                </a:lnTo>
                <a:lnTo>
                  <a:pt x="1040" y="1074"/>
                </a:lnTo>
                <a:lnTo>
                  <a:pt x="1017" y="1108"/>
                </a:lnTo>
                <a:lnTo>
                  <a:pt x="1006" y="1142"/>
                </a:lnTo>
                <a:lnTo>
                  <a:pt x="984" y="1165"/>
                </a:lnTo>
                <a:lnTo>
                  <a:pt x="972" y="1199"/>
                </a:lnTo>
                <a:lnTo>
                  <a:pt x="961" y="1221"/>
                </a:lnTo>
                <a:lnTo>
                  <a:pt x="950" y="1233"/>
                </a:lnTo>
                <a:lnTo>
                  <a:pt x="938" y="1255"/>
                </a:lnTo>
                <a:lnTo>
                  <a:pt x="927" y="1267"/>
                </a:lnTo>
                <a:lnTo>
                  <a:pt x="927" y="1278"/>
                </a:lnTo>
                <a:lnTo>
                  <a:pt x="916" y="1289"/>
                </a:lnTo>
                <a:lnTo>
                  <a:pt x="904" y="1300"/>
                </a:lnTo>
                <a:lnTo>
                  <a:pt x="904" y="1312"/>
                </a:lnTo>
                <a:lnTo>
                  <a:pt x="882" y="1334"/>
                </a:lnTo>
                <a:lnTo>
                  <a:pt x="871" y="1334"/>
                </a:lnTo>
                <a:lnTo>
                  <a:pt x="859" y="1346"/>
                </a:lnTo>
                <a:lnTo>
                  <a:pt x="848" y="1346"/>
                </a:lnTo>
                <a:lnTo>
                  <a:pt x="837" y="1334"/>
                </a:lnTo>
                <a:lnTo>
                  <a:pt x="825" y="1323"/>
                </a:lnTo>
                <a:lnTo>
                  <a:pt x="814" y="1312"/>
                </a:lnTo>
                <a:lnTo>
                  <a:pt x="803" y="1300"/>
                </a:lnTo>
                <a:lnTo>
                  <a:pt x="803" y="1278"/>
                </a:lnTo>
                <a:lnTo>
                  <a:pt x="791" y="1267"/>
                </a:lnTo>
                <a:lnTo>
                  <a:pt x="769" y="1221"/>
                </a:lnTo>
                <a:lnTo>
                  <a:pt x="757" y="1199"/>
                </a:lnTo>
                <a:lnTo>
                  <a:pt x="757" y="1176"/>
                </a:lnTo>
                <a:lnTo>
                  <a:pt x="746" y="1165"/>
                </a:lnTo>
                <a:lnTo>
                  <a:pt x="746" y="1154"/>
                </a:lnTo>
                <a:lnTo>
                  <a:pt x="757" y="1154"/>
                </a:lnTo>
                <a:lnTo>
                  <a:pt x="757" y="1142"/>
                </a:lnTo>
                <a:lnTo>
                  <a:pt x="769" y="1131"/>
                </a:lnTo>
                <a:lnTo>
                  <a:pt x="791" y="1108"/>
                </a:lnTo>
                <a:lnTo>
                  <a:pt x="814" y="1074"/>
                </a:lnTo>
                <a:lnTo>
                  <a:pt x="837" y="1052"/>
                </a:lnTo>
                <a:lnTo>
                  <a:pt x="848" y="1029"/>
                </a:lnTo>
                <a:lnTo>
                  <a:pt x="871" y="984"/>
                </a:lnTo>
                <a:lnTo>
                  <a:pt x="904" y="939"/>
                </a:lnTo>
                <a:lnTo>
                  <a:pt x="916" y="905"/>
                </a:lnTo>
                <a:lnTo>
                  <a:pt x="938" y="882"/>
                </a:lnTo>
                <a:lnTo>
                  <a:pt x="950" y="848"/>
                </a:lnTo>
                <a:lnTo>
                  <a:pt x="972" y="814"/>
                </a:lnTo>
                <a:lnTo>
                  <a:pt x="984" y="780"/>
                </a:lnTo>
                <a:lnTo>
                  <a:pt x="1006" y="735"/>
                </a:lnTo>
                <a:lnTo>
                  <a:pt x="1029" y="690"/>
                </a:lnTo>
                <a:lnTo>
                  <a:pt x="1051" y="645"/>
                </a:lnTo>
                <a:lnTo>
                  <a:pt x="1063" y="600"/>
                </a:lnTo>
                <a:lnTo>
                  <a:pt x="1085" y="566"/>
                </a:lnTo>
                <a:lnTo>
                  <a:pt x="1097" y="520"/>
                </a:lnTo>
                <a:lnTo>
                  <a:pt x="1119" y="487"/>
                </a:lnTo>
                <a:lnTo>
                  <a:pt x="1131" y="453"/>
                </a:lnTo>
                <a:lnTo>
                  <a:pt x="1142" y="430"/>
                </a:lnTo>
                <a:lnTo>
                  <a:pt x="1153" y="396"/>
                </a:lnTo>
                <a:lnTo>
                  <a:pt x="1164" y="373"/>
                </a:lnTo>
                <a:lnTo>
                  <a:pt x="1176" y="351"/>
                </a:lnTo>
                <a:lnTo>
                  <a:pt x="1176" y="328"/>
                </a:lnTo>
                <a:lnTo>
                  <a:pt x="1187" y="306"/>
                </a:lnTo>
                <a:lnTo>
                  <a:pt x="1187" y="294"/>
                </a:lnTo>
                <a:lnTo>
                  <a:pt x="1187" y="283"/>
                </a:lnTo>
                <a:lnTo>
                  <a:pt x="1187" y="272"/>
                </a:lnTo>
                <a:lnTo>
                  <a:pt x="1187" y="260"/>
                </a:lnTo>
                <a:lnTo>
                  <a:pt x="1187" y="249"/>
                </a:lnTo>
                <a:lnTo>
                  <a:pt x="1176" y="238"/>
                </a:lnTo>
                <a:lnTo>
                  <a:pt x="1164" y="226"/>
                </a:lnTo>
                <a:lnTo>
                  <a:pt x="1142" y="215"/>
                </a:lnTo>
                <a:lnTo>
                  <a:pt x="1119" y="215"/>
                </a:lnTo>
                <a:lnTo>
                  <a:pt x="1108" y="215"/>
                </a:lnTo>
                <a:lnTo>
                  <a:pt x="1097" y="215"/>
                </a:lnTo>
                <a:lnTo>
                  <a:pt x="1085" y="215"/>
                </a:lnTo>
                <a:lnTo>
                  <a:pt x="1063" y="226"/>
                </a:lnTo>
                <a:lnTo>
                  <a:pt x="1040" y="226"/>
                </a:lnTo>
                <a:lnTo>
                  <a:pt x="1017" y="226"/>
                </a:lnTo>
                <a:lnTo>
                  <a:pt x="995" y="238"/>
                </a:lnTo>
                <a:lnTo>
                  <a:pt x="972" y="238"/>
                </a:lnTo>
                <a:lnTo>
                  <a:pt x="938" y="249"/>
                </a:lnTo>
                <a:lnTo>
                  <a:pt x="904" y="260"/>
                </a:lnTo>
                <a:lnTo>
                  <a:pt x="871" y="260"/>
                </a:lnTo>
                <a:lnTo>
                  <a:pt x="837" y="272"/>
                </a:lnTo>
                <a:lnTo>
                  <a:pt x="791" y="283"/>
                </a:lnTo>
                <a:lnTo>
                  <a:pt x="746" y="294"/>
                </a:lnTo>
                <a:lnTo>
                  <a:pt x="701" y="306"/>
                </a:lnTo>
                <a:lnTo>
                  <a:pt x="656" y="317"/>
                </a:lnTo>
                <a:lnTo>
                  <a:pt x="599" y="328"/>
                </a:lnTo>
                <a:lnTo>
                  <a:pt x="565" y="340"/>
                </a:lnTo>
                <a:lnTo>
                  <a:pt x="520" y="351"/>
                </a:lnTo>
                <a:lnTo>
                  <a:pt x="486" y="362"/>
                </a:lnTo>
                <a:lnTo>
                  <a:pt x="441" y="373"/>
                </a:lnTo>
                <a:lnTo>
                  <a:pt x="407" y="373"/>
                </a:lnTo>
                <a:lnTo>
                  <a:pt x="384" y="385"/>
                </a:lnTo>
                <a:lnTo>
                  <a:pt x="350" y="385"/>
                </a:lnTo>
                <a:lnTo>
                  <a:pt x="328" y="396"/>
                </a:lnTo>
                <a:lnTo>
                  <a:pt x="305" y="396"/>
                </a:lnTo>
                <a:lnTo>
                  <a:pt x="283" y="396"/>
                </a:lnTo>
                <a:lnTo>
                  <a:pt x="271" y="396"/>
                </a:lnTo>
                <a:lnTo>
                  <a:pt x="260" y="396"/>
                </a:lnTo>
                <a:lnTo>
                  <a:pt x="249" y="396"/>
                </a:lnTo>
                <a:lnTo>
                  <a:pt x="237" y="396"/>
                </a:lnTo>
                <a:lnTo>
                  <a:pt x="203" y="396"/>
                </a:lnTo>
                <a:lnTo>
                  <a:pt x="170" y="385"/>
                </a:lnTo>
                <a:lnTo>
                  <a:pt x="136" y="373"/>
                </a:lnTo>
                <a:lnTo>
                  <a:pt x="113" y="362"/>
                </a:lnTo>
                <a:lnTo>
                  <a:pt x="102" y="351"/>
                </a:lnTo>
                <a:lnTo>
                  <a:pt x="68" y="317"/>
                </a:lnTo>
                <a:lnTo>
                  <a:pt x="34" y="294"/>
                </a:lnTo>
                <a:lnTo>
                  <a:pt x="23" y="272"/>
                </a:lnTo>
                <a:lnTo>
                  <a:pt x="11" y="249"/>
                </a:lnTo>
                <a:lnTo>
                  <a:pt x="0" y="249"/>
                </a:lnTo>
                <a:lnTo>
                  <a:pt x="0" y="238"/>
                </a:lnTo>
                <a:lnTo>
                  <a:pt x="11" y="226"/>
                </a:lnTo>
                <a:lnTo>
                  <a:pt x="23" y="226"/>
                </a:lnTo>
                <a:lnTo>
                  <a:pt x="34" y="226"/>
                </a:lnTo>
                <a:lnTo>
                  <a:pt x="45" y="226"/>
                </a:lnTo>
                <a:lnTo>
                  <a:pt x="68" y="226"/>
                </a:lnTo>
                <a:lnTo>
                  <a:pt x="90" y="226"/>
                </a:lnTo>
                <a:lnTo>
                  <a:pt x="113" y="226"/>
                </a:lnTo>
                <a:lnTo>
                  <a:pt x="147" y="226"/>
                </a:lnTo>
                <a:lnTo>
                  <a:pt x="170" y="226"/>
                </a:lnTo>
                <a:lnTo>
                  <a:pt x="237" y="226"/>
                </a:lnTo>
                <a:lnTo>
                  <a:pt x="305" y="226"/>
                </a:lnTo>
                <a:lnTo>
                  <a:pt x="362" y="226"/>
                </a:lnTo>
                <a:lnTo>
                  <a:pt x="418" y="215"/>
                </a:lnTo>
                <a:lnTo>
                  <a:pt x="441" y="215"/>
                </a:lnTo>
                <a:lnTo>
                  <a:pt x="475" y="204"/>
                </a:lnTo>
                <a:lnTo>
                  <a:pt x="520" y="204"/>
                </a:lnTo>
                <a:lnTo>
                  <a:pt x="565" y="193"/>
                </a:lnTo>
                <a:lnTo>
                  <a:pt x="622" y="181"/>
                </a:lnTo>
                <a:lnTo>
                  <a:pt x="678" y="170"/>
                </a:lnTo>
                <a:lnTo>
                  <a:pt x="746" y="159"/>
                </a:lnTo>
                <a:lnTo>
                  <a:pt x="814" y="147"/>
                </a:lnTo>
                <a:lnTo>
                  <a:pt x="882" y="136"/>
                </a:lnTo>
                <a:lnTo>
                  <a:pt x="950" y="125"/>
                </a:lnTo>
                <a:lnTo>
                  <a:pt x="995" y="113"/>
                </a:lnTo>
                <a:lnTo>
                  <a:pt x="1051" y="102"/>
                </a:lnTo>
                <a:lnTo>
                  <a:pt x="1085" y="80"/>
                </a:lnTo>
                <a:lnTo>
                  <a:pt x="1119" y="68"/>
                </a:lnTo>
                <a:lnTo>
                  <a:pt x="1142" y="57"/>
                </a:lnTo>
                <a:lnTo>
                  <a:pt x="1164" y="46"/>
                </a:lnTo>
                <a:lnTo>
                  <a:pt x="1187" y="23"/>
                </a:lnTo>
                <a:lnTo>
                  <a:pt x="1210" y="12"/>
                </a:lnTo>
                <a:lnTo>
                  <a:pt x="1232" y="12"/>
                </a:lnTo>
                <a:lnTo>
                  <a:pt x="1255" y="0"/>
                </a:lnTo>
                <a:lnTo>
                  <a:pt x="1266" y="12"/>
                </a:lnTo>
                <a:lnTo>
                  <a:pt x="1277" y="23"/>
                </a:lnTo>
                <a:lnTo>
                  <a:pt x="1289" y="23"/>
                </a:lnTo>
                <a:lnTo>
                  <a:pt x="1311" y="34"/>
                </a:lnTo>
                <a:lnTo>
                  <a:pt x="1334" y="46"/>
                </a:lnTo>
                <a:lnTo>
                  <a:pt x="1357" y="57"/>
                </a:lnTo>
                <a:lnTo>
                  <a:pt x="1391" y="68"/>
                </a:lnTo>
                <a:lnTo>
                  <a:pt x="1413" y="80"/>
                </a:lnTo>
                <a:lnTo>
                  <a:pt x="1447" y="102"/>
                </a:lnTo>
                <a:lnTo>
                  <a:pt x="1470" y="125"/>
                </a:lnTo>
                <a:lnTo>
                  <a:pt x="1492" y="136"/>
                </a:lnTo>
                <a:lnTo>
                  <a:pt x="1504" y="147"/>
                </a:lnTo>
                <a:lnTo>
                  <a:pt x="1515" y="159"/>
                </a:lnTo>
                <a:lnTo>
                  <a:pt x="1526" y="170"/>
                </a:lnTo>
                <a:lnTo>
                  <a:pt x="1526" y="181"/>
                </a:lnTo>
                <a:lnTo>
                  <a:pt x="1538" y="193"/>
                </a:lnTo>
                <a:lnTo>
                  <a:pt x="1526" y="204"/>
                </a:lnTo>
                <a:lnTo>
                  <a:pt x="1515" y="226"/>
                </a:lnTo>
                <a:lnTo>
                  <a:pt x="1492" y="249"/>
                </a:lnTo>
                <a:lnTo>
                  <a:pt x="1470" y="283"/>
                </a:lnTo>
                <a:lnTo>
                  <a:pt x="1458" y="294"/>
                </a:lnTo>
                <a:lnTo>
                  <a:pt x="1447" y="306"/>
                </a:lnTo>
                <a:lnTo>
                  <a:pt x="1436" y="317"/>
                </a:lnTo>
                <a:lnTo>
                  <a:pt x="1424" y="340"/>
                </a:lnTo>
                <a:lnTo>
                  <a:pt x="1402" y="351"/>
                </a:lnTo>
                <a:lnTo>
                  <a:pt x="1391" y="385"/>
                </a:lnTo>
                <a:lnTo>
                  <a:pt x="1368" y="407"/>
                </a:lnTo>
                <a:lnTo>
                  <a:pt x="1357" y="441"/>
                </a:lnTo>
                <a:lnTo>
                  <a:pt x="1334" y="475"/>
                </a:lnTo>
                <a:lnTo>
                  <a:pt x="1311" y="509"/>
                </a:lnTo>
                <a:lnTo>
                  <a:pt x="1289" y="543"/>
                </a:lnTo>
                <a:lnTo>
                  <a:pt x="1266" y="588"/>
                </a:lnTo>
                <a:lnTo>
                  <a:pt x="1244" y="633"/>
                </a:lnTo>
                <a:lnTo>
                  <a:pt x="1221" y="679"/>
                </a:lnTo>
                <a:lnTo>
                  <a:pt x="1198" y="735"/>
                </a:lnTo>
                <a:lnTo>
                  <a:pt x="1176" y="79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up)">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strips(downRight)">
                                      <p:cBhvr>
                                        <p:cTn id="28" dur="500"/>
                                        <p:tgtEl>
                                          <p:spTgt spid="49"/>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barn(inVertical)">
                                      <p:cBhvr>
                                        <p:cTn id="33" dur="500"/>
                                        <p:tgtEl>
                                          <p:spTgt spid="43"/>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barn(inVertical)">
                                      <p:cBhvr>
                                        <p:cTn id="38" dur="500"/>
                                        <p:tgtEl>
                                          <p:spTgt spid="4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barn(inVertical)">
                                      <p:cBhvr>
                                        <p:cTn id="43" dur="500"/>
                                        <p:tgtEl>
                                          <p:spTgt spid="44"/>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ppt_x"/>
                                          </p:val>
                                        </p:tav>
                                        <p:tav tm="100000">
                                          <p:val>
                                            <p:strVal val="#ppt_x"/>
                                          </p:val>
                                        </p:tav>
                                      </p:tavLst>
                                    </p:anim>
                                    <p:anim calcmode="lin" valueType="num">
                                      <p:cBhvr additive="base">
                                        <p:cTn id="4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barn(inVertical)">
                                      <p:cBhvr>
                                        <p:cTn id="54" dur="500"/>
                                        <p:tgtEl>
                                          <p:spTgt spid="41"/>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barn(inVertical)">
                                      <p:cBhvr>
                                        <p:cTn id="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9" grpId="0"/>
      <p:bldP spid="40" grpId="0"/>
      <p:bldP spid="41" grpId="0"/>
      <p:bldP spid="42" grpId="0"/>
      <p:bldP spid="43"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 name="Freeform 34"/>
          <p:cNvSpPr/>
          <p:nvPr/>
        </p:nvSpPr>
        <p:spPr>
          <a:xfrm>
            <a:off x="7208838" y="2347913"/>
            <a:ext cx="238125" cy="50323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73" h="792">
                <a:moveTo>
                  <a:pt x="113" y="792"/>
                </a:moveTo>
                <a:lnTo>
                  <a:pt x="102" y="792"/>
                </a:lnTo>
                <a:lnTo>
                  <a:pt x="91" y="780"/>
                </a:lnTo>
                <a:lnTo>
                  <a:pt x="79" y="769"/>
                </a:lnTo>
                <a:lnTo>
                  <a:pt x="68" y="758"/>
                </a:lnTo>
                <a:lnTo>
                  <a:pt x="68" y="747"/>
                </a:lnTo>
                <a:lnTo>
                  <a:pt x="57" y="724"/>
                </a:lnTo>
                <a:lnTo>
                  <a:pt x="45" y="701"/>
                </a:lnTo>
                <a:lnTo>
                  <a:pt x="34" y="679"/>
                </a:lnTo>
                <a:lnTo>
                  <a:pt x="23" y="656"/>
                </a:lnTo>
                <a:lnTo>
                  <a:pt x="11" y="622"/>
                </a:lnTo>
                <a:lnTo>
                  <a:pt x="0" y="588"/>
                </a:lnTo>
                <a:lnTo>
                  <a:pt x="0" y="577"/>
                </a:lnTo>
                <a:lnTo>
                  <a:pt x="11" y="566"/>
                </a:lnTo>
                <a:lnTo>
                  <a:pt x="11" y="554"/>
                </a:lnTo>
                <a:lnTo>
                  <a:pt x="23" y="543"/>
                </a:lnTo>
                <a:lnTo>
                  <a:pt x="23" y="532"/>
                </a:lnTo>
                <a:lnTo>
                  <a:pt x="34" y="509"/>
                </a:lnTo>
                <a:lnTo>
                  <a:pt x="45" y="498"/>
                </a:lnTo>
                <a:lnTo>
                  <a:pt x="68" y="475"/>
                </a:lnTo>
                <a:lnTo>
                  <a:pt x="79" y="453"/>
                </a:lnTo>
                <a:lnTo>
                  <a:pt x="102" y="430"/>
                </a:lnTo>
                <a:lnTo>
                  <a:pt x="113" y="396"/>
                </a:lnTo>
                <a:lnTo>
                  <a:pt x="136" y="351"/>
                </a:lnTo>
                <a:lnTo>
                  <a:pt x="158" y="306"/>
                </a:lnTo>
                <a:lnTo>
                  <a:pt x="181" y="238"/>
                </a:lnTo>
                <a:lnTo>
                  <a:pt x="204" y="204"/>
                </a:lnTo>
                <a:lnTo>
                  <a:pt x="215" y="170"/>
                </a:lnTo>
                <a:lnTo>
                  <a:pt x="226" y="136"/>
                </a:lnTo>
                <a:lnTo>
                  <a:pt x="249" y="91"/>
                </a:lnTo>
                <a:lnTo>
                  <a:pt x="260" y="46"/>
                </a:lnTo>
                <a:lnTo>
                  <a:pt x="271" y="0"/>
                </a:lnTo>
                <a:lnTo>
                  <a:pt x="305" y="46"/>
                </a:lnTo>
                <a:lnTo>
                  <a:pt x="328" y="91"/>
                </a:lnTo>
                <a:lnTo>
                  <a:pt x="339" y="125"/>
                </a:lnTo>
                <a:lnTo>
                  <a:pt x="351" y="170"/>
                </a:lnTo>
                <a:lnTo>
                  <a:pt x="362" y="215"/>
                </a:lnTo>
                <a:lnTo>
                  <a:pt x="373" y="260"/>
                </a:lnTo>
                <a:lnTo>
                  <a:pt x="373" y="306"/>
                </a:lnTo>
                <a:lnTo>
                  <a:pt x="362" y="351"/>
                </a:lnTo>
                <a:lnTo>
                  <a:pt x="339" y="430"/>
                </a:lnTo>
                <a:lnTo>
                  <a:pt x="317" y="509"/>
                </a:lnTo>
                <a:lnTo>
                  <a:pt x="283" y="588"/>
                </a:lnTo>
                <a:lnTo>
                  <a:pt x="237" y="656"/>
                </a:lnTo>
                <a:lnTo>
                  <a:pt x="215" y="690"/>
                </a:lnTo>
                <a:lnTo>
                  <a:pt x="192" y="724"/>
                </a:lnTo>
                <a:lnTo>
                  <a:pt x="181" y="747"/>
                </a:lnTo>
                <a:lnTo>
                  <a:pt x="158" y="758"/>
                </a:lnTo>
                <a:lnTo>
                  <a:pt x="147" y="769"/>
                </a:lnTo>
                <a:lnTo>
                  <a:pt x="136" y="780"/>
                </a:lnTo>
                <a:lnTo>
                  <a:pt x="124" y="792"/>
                </a:lnTo>
                <a:lnTo>
                  <a:pt x="113" y="79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0962"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写</a:t>
            </a:r>
            <a:endParaRPr lang="zh-CN" altLang="en-US" sz="9600" b="1" dirty="0">
              <a:latin typeface="楷体" panose="02010609060101010101" pitchFamily="49" charset="-122"/>
              <a:ea typeface="楷体" panose="02010609060101010101" pitchFamily="49" charset="-122"/>
            </a:endParaRPr>
          </a:p>
        </p:txBody>
      </p:sp>
      <p:sp>
        <p:nvSpPr>
          <p:cNvPr id="36" name="TextBox 35"/>
          <p:cNvSpPr txBox="1"/>
          <p:nvPr/>
        </p:nvSpPr>
        <p:spPr>
          <a:xfrm>
            <a:off x="2908300"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xiě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40964" name="Group 4"/>
          <p:cNvGrpSpPr/>
          <p:nvPr/>
        </p:nvGrpSpPr>
        <p:grpSpPr>
          <a:xfrm>
            <a:off x="6456363" y="1700213"/>
            <a:ext cx="2879725" cy="2879725"/>
            <a:chOff x="1474" y="663"/>
            <a:chExt cx="2948" cy="2835"/>
          </a:xfrm>
        </p:grpSpPr>
        <p:sp>
          <p:nvSpPr>
            <p:cNvPr id="40965"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0966"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0967"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0968"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0969"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40970"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40971"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40972"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40973"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40974"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48" name="TextBox 47"/>
          <p:cNvSpPr txBox="1"/>
          <p:nvPr/>
        </p:nvSpPr>
        <p:spPr>
          <a:xfrm>
            <a:off x="6143625" y="4857750"/>
            <a:ext cx="421640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“冖”略扁，“与”横画均匀分布，末笔横稍长。</a:t>
            </a:r>
            <a:endParaRPr lang="zh-CN" altLang="en-US" sz="2400" b="1" dirty="0">
              <a:latin typeface="宋体" panose="02010600030101010101" pitchFamily="2" charset="-122"/>
              <a:ea typeface="宋体" panose="02010600030101010101" pitchFamily="2" charset="-122"/>
            </a:endParaRPr>
          </a:p>
        </p:txBody>
      </p:sp>
      <p:sp>
        <p:nvSpPr>
          <p:cNvPr id="49" name="TextBox 48"/>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冖</a:t>
            </a:r>
            <a:endParaRPr lang="zh-CN" altLang="en-US" sz="2000" b="1" dirty="0">
              <a:latin typeface="宋体" panose="02010600030101010101" pitchFamily="2" charset="-122"/>
              <a:ea typeface="宋体" panose="02010600030101010101" pitchFamily="2" charset="-122"/>
            </a:endParaRPr>
          </a:p>
        </p:txBody>
      </p:sp>
      <p:sp>
        <p:nvSpPr>
          <p:cNvPr id="50" name="TextBox 49"/>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写信  写文章</a:t>
            </a:r>
            <a:endParaRPr lang="zh-CN" altLang="en-US" sz="2400" b="1" dirty="0">
              <a:latin typeface="宋体" panose="02010600030101010101" pitchFamily="2" charset="-122"/>
              <a:ea typeface="宋体" panose="02010600030101010101" pitchFamily="2" charset="-122"/>
            </a:endParaRPr>
          </a:p>
        </p:txBody>
      </p:sp>
      <p:sp>
        <p:nvSpPr>
          <p:cNvPr id="51" name="TextBox 50"/>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爸爸一直坚持给奶奶写信。</a:t>
            </a:r>
            <a:endParaRPr lang="zh-CN" altLang="en-US" sz="2400" b="1" dirty="0">
              <a:latin typeface="宋体" panose="02010600030101010101" pitchFamily="2" charset="-122"/>
              <a:ea typeface="宋体" panose="02010600030101010101" pitchFamily="2" charset="-122"/>
            </a:endParaRPr>
          </a:p>
        </p:txBody>
      </p:sp>
      <p:sp>
        <p:nvSpPr>
          <p:cNvPr id="52"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X</a:t>
            </a:r>
            <a:endParaRPr lang="en-US" altLang="zh-CN" sz="2000" b="1" dirty="0">
              <a:latin typeface="宋体" panose="02010600030101010101" pitchFamily="2" charset="-122"/>
              <a:ea typeface="宋体" panose="02010600030101010101" pitchFamily="2" charset="-122"/>
            </a:endParaRPr>
          </a:p>
        </p:txBody>
      </p:sp>
      <p:sp>
        <p:nvSpPr>
          <p:cNvPr id="53"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结构</a:t>
            </a:r>
            <a:r>
              <a:rPr lang="en-US" altLang="zh-CN" sz="2000" b="1" dirty="0">
                <a:solidFill>
                  <a:srgbClr val="0000FF"/>
                </a:solidFill>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上下</a:t>
            </a:r>
            <a:endParaRPr lang="zh-CN" altLang="en-US" sz="2000" b="1" dirty="0">
              <a:latin typeface="宋体" panose="02010600030101010101" pitchFamily="2" charset="-122"/>
              <a:ea typeface="宋体" panose="02010600030101010101" pitchFamily="2" charset="-122"/>
            </a:endParaRPr>
          </a:p>
        </p:txBody>
      </p:sp>
      <p:sp>
        <p:nvSpPr>
          <p:cNvPr id="40981" name="Rectangle 27"/>
          <p:cNvSpPr/>
          <p:nvPr/>
        </p:nvSpPr>
        <p:spPr>
          <a:xfrm>
            <a:off x="4848225" y="2225675"/>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55" name="Freeform 35"/>
          <p:cNvSpPr/>
          <p:nvPr/>
        </p:nvSpPr>
        <p:spPr>
          <a:xfrm>
            <a:off x="7797800" y="2763838"/>
            <a:ext cx="617538" cy="17938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972" h="283">
                <a:moveTo>
                  <a:pt x="0" y="170"/>
                </a:moveTo>
                <a:lnTo>
                  <a:pt x="91" y="158"/>
                </a:lnTo>
                <a:lnTo>
                  <a:pt x="158" y="136"/>
                </a:lnTo>
                <a:lnTo>
                  <a:pt x="238" y="113"/>
                </a:lnTo>
                <a:lnTo>
                  <a:pt x="305" y="102"/>
                </a:lnTo>
                <a:lnTo>
                  <a:pt x="373" y="79"/>
                </a:lnTo>
                <a:lnTo>
                  <a:pt x="430" y="68"/>
                </a:lnTo>
                <a:lnTo>
                  <a:pt x="486" y="57"/>
                </a:lnTo>
                <a:lnTo>
                  <a:pt x="531" y="45"/>
                </a:lnTo>
                <a:lnTo>
                  <a:pt x="577" y="34"/>
                </a:lnTo>
                <a:lnTo>
                  <a:pt x="622" y="23"/>
                </a:lnTo>
                <a:lnTo>
                  <a:pt x="656" y="23"/>
                </a:lnTo>
                <a:lnTo>
                  <a:pt x="690" y="11"/>
                </a:lnTo>
                <a:lnTo>
                  <a:pt x="712" y="11"/>
                </a:lnTo>
                <a:lnTo>
                  <a:pt x="735" y="11"/>
                </a:lnTo>
                <a:lnTo>
                  <a:pt x="758" y="0"/>
                </a:lnTo>
                <a:lnTo>
                  <a:pt x="769" y="0"/>
                </a:lnTo>
                <a:lnTo>
                  <a:pt x="814" y="11"/>
                </a:lnTo>
                <a:lnTo>
                  <a:pt x="859" y="11"/>
                </a:lnTo>
                <a:lnTo>
                  <a:pt x="893" y="34"/>
                </a:lnTo>
                <a:lnTo>
                  <a:pt x="916" y="45"/>
                </a:lnTo>
                <a:lnTo>
                  <a:pt x="927" y="57"/>
                </a:lnTo>
                <a:lnTo>
                  <a:pt x="950" y="79"/>
                </a:lnTo>
                <a:lnTo>
                  <a:pt x="961" y="91"/>
                </a:lnTo>
                <a:lnTo>
                  <a:pt x="961" y="102"/>
                </a:lnTo>
                <a:lnTo>
                  <a:pt x="972" y="113"/>
                </a:lnTo>
                <a:lnTo>
                  <a:pt x="972" y="124"/>
                </a:lnTo>
                <a:lnTo>
                  <a:pt x="972" y="136"/>
                </a:lnTo>
                <a:lnTo>
                  <a:pt x="961" y="136"/>
                </a:lnTo>
                <a:lnTo>
                  <a:pt x="950" y="147"/>
                </a:lnTo>
                <a:lnTo>
                  <a:pt x="938" y="158"/>
                </a:lnTo>
                <a:lnTo>
                  <a:pt x="927" y="158"/>
                </a:lnTo>
                <a:lnTo>
                  <a:pt x="905" y="170"/>
                </a:lnTo>
                <a:lnTo>
                  <a:pt x="882" y="170"/>
                </a:lnTo>
                <a:lnTo>
                  <a:pt x="859" y="181"/>
                </a:lnTo>
                <a:lnTo>
                  <a:pt x="837" y="181"/>
                </a:lnTo>
                <a:lnTo>
                  <a:pt x="814" y="192"/>
                </a:lnTo>
                <a:lnTo>
                  <a:pt x="746" y="204"/>
                </a:lnTo>
                <a:lnTo>
                  <a:pt x="701" y="204"/>
                </a:lnTo>
                <a:lnTo>
                  <a:pt x="667" y="215"/>
                </a:lnTo>
                <a:lnTo>
                  <a:pt x="622" y="226"/>
                </a:lnTo>
                <a:lnTo>
                  <a:pt x="577" y="226"/>
                </a:lnTo>
                <a:lnTo>
                  <a:pt x="531" y="238"/>
                </a:lnTo>
                <a:lnTo>
                  <a:pt x="475" y="238"/>
                </a:lnTo>
                <a:lnTo>
                  <a:pt x="430" y="249"/>
                </a:lnTo>
                <a:lnTo>
                  <a:pt x="384" y="260"/>
                </a:lnTo>
                <a:lnTo>
                  <a:pt x="351" y="260"/>
                </a:lnTo>
                <a:lnTo>
                  <a:pt x="317" y="271"/>
                </a:lnTo>
                <a:lnTo>
                  <a:pt x="283" y="271"/>
                </a:lnTo>
                <a:lnTo>
                  <a:pt x="260" y="283"/>
                </a:lnTo>
                <a:lnTo>
                  <a:pt x="238" y="283"/>
                </a:lnTo>
                <a:lnTo>
                  <a:pt x="226" y="283"/>
                </a:lnTo>
                <a:lnTo>
                  <a:pt x="192" y="283"/>
                </a:lnTo>
                <a:lnTo>
                  <a:pt x="158" y="271"/>
                </a:lnTo>
                <a:lnTo>
                  <a:pt x="124" y="260"/>
                </a:lnTo>
                <a:lnTo>
                  <a:pt x="91" y="238"/>
                </a:lnTo>
                <a:lnTo>
                  <a:pt x="68" y="238"/>
                </a:lnTo>
                <a:lnTo>
                  <a:pt x="57" y="226"/>
                </a:lnTo>
                <a:lnTo>
                  <a:pt x="34" y="226"/>
                </a:lnTo>
                <a:lnTo>
                  <a:pt x="23" y="215"/>
                </a:lnTo>
                <a:lnTo>
                  <a:pt x="11" y="204"/>
                </a:lnTo>
                <a:lnTo>
                  <a:pt x="11" y="192"/>
                </a:lnTo>
                <a:lnTo>
                  <a:pt x="0" y="181"/>
                </a:lnTo>
                <a:lnTo>
                  <a:pt x="0" y="17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6" name="Freeform 36"/>
          <p:cNvSpPr/>
          <p:nvPr/>
        </p:nvSpPr>
        <p:spPr>
          <a:xfrm>
            <a:off x="7059613" y="3460750"/>
            <a:ext cx="1147762" cy="23653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809" h="373">
                <a:moveTo>
                  <a:pt x="836" y="101"/>
                </a:moveTo>
                <a:lnTo>
                  <a:pt x="904" y="90"/>
                </a:lnTo>
                <a:lnTo>
                  <a:pt x="972" y="79"/>
                </a:lnTo>
                <a:lnTo>
                  <a:pt x="1040" y="68"/>
                </a:lnTo>
                <a:lnTo>
                  <a:pt x="1108" y="56"/>
                </a:lnTo>
                <a:lnTo>
                  <a:pt x="1164" y="45"/>
                </a:lnTo>
                <a:lnTo>
                  <a:pt x="1221" y="34"/>
                </a:lnTo>
                <a:lnTo>
                  <a:pt x="1266" y="34"/>
                </a:lnTo>
                <a:lnTo>
                  <a:pt x="1311" y="22"/>
                </a:lnTo>
                <a:lnTo>
                  <a:pt x="1356" y="22"/>
                </a:lnTo>
                <a:lnTo>
                  <a:pt x="1402" y="11"/>
                </a:lnTo>
                <a:lnTo>
                  <a:pt x="1435" y="11"/>
                </a:lnTo>
                <a:lnTo>
                  <a:pt x="1469" y="0"/>
                </a:lnTo>
                <a:lnTo>
                  <a:pt x="1503" y="0"/>
                </a:lnTo>
                <a:lnTo>
                  <a:pt x="1526" y="0"/>
                </a:lnTo>
                <a:lnTo>
                  <a:pt x="1548" y="0"/>
                </a:lnTo>
                <a:lnTo>
                  <a:pt x="1560" y="0"/>
                </a:lnTo>
                <a:lnTo>
                  <a:pt x="1616" y="0"/>
                </a:lnTo>
                <a:lnTo>
                  <a:pt x="1673" y="11"/>
                </a:lnTo>
                <a:lnTo>
                  <a:pt x="1707" y="22"/>
                </a:lnTo>
                <a:lnTo>
                  <a:pt x="1729" y="34"/>
                </a:lnTo>
                <a:lnTo>
                  <a:pt x="1741" y="45"/>
                </a:lnTo>
                <a:lnTo>
                  <a:pt x="1775" y="79"/>
                </a:lnTo>
                <a:lnTo>
                  <a:pt x="1786" y="101"/>
                </a:lnTo>
                <a:lnTo>
                  <a:pt x="1809" y="113"/>
                </a:lnTo>
                <a:lnTo>
                  <a:pt x="1809" y="124"/>
                </a:lnTo>
                <a:lnTo>
                  <a:pt x="1809" y="147"/>
                </a:lnTo>
                <a:lnTo>
                  <a:pt x="1797" y="158"/>
                </a:lnTo>
                <a:lnTo>
                  <a:pt x="1786" y="169"/>
                </a:lnTo>
                <a:lnTo>
                  <a:pt x="1775" y="169"/>
                </a:lnTo>
                <a:lnTo>
                  <a:pt x="1752" y="181"/>
                </a:lnTo>
                <a:lnTo>
                  <a:pt x="1741" y="181"/>
                </a:lnTo>
                <a:lnTo>
                  <a:pt x="1718" y="192"/>
                </a:lnTo>
                <a:lnTo>
                  <a:pt x="1707" y="192"/>
                </a:lnTo>
                <a:lnTo>
                  <a:pt x="1684" y="192"/>
                </a:lnTo>
                <a:lnTo>
                  <a:pt x="1650" y="203"/>
                </a:lnTo>
                <a:lnTo>
                  <a:pt x="1628" y="203"/>
                </a:lnTo>
                <a:lnTo>
                  <a:pt x="1594" y="203"/>
                </a:lnTo>
                <a:lnTo>
                  <a:pt x="1548" y="203"/>
                </a:lnTo>
                <a:lnTo>
                  <a:pt x="1515" y="203"/>
                </a:lnTo>
                <a:lnTo>
                  <a:pt x="1469" y="203"/>
                </a:lnTo>
                <a:lnTo>
                  <a:pt x="1413" y="215"/>
                </a:lnTo>
                <a:lnTo>
                  <a:pt x="1356" y="215"/>
                </a:lnTo>
                <a:lnTo>
                  <a:pt x="1300" y="215"/>
                </a:lnTo>
                <a:lnTo>
                  <a:pt x="1232" y="226"/>
                </a:lnTo>
                <a:lnTo>
                  <a:pt x="1164" y="226"/>
                </a:lnTo>
                <a:lnTo>
                  <a:pt x="1085" y="226"/>
                </a:lnTo>
                <a:lnTo>
                  <a:pt x="938" y="248"/>
                </a:lnTo>
                <a:lnTo>
                  <a:pt x="791" y="271"/>
                </a:lnTo>
                <a:lnTo>
                  <a:pt x="655" y="294"/>
                </a:lnTo>
                <a:lnTo>
                  <a:pt x="508" y="328"/>
                </a:lnTo>
                <a:lnTo>
                  <a:pt x="452" y="339"/>
                </a:lnTo>
                <a:lnTo>
                  <a:pt x="395" y="350"/>
                </a:lnTo>
                <a:lnTo>
                  <a:pt x="339" y="361"/>
                </a:lnTo>
                <a:lnTo>
                  <a:pt x="305" y="361"/>
                </a:lnTo>
                <a:lnTo>
                  <a:pt x="271" y="373"/>
                </a:lnTo>
                <a:lnTo>
                  <a:pt x="237" y="373"/>
                </a:lnTo>
                <a:lnTo>
                  <a:pt x="214" y="373"/>
                </a:lnTo>
                <a:lnTo>
                  <a:pt x="203" y="373"/>
                </a:lnTo>
                <a:lnTo>
                  <a:pt x="192" y="373"/>
                </a:lnTo>
                <a:lnTo>
                  <a:pt x="181" y="373"/>
                </a:lnTo>
                <a:lnTo>
                  <a:pt x="158" y="361"/>
                </a:lnTo>
                <a:lnTo>
                  <a:pt x="124" y="339"/>
                </a:lnTo>
                <a:lnTo>
                  <a:pt x="90" y="305"/>
                </a:lnTo>
                <a:lnTo>
                  <a:pt x="68" y="294"/>
                </a:lnTo>
                <a:lnTo>
                  <a:pt x="45" y="282"/>
                </a:lnTo>
                <a:lnTo>
                  <a:pt x="34" y="271"/>
                </a:lnTo>
                <a:lnTo>
                  <a:pt x="22" y="248"/>
                </a:lnTo>
                <a:lnTo>
                  <a:pt x="11" y="237"/>
                </a:lnTo>
                <a:lnTo>
                  <a:pt x="0" y="226"/>
                </a:lnTo>
                <a:lnTo>
                  <a:pt x="0" y="215"/>
                </a:lnTo>
                <a:lnTo>
                  <a:pt x="0" y="203"/>
                </a:lnTo>
                <a:lnTo>
                  <a:pt x="34" y="203"/>
                </a:lnTo>
                <a:lnTo>
                  <a:pt x="68" y="203"/>
                </a:lnTo>
                <a:lnTo>
                  <a:pt x="101" y="203"/>
                </a:lnTo>
                <a:lnTo>
                  <a:pt x="147" y="203"/>
                </a:lnTo>
                <a:lnTo>
                  <a:pt x="192" y="192"/>
                </a:lnTo>
                <a:lnTo>
                  <a:pt x="237" y="192"/>
                </a:lnTo>
                <a:lnTo>
                  <a:pt x="282" y="181"/>
                </a:lnTo>
                <a:lnTo>
                  <a:pt x="328" y="181"/>
                </a:lnTo>
                <a:lnTo>
                  <a:pt x="384" y="169"/>
                </a:lnTo>
                <a:lnTo>
                  <a:pt x="441" y="158"/>
                </a:lnTo>
                <a:lnTo>
                  <a:pt x="497" y="158"/>
                </a:lnTo>
                <a:lnTo>
                  <a:pt x="554" y="147"/>
                </a:lnTo>
                <a:lnTo>
                  <a:pt x="621" y="135"/>
                </a:lnTo>
                <a:lnTo>
                  <a:pt x="689" y="124"/>
                </a:lnTo>
                <a:lnTo>
                  <a:pt x="757" y="113"/>
                </a:lnTo>
                <a:lnTo>
                  <a:pt x="836" y="101"/>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7" name="Freeform 37"/>
          <p:cNvSpPr/>
          <p:nvPr/>
        </p:nvSpPr>
        <p:spPr>
          <a:xfrm>
            <a:off x="7518400" y="2606675"/>
            <a:ext cx="1104900" cy="150653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41" h="2374">
                <a:moveTo>
                  <a:pt x="1741" y="984"/>
                </a:moveTo>
                <a:lnTo>
                  <a:pt x="1741" y="1007"/>
                </a:lnTo>
                <a:lnTo>
                  <a:pt x="1730" y="1029"/>
                </a:lnTo>
                <a:lnTo>
                  <a:pt x="1719" y="1040"/>
                </a:lnTo>
                <a:lnTo>
                  <a:pt x="1707" y="1052"/>
                </a:lnTo>
                <a:lnTo>
                  <a:pt x="1696" y="1063"/>
                </a:lnTo>
                <a:lnTo>
                  <a:pt x="1685" y="1074"/>
                </a:lnTo>
                <a:lnTo>
                  <a:pt x="1673" y="1097"/>
                </a:lnTo>
                <a:lnTo>
                  <a:pt x="1673" y="1131"/>
                </a:lnTo>
                <a:lnTo>
                  <a:pt x="1662" y="1165"/>
                </a:lnTo>
                <a:lnTo>
                  <a:pt x="1662" y="1210"/>
                </a:lnTo>
                <a:lnTo>
                  <a:pt x="1651" y="1267"/>
                </a:lnTo>
                <a:lnTo>
                  <a:pt x="1651" y="1323"/>
                </a:lnTo>
                <a:lnTo>
                  <a:pt x="1639" y="1459"/>
                </a:lnTo>
                <a:lnTo>
                  <a:pt x="1617" y="1583"/>
                </a:lnTo>
                <a:lnTo>
                  <a:pt x="1594" y="1719"/>
                </a:lnTo>
                <a:lnTo>
                  <a:pt x="1583" y="1798"/>
                </a:lnTo>
                <a:lnTo>
                  <a:pt x="1560" y="1866"/>
                </a:lnTo>
                <a:lnTo>
                  <a:pt x="1538" y="1934"/>
                </a:lnTo>
                <a:lnTo>
                  <a:pt x="1515" y="2001"/>
                </a:lnTo>
                <a:lnTo>
                  <a:pt x="1492" y="2058"/>
                </a:lnTo>
                <a:lnTo>
                  <a:pt x="1459" y="2114"/>
                </a:lnTo>
                <a:lnTo>
                  <a:pt x="1436" y="2160"/>
                </a:lnTo>
                <a:lnTo>
                  <a:pt x="1413" y="2205"/>
                </a:lnTo>
                <a:lnTo>
                  <a:pt x="1379" y="2239"/>
                </a:lnTo>
                <a:lnTo>
                  <a:pt x="1357" y="2273"/>
                </a:lnTo>
                <a:lnTo>
                  <a:pt x="1323" y="2295"/>
                </a:lnTo>
                <a:lnTo>
                  <a:pt x="1300" y="2318"/>
                </a:lnTo>
                <a:lnTo>
                  <a:pt x="1266" y="2329"/>
                </a:lnTo>
                <a:lnTo>
                  <a:pt x="1244" y="2352"/>
                </a:lnTo>
                <a:lnTo>
                  <a:pt x="1221" y="2363"/>
                </a:lnTo>
                <a:lnTo>
                  <a:pt x="1210" y="2374"/>
                </a:lnTo>
                <a:lnTo>
                  <a:pt x="1187" y="2374"/>
                </a:lnTo>
                <a:lnTo>
                  <a:pt x="1176" y="2374"/>
                </a:lnTo>
                <a:lnTo>
                  <a:pt x="1165" y="2374"/>
                </a:lnTo>
                <a:lnTo>
                  <a:pt x="1153" y="2374"/>
                </a:lnTo>
                <a:lnTo>
                  <a:pt x="1142" y="2363"/>
                </a:lnTo>
                <a:lnTo>
                  <a:pt x="1131" y="2352"/>
                </a:lnTo>
                <a:lnTo>
                  <a:pt x="1119" y="2341"/>
                </a:lnTo>
                <a:lnTo>
                  <a:pt x="1119" y="2329"/>
                </a:lnTo>
                <a:lnTo>
                  <a:pt x="1119" y="2307"/>
                </a:lnTo>
                <a:lnTo>
                  <a:pt x="1119" y="2284"/>
                </a:lnTo>
                <a:lnTo>
                  <a:pt x="1119" y="2261"/>
                </a:lnTo>
                <a:lnTo>
                  <a:pt x="1119" y="2239"/>
                </a:lnTo>
                <a:lnTo>
                  <a:pt x="1108" y="2205"/>
                </a:lnTo>
                <a:lnTo>
                  <a:pt x="1086" y="2182"/>
                </a:lnTo>
                <a:lnTo>
                  <a:pt x="1063" y="2148"/>
                </a:lnTo>
                <a:lnTo>
                  <a:pt x="1040" y="2114"/>
                </a:lnTo>
                <a:lnTo>
                  <a:pt x="1006" y="2081"/>
                </a:lnTo>
                <a:lnTo>
                  <a:pt x="972" y="2047"/>
                </a:lnTo>
                <a:lnTo>
                  <a:pt x="939" y="2024"/>
                </a:lnTo>
                <a:lnTo>
                  <a:pt x="905" y="1990"/>
                </a:lnTo>
                <a:lnTo>
                  <a:pt x="882" y="1967"/>
                </a:lnTo>
                <a:lnTo>
                  <a:pt x="859" y="1956"/>
                </a:lnTo>
                <a:lnTo>
                  <a:pt x="848" y="1934"/>
                </a:lnTo>
                <a:lnTo>
                  <a:pt x="848" y="1922"/>
                </a:lnTo>
                <a:lnTo>
                  <a:pt x="837" y="1911"/>
                </a:lnTo>
                <a:lnTo>
                  <a:pt x="837" y="1900"/>
                </a:lnTo>
                <a:lnTo>
                  <a:pt x="848" y="1900"/>
                </a:lnTo>
                <a:lnTo>
                  <a:pt x="859" y="1900"/>
                </a:lnTo>
                <a:lnTo>
                  <a:pt x="871" y="1900"/>
                </a:lnTo>
                <a:lnTo>
                  <a:pt x="893" y="1900"/>
                </a:lnTo>
                <a:lnTo>
                  <a:pt x="916" y="1911"/>
                </a:lnTo>
                <a:lnTo>
                  <a:pt x="939" y="1922"/>
                </a:lnTo>
                <a:lnTo>
                  <a:pt x="972" y="1934"/>
                </a:lnTo>
                <a:lnTo>
                  <a:pt x="1006" y="1945"/>
                </a:lnTo>
                <a:lnTo>
                  <a:pt x="1052" y="1956"/>
                </a:lnTo>
                <a:lnTo>
                  <a:pt x="1086" y="1967"/>
                </a:lnTo>
                <a:lnTo>
                  <a:pt x="1108" y="1979"/>
                </a:lnTo>
                <a:lnTo>
                  <a:pt x="1142" y="1979"/>
                </a:lnTo>
                <a:lnTo>
                  <a:pt x="1165" y="1990"/>
                </a:lnTo>
                <a:lnTo>
                  <a:pt x="1187" y="1990"/>
                </a:lnTo>
                <a:lnTo>
                  <a:pt x="1210" y="1990"/>
                </a:lnTo>
                <a:lnTo>
                  <a:pt x="1232" y="1979"/>
                </a:lnTo>
                <a:lnTo>
                  <a:pt x="1244" y="1979"/>
                </a:lnTo>
                <a:lnTo>
                  <a:pt x="1255" y="1967"/>
                </a:lnTo>
                <a:lnTo>
                  <a:pt x="1266" y="1945"/>
                </a:lnTo>
                <a:lnTo>
                  <a:pt x="1289" y="1922"/>
                </a:lnTo>
                <a:lnTo>
                  <a:pt x="1300" y="1900"/>
                </a:lnTo>
                <a:lnTo>
                  <a:pt x="1312" y="1866"/>
                </a:lnTo>
                <a:lnTo>
                  <a:pt x="1323" y="1832"/>
                </a:lnTo>
                <a:lnTo>
                  <a:pt x="1346" y="1787"/>
                </a:lnTo>
                <a:lnTo>
                  <a:pt x="1368" y="1696"/>
                </a:lnTo>
                <a:lnTo>
                  <a:pt x="1391" y="1617"/>
                </a:lnTo>
                <a:lnTo>
                  <a:pt x="1402" y="1538"/>
                </a:lnTo>
                <a:lnTo>
                  <a:pt x="1425" y="1447"/>
                </a:lnTo>
                <a:lnTo>
                  <a:pt x="1425" y="1402"/>
                </a:lnTo>
                <a:lnTo>
                  <a:pt x="1425" y="1368"/>
                </a:lnTo>
                <a:lnTo>
                  <a:pt x="1425" y="1334"/>
                </a:lnTo>
                <a:lnTo>
                  <a:pt x="1436" y="1300"/>
                </a:lnTo>
                <a:lnTo>
                  <a:pt x="1436" y="1267"/>
                </a:lnTo>
                <a:lnTo>
                  <a:pt x="1436" y="1233"/>
                </a:lnTo>
                <a:lnTo>
                  <a:pt x="1447" y="1187"/>
                </a:lnTo>
                <a:lnTo>
                  <a:pt x="1447" y="1165"/>
                </a:lnTo>
                <a:lnTo>
                  <a:pt x="1447" y="1142"/>
                </a:lnTo>
                <a:lnTo>
                  <a:pt x="1436" y="1097"/>
                </a:lnTo>
                <a:lnTo>
                  <a:pt x="1425" y="1074"/>
                </a:lnTo>
                <a:lnTo>
                  <a:pt x="1425" y="1040"/>
                </a:lnTo>
                <a:lnTo>
                  <a:pt x="1413" y="1029"/>
                </a:lnTo>
                <a:lnTo>
                  <a:pt x="1402" y="1018"/>
                </a:lnTo>
                <a:lnTo>
                  <a:pt x="1379" y="995"/>
                </a:lnTo>
                <a:lnTo>
                  <a:pt x="1357" y="984"/>
                </a:lnTo>
                <a:lnTo>
                  <a:pt x="1334" y="973"/>
                </a:lnTo>
                <a:lnTo>
                  <a:pt x="1312" y="973"/>
                </a:lnTo>
                <a:lnTo>
                  <a:pt x="1289" y="973"/>
                </a:lnTo>
                <a:lnTo>
                  <a:pt x="1255" y="973"/>
                </a:lnTo>
                <a:lnTo>
                  <a:pt x="1221" y="973"/>
                </a:lnTo>
                <a:lnTo>
                  <a:pt x="1176" y="973"/>
                </a:lnTo>
                <a:lnTo>
                  <a:pt x="1119" y="984"/>
                </a:lnTo>
                <a:lnTo>
                  <a:pt x="1063" y="995"/>
                </a:lnTo>
                <a:lnTo>
                  <a:pt x="995" y="995"/>
                </a:lnTo>
                <a:lnTo>
                  <a:pt x="859" y="1018"/>
                </a:lnTo>
                <a:lnTo>
                  <a:pt x="792" y="1029"/>
                </a:lnTo>
                <a:lnTo>
                  <a:pt x="724" y="1040"/>
                </a:lnTo>
                <a:lnTo>
                  <a:pt x="667" y="1052"/>
                </a:lnTo>
                <a:lnTo>
                  <a:pt x="611" y="1063"/>
                </a:lnTo>
                <a:lnTo>
                  <a:pt x="554" y="1074"/>
                </a:lnTo>
                <a:lnTo>
                  <a:pt x="498" y="1074"/>
                </a:lnTo>
                <a:lnTo>
                  <a:pt x="441" y="1086"/>
                </a:lnTo>
                <a:lnTo>
                  <a:pt x="396" y="1097"/>
                </a:lnTo>
                <a:lnTo>
                  <a:pt x="351" y="1108"/>
                </a:lnTo>
                <a:lnTo>
                  <a:pt x="317" y="1120"/>
                </a:lnTo>
                <a:lnTo>
                  <a:pt x="283" y="1131"/>
                </a:lnTo>
                <a:lnTo>
                  <a:pt x="249" y="1142"/>
                </a:lnTo>
                <a:lnTo>
                  <a:pt x="226" y="1154"/>
                </a:lnTo>
                <a:lnTo>
                  <a:pt x="215" y="1176"/>
                </a:lnTo>
                <a:lnTo>
                  <a:pt x="192" y="1187"/>
                </a:lnTo>
                <a:lnTo>
                  <a:pt x="181" y="1199"/>
                </a:lnTo>
                <a:lnTo>
                  <a:pt x="147" y="1210"/>
                </a:lnTo>
                <a:lnTo>
                  <a:pt x="125" y="1221"/>
                </a:lnTo>
                <a:lnTo>
                  <a:pt x="102" y="1221"/>
                </a:lnTo>
                <a:lnTo>
                  <a:pt x="91" y="1233"/>
                </a:lnTo>
                <a:lnTo>
                  <a:pt x="79" y="1233"/>
                </a:lnTo>
                <a:lnTo>
                  <a:pt x="68" y="1233"/>
                </a:lnTo>
                <a:lnTo>
                  <a:pt x="57" y="1221"/>
                </a:lnTo>
                <a:lnTo>
                  <a:pt x="45" y="1210"/>
                </a:lnTo>
                <a:lnTo>
                  <a:pt x="34" y="1199"/>
                </a:lnTo>
                <a:lnTo>
                  <a:pt x="34" y="1187"/>
                </a:lnTo>
                <a:lnTo>
                  <a:pt x="23" y="1154"/>
                </a:lnTo>
                <a:lnTo>
                  <a:pt x="0" y="1131"/>
                </a:lnTo>
                <a:lnTo>
                  <a:pt x="0" y="1108"/>
                </a:lnTo>
                <a:lnTo>
                  <a:pt x="0" y="1097"/>
                </a:lnTo>
                <a:lnTo>
                  <a:pt x="0" y="1086"/>
                </a:lnTo>
                <a:lnTo>
                  <a:pt x="0" y="1074"/>
                </a:lnTo>
                <a:lnTo>
                  <a:pt x="12" y="1052"/>
                </a:lnTo>
                <a:lnTo>
                  <a:pt x="23" y="1029"/>
                </a:lnTo>
                <a:lnTo>
                  <a:pt x="45" y="984"/>
                </a:lnTo>
                <a:lnTo>
                  <a:pt x="57" y="973"/>
                </a:lnTo>
                <a:lnTo>
                  <a:pt x="68" y="950"/>
                </a:lnTo>
                <a:lnTo>
                  <a:pt x="91" y="916"/>
                </a:lnTo>
                <a:lnTo>
                  <a:pt x="102" y="882"/>
                </a:lnTo>
                <a:lnTo>
                  <a:pt x="113" y="837"/>
                </a:lnTo>
                <a:lnTo>
                  <a:pt x="125" y="792"/>
                </a:lnTo>
                <a:lnTo>
                  <a:pt x="136" y="747"/>
                </a:lnTo>
                <a:lnTo>
                  <a:pt x="147" y="690"/>
                </a:lnTo>
                <a:lnTo>
                  <a:pt x="170" y="577"/>
                </a:lnTo>
                <a:lnTo>
                  <a:pt x="192" y="475"/>
                </a:lnTo>
                <a:lnTo>
                  <a:pt x="204" y="385"/>
                </a:lnTo>
                <a:lnTo>
                  <a:pt x="215" y="294"/>
                </a:lnTo>
                <a:lnTo>
                  <a:pt x="215" y="249"/>
                </a:lnTo>
                <a:lnTo>
                  <a:pt x="215" y="215"/>
                </a:lnTo>
                <a:lnTo>
                  <a:pt x="204" y="181"/>
                </a:lnTo>
                <a:lnTo>
                  <a:pt x="204" y="159"/>
                </a:lnTo>
                <a:lnTo>
                  <a:pt x="204" y="136"/>
                </a:lnTo>
                <a:lnTo>
                  <a:pt x="192" y="113"/>
                </a:lnTo>
                <a:lnTo>
                  <a:pt x="181" y="102"/>
                </a:lnTo>
                <a:lnTo>
                  <a:pt x="170" y="91"/>
                </a:lnTo>
                <a:lnTo>
                  <a:pt x="158" y="91"/>
                </a:lnTo>
                <a:lnTo>
                  <a:pt x="147" y="68"/>
                </a:lnTo>
                <a:lnTo>
                  <a:pt x="147" y="57"/>
                </a:lnTo>
                <a:lnTo>
                  <a:pt x="147" y="46"/>
                </a:lnTo>
                <a:lnTo>
                  <a:pt x="147" y="34"/>
                </a:lnTo>
                <a:lnTo>
                  <a:pt x="158" y="23"/>
                </a:lnTo>
                <a:lnTo>
                  <a:pt x="158" y="12"/>
                </a:lnTo>
                <a:lnTo>
                  <a:pt x="181" y="0"/>
                </a:lnTo>
                <a:lnTo>
                  <a:pt x="192" y="0"/>
                </a:lnTo>
                <a:lnTo>
                  <a:pt x="215" y="0"/>
                </a:lnTo>
                <a:lnTo>
                  <a:pt x="238" y="0"/>
                </a:lnTo>
                <a:lnTo>
                  <a:pt x="260" y="12"/>
                </a:lnTo>
                <a:lnTo>
                  <a:pt x="294" y="23"/>
                </a:lnTo>
                <a:lnTo>
                  <a:pt x="317" y="34"/>
                </a:lnTo>
                <a:lnTo>
                  <a:pt x="339" y="46"/>
                </a:lnTo>
                <a:lnTo>
                  <a:pt x="362" y="57"/>
                </a:lnTo>
                <a:lnTo>
                  <a:pt x="385" y="68"/>
                </a:lnTo>
                <a:lnTo>
                  <a:pt x="407" y="80"/>
                </a:lnTo>
                <a:lnTo>
                  <a:pt x="419" y="91"/>
                </a:lnTo>
                <a:lnTo>
                  <a:pt x="430" y="113"/>
                </a:lnTo>
                <a:lnTo>
                  <a:pt x="430" y="125"/>
                </a:lnTo>
                <a:lnTo>
                  <a:pt x="441" y="136"/>
                </a:lnTo>
                <a:lnTo>
                  <a:pt x="441" y="159"/>
                </a:lnTo>
                <a:lnTo>
                  <a:pt x="441" y="181"/>
                </a:lnTo>
                <a:lnTo>
                  <a:pt x="441" y="215"/>
                </a:lnTo>
                <a:lnTo>
                  <a:pt x="430" y="238"/>
                </a:lnTo>
                <a:lnTo>
                  <a:pt x="430" y="283"/>
                </a:lnTo>
                <a:lnTo>
                  <a:pt x="419" y="317"/>
                </a:lnTo>
                <a:lnTo>
                  <a:pt x="407" y="362"/>
                </a:lnTo>
                <a:lnTo>
                  <a:pt x="385" y="453"/>
                </a:lnTo>
                <a:lnTo>
                  <a:pt x="362" y="543"/>
                </a:lnTo>
                <a:lnTo>
                  <a:pt x="339" y="633"/>
                </a:lnTo>
                <a:lnTo>
                  <a:pt x="317" y="724"/>
                </a:lnTo>
                <a:lnTo>
                  <a:pt x="305" y="769"/>
                </a:lnTo>
                <a:lnTo>
                  <a:pt x="294" y="814"/>
                </a:lnTo>
                <a:lnTo>
                  <a:pt x="283" y="848"/>
                </a:lnTo>
                <a:lnTo>
                  <a:pt x="283" y="871"/>
                </a:lnTo>
                <a:lnTo>
                  <a:pt x="283" y="894"/>
                </a:lnTo>
                <a:lnTo>
                  <a:pt x="283" y="916"/>
                </a:lnTo>
                <a:lnTo>
                  <a:pt x="283" y="927"/>
                </a:lnTo>
                <a:lnTo>
                  <a:pt x="294" y="939"/>
                </a:lnTo>
                <a:lnTo>
                  <a:pt x="305" y="950"/>
                </a:lnTo>
                <a:lnTo>
                  <a:pt x="317" y="950"/>
                </a:lnTo>
                <a:lnTo>
                  <a:pt x="328" y="961"/>
                </a:lnTo>
                <a:lnTo>
                  <a:pt x="351" y="961"/>
                </a:lnTo>
                <a:lnTo>
                  <a:pt x="373" y="961"/>
                </a:lnTo>
                <a:lnTo>
                  <a:pt x="396" y="961"/>
                </a:lnTo>
                <a:lnTo>
                  <a:pt x="430" y="950"/>
                </a:lnTo>
                <a:lnTo>
                  <a:pt x="464" y="950"/>
                </a:lnTo>
                <a:lnTo>
                  <a:pt x="509" y="939"/>
                </a:lnTo>
                <a:lnTo>
                  <a:pt x="565" y="939"/>
                </a:lnTo>
                <a:lnTo>
                  <a:pt x="622" y="927"/>
                </a:lnTo>
                <a:lnTo>
                  <a:pt x="690" y="905"/>
                </a:lnTo>
                <a:lnTo>
                  <a:pt x="758" y="894"/>
                </a:lnTo>
                <a:lnTo>
                  <a:pt x="825" y="882"/>
                </a:lnTo>
                <a:lnTo>
                  <a:pt x="893" y="871"/>
                </a:lnTo>
                <a:lnTo>
                  <a:pt x="950" y="871"/>
                </a:lnTo>
                <a:lnTo>
                  <a:pt x="1006" y="860"/>
                </a:lnTo>
                <a:lnTo>
                  <a:pt x="1052" y="848"/>
                </a:lnTo>
                <a:lnTo>
                  <a:pt x="1108" y="848"/>
                </a:lnTo>
                <a:lnTo>
                  <a:pt x="1153" y="848"/>
                </a:lnTo>
                <a:lnTo>
                  <a:pt x="1187" y="837"/>
                </a:lnTo>
                <a:lnTo>
                  <a:pt x="1232" y="837"/>
                </a:lnTo>
                <a:lnTo>
                  <a:pt x="1255" y="826"/>
                </a:lnTo>
                <a:lnTo>
                  <a:pt x="1289" y="826"/>
                </a:lnTo>
                <a:lnTo>
                  <a:pt x="1312" y="814"/>
                </a:lnTo>
                <a:lnTo>
                  <a:pt x="1334" y="803"/>
                </a:lnTo>
                <a:lnTo>
                  <a:pt x="1346" y="803"/>
                </a:lnTo>
                <a:lnTo>
                  <a:pt x="1357" y="792"/>
                </a:lnTo>
                <a:lnTo>
                  <a:pt x="1379" y="769"/>
                </a:lnTo>
                <a:lnTo>
                  <a:pt x="1391" y="758"/>
                </a:lnTo>
                <a:lnTo>
                  <a:pt x="1413" y="758"/>
                </a:lnTo>
                <a:lnTo>
                  <a:pt x="1436" y="758"/>
                </a:lnTo>
                <a:lnTo>
                  <a:pt x="1447" y="769"/>
                </a:lnTo>
                <a:lnTo>
                  <a:pt x="1481" y="780"/>
                </a:lnTo>
                <a:lnTo>
                  <a:pt x="1492" y="780"/>
                </a:lnTo>
                <a:lnTo>
                  <a:pt x="1515" y="792"/>
                </a:lnTo>
                <a:lnTo>
                  <a:pt x="1538" y="803"/>
                </a:lnTo>
                <a:lnTo>
                  <a:pt x="1560" y="826"/>
                </a:lnTo>
                <a:lnTo>
                  <a:pt x="1594" y="837"/>
                </a:lnTo>
                <a:lnTo>
                  <a:pt x="1628" y="860"/>
                </a:lnTo>
                <a:lnTo>
                  <a:pt x="1651" y="871"/>
                </a:lnTo>
                <a:lnTo>
                  <a:pt x="1673" y="894"/>
                </a:lnTo>
                <a:lnTo>
                  <a:pt x="1696" y="916"/>
                </a:lnTo>
                <a:lnTo>
                  <a:pt x="1707" y="927"/>
                </a:lnTo>
                <a:lnTo>
                  <a:pt x="1719" y="939"/>
                </a:lnTo>
                <a:lnTo>
                  <a:pt x="1730" y="961"/>
                </a:lnTo>
                <a:lnTo>
                  <a:pt x="1741" y="973"/>
                </a:lnTo>
                <a:lnTo>
                  <a:pt x="1741" y="98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8" name="Freeform 38"/>
          <p:cNvSpPr/>
          <p:nvPr/>
        </p:nvSpPr>
        <p:spPr>
          <a:xfrm>
            <a:off x="7381875" y="2305050"/>
            <a:ext cx="1355725" cy="3730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Lst>
            <a:pathLst>
              <a:path w="2137" h="587">
                <a:moveTo>
                  <a:pt x="1945" y="124"/>
                </a:moveTo>
                <a:lnTo>
                  <a:pt x="1990" y="158"/>
                </a:lnTo>
                <a:lnTo>
                  <a:pt x="2035" y="180"/>
                </a:lnTo>
                <a:lnTo>
                  <a:pt x="2069" y="203"/>
                </a:lnTo>
                <a:lnTo>
                  <a:pt x="2092" y="226"/>
                </a:lnTo>
                <a:lnTo>
                  <a:pt x="2114" y="237"/>
                </a:lnTo>
                <a:lnTo>
                  <a:pt x="2126" y="248"/>
                </a:lnTo>
                <a:lnTo>
                  <a:pt x="2137" y="260"/>
                </a:lnTo>
                <a:lnTo>
                  <a:pt x="2137" y="271"/>
                </a:lnTo>
                <a:lnTo>
                  <a:pt x="2126" y="282"/>
                </a:lnTo>
                <a:lnTo>
                  <a:pt x="2114" y="294"/>
                </a:lnTo>
                <a:lnTo>
                  <a:pt x="2103" y="305"/>
                </a:lnTo>
                <a:lnTo>
                  <a:pt x="2092" y="305"/>
                </a:lnTo>
                <a:lnTo>
                  <a:pt x="2069" y="316"/>
                </a:lnTo>
                <a:lnTo>
                  <a:pt x="2058" y="316"/>
                </a:lnTo>
                <a:lnTo>
                  <a:pt x="2035" y="316"/>
                </a:lnTo>
                <a:lnTo>
                  <a:pt x="2001" y="327"/>
                </a:lnTo>
                <a:lnTo>
                  <a:pt x="1979" y="339"/>
                </a:lnTo>
                <a:lnTo>
                  <a:pt x="1945" y="350"/>
                </a:lnTo>
                <a:lnTo>
                  <a:pt x="1911" y="361"/>
                </a:lnTo>
                <a:lnTo>
                  <a:pt x="1877" y="384"/>
                </a:lnTo>
                <a:lnTo>
                  <a:pt x="1843" y="407"/>
                </a:lnTo>
                <a:lnTo>
                  <a:pt x="1809" y="429"/>
                </a:lnTo>
                <a:lnTo>
                  <a:pt x="1764" y="463"/>
                </a:lnTo>
                <a:lnTo>
                  <a:pt x="1719" y="497"/>
                </a:lnTo>
                <a:lnTo>
                  <a:pt x="1685" y="520"/>
                </a:lnTo>
                <a:lnTo>
                  <a:pt x="1651" y="542"/>
                </a:lnTo>
                <a:lnTo>
                  <a:pt x="1617" y="565"/>
                </a:lnTo>
                <a:lnTo>
                  <a:pt x="1594" y="576"/>
                </a:lnTo>
                <a:lnTo>
                  <a:pt x="1583" y="587"/>
                </a:lnTo>
                <a:lnTo>
                  <a:pt x="1561" y="587"/>
                </a:lnTo>
                <a:lnTo>
                  <a:pt x="1549" y="576"/>
                </a:lnTo>
                <a:lnTo>
                  <a:pt x="1561" y="565"/>
                </a:lnTo>
                <a:lnTo>
                  <a:pt x="1561" y="554"/>
                </a:lnTo>
                <a:lnTo>
                  <a:pt x="1572" y="531"/>
                </a:lnTo>
                <a:lnTo>
                  <a:pt x="1583" y="508"/>
                </a:lnTo>
                <a:lnTo>
                  <a:pt x="1594" y="486"/>
                </a:lnTo>
                <a:lnTo>
                  <a:pt x="1617" y="452"/>
                </a:lnTo>
                <a:lnTo>
                  <a:pt x="1640" y="418"/>
                </a:lnTo>
                <a:lnTo>
                  <a:pt x="1651" y="384"/>
                </a:lnTo>
                <a:lnTo>
                  <a:pt x="1674" y="350"/>
                </a:lnTo>
                <a:lnTo>
                  <a:pt x="1685" y="316"/>
                </a:lnTo>
                <a:lnTo>
                  <a:pt x="1696" y="294"/>
                </a:lnTo>
                <a:lnTo>
                  <a:pt x="1696" y="271"/>
                </a:lnTo>
                <a:lnTo>
                  <a:pt x="1707" y="260"/>
                </a:lnTo>
                <a:lnTo>
                  <a:pt x="1707" y="237"/>
                </a:lnTo>
                <a:lnTo>
                  <a:pt x="1696" y="226"/>
                </a:lnTo>
                <a:lnTo>
                  <a:pt x="1674" y="226"/>
                </a:lnTo>
                <a:lnTo>
                  <a:pt x="1651" y="214"/>
                </a:lnTo>
                <a:lnTo>
                  <a:pt x="1617" y="203"/>
                </a:lnTo>
                <a:lnTo>
                  <a:pt x="1583" y="203"/>
                </a:lnTo>
                <a:lnTo>
                  <a:pt x="1538" y="203"/>
                </a:lnTo>
                <a:lnTo>
                  <a:pt x="1493" y="203"/>
                </a:lnTo>
                <a:lnTo>
                  <a:pt x="1436" y="214"/>
                </a:lnTo>
                <a:lnTo>
                  <a:pt x="1380" y="214"/>
                </a:lnTo>
                <a:lnTo>
                  <a:pt x="1357" y="214"/>
                </a:lnTo>
                <a:lnTo>
                  <a:pt x="1334" y="226"/>
                </a:lnTo>
                <a:lnTo>
                  <a:pt x="1312" y="226"/>
                </a:lnTo>
                <a:lnTo>
                  <a:pt x="1289" y="226"/>
                </a:lnTo>
                <a:lnTo>
                  <a:pt x="1255" y="237"/>
                </a:lnTo>
                <a:lnTo>
                  <a:pt x="1221" y="237"/>
                </a:lnTo>
                <a:lnTo>
                  <a:pt x="1176" y="237"/>
                </a:lnTo>
                <a:lnTo>
                  <a:pt x="1142" y="248"/>
                </a:lnTo>
                <a:lnTo>
                  <a:pt x="1097" y="248"/>
                </a:lnTo>
                <a:lnTo>
                  <a:pt x="1052" y="260"/>
                </a:lnTo>
                <a:lnTo>
                  <a:pt x="995" y="260"/>
                </a:lnTo>
                <a:lnTo>
                  <a:pt x="950" y="271"/>
                </a:lnTo>
                <a:lnTo>
                  <a:pt x="894" y="271"/>
                </a:lnTo>
                <a:lnTo>
                  <a:pt x="837" y="282"/>
                </a:lnTo>
                <a:lnTo>
                  <a:pt x="769" y="294"/>
                </a:lnTo>
                <a:lnTo>
                  <a:pt x="713" y="294"/>
                </a:lnTo>
                <a:lnTo>
                  <a:pt x="645" y="305"/>
                </a:lnTo>
                <a:lnTo>
                  <a:pt x="577" y="305"/>
                </a:lnTo>
                <a:lnTo>
                  <a:pt x="520" y="316"/>
                </a:lnTo>
                <a:lnTo>
                  <a:pt x="464" y="316"/>
                </a:lnTo>
                <a:lnTo>
                  <a:pt x="407" y="327"/>
                </a:lnTo>
                <a:lnTo>
                  <a:pt x="362" y="327"/>
                </a:lnTo>
                <a:lnTo>
                  <a:pt x="317" y="339"/>
                </a:lnTo>
                <a:lnTo>
                  <a:pt x="272" y="339"/>
                </a:lnTo>
                <a:lnTo>
                  <a:pt x="227" y="339"/>
                </a:lnTo>
                <a:lnTo>
                  <a:pt x="181" y="339"/>
                </a:lnTo>
                <a:lnTo>
                  <a:pt x="147" y="339"/>
                </a:lnTo>
                <a:lnTo>
                  <a:pt x="113" y="350"/>
                </a:lnTo>
                <a:lnTo>
                  <a:pt x="80" y="350"/>
                </a:lnTo>
                <a:lnTo>
                  <a:pt x="57" y="350"/>
                </a:lnTo>
                <a:lnTo>
                  <a:pt x="23" y="350"/>
                </a:lnTo>
                <a:lnTo>
                  <a:pt x="0" y="350"/>
                </a:lnTo>
                <a:lnTo>
                  <a:pt x="0" y="248"/>
                </a:lnTo>
                <a:lnTo>
                  <a:pt x="147" y="237"/>
                </a:lnTo>
                <a:lnTo>
                  <a:pt x="283" y="226"/>
                </a:lnTo>
                <a:lnTo>
                  <a:pt x="543" y="192"/>
                </a:lnTo>
                <a:lnTo>
                  <a:pt x="803" y="169"/>
                </a:lnTo>
                <a:lnTo>
                  <a:pt x="1052" y="135"/>
                </a:lnTo>
                <a:lnTo>
                  <a:pt x="1120" y="135"/>
                </a:lnTo>
                <a:lnTo>
                  <a:pt x="1176" y="124"/>
                </a:lnTo>
                <a:lnTo>
                  <a:pt x="1233" y="113"/>
                </a:lnTo>
                <a:lnTo>
                  <a:pt x="1278" y="113"/>
                </a:lnTo>
                <a:lnTo>
                  <a:pt x="1323" y="101"/>
                </a:lnTo>
                <a:lnTo>
                  <a:pt x="1368" y="101"/>
                </a:lnTo>
                <a:lnTo>
                  <a:pt x="1414" y="90"/>
                </a:lnTo>
                <a:lnTo>
                  <a:pt x="1447" y="90"/>
                </a:lnTo>
                <a:lnTo>
                  <a:pt x="1481" y="79"/>
                </a:lnTo>
                <a:lnTo>
                  <a:pt x="1515" y="79"/>
                </a:lnTo>
                <a:lnTo>
                  <a:pt x="1538" y="67"/>
                </a:lnTo>
                <a:lnTo>
                  <a:pt x="1561" y="56"/>
                </a:lnTo>
                <a:lnTo>
                  <a:pt x="1583" y="56"/>
                </a:lnTo>
                <a:lnTo>
                  <a:pt x="1594" y="45"/>
                </a:lnTo>
                <a:lnTo>
                  <a:pt x="1617" y="45"/>
                </a:lnTo>
                <a:lnTo>
                  <a:pt x="1617" y="33"/>
                </a:lnTo>
                <a:lnTo>
                  <a:pt x="1651" y="11"/>
                </a:lnTo>
                <a:lnTo>
                  <a:pt x="1674" y="0"/>
                </a:lnTo>
                <a:lnTo>
                  <a:pt x="1696" y="0"/>
                </a:lnTo>
                <a:lnTo>
                  <a:pt x="1707" y="0"/>
                </a:lnTo>
                <a:lnTo>
                  <a:pt x="1719" y="0"/>
                </a:lnTo>
                <a:lnTo>
                  <a:pt x="1741" y="0"/>
                </a:lnTo>
                <a:lnTo>
                  <a:pt x="1764" y="11"/>
                </a:lnTo>
                <a:lnTo>
                  <a:pt x="1787" y="22"/>
                </a:lnTo>
                <a:lnTo>
                  <a:pt x="1821" y="45"/>
                </a:lnTo>
                <a:lnTo>
                  <a:pt x="1854" y="67"/>
                </a:lnTo>
                <a:lnTo>
                  <a:pt x="1900" y="90"/>
                </a:lnTo>
                <a:lnTo>
                  <a:pt x="1945" y="12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up)">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strips(downRight)">
                                      <p:cBhvr>
                                        <p:cTn id="18" dur="500"/>
                                        <p:tgtEl>
                                          <p:spTgt spid="5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strips(downRight)">
                                      <p:cBhvr>
                                        <p:cTn id="28" dur="500"/>
                                        <p:tgtEl>
                                          <p:spTgt spid="5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left)">
                                      <p:cBhvr>
                                        <p:cTn id="33" dur="500"/>
                                        <p:tgtEl>
                                          <p:spTgt spid="5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barn(inVertical)">
                                      <p:cBhvr>
                                        <p:cTn id="38" dur="500"/>
                                        <p:tgtEl>
                                          <p:spTgt spid="52"/>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barn(inVertical)">
                                      <p:cBhvr>
                                        <p:cTn id="43" dur="500"/>
                                        <p:tgtEl>
                                          <p:spTgt spid="4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barn(inVertical)">
                                      <p:cBhvr>
                                        <p:cTn id="48" dur="500"/>
                                        <p:tgtEl>
                                          <p:spTgt spid="53"/>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500" fill="hold"/>
                                        <p:tgtEl>
                                          <p:spTgt spid="48"/>
                                        </p:tgtEl>
                                        <p:attrNameLst>
                                          <p:attrName>ppt_x</p:attrName>
                                        </p:attrNameLst>
                                      </p:cBhvr>
                                      <p:tavLst>
                                        <p:tav tm="0">
                                          <p:val>
                                            <p:strVal val="#ppt_x"/>
                                          </p:val>
                                        </p:tav>
                                        <p:tav tm="100000">
                                          <p:val>
                                            <p:strVal val="#ppt_x"/>
                                          </p:val>
                                        </p:tav>
                                      </p:tavLst>
                                    </p:anim>
                                    <p:anim calcmode="lin" valueType="num">
                                      <p:cBhvr additive="base">
                                        <p:cTn id="54"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barn(inVertical)">
                                      <p:cBhvr>
                                        <p:cTn id="59" dur="500"/>
                                        <p:tgtEl>
                                          <p:spTgt spid="50"/>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51"/>
                                        </p:tgtEl>
                                        <p:attrNameLst>
                                          <p:attrName>style.visibility</p:attrName>
                                        </p:attrNameLst>
                                      </p:cBhvr>
                                      <p:to>
                                        <p:strVal val="visible"/>
                                      </p:to>
                                    </p:set>
                                    <p:animEffect transition="in" filter="barn(inVertical)">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8" grpId="0"/>
      <p:bldP spid="49" grpId="0"/>
      <p:bldP spid="50" grpId="0"/>
      <p:bldP spid="51" grpId="0"/>
      <p:bldP spid="52" grpId="0"/>
      <p:bldP spid="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Freeform 2"/>
          <p:cNvSpPr/>
          <p:nvPr/>
        </p:nvSpPr>
        <p:spPr>
          <a:xfrm>
            <a:off x="7686675" y="2030413"/>
            <a:ext cx="246063" cy="10826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09" h="1362">
                <a:moveTo>
                  <a:pt x="263" y="583"/>
                </a:moveTo>
                <a:lnTo>
                  <a:pt x="263" y="598"/>
                </a:lnTo>
                <a:lnTo>
                  <a:pt x="263" y="614"/>
                </a:lnTo>
                <a:lnTo>
                  <a:pt x="263" y="629"/>
                </a:lnTo>
                <a:lnTo>
                  <a:pt x="263" y="646"/>
                </a:lnTo>
                <a:lnTo>
                  <a:pt x="263" y="663"/>
                </a:lnTo>
                <a:lnTo>
                  <a:pt x="263" y="681"/>
                </a:lnTo>
                <a:lnTo>
                  <a:pt x="263" y="700"/>
                </a:lnTo>
                <a:lnTo>
                  <a:pt x="263" y="719"/>
                </a:lnTo>
                <a:lnTo>
                  <a:pt x="263" y="738"/>
                </a:lnTo>
                <a:lnTo>
                  <a:pt x="263" y="759"/>
                </a:lnTo>
                <a:lnTo>
                  <a:pt x="263" y="780"/>
                </a:lnTo>
                <a:lnTo>
                  <a:pt x="263" y="802"/>
                </a:lnTo>
                <a:lnTo>
                  <a:pt x="263" y="825"/>
                </a:lnTo>
                <a:lnTo>
                  <a:pt x="261" y="848"/>
                </a:lnTo>
                <a:lnTo>
                  <a:pt x="261" y="871"/>
                </a:lnTo>
                <a:lnTo>
                  <a:pt x="261" y="894"/>
                </a:lnTo>
                <a:lnTo>
                  <a:pt x="261" y="919"/>
                </a:lnTo>
                <a:lnTo>
                  <a:pt x="261" y="944"/>
                </a:lnTo>
                <a:lnTo>
                  <a:pt x="261" y="969"/>
                </a:lnTo>
                <a:lnTo>
                  <a:pt x="259" y="995"/>
                </a:lnTo>
                <a:lnTo>
                  <a:pt x="259" y="1022"/>
                </a:lnTo>
                <a:lnTo>
                  <a:pt x="259" y="1049"/>
                </a:lnTo>
                <a:lnTo>
                  <a:pt x="259" y="1078"/>
                </a:lnTo>
                <a:lnTo>
                  <a:pt x="257" y="1105"/>
                </a:lnTo>
                <a:lnTo>
                  <a:pt x="257" y="1134"/>
                </a:lnTo>
                <a:lnTo>
                  <a:pt x="257" y="1164"/>
                </a:lnTo>
                <a:lnTo>
                  <a:pt x="255" y="1193"/>
                </a:lnTo>
                <a:lnTo>
                  <a:pt x="255" y="1224"/>
                </a:lnTo>
                <a:lnTo>
                  <a:pt x="254" y="1254"/>
                </a:lnTo>
                <a:lnTo>
                  <a:pt x="254" y="1285"/>
                </a:lnTo>
                <a:lnTo>
                  <a:pt x="252" y="1318"/>
                </a:lnTo>
                <a:lnTo>
                  <a:pt x="252" y="1350"/>
                </a:lnTo>
                <a:lnTo>
                  <a:pt x="104" y="1362"/>
                </a:lnTo>
                <a:lnTo>
                  <a:pt x="104" y="1297"/>
                </a:lnTo>
                <a:lnTo>
                  <a:pt x="104" y="1233"/>
                </a:lnTo>
                <a:lnTo>
                  <a:pt x="104" y="1172"/>
                </a:lnTo>
                <a:lnTo>
                  <a:pt x="104" y="1111"/>
                </a:lnTo>
                <a:lnTo>
                  <a:pt x="104" y="1053"/>
                </a:lnTo>
                <a:lnTo>
                  <a:pt x="104" y="997"/>
                </a:lnTo>
                <a:lnTo>
                  <a:pt x="104" y="944"/>
                </a:lnTo>
                <a:lnTo>
                  <a:pt x="104" y="890"/>
                </a:lnTo>
                <a:lnTo>
                  <a:pt x="104" y="840"/>
                </a:lnTo>
                <a:lnTo>
                  <a:pt x="104" y="790"/>
                </a:lnTo>
                <a:lnTo>
                  <a:pt x="104" y="744"/>
                </a:lnTo>
                <a:lnTo>
                  <a:pt x="104" y="698"/>
                </a:lnTo>
                <a:lnTo>
                  <a:pt x="104" y="656"/>
                </a:lnTo>
                <a:lnTo>
                  <a:pt x="104" y="614"/>
                </a:lnTo>
                <a:lnTo>
                  <a:pt x="104" y="575"/>
                </a:lnTo>
                <a:lnTo>
                  <a:pt x="104" y="537"/>
                </a:lnTo>
                <a:lnTo>
                  <a:pt x="102" y="502"/>
                </a:lnTo>
                <a:lnTo>
                  <a:pt x="102" y="468"/>
                </a:lnTo>
                <a:lnTo>
                  <a:pt x="102" y="437"/>
                </a:lnTo>
                <a:lnTo>
                  <a:pt x="102" y="406"/>
                </a:lnTo>
                <a:lnTo>
                  <a:pt x="102" y="379"/>
                </a:lnTo>
                <a:lnTo>
                  <a:pt x="100" y="366"/>
                </a:lnTo>
                <a:lnTo>
                  <a:pt x="100" y="353"/>
                </a:lnTo>
                <a:lnTo>
                  <a:pt x="100" y="341"/>
                </a:lnTo>
                <a:lnTo>
                  <a:pt x="100" y="328"/>
                </a:lnTo>
                <a:lnTo>
                  <a:pt x="100" y="318"/>
                </a:lnTo>
                <a:lnTo>
                  <a:pt x="100" y="307"/>
                </a:lnTo>
                <a:lnTo>
                  <a:pt x="98" y="295"/>
                </a:lnTo>
                <a:lnTo>
                  <a:pt x="98" y="285"/>
                </a:lnTo>
                <a:lnTo>
                  <a:pt x="98" y="276"/>
                </a:lnTo>
                <a:lnTo>
                  <a:pt x="98" y="268"/>
                </a:lnTo>
                <a:lnTo>
                  <a:pt x="98" y="259"/>
                </a:lnTo>
                <a:lnTo>
                  <a:pt x="98" y="251"/>
                </a:lnTo>
                <a:lnTo>
                  <a:pt x="96" y="243"/>
                </a:lnTo>
                <a:lnTo>
                  <a:pt x="96" y="237"/>
                </a:lnTo>
                <a:lnTo>
                  <a:pt x="96" y="230"/>
                </a:lnTo>
                <a:lnTo>
                  <a:pt x="96" y="224"/>
                </a:lnTo>
                <a:lnTo>
                  <a:pt x="94" y="218"/>
                </a:lnTo>
                <a:lnTo>
                  <a:pt x="94" y="214"/>
                </a:lnTo>
                <a:lnTo>
                  <a:pt x="94" y="209"/>
                </a:lnTo>
                <a:lnTo>
                  <a:pt x="94" y="205"/>
                </a:lnTo>
                <a:lnTo>
                  <a:pt x="92" y="201"/>
                </a:lnTo>
                <a:lnTo>
                  <a:pt x="92" y="199"/>
                </a:lnTo>
                <a:lnTo>
                  <a:pt x="87" y="176"/>
                </a:lnTo>
                <a:lnTo>
                  <a:pt x="81" y="157"/>
                </a:lnTo>
                <a:lnTo>
                  <a:pt x="75" y="138"/>
                </a:lnTo>
                <a:lnTo>
                  <a:pt x="65" y="118"/>
                </a:lnTo>
                <a:lnTo>
                  <a:pt x="58" y="103"/>
                </a:lnTo>
                <a:lnTo>
                  <a:pt x="54" y="95"/>
                </a:lnTo>
                <a:lnTo>
                  <a:pt x="50" y="90"/>
                </a:lnTo>
                <a:lnTo>
                  <a:pt x="44" y="82"/>
                </a:lnTo>
                <a:lnTo>
                  <a:pt x="41" y="76"/>
                </a:lnTo>
                <a:lnTo>
                  <a:pt x="37" y="72"/>
                </a:lnTo>
                <a:lnTo>
                  <a:pt x="31" y="67"/>
                </a:lnTo>
                <a:lnTo>
                  <a:pt x="25" y="63"/>
                </a:lnTo>
                <a:lnTo>
                  <a:pt x="19" y="57"/>
                </a:lnTo>
                <a:lnTo>
                  <a:pt x="14" y="53"/>
                </a:lnTo>
                <a:lnTo>
                  <a:pt x="10" y="49"/>
                </a:lnTo>
                <a:lnTo>
                  <a:pt x="8" y="44"/>
                </a:lnTo>
                <a:lnTo>
                  <a:pt x="4" y="40"/>
                </a:lnTo>
                <a:lnTo>
                  <a:pt x="2" y="36"/>
                </a:lnTo>
                <a:lnTo>
                  <a:pt x="0" y="32"/>
                </a:lnTo>
                <a:lnTo>
                  <a:pt x="0" y="28"/>
                </a:lnTo>
                <a:lnTo>
                  <a:pt x="0" y="24"/>
                </a:lnTo>
                <a:lnTo>
                  <a:pt x="0" y="21"/>
                </a:lnTo>
                <a:lnTo>
                  <a:pt x="0" y="19"/>
                </a:lnTo>
                <a:lnTo>
                  <a:pt x="2" y="11"/>
                </a:lnTo>
                <a:lnTo>
                  <a:pt x="8" y="7"/>
                </a:lnTo>
                <a:lnTo>
                  <a:pt x="10" y="5"/>
                </a:lnTo>
                <a:lnTo>
                  <a:pt x="14" y="3"/>
                </a:lnTo>
                <a:lnTo>
                  <a:pt x="17" y="1"/>
                </a:lnTo>
                <a:lnTo>
                  <a:pt x="23" y="0"/>
                </a:lnTo>
                <a:lnTo>
                  <a:pt x="29" y="0"/>
                </a:lnTo>
                <a:lnTo>
                  <a:pt x="37" y="0"/>
                </a:lnTo>
                <a:lnTo>
                  <a:pt x="44" y="0"/>
                </a:lnTo>
                <a:lnTo>
                  <a:pt x="52" y="0"/>
                </a:lnTo>
                <a:lnTo>
                  <a:pt x="62" y="0"/>
                </a:lnTo>
                <a:lnTo>
                  <a:pt x="73" y="1"/>
                </a:lnTo>
                <a:lnTo>
                  <a:pt x="85" y="3"/>
                </a:lnTo>
                <a:lnTo>
                  <a:pt x="96" y="5"/>
                </a:lnTo>
                <a:lnTo>
                  <a:pt x="110" y="7"/>
                </a:lnTo>
                <a:lnTo>
                  <a:pt x="123" y="11"/>
                </a:lnTo>
                <a:lnTo>
                  <a:pt x="138" y="15"/>
                </a:lnTo>
                <a:lnTo>
                  <a:pt x="154" y="19"/>
                </a:lnTo>
                <a:lnTo>
                  <a:pt x="169" y="26"/>
                </a:lnTo>
                <a:lnTo>
                  <a:pt x="184" y="32"/>
                </a:lnTo>
                <a:lnTo>
                  <a:pt x="198" y="38"/>
                </a:lnTo>
                <a:lnTo>
                  <a:pt x="211" y="44"/>
                </a:lnTo>
                <a:lnTo>
                  <a:pt x="223" y="49"/>
                </a:lnTo>
                <a:lnTo>
                  <a:pt x="234" y="55"/>
                </a:lnTo>
                <a:lnTo>
                  <a:pt x="244" y="61"/>
                </a:lnTo>
                <a:lnTo>
                  <a:pt x="254" y="65"/>
                </a:lnTo>
                <a:lnTo>
                  <a:pt x="263" y="71"/>
                </a:lnTo>
                <a:lnTo>
                  <a:pt x="271" y="74"/>
                </a:lnTo>
                <a:lnTo>
                  <a:pt x="278" y="80"/>
                </a:lnTo>
                <a:lnTo>
                  <a:pt x="284" y="84"/>
                </a:lnTo>
                <a:lnTo>
                  <a:pt x="290" y="90"/>
                </a:lnTo>
                <a:lnTo>
                  <a:pt x="294" y="94"/>
                </a:lnTo>
                <a:lnTo>
                  <a:pt x="298" y="97"/>
                </a:lnTo>
                <a:lnTo>
                  <a:pt x="300" y="103"/>
                </a:lnTo>
                <a:lnTo>
                  <a:pt x="301" y="107"/>
                </a:lnTo>
                <a:lnTo>
                  <a:pt x="303" y="113"/>
                </a:lnTo>
                <a:lnTo>
                  <a:pt x="305" y="118"/>
                </a:lnTo>
                <a:lnTo>
                  <a:pt x="307" y="124"/>
                </a:lnTo>
                <a:lnTo>
                  <a:pt x="307" y="132"/>
                </a:lnTo>
                <a:lnTo>
                  <a:pt x="309" y="140"/>
                </a:lnTo>
                <a:lnTo>
                  <a:pt x="309" y="155"/>
                </a:lnTo>
                <a:lnTo>
                  <a:pt x="309" y="172"/>
                </a:lnTo>
                <a:lnTo>
                  <a:pt x="307" y="191"/>
                </a:lnTo>
                <a:lnTo>
                  <a:pt x="303" y="213"/>
                </a:lnTo>
                <a:lnTo>
                  <a:pt x="300" y="236"/>
                </a:lnTo>
                <a:lnTo>
                  <a:pt x="296" y="247"/>
                </a:lnTo>
                <a:lnTo>
                  <a:pt x="292" y="260"/>
                </a:lnTo>
                <a:lnTo>
                  <a:pt x="288" y="274"/>
                </a:lnTo>
                <a:lnTo>
                  <a:pt x="284" y="291"/>
                </a:lnTo>
                <a:lnTo>
                  <a:pt x="280" y="308"/>
                </a:lnTo>
                <a:lnTo>
                  <a:pt x="278" y="328"/>
                </a:lnTo>
                <a:lnTo>
                  <a:pt x="275" y="347"/>
                </a:lnTo>
                <a:lnTo>
                  <a:pt x="273" y="368"/>
                </a:lnTo>
                <a:lnTo>
                  <a:pt x="271" y="391"/>
                </a:lnTo>
                <a:lnTo>
                  <a:pt x="269" y="414"/>
                </a:lnTo>
                <a:lnTo>
                  <a:pt x="267" y="439"/>
                </a:lnTo>
                <a:lnTo>
                  <a:pt x="265" y="466"/>
                </a:lnTo>
                <a:lnTo>
                  <a:pt x="265" y="493"/>
                </a:lnTo>
                <a:lnTo>
                  <a:pt x="263" y="521"/>
                </a:lnTo>
                <a:lnTo>
                  <a:pt x="263" y="552"/>
                </a:lnTo>
                <a:lnTo>
                  <a:pt x="263" y="583"/>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3" name="Freeform 3"/>
          <p:cNvSpPr/>
          <p:nvPr/>
        </p:nvSpPr>
        <p:spPr>
          <a:xfrm>
            <a:off x="7296150" y="2474913"/>
            <a:ext cx="1162050" cy="304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464" h="384">
                <a:moveTo>
                  <a:pt x="232" y="384"/>
                </a:moveTo>
                <a:lnTo>
                  <a:pt x="213" y="384"/>
                </a:lnTo>
                <a:lnTo>
                  <a:pt x="194" y="382"/>
                </a:lnTo>
                <a:lnTo>
                  <a:pt x="177" y="380"/>
                </a:lnTo>
                <a:lnTo>
                  <a:pt x="157" y="376"/>
                </a:lnTo>
                <a:lnTo>
                  <a:pt x="140" y="370"/>
                </a:lnTo>
                <a:lnTo>
                  <a:pt x="121" y="364"/>
                </a:lnTo>
                <a:lnTo>
                  <a:pt x="104" y="357"/>
                </a:lnTo>
                <a:lnTo>
                  <a:pt x="85" y="349"/>
                </a:lnTo>
                <a:lnTo>
                  <a:pt x="73" y="345"/>
                </a:lnTo>
                <a:lnTo>
                  <a:pt x="63" y="343"/>
                </a:lnTo>
                <a:lnTo>
                  <a:pt x="54" y="340"/>
                </a:lnTo>
                <a:lnTo>
                  <a:pt x="46" y="338"/>
                </a:lnTo>
                <a:lnTo>
                  <a:pt x="38" y="334"/>
                </a:lnTo>
                <a:lnTo>
                  <a:pt x="31" y="330"/>
                </a:lnTo>
                <a:lnTo>
                  <a:pt x="25" y="328"/>
                </a:lnTo>
                <a:lnTo>
                  <a:pt x="19" y="324"/>
                </a:lnTo>
                <a:lnTo>
                  <a:pt x="14" y="320"/>
                </a:lnTo>
                <a:lnTo>
                  <a:pt x="10" y="317"/>
                </a:lnTo>
                <a:lnTo>
                  <a:pt x="8" y="315"/>
                </a:lnTo>
                <a:lnTo>
                  <a:pt x="4" y="311"/>
                </a:lnTo>
                <a:lnTo>
                  <a:pt x="2" y="309"/>
                </a:lnTo>
                <a:lnTo>
                  <a:pt x="0" y="305"/>
                </a:lnTo>
                <a:lnTo>
                  <a:pt x="0" y="303"/>
                </a:lnTo>
                <a:lnTo>
                  <a:pt x="0" y="301"/>
                </a:lnTo>
                <a:lnTo>
                  <a:pt x="0" y="297"/>
                </a:lnTo>
                <a:lnTo>
                  <a:pt x="2" y="295"/>
                </a:lnTo>
                <a:lnTo>
                  <a:pt x="4" y="295"/>
                </a:lnTo>
                <a:lnTo>
                  <a:pt x="6" y="293"/>
                </a:lnTo>
                <a:lnTo>
                  <a:pt x="10" y="292"/>
                </a:lnTo>
                <a:lnTo>
                  <a:pt x="14" y="292"/>
                </a:lnTo>
                <a:lnTo>
                  <a:pt x="19" y="290"/>
                </a:lnTo>
                <a:lnTo>
                  <a:pt x="25" y="288"/>
                </a:lnTo>
                <a:lnTo>
                  <a:pt x="33" y="288"/>
                </a:lnTo>
                <a:lnTo>
                  <a:pt x="38" y="286"/>
                </a:lnTo>
                <a:lnTo>
                  <a:pt x="48" y="284"/>
                </a:lnTo>
                <a:lnTo>
                  <a:pt x="56" y="284"/>
                </a:lnTo>
                <a:lnTo>
                  <a:pt x="65" y="282"/>
                </a:lnTo>
                <a:lnTo>
                  <a:pt x="75" y="280"/>
                </a:lnTo>
                <a:lnTo>
                  <a:pt x="86" y="278"/>
                </a:lnTo>
                <a:lnTo>
                  <a:pt x="98" y="276"/>
                </a:lnTo>
                <a:lnTo>
                  <a:pt x="104" y="276"/>
                </a:lnTo>
                <a:lnTo>
                  <a:pt x="109" y="276"/>
                </a:lnTo>
                <a:lnTo>
                  <a:pt x="117" y="274"/>
                </a:lnTo>
                <a:lnTo>
                  <a:pt x="127" y="274"/>
                </a:lnTo>
                <a:lnTo>
                  <a:pt x="136" y="272"/>
                </a:lnTo>
                <a:lnTo>
                  <a:pt x="146" y="270"/>
                </a:lnTo>
                <a:lnTo>
                  <a:pt x="156" y="270"/>
                </a:lnTo>
                <a:lnTo>
                  <a:pt x="169" y="267"/>
                </a:lnTo>
                <a:lnTo>
                  <a:pt x="180" y="265"/>
                </a:lnTo>
                <a:lnTo>
                  <a:pt x="194" y="263"/>
                </a:lnTo>
                <a:lnTo>
                  <a:pt x="207" y="259"/>
                </a:lnTo>
                <a:lnTo>
                  <a:pt x="223" y="257"/>
                </a:lnTo>
                <a:lnTo>
                  <a:pt x="238" y="253"/>
                </a:lnTo>
                <a:lnTo>
                  <a:pt x="255" y="249"/>
                </a:lnTo>
                <a:lnTo>
                  <a:pt x="271" y="246"/>
                </a:lnTo>
                <a:lnTo>
                  <a:pt x="290" y="242"/>
                </a:lnTo>
                <a:lnTo>
                  <a:pt x="309" y="236"/>
                </a:lnTo>
                <a:lnTo>
                  <a:pt x="328" y="232"/>
                </a:lnTo>
                <a:lnTo>
                  <a:pt x="347" y="226"/>
                </a:lnTo>
                <a:lnTo>
                  <a:pt x="369" y="221"/>
                </a:lnTo>
                <a:lnTo>
                  <a:pt x="392" y="215"/>
                </a:lnTo>
                <a:lnTo>
                  <a:pt x="413" y="209"/>
                </a:lnTo>
                <a:lnTo>
                  <a:pt x="438" y="203"/>
                </a:lnTo>
                <a:lnTo>
                  <a:pt x="461" y="196"/>
                </a:lnTo>
                <a:lnTo>
                  <a:pt x="486" y="190"/>
                </a:lnTo>
                <a:lnTo>
                  <a:pt x="512" y="182"/>
                </a:lnTo>
                <a:lnTo>
                  <a:pt x="539" y="175"/>
                </a:lnTo>
                <a:lnTo>
                  <a:pt x="566" y="167"/>
                </a:lnTo>
                <a:lnTo>
                  <a:pt x="593" y="159"/>
                </a:lnTo>
                <a:lnTo>
                  <a:pt x="624" y="150"/>
                </a:lnTo>
                <a:lnTo>
                  <a:pt x="652" y="142"/>
                </a:lnTo>
                <a:lnTo>
                  <a:pt x="683" y="132"/>
                </a:lnTo>
                <a:lnTo>
                  <a:pt x="714" y="125"/>
                </a:lnTo>
                <a:lnTo>
                  <a:pt x="743" y="117"/>
                </a:lnTo>
                <a:lnTo>
                  <a:pt x="771" y="109"/>
                </a:lnTo>
                <a:lnTo>
                  <a:pt x="800" y="102"/>
                </a:lnTo>
                <a:lnTo>
                  <a:pt x="827" y="96"/>
                </a:lnTo>
                <a:lnTo>
                  <a:pt x="852" y="88"/>
                </a:lnTo>
                <a:lnTo>
                  <a:pt x="879" y="82"/>
                </a:lnTo>
                <a:lnTo>
                  <a:pt x="904" y="77"/>
                </a:lnTo>
                <a:lnTo>
                  <a:pt x="927" y="69"/>
                </a:lnTo>
                <a:lnTo>
                  <a:pt x="950" y="63"/>
                </a:lnTo>
                <a:lnTo>
                  <a:pt x="971" y="57"/>
                </a:lnTo>
                <a:lnTo>
                  <a:pt x="992" y="54"/>
                </a:lnTo>
                <a:lnTo>
                  <a:pt x="1013" y="48"/>
                </a:lnTo>
                <a:lnTo>
                  <a:pt x="1032" y="44"/>
                </a:lnTo>
                <a:lnTo>
                  <a:pt x="1052" y="38"/>
                </a:lnTo>
                <a:lnTo>
                  <a:pt x="1071" y="34"/>
                </a:lnTo>
                <a:lnTo>
                  <a:pt x="1088" y="31"/>
                </a:lnTo>
                <a:lnTo>
                  <a:pt x="1103" y="27"/>
                </a:lnTo>
                <a:lnTo>
                  <a:pt x="1121" y="23"/>
                </a:lnTo>
                <a:lnTo>
                  <a:pt x="1136" y="19"/>
                </a:lnTo>
                <a:lnTo>
                  <a:pt x="1149" y="17"/>
                </a:lnTo>
                <a:lnTo>
                  <a:pt x="1163" y="13"/>
                </a:lnTo>
                <a:lnTo>
                  <a:pt x="1176" y="11"/>
                </a:lnTo>
                <a:lnTo>
                  <a:pt x="1188" y="10"/>
                </a:lnTo>
                <a:lnTo>
                  <a:pt x="1199" y="8"/>
                </a:lnTo>
                <a:lnTo>
                  <a:pt x="1209" y="6"/>
                </a:lnTo>
                <a:lnTo>
                  <a:pt x="1219" y="4"/>
                </a:lnTo>
                <a:lnTo>
                  <a:pt x="1228" y="2"/>
                </a:lnTo>
                <a:lnTo>
                  <a:pt x="1236" y="2"/>
                </a:lnTo>
                <a:lnTo>
                  <a:pt x="1243" y="2"/>
                </a:lnTo>
                <a:lnTo>
                  <a:pt x="1251" y="0"/>
                </a:lnTo>
                <a:lnTo>
                  <a:pt x="1257" y="0"/>
                </a:lnTo>
                <a:lnTo>
                  <a:pt x="1274" y="2"/>
                </a:lnTo>
                <a:lnTo>
                  <a:pt x="1293" y="2"/>
                </a:lnTo>
                <a:lnTo>
                  <a:pt x="1313" y="6"/>
                </a:lnTo>
                <a:lnTo>
                  <a:pt x="1330" y="8"/>
                </a:lnTo>
                <a:lnTo>
                  <a:pt x="1349" y="11"/>
                </a:lnTo>
                <a:lnTo>
                  <a:pt x="1366" y="15"/>
                </a:lnTo>
                <a:lnTo>
                  <a:pt x="1403" y="25"/>
                </a:lnTo>
                <a:lnTo>
                  <a:pt x="1416" y="33"/>
                </a:lnTo>
                <a:lnTo>
                  <a:pt x="1428" y="40"/>
                </a:lnTo>
                <a:lnTo>
                  <a:pt x="1439" y="48"/>
                </a:lnTo>
                <a:lnTo>
                  <a:pt x="1447" y="54"/>
                </a:lnTo>
                <a:lnTo>
                  <a:pt x="1455" y="57"/>
                </a:lnTo>
                <a:lnTo>
                  <a:pt x="1456" y="61"/>
                </a:lnTo>
                <a:lnTo>
                  <a:pt x="1460" y="63"/>
                </a:lnTo>
                <a:lnTo>
                  <a:pt x="1462" y="65"/>
                </a:lnTo>
                <a:lnTo>
                  <a:pt x="1462" y="67"/>
                </a:lnTo>
                <a:lnTo>
                  <a:pt x="1464" y="71"/>
                </a:lnTo>
                <a:lnTo>
                  <a:pt x="1464" y="73"/>
                </a:lnTo>
                <a:lnTo>
                  <a:pt x="1464" y="77"/>
                </a:lnTo>
                <a:lnTo>
                  <a:pt x="1462" y="82"/>
                </a:lnTo>
                <a:lnTo>
                  <a:pt x="1460" y="90"/>
                </a:lnTo>
                <a:lnTo>
                  <a:pt x="1456" y="96"/>
                </a:lnTo>
                <a:lnTo>
                  <a:pt x="1453" y="104"/>
                </a:lnTo>
                <a:lnTo>
                  <a:pt x="1449" y="109"/>
                </a:lnTo>
                <a:lnTo>
                  <a:pt x="1445" y="115"/>
                </a:lnTo>
                <a:lnTo>
                  <a:pt x="1439" y="121"/>
                </a:lnTo>
                <a:lnTo>
                  <a:pt x="1430" y="128"/>
                </a:lnTo>
                <a:lnTo>
                  <a:pt x="1420" y="136"/>
                </a:lnTo>
                <a:lnTo>
                  <a:pt x="1407" y="144"/>
                </a:lnTo>
                <a:lnTo>
                  <a:pt x="1393" y="150"/>
                </a:lnTo>
                <a:lnTo>
                  <a:pt x="1378" y="153"/>
                </a:lnTo>
                <a:lnTo>
                  <a:pt x="1368" y="157"/>
                </a:lnTo>
                <a:lnTo>
                  <a:pt x="1359" y="159"/>
                </a:lnTo>
                <a:lnTo>
                  <a:pt x="1349" y="161"/>
                </a:lnTo>
                <a:lnTo>
                  <a:pt x="1339" y="163"/>
                </a:lnTo>
                <a:lnTo>
                  <a:pt x="1330" y="167"/>
                </a:lnTo>
                <a:lnTo>
                  <a:pt x="1318" y="169"/>
                </a:lnTo>
                <a:lnTo>
                  <a:pt x="1313" y="169"/>
                </a:lnTo>
                <a:lnTo>
                  <a:pt x="1305" y="171"/>
                </a:lnTo>
                <a:lnTo>
                  <a:pt x="1297" y="173"/>
                </a:lnTo>
                <a:lnTo>
                  <a:pt x="1290" y="175"/>
                </a:lnTo>
                <a:lnTo>
                  <a:pt x="1280" y="176"/>
                </a:lnTo>
                <a:lnTo>
                  <a:pt x="1270" y="178"/>
                </a:lnTo>
                <a:lnTo>
                  <a:pt x="1261" y="180"/>
                </a:lnTo>
                <a:lnTo>
                  <a:pt x="1249" y="184"/>
                </a:lnTo>
                <a:lnTo>
                  <a:pt x="1238" y="186"/>
                </a:lnTo>
                <a:lnTo>
                  <a:pt x="1224" y="190"/>
                </a:lnTo>
                <a:lnTo>
                  <a:pt x="1211" y="192"/>
                </a:lnTo>
                <a:lnTo>
                  <a:pt x="1197" y="196"/>
                </a:lnTo>
                <a:lnTo>
                  <a:pt x="1182" y="199"/>
                </a:lnTo>
                <a:lnTo>
                  <a:pt x="1167" y="203"/>
                </a:lnTo>
                <a:lnTo>
                  <a:pt x="1151" y="207"/>
                </a:lnTo>
                <a:lnTo>
                  <a:pt x="1134" y="211"/>
                </a:lnTo>
                <a:lnTo>
                  <a:pt x="1117" y="215"/>
                </a:lnTo>
                <a:lnTo>
                  <a:pt x="1100" y="219"/>
                </a:lnTo>
                <a:lnTo>
                  <a:pt x="1080" y="222"/>
                </a:lnTo>
                <a:lnTo>
                  <a:pt x="1059" y="226"/>
                </a:lnTo>
                <a:lnTo>
                  <a:pt x="1040" y="232"/>
                </a:lnTo>
                <a:lnTo>
                  <a:pt x="1019" y="236"/>
                </a:lnTo>
                <a:lnTo>
                  <a:pt x="996" y="240"/>
                </a:lnTo>
                <a:lnTo>
                  <a:pt x="975" y="246"/>
                </a:lnTo>
                <a:lnTo>
                  <a:pt x="952" y="251"/>
                </a:lnTo>
                <a:lnTo>
                  <a:pt x="927" y="255"/>
                </a:lnTo>
                <a:lnTo>
                  <a:pt x="902" y="261"/>
                </a:lnTo>
                <a:lnTo>
                  <a:pt x="877" y="267"/>
                </a:lnTo>
                <a:lnTo>
                  <a:pt x="850" y="272"/>
                </a:lnTo>
                <a:lnTo>
                  <a:pt x="823" y="276"/>
                </a:lnTo>
                <a:lnTo>
                  <a:pt x="796" y="282"/>
                </a:lnTo>
                <a:lnTo>
                  <a:pt x="768" y="288"/>
                </a:lnTo>
                <a:lnTo>
                  <a:pt x="741" y="293"/>
                </a:lnTo>
                <a:lnTo>
                  <a:pt x="712" y="299"/>
                </a:lnTo>
                <a:lnTo>
                  <a:pt x="685" y="305"/>
                </a:lnTo>
                <a:lnTo>
                  <a:pt x="660" y="311"/>
                </a:lnTo>
                <a:lnTo>
                  <a:pt x="635" y="315"/>
                </a:lnTo>
                <a:lnTo>
                  <a:pt x="610" y="320"/>
                </a:lnTo>
                <a:lnTo>
                  <a:pt x="585" y="324"/>
                </a:lnTo>
                <a:lnTo>
                  <a:pt x="562" y="330"/>
                </a:lnTo>
                <a:lnTo>
                  <a:pt x="541" y="334"/>
                </a:lnTo>
                <a:lnTo>
                  <a:pt x="518" y="338"/>
                </a:lnTo>
                <a:lnTo>
                  <a:pt x="497" y="341"/>
                </a:lnTo>
                <a:lnTo>
                  <a:pt x="478" y="345"/>
                </a:lnTo>
                <a:lnTo>
                  <a:pt x="459" y="349"/>
                </a:lnTo>
                <a:lnTo>
                  <a:pt x="439" y="353"/>
                </a:lnTo>
                <a:lnTo>
                  <a:pt x="420" y="357"/>
                </a:lnTo>
                <a:lnTo>
                  <a:pt x="403" y="359"/>
                </a:lnTo>
                <a:lnTo>
                  <a:pt x="388" y="363"/>
                </a:lnTo>
                <a:lnTo>
                  <a:pt x="372" y="364"/>
                </a:lnTo>
                <a:lnTo>
                  <a:pt x="357" y="368"/>
                </a:lnTo>
                <a:lnTo>
                  <a:pt x="342" y="370"/>
                </a:lnTo>
                <a:lnTo>
                  <a:pt x="328" y="372"/>
                </a:lnTo>
                <a:lnTo>
                  <a:pt x="317" y="374"/>
                </a:lnTo>
                <a:lnTo>
                  <a:pt x="303" y="376"/>
                </a:lnTo>
                <a:lnTo>
                  <a:pt x="294" y="378"/>
                </a:lnTo>
                <a:lnTo>
                  <a:pt x="282" y="380"/>
                </a:lnTo>
                <a:lnTo>
                  <a:pt x="273" y="380"/>
                </a:lnTo>
                <a:lnTo>
                  <a:pt x="265" y="382"/>
                </a:lnTo>
                <a:lnTo>
                  <a:pt x="255" y="382"/>
                </a:lnTo>
                <a:lnTo>
                  <a:pt x="250" y="384"/>
                </a:lnTo>
                <a:lnTo>
                  <a:pt x="242" y="384"/>
                </a:lnTo>
                <a:lnTo>
                  <a:pt x="236" y="384"/>
                </a:lnTo>
                <a:lnTo>
                  <a:pt x="232" y="384"/>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 name="Freeform 4"/>
          <p:cNvSpPr/>
          <p:nvPr/>
        </p:nvSpPr>
        <p:spPr>
          <a:xfrm>
            <a:off x="6946900" y="2960688"/>
            <a:ext cx="1374775" cy="11557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32" h="1456">
                <a:moveTo>
                  <a:pt x="1097" y="1055"/>
                </a:moveTo>
                <a:lnTo>
                  <a:pt x="1063" y="1080"/>
                </a:lnTo>
                <a:lnTo>
                  <a:pt x="1030" y="1103"/>
                </a:lnTo>
                <a:lnTo>
                  <a:pt x="996" y="1124"/>
                </a:lnTo>
                <a:lnTo>
                  <a:pt x="961" y="1146"/>
                </a:lnTo>
                <a:lnTo>
                  <a:pt x="926" y="1167"/>
                </a:lnTo>
                <a:lnTo>
                  <a:pt x="892" y="1186"/>
                </a:lnTo>
                <a:lnTo>
                  <a:pt x="857" y="1203"/>
                </a:lnTo>
                <a:lnTo>
                  <a:pt x="821" y="1220"/>
                </a:lnTo>
                <a:lnTo>
                  <a:pt x="786" y="1238"/>
                </a:lnTo>
                <a:lnTo>
                  <a:pt x="752" y="1253"/>
                </a:lnTo>
                <a:lnTo>
                  <a:pt x="715" y="1266"/>
                </a:lnTo>
                <a:lnTo>
                  <a:pt x="681" y="1282"/>
                </a:lnTo>
                <a:lnTo>
                  <a:pt x="644" y="1295"/>
                </a:lnTo>
                <a:lnTo>
                  <a:pt x="608" y="1307"/>
                </a:lnTo>
                <a:lnTo>
                  <a:pt x="573" y="1320"/>
                </a:lnTo>
                <a:lnTo>
                  <a:pt x="537" y="1332"/>
                </a:lnTo>
                <a:lnTo>
                  <a:pt x="500" y="1345"/>
                </a:lnTo>
                <a:lnTo>
                  <a:pt x="466" y="1357"/>
                </a:lnTo>
                <a:lnTo>
                  <a:pt x="433" y="1368"/>
                </a:lnTo>
                <a:lnTo>
                  <a:pt x="401" y="1380"/>
                </a:lnTo>
                <a:lnTo>
                  <a:pt x="370" y="1389"/>
                </a:lnTo>
                <a:lnTo>
                  <a:pt x="341" y="1399"/>
                </a:lnTo>
                <a:lnTo>
                  <a:pt x="314" y="1407"/>
                </a:lnTo>
                <a:lnTo>
                  <a:pt x="287" y="1414"/>
                </a:lnTo>
                <a:lnTo>
                  <a:pt x="263" y="1422"/>
                </a:lnTo>
                <a:lnTo>
                  <a:pt x="238" y="1428"/>
                </a:lnTo>
                <a:lnTo>
                  <a:pt x="217" y="1433"/>
                </a:lnTo>
                <a:lnTo>
                  <a:pt x="195" y="1437"/>
                </a:lnTo>
                <a:lnTo>
                  <a:pt x="174" y="1441"/>
                </a:lnTo>
                <a:lnTo>
                  <a:pt x="155" y="1445"/>
                </a:lnTo>
                <a:lnTo>
                  <a:pt x="138" y="1449"/>
                </a:lnTo>
                <a:lnTo>
                  <a:pt x="121" y="1451"/>
                </a:lnTo>
                <a:lnTo>
                  <a:pt x="105" y="1453"/>
                </a:lnTo>
                <a:lnTo>
                  <a:pt x="92" y="1455"/>
                </a:lnTo>
                <a:lnTo>
                  <a:pt x="78" y="1456"/>
                </a:lnTo>
                <a:lnTo>
                  <a:pt x="65" y="1456"/>
                </a:lnTo>
                <a:lnTo>
                  <a:pt x="55" y="1456"/>
                </a:lnTo>
                <a:lnTo>
                  <a:pt x="44" y="1456"/>
                </a:lnTo>
                <a:lnTo>
                  <a:pt x="36" y="1455"/>
                </a:lnTo>
                <a:lnTo>
                  <a:pt x="28" y="1455"/>
                </a:lnTo>
                <a:lnTo>
                  <a:pt x="21" y="1453"/>
                </a:lnTo>
                <a:lnTo>
                  <a:pt x="15" y="1451"/>
                </a:lnTo>
                <a:lnTo>
                  <a:pt x="9" y="1451"/>
                </a:lnTo>
                <a:lnTo>
                  <a:pt x="5" y="1449"/>
                </a:lnTo>
                <a:lnTo>
                  <a:pt x="4" y="1445"/>
                </a:lnTo>
                <a:lnTo>
                  <a:pt x="0" y="1443"/>
                </a:lnTo>
                <a:lnTo>
                  <a:pt x="0" y="1441"/>
                </a:lnTo>
                <a:lnTo>
                  <a:pt x="0" y="1439"/>
                </a:lnTo>
                <a:lnTo>
                  <a:pt x="0" y="1435"/>
                </a:lnTo>
                <a:lnTo>
                  <a:pt x="0" y="1430"/>
                </a:lnTo>
                <a:lnTo>
                  <a:pt x="2" y="1426"/>
                </a:lnTo>
                <a:lnTo>
                  <a:pt x="5" y="1422"/>
                </a:lnTo>
                <a:lnTo>
                  <a:pt x="9" y="1418"/>
                </a:lnTo>
                <a:lnTo>
                  <a:pt x="13" y="1412"/>
                </a:lnTo>
                <a:lnTo>
                  <a:pt x="19" y="1408"/>
                </a:lnTo>
                <a:lnTo>
                  <a:pt x="25" y="1405"/>
                </a:lnTo>
                <a:lnTo>
                  <a:pt x="32" y="1401"/>
                </a:lnTo>
                <a:lnTo>
                  <a:pt x="38" y="1397"/>
                </a:lnTo>
                <a:lnTo>
                  <a:pt x="48" y="1393"/>
                </a:lnTo>
                <a:lnTo>
                  <a:pt x="55" y="1391"/>
                </a:lnTo>
                <a:lnTo>
                  <a:pt x="65" y="1387"/>
                </a:lnTo>
                <a:lnTo>
                  <a:pt x="75" y="1384"/>
                </a:lnTo>
                <a:lnTo>
                  <a:pt x="86" y="1382"/>
                </a:lnTo>
                <a:lnTo>
                  <a:pt x="98" y="1380"/>
                </a:lnTo>
                <a:lnTo>
                  <a:pt x="109" y="1376"/>
                </a:lnTo>
                <a:lnTo>
                  <a:pt x="122" y="1374"/>
                </a:lnTo>
                <a:lnTo>
                  <a:pt x="136" y="1368"/>
                </a:lnTo>
                <a:lnTo>
                  <a:pt x="151" y="1364"/>
                </a:lnTo>
                <a:lnTo>
                  <a:pt x="169" y="1359"/>
                </a:lnTo>
                <a:lnTo>
                  <a:pt x="186" y="1353"/>
                </a:lnTo>
                <a:lnTo>
                  <a:pt x="205" y="1345"/>
                </a:lnTo>
                <a:lnTo>
                  <a:pt x="224" y="1337"/>
                </a:lnTo>
                <a:lnTo>
                  <a:pt x="245" y="1330"/>
                </a:lnTo>
                <a:lnTo>
                  <a:pt x="268" y="1320"/>
                </a:lnTo>
                <a:lnTo>
                  <a:pt x="291" y="1313"/>
                </a:lnTo>
                <a:lnTo>
                  <a:pt x="316" y="1303"/>
                </a:lnTo>
                <a:lnTo>
                  <a:pt x="343" y="1291"/>
                </a:lnTo>
                <a:lnTo>
                  <a:pt x="370" y="1282"/>
                </a:lnTo>
                <a:lnTo>
                  <a:pt x="397" y="1270"/>
                </a:lnTo>
                <a:lnTo>
                  <a:pt x="426" y="1259"/>
                </a:lnTo>
                <a:lnTo>
                  <a:pt x="485" y="1236"/>
                </a:lnTo>
                <a:lnTo>
                  <a:pt x="543" y="1211"/>
                </a:lnTo>
                <a:lnTo>
                  <a:pt x="600" y="1186"/>
                </a:lnTo>
                <a:lnTo>
                  <a:pt x="656" y="1159"/>
                </a:lnTo>
                <a:lnTo>
                  <a:pt x="683" y="1146"/>
                </a:lnTo>
                <a:lnTo>
                  <a:pt x="710" y="1130"/>
                </a:lnTo>
                <a:lnTo>
                  <a:pt x="737" y="1115"/>
                </a:lnTo>
                <a:lnTo>
                  <a:pt x="763" y="1100"/>
                </a:lnTo>
                <a:lnTo>
                  <a:pt x="788" y="1084"/>
                </a:lnTo>
                <a:lnTo>
                  <a:pt x="815" y="1067"/>
                </a:lnTo>
                <a:lnTo>
                  <a:pt x="840" y="1050"/>
                </a:lnTo>
                <a:lnTo>
                  <a:pt x="865" y="1032"/>
                </a:lnTo>
                <a:lnTo>
                  <a:pt x="890" y="1015"/>
                </a:lnTo>
                <a:lnTo>
                  <a:pt x="915" y="998"/>
                </a:lnTo>
                <a:lnTo>
                  <a:pt x="938" y="981"/>
                </a:lnTo>
                <a:lnTo>
                  <a:pt x="961" y="963"/>
                </a:lnTo>
                <a:lnTo>
                  <a:pt x="984" y="946"/>
                </a:lnTo>
                <a:lnTo>
                  <a:pt x="1007" y="927"/>
                </a:lnTo>
                <a:lnTo>
                  <a:pt x="1028" y="908"/>
                </a:lnTo>
                <a:lnTo>
                  <a:pt x="1049" y="888"/>
                </a:lnTo>
                <a:lnTo>
                  <a:pt x="1068" y="869"/>
                </a:lnTo>
                <a:lnTo>
                  <a:pt x="1090" y="848"/>
                </a:lnTo>
                <a:lnTo>
                  <a:pt x="1109" y="829"/>
                </a:lnTo>
                <a:lnTo>
                  <a:pt x="1126" y="808"/>
                </a:lnTo>
                <a:lnTo>
                  <a:pt x="1145" y="787"/>
                </a:lnTo>
                <a:lnTo>
                  <a:pt x="1162" y="764"/>
                </a:lnTo>
                <a:lnTo>
                  <a:pt x="1180" y="743"/>
                </a:lnTo>
                <a:lnTo>
                  <a:pt x="1195" y="720"/>
                </a:lnTo>
                <a:lnTo>
                  <a:pt x="1210" y="699"/>
                </a:lnTo>
                <a:lnTo>
                  <a:pt x="1226" y="679"/>
                </a:lnTo>
                <a:lnTo>
                  <a:pt x="1239" y="658"/>
                </a:lnTo>
                <a:lnTo>
                  <a:pt x="1253" y="639"/>
                </a:lnTo>
                <a:lnTo>
                  <a:pt x="1264" y="618"/>
                </a:lnTo>
                <a:lnTo>
                  <a:pt x="1278" y="599"/>
                </a:lnTo>
                <a:lnTo>
                  <a:pt x="1287" y="578"/>
                </a:lnTo>
                <a:lnTo>
                  <a:pt x="1299" y="558"/>
                </a:lnTo>
                <a:lnTo>
                  <a:pt x="1308" y="537"/>
                </a:lnTo>
                <a:lnTo>
                  <a:pt x="1318" y="518"/>
                </a:lnTo>
                <a:lnTo>
                  <a:pt x="1328" y="497"/>
                </a:lnTo>
                <a:lnTo>
                  <a:pt x="1335" y="476"/>
                </a:lnTo>
                <a:lnTo>
                  <a:pt x="1352" y="436"/>
                </a:lnTo>
                <a:lnTo>
                  <a:pt x="1366" y="395"/>
                </a:lnTo>
                <a:lnTo>
                  <a:pt x="1372" y="378"/>
                </a:lnTo>
                <a:lnTo>
                  <a:pt x="1377" y="361"/>
                </a:lnTo>
                <a:lnTo>
                  <a:pt x="1383" y="345"/>
                </a:lnTo>
                <a:lnTo>
                  <a:pt x="1387" y="330"/>
                </a:lnTo>
                <a:lnTo>
                  <a:pt x="1389" y="317"/>
                </a:lnTo>
                <a:lnTo>
                  <a:pt x="1393" y="303"/>
                </a:lnTo>
                <a:lnTo>
                  <a:pt x="1395" y="290"/>
                </a:lnTo>
                <a:lnTo>
                  <a:pt x="1395" y="278"/>
                </a:lnTo>
                <a:lnTo>
                  <a:pt x="1395" y="269"/>
                </a:lnTo>
                <a:lnTo>
                  <a:pt x="1395" y="259"/>
                </a:lnTo>
                <a:lnTo>
                  <a:pt x="1393" y="249"/>
                </a:lnTo>
                <a:lnTo>
                  <a:pt x="1391" y="240"/>
                </a:lnTo>
                <a:lnTo>
                  <a:pt x="1389" y="234"/>
                </a:lnTo>
                <a:lnTo>
                  <a:pt x="1387" y="226"/>
                </a:lnTo>
                <a:lnTo>
                  <a:pt x="1383" y="221"/>
                </a:lnTo>
                <a:lnTo>
                  <a:pt x="1379" y="217"/>
                </a:lnTo>
                <a:lnTo>
                  <a:pt x="1368" y="211"/>
                </a:lnTo>
                <a:lnTo>
                  <a:pt x="1358" y="207"/>
                </a:lnTo>
                <a:lnTo>
                  <a:pt x="1345" y="203"/>
                </a:lnTo>
                <a:lnTo>
                  <a:pt x="1333" y="202"/>
                </a:lnTo>
                <a:lnTo>
                  <a:pt x="1318" y="200"/>
                </a:lnTo>
                <a:lnTo>
                  <a:pt x="1303" y="200"/>
                </a:lnTo>
                <a:lnTo>
                  <a:pt x="1295" y="200"/>
                </a:lnTo>
                <a:lnTo>
                  <a:pt x="1285" y="200"/>
                </a:lnTo>
                <a:lnTo>
                  <a:pt x="1278" y="202"/>
                </a:lnTo>
                <a:lnTo>
                  <a:pt x="1268" y="203"/>
                </a:lnTo>
                <a:lnTo>
                  <a:pt x="1257" y="207"/>
                </a:lnTo>
                <a:lnTo>
                  <a:pt x="1243" y="209"/>
                </a:lnTo>
                <a:lnTo>
                  <a:pt x="1230" y="213"/>
                </a:lnTo>
                <a:lnTo>
                  <a:pt x="1212" y="217"/>
                </a:lnTo>
                <a:lnTo>
                  <a:pt x="1197" y="223"/>
                </a:lnTo>
                <a:lnTo>
                  <a:pt x="1178" y="226"/>
                </a:lnTo>
                <a:lnTo>
                  <a:pt x="1159" y="232"/>
                </a:lnTo>
                <a:lnTo>
                  <a:pt x="1139" y="238"/>
                </a:lnTo>
                <a:lnTo>
                  <a:pt x="1116" y="244"/>
                </a:lnTo>
                <a:lnTo>
                  <a:pt x="1093" y="251"/>
                </a:lnTo>
                <a:lnTo>
                  <a:pt x="1068" y="259"/>
                </a:lnTo>
                <a:lnTo>
                  <a:pt x="1044" y="267"/>
                </a:lnTo>
                <a:lnTo>
                  <a:pt x="1017" y="274"/>
                </a:lnTo>
                <a:lnTo>
                  <a:pt x="988" y="282"/>
                </a:lnTo>
                <a:lnTo>
                  <a:pt x="957" y="292"/>
                </a:lnTo>
                <a:lnTo>
                  <a:pt x="926" y="299"/>
                </a:lnTo>
                <a:lnTo>
                  <a:pt x="909" y="305"/>
                </a:lnTo>
                <a:lnTo>
                  <a:pt x="894" y="311"/>
                </a:lnTo>
                <a:lnTo>
                  <a:pt x="878" y="317"/>
                </a:lnTo>
                <a:lnTo>
                  <a:pt x="861" y="320"/>
                </a:lnTo>
                <a:lnTo>
                  <a:pt x="848" y="326"/>
                </a:lnTo>
                <a:lnTo>
                  <a:pt x="832" y="330"/>
                </a:lnTo>
                <a:lnTo>
                  <a:pt x="819" y="334"/>
                </a:lnTo>
                <a:lnTo>
                  <a:pt x="806" y="340"/>
                </a:lnTo>
                <a:lnTo>
                  <a:pt x="792" y="344"/>
                </a:lnTo>
                <a:lnTo>
                  <a:pt x="781" y="347"/>
                </a:lnTo>
                <a:lnTo>
                  <a:pt x="756" y="353"/>
                </a:lnTo>
                <a:lnTo>
                  <a:pt x="735" y="359"/>
                </a:lnTo>
                <a:lnTo>
                  <a:pt x="715" y="365"/>
                </a:lnTo>
                <a:lnTo>
                  <a:pt x="696" y="370"/>
                </a:lnTo>
                <a:lnTo>
                  <a:pt x="681" y="374"/>
                </a:lnTo>
                <a:lnTo>
                  <a:pt x="666" y="376"/>
                </a:lnTo>
                <a:lnTo>
                  <a:pt x="654" y="380"/>
                </a:lnTo>
                <a:lnTo>
                  <a:pt x="642" y="382"/>
                </a:lnTo>
                <a:lnTo>
                  <a:pt x="635" y="382"/>
                </a:lnTo>
                <a:lnTo>
                  <a:pt x="627" y="384"/>
                </a:lnTo>
                <a:lnTo>
                  <a:pt x="621" y="384"/>
                </a:lnTo>
                <a:lnTo>
                  <a:pt x="608" y="384"/>
                </a:lnTo>
                <a:lnTo>
                  <a:pt x="595" y="382"/>
                </a:lnTo>
                <a:lnTo>
                  <a:pt x="581" y="378"/>
                </a:lnTo>
                <a:lnTo>
                  <a:pt x="566" y="374"/>
                </a:lnTo>
                <a:lnTo>
                  <a:pt x="552" y="370"/>
                </a:lnTo>
                <a:lnTo>
                  <a:pt x="539" y="365"/>
                </a:lnTo>
                <a:lnTo>
                  <a:pt x="525" y="357"/>
                </a:lnTo>
                <a:lnTo>
                  <a:pt x="512" y="347"/>
                </a:lnTo>
                <a:lnTo>
                  <a:pt x="502" y="344"/>
                </a:lnTo>
                <a:lnTo>
                  <a:pt x="495" y="340"/>
                </a:lnTo>
                <a:lnTo>
                  <a:pt x="487" y="334"/>
                </a:lnTo>
                <a:lnTo>
                  <a:pt x="479" y="330"/>
                </a:lnTo>
                <a:lnTo>
                  <a:pt x="474" y="326"/>
                </a:lnTo>
                <a:lnTo>
                  <a:pt x="468" y="320"/>
                </a:lnTo>
                <a:lnTo>
                  <a:pt x="462" y="317"/>
                </a:lnTo>
                <a:lnTo>
                  <a:pt x="456" y="313"/>
                </a:lnTo>
                <a:lnTo>
                  <a:pt x="453" y="309"/>
                </a:lnTo>
                <a:lnTo>
                  <a:pt x="449" y="305"/>
                </a:lnTo>
                <a:lnTo>
                  <a:pt x="445" y="301"/>
                </a:lnTo>
                <a:lnTo>
                  <a:pt x="443" y="299"/>
                </a:lnTo>
                <a:lnTo>
                  <a:pt x="441" y="296"/>
                </a:lnTo>
                <a:lnTo>
                  <a:pt x="439" y="294"/>
                </a:lnTo>
                <a:lnTo>
                  <a:pt x="439" y="290"/>
                </a:lnTo>
                <a:lnTo>
                  <a:pt x="439" y="288"/>
                </a:lnTo>
                <a:lnTo>
                  <a:pt x="439" y="286"/>
                </a:lnTo>
                <a:lnTo>
                  <a:pt x="441" y="284"/>
                </a:lnTo>
                <a:lnTo>
                  <a:pt x="443" y="282"/>
                </a:lnTo>
                <a:lnTo>
                  <a:pt x="445" y="278"/>
                </a:lnTo>
                <a:lnTo>
                  <a:pt x="449" y="276"/>
                </a:lnTo>
                <a:lnTo>
                  <a:pt x="454" y="274"/>
                </a:lnTo>
                <a:lnTo>
                  <a:pt x="460" y="273"/>
                </a:lnTo>
                <a:lnTo>
                  <a:pt x="468" y="271"/>
                </a:lnTo>
                <a:lnTo>
                  <a:pt x="476" y="269"/>
                </a:lnTo>
                <a:lnTo>
                  <a:pt x="485" y="265"/>
                </a:lnTo>
                <a:lnTo>
                  <a:pt x="495" y="263"/>
                </a:lnTo>
                <a:lnTo>
                  <a:pt x="506" y="261"/>
                </a:lnTo>
                <a:lnTo>
                  <a:pt x="518" y="259"/>
                </a:lnTo>
                <a:lnTo>
                  <a:pt x="531" y="257"/>
                </a:lnTo>
                <a:lnTo>
                  <a:pt x="545" y="253"/>
                </a:lnTo>
                <a:lnTo>
                  <a:pt x="560" y="251"/>
                </a:lnTo>
                <a:lnTo>
                  <a:pt x="575" y="249"/>
                </a:lnTo>
                <a:lnTo>
                  <a:pt x="589" y="248"/>
                </a:lnTo>
                <a:lnTo>
                  <a:pt x="606" y="244"/>
                </a:lnTo>
                <a:lnTo>
                  <a:pt x="621" y="240"/>
                </a:lnTo>
                <a:lnTo>
                  <a:pt x="639" y="238"/>
                </a:lnTo>
                <a:lnTo>
                  <a:pt x="658" y="234"/>
                </a:lnTo>
                <a:lnTo>
                  <a:pt x="677" y="230"/>
                </a:lnTo>
                <a:lnTo>
                  <a:pt x="696" y="225"/>
                </a:lnTo>
                <a:lnTo>
                  <a:pt x="717" y="221"/>
                </a:lnTo>
                <a:lnTo>
                  <a:pt x="738" y="215"/>
                </a:lnTo>
                <a:lnTo>
                  <a:pt x="760" y="211"/>
                </a:lnTo>
                <a:lnTo>
                  <a:pt x="783" y="205"/>
                </a:lnTo>
                <a:lnTo>
                  <a:pt x="806" y="200"/>
                </a:lnTo>
                <a:lnTo>
                  <a:pt x="829" y="194"/>
                </a:lnTo>
                <a:lnTo>
                  <a:pt x="854" y="186"/>
                </a:lnTo>
                <a:lnTo>
                  <a:pt x="878" y="180"/>
                </a:lnTo>
                <a:lnTo>
                  <a:pt x="928" y="167"/>
                </a:lnTo>
                <a:lnTo>
                  <a:pt x="976" y="154"/>
                </a:lnTo>
                <a:lnTo>
                  <a:pt x="1022" y="140"/>
                </a:lnTo>
                <a:lnTo>
                  <a:pt x="1068" y="127"/>
                </a:lnTo>
                <a:lnTo>
                  <a:pt x="1113" y="115"/>
                </a:lnTo>
                <a:lnTo>
                  <a:pt x="1134" y="109"/>
                </a:lnTo>
                <a:lnTo>
                  <a:pt x="1155" y="104"/>
                </a:lnTo>
                <a:lnTo>
                  <a:pt x="1174" y="98"/>
                </a:lnTo>
                <a:lnTo>
                  <a:pt x="1193" y="94"/>
                </a:lnTo>
                <a:lnTo>
                  <a:pt x="1212" y="88"/>
                </a:lnTo>
                <a:lnTo>
                  <a:pt x="1232" y="84"/>
                </a:lnTo>
                <a:lnTo>
                  <a:pt x="1247" y="83"/>
                </a:lnTo>
                <a:lnTo>
                  <a:pt x="1262" y="79"/>
                </a:lnTo>
                <a:lnTo>
                  <a:pt x="1278" y="77"/>
                </a:lnTo>
                <a:lnTo>
                  <a:pt x="1291" y="73"/>
                </a:lnTo>
                <a:lnTo>
                  <a:pt x="1304" y="69"/>
                </a:lnTo>
                <a:lnTo>
                  <a:pt x="1318" y="65"/>
                </a:lnTo>
                <a:lnTo>
                  <a:pt x="1329" y="61"/>
                </a:lnTo>
                <a:lnTo>
                  <a:pt x="1341" y="58"/>
                </a:lnTo>
                <a:lnTo>
                  <a:pt x="1351" y="54"/>
                </a:lnTo>
                <a:lnTo>
                  <a:pt x="1360" y="50"/>
                </a:lnTo>
                <a:lnTo>
                  <a:pt x="1370" y="46"/>
                </a:lnTo>
                <a:lnTo>
                  <a:pt x="1377" y="42"/>
                </a:lnTo>
                <a:lnTo>
                  <a:pt x="1385" y="38"/>
                </a:lnTo>
                <a:lnTo>
                  <a:pt x="1393" y="33"/>
                </a:lnTo>
                <a:lnTo>
                  <a:pt x="1398" y="29"/>
                </a:lnTo>
                <a:lnTo>
                  <a:pt x="1402" y="25"/>
                </a:lnTo>
                <a:lnTo>
                  <a:pt x="1408" y="19"/>
                </a:lnTo>
                <a:lnTo>
                  <a:pt x="1414" y="15"/>
                </a:lnTo>
                <a:lnTo>
                  <a:pt x="1422" y="12"/>
                </a:lnTo>
                <a:lnTo>
                  <a:pt x="1429" y="8"/>
                </a:lnTo>
                <a:lnTo>
                  <a:pt x="1437" y="4"/>
                </a:lnTo>
                <a:lnTo>
                  <a:pt x="1446" y="2"/>
                </a:lnTo>
                <a:lnTo>
                  <a:pt x="1454" y="0"/>
                </a:lnTo>
                <a:lnTo>
                  <a:pt x="1464" y="0"/>
                </a:lnTo>
                <a:lnTo>
                  <a:pt x="1469" y="0"/>
                </a:lnTo>
                <a:lnTo>
                  <a:pt x="1473" y="2"/>
                </a:lnTo>
                <a:lnTo>
                  <a:pt x="1481" y="2"/>
                </a:lnTo>
                <a:lnTo>
                  <a:pt x="1487" y="4"/>
                </a:lnTo>
                <a:lnTo>
                  <a:pt x="1494" y="8"/>
                </a:lnTo>
                <a:lnTo>
                  <a:pt x="1502" y="10"/>
                </a:lnTo>
                <a:lnTo>
                  <a:pt x="1512" y="13"/>
                </a:lnTo>
                <a:lnTo>
                  <a:pt x="1521" y="17"/>
                </a:lnTo>
                <a:lnTo>
                  <a:pt x="1531" y="23"/>
                </a:lnTo>
                <a:lnTo>
                  <a:pt x="1540" y="29"/>
                </a:lnTo>
                <a:lnTo>
                  <a:pt x="1552" y="35"/>
                </a:lnTo>
                <a:lnTo>
                  <a:pt x="1565" y="40"/>
                </a:lnTo>
                <a:lnTo>
                  <a:pt x="1579" y="48"/>
                </a:lnTo>
                <a:lnTo>
                  <a:pt x="1592" y="56"/>
                </a:lnTo>
                <a:lnTo>
                  <a:pt x="1608" y="63"/>
                </a:lnTo>
                <a:lnTo>
                  <a:pt x="1623" y="73"/>
                </a:lnTo>
                <a:lnTo>
                  <a:pt x="1636" y="83"/>
                </a:lnTo>
                <a:lnTo>
                  <a:pt x="1648" y="94"/>
                </a:lnTo>
                <a:lnTo>
                  <a:pt x="1659" y="104"/>
                </a:lnTo>
                <a:lnTo>
                  <a:pt x="1671" y="113"/>
                </a:lnTo>
                <a:lnTo>
                  <a:pt x="1681" y="123"/>
                </a:lnTo>
                <a:lnTo>
                  <a:pt x="1690" y="131"/>
                </a:lnTo>
                <a:lnTo>
                  <a:pt x="1698" y="138"/>
                </a:lnTo>
                <a:lnTo>
                  <a:pt x="1706" y="146"/>
                </a:lnTo>
                <a:lnTo>
                  <a:pt x="1711" y="154"/>
                </a:lnTo>
                <a:lnTo>
                  <a:pt x="1717" y="159"/>
                </a:lnTo>
                <a:lnTo>
                  <a:pt x="1721" y="165"/>
                </a:lnTo>
                <a:lnTo>
                  <a:pt x="1725" y="171"/>
                </a:lnTo>
                <a:lnTo>
                  <a:pt x="1729" y="177"/>
                </a:lnTo>
                <a:lnTo>
                  <a:pt x="1730" y="182"/>
                </a:lnTo>
                <a:lnTo>
                  <a:pt x="1732" y="188"/>
                </a:lnTo>
                <a:lnTo>
                  <a:pt x="1732" y="192"/>
                </a:lnTo>
                <a:lnTo>
                  <a:pt x="1732" y="202"/>
                </a:lnTo>
                <a:lnTo>
                  <a:pt x="1730" y="209"/>
                </a:lnTo>
                <a:lnTo>
                  <a:pt x="1727" y="219"/>
                </a:lnTo>
                <a:lnTo>
                  <a:pt x="1721" y="226"/>
                </a:lnTo>
                <a:lnTo>
                  <a:pt x="1715" y="234"/>
                </a:lnTo>
                <a:lnTo>
                  <a:pt x="1711" y="238"/>
                </a:lnTo>
                <a:lnTo>
                  <a:pt x="1707" y="240"/>
                </a:lnTo>
                <a:lnTo>
                  <a:pt x="1702" y="244"/>
                </a:lnTo>
                <a:lnTo>
                  <a:pt x="1696" y="248"/>
                </a:lnTo>
                <a:lnTo>
                  <a:pt x="1690" y="249"/>
                </a:lnTo>
                <a:lnTo>
                  <a:pt x="1684" y="251"/>
                </a:lnTo>
                <a:lnTo>
                  <a:pt x="1681" y="255"/>
                </a:lnTo>
                <a:lnTo>
                  <a:pt x="1677" y="257"/>
                </a:lnTo>
                <a:lnTo>
                  <a:pt x="1673" y="261"/>
                </a:lnTo>
                <a:lnTo>
                  <a:pt x="1669" y="265"/>
                </a:lnTo>
                <a:lnTo>
                  <a:pt x="1665" y="269"/>
                </a:lnTo>
                <a:lnTo>
                  <a:pt x="1661" y="274"/>
                </a:lnTo>
                <a:lnTo>
                  <a:pt x="1658" y="280"/>
                </a:lnTo>
                <a:lnTo>
                  <a:pt x="1654" y="286"/>
                </a:lnTo>
                <a:lnTo>
                  <a:pt x="1650" y="292"/>
                </a:lnTo>
                <a:lnTo>
                  <a:pt x="1644" y="299"/>
                </a:lnTo>
                <a:lnTo>
                  <a:pt x="1640" y="307"/>
                </a:lnTo>
                <a:lnTo>
                  <a:pt x="1636" y="315"/>
                </a:lnTo>
                <a:lnTo>
                  <a:pt x="1631" y="322"/>
                </a:lnTo>
                <a:lnTo>
                  <a:pt x="1627" y="332"/>
                </a:lnTo>
                <a:lnTo>
                  <a:pt x="1621" y="342"/>
                </a:lnTo>
                <a:lnTo>
                  <a:pt x="1615" y="351"/>
                </a:lnTo>
                <a:lnTo>
                  <a:pt x="1611" y="361"/>
                </a:lnTo>
                <a:lnTo>
                  <a:pt x="1606" y="372"/>
                </a:lnTo>
                <a:lnTo>
                  <a:pt x="1600" y="384"/>
                </a:lnTo>
                <a:lnTo>
                  <a:pt x="1594" y="395"/>
                </a:lnTo>
                <a:lnTo>
                  <a:pt x="1588" y="407"/>
                </a:lnTo>
                <a:lnTo>
                  <a:pt x="1583" y="420"/>
                </a:lnTo>
                <a:lnTo>
                  <a:pt x="1577" y="434"/>
                </a:lnTo>
                <a:lnTo>
                  <a:pt x="1569" y="447"/>
                </a:lnTo>
                <a:lnTo>
                  <a:pt x="1564" y="462"/>
                </a:lnTo>
                <a:lnTo>
                  <a:pt x="1556" y="476"/>
                </a:lnTo>
                <a:lnTo>
                  <a:pt x="1550" y="491"/>
                </a:lnTo>
                <a:lnTo>
                  <a:pt x="1542" y="509"/>
                </a:lnTo>
                <a:lnTo>
                  <a:pt x="1535" y="524"/>
                </a:lnTo>
                <a:lnTo>
                  <a:pt x="1529" y="541"/>
                </a:lnTo>
                <a:lnTo>
                  <a:pt x="1521" y="558"/>
                </a:lnTo>
                <a:lnTo>
                  <a:pt x="1514" y="576"/>
                </a:lnTo>
                <a:lnTo>
                  <a:pt x="1496" y="612"/>
                </a:lnTo>
                <a:lnTo>
                  <a:pt x="1479" y="647"/>
                </a:lnTo>
                <a:lnTo>
                  <a:pt x="1458" y="679"/>
                </a:lnTo>
                <a:lnTo>
                  <a:pt x="1439" y="714"/>
                </a:lnTo>
                <a:lnTo>
                  <a:pt x="1416" y="745"/>
                </a:lnTo>
                <a:lnTo>
                  <a:pt x="1393" y="777"/>
                </a:lnTo>
                <a:lnTo>
                  <a:pt x="1368" y="808"/>
                </a:lnTo>
                <a:lnTo>
                  <a:pt x="1341" y="839"/>
                </a:lnTo>
                <a:lnTo>
                  <a:pt x="1314" y="867"/>
                </a:lnTo>
                <a:lnTo>
                  <a:pt x="1287" y="896"/>
                </a:lnTo>
                <a:lnTo>
                  <a:pt x="1257" y="923"/>
                </a:lnTo>
                <a:lnTo>
                  <a:pt x="1228" y="952"/>
                </a:lnTo>
                <a:lnTo>
                  <a:pt x="1197" y="979"/>
                </a:lnTo>
                <a:lnTo>
                  <a:pt x="1164" y="1004"/>
                </a:lnTo>
                <a:lnTo>
                  <a:pt x="1132" y="1030"/>
                </a:lnTo>
                <a:lnTo>
                  <a:pt x="1097" y="1055"/>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5" name="Freeform 5"/>
          <p:cNvSpPr/>
          <p:nvPr/>
        </p:nvSpPr>
        <p:spPr>
          <a:xfrm>
            <a:off x="7342188" y="3332163"/>
            <a:ext cx="1755775" cy="8382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10" h="1058">
                <a:moveTo>
                  <a:pt x="2210" y="923"/>
                </a:moveTo>
                <a:lnTo>
                  <a:pt x="2210" y="925"/>
                </a:lnTo>
                <a:lnTo>
                  <a:pt x="2208" y="925"/>
                </a:lnTo>
                <a:lnTo>
                  <a:pt x="2208" y="927"/>
                </a:lnTo>
                <a:lnTo>
                  <a:pt x="2204" y="929"/>
                </a:lnTo>
                <a:lnTo>
                  <a:pt x="2202" y="931"/>
                </a:lnTo>
                <a:lnTo>
                  <a:pt x="2199" y="933"/>
                </a:lnTo>
                <a:lnTo>
                  <a:pt x="2195" y="935"/>
                </a:lnTo>
                <a:lnTo>
                  <a:pt x="2189" y="937"/>
                </a:lnTo>
                <a:lnTo>
                  <a:pt x="2183" y="939"/>
                </a:lnTo>
                <a:lnTo>
                  <a:pt x="2177" y="940"/>
                </a:lnTo>
                <a:lnTo>
                  <a:pt x="2170" y="942"/>
                </a:lnTo>
                <a:lnTo>
                  <a:pt x="2162" y="946"/>
                </a:lnTo>
                <a:lnTo>
                  <a:pt x="2154" y="948"/>
                </a:lnTo>
                <a:lnTo>
                  <a:pt x="2147" y="950"/>
                </a:lnTo>
                <a:lnTo>
                  <a:pt x="2137" y="954"/>
                </a:lnTo>
                <a:lnTo>
                  <a:pt x="2126" y="956"/>
                </a:lnTo>
                <a:lnTo>
                  <a:pt x="2116" y="960"/>
                </a:lnTo>
                <a:lnTo>
                  <a:pt x="2103" y="962"/>
                </a:lnTo>
                <a:lnTo>
                  <a:pt x="2091" y="965"/>
                </a:lnTo>
                <a:lnTo>
                  <a:pt x="2078" y="967"/>
                </a:lnTo>
                <a:lnTo>
                  <a:pt x="2064" y="971"/>
                </a:lnTo>
                <a:lnTo>
                  <a:pt x="2051" y="973"/>
                </a:lnTo>
                <a:lnTo>
                  <a:pt x="2035" y="977"/>
                </a:lnTo>
                <a:lnTo>
                  <a:pt x="2020" y="981"/>
                </a:lnTo>
                <a:lnTo>
                  <a:pt x="2003" y="983"/>
                </a:lnTo>
                <a:lnTo>
                  <a:pt x="1986" y="987"/>
                </a:lnTo>
                <a:lnTo>
                  <a:pt x="1968" y="990"/>
                </a:lnTo>
                <a:lnTo>
                  <a:pt x="1949" y="994"/>
                </a:lnTo>
                <a:lnTo>
                  <a:pt x="1930" y="996"/>
                </a:lnTo>
                <a:lnTo>
                  <a:pt x="1911" y="1000"/>
                </a:lnTo>
                <a:lnTo>
                  <a:pt x="1890" y="1004"/>
                </a:lnTo>
                <a:lnTo>
                  <a:pt x="1869" y="1008"/>
                </a:lnTo>
                <a:lnTo>
                  <a:pt x="1847" y="1011"/>
                </a:lnTo>
                <a:lnTo>
                  <a:pt x="1826" y="1013"/>
                </a:lnTo>
                <a:lnTo>
                  <a:pt x="1805" y="1017"/>
                </a:lnTo>
                <a:lnTo>
                  <a:pt x="1786" y="1021"/>
                </a:lnTo>
                <a:lnTo>
                  <a:pt x="1767" y="1023"/>
                </a:lnTo>
                <a:lnTo>
                  <a:pt x="1748" y="1027"/>
                </a:lnTo>
                <a:lnTo>
                  <a:pt x="1730" y="1029"/>
                </a:lnTo>
                <a:lnTo>
                  <a:pt x="1713" y="1033"/>
                </a:lnTo>
                <a:lnTo>
                  <a:pt x="1696" y="1035"/>
                </a:lnTo>
                <a:lnTo>
                  <a:pt x="1679" y="1036"/>
                </a:lnTo>
                <a:lnTo>
                  <a:pt x="1663" y="1040"/>
                </a:lnTo>
                <a:lnTo>
                  <a:pt x="1648" y="1042"/>
                </a:lnTo>
                <a:lnTo>
                  <a:pt x="1632" y="1044"/>
                </a:lnTo>
                <a:lnTo>
                  <a:pt x="1619" y="1046"/>
                </a:lnTo>
                <a:lnTo>
                  <a:pt x="1606" y="1048"/>
                </a:lnTo>
                <a:lnTo>
                  <a:pt x="1592" y="1050"/>
                </a:lnTo>
                <a:lnTo>
                  <a:pt x="1579" y="1052"/>
                </a:lnTo>
                <a:lnTo>
                  <a:pt x="1567" y="1052"/>
                </a:lnTo>
                <a:lnTo>
                  <a:pt x="1556" y="1054"/>
                </a:lnTo>
                <a:lnTo>
                  <a:pt x="1544" y="1056"/>
                </a:lnTo>
                <a:lnTo>
                  <a:pt x="1535" y="1056"/>
                </a:lnTo>
                <a:lnTo>
                  <a:pt x="1525" y="1058"/>
                </a:lnTo>
                <a:lnTo>
                  <a:pt x="1515" y="1058"/>
                </a:lnTo>
                <a:lnTo>
                  <a:pt x="1506" y="1058"/>
                </a:lnTo>
                <a:lnTo>
                  <a:pt x="1498" y="1058"/>
                </a:lnTo>
                <a:lnTo>
                  <a:pt x="1490" y="1058"/>
                </a:lnTo>
                <a:lnTo>
                  <a:pt x="1483" y="1058"/>
                </a:lnTo>
                <a:lnTo>
                  <a:pt x="1475" y="1058"/>
                </a:lnTo>
                <a:lnTo>
                  <a:pt x="1469" y="1058"/>
                </a:lnTo>
                <a:lnTo>
                  <a:pt x="1464" y="1058"/>
                </a:lnTo>
                <a:lnTo>
                  <a:pt x="1458" y="1056"/>
                </a:lnTo>
                <a:lnTo>
                  <a:pt x="1454" y="1056"/>
                </a:lnTo>
                <a:lnTo>
                  <a:pt x="1446" y="1054"/>
                </a:lnTo>
                <a:lnTo>
                  <a:pt x="1441" y="1052"/>
                </a:lnTo>
                <a:lnTo>
                  <a:pt x="1433" y="1048"/>
                </a:lnTo>
                <a:lnTo>
                  <a:pt x="1425" y="1046"/>
                </a:lnTo>
                <a:lnTo>
                  <a:pt x="1416" y="1040"/>
                </a:lnTo>
                <a:lnTo>
                  <a:pt x="1406" y="1036"/>
                </a:lnTo>
                <a:lnTo>
                  <a:pt x="1396" y="1031"/>
                </a:lnTo>
                <a:lnTo>
                  <a:pt x="1387" y="1025"/>
                </a:lnTo>
                <a:lnTo>
                  <a:pt x="1375" y="1017"/>
                </a:lnTo>
                <a:lnTo>
                  <a:pt x="1364" y="1010"/>
                </a:lnTo>
                <a:lnTo>
                  <a:pt x="1350" y="1002"/>
                </a:lnTo>
                <a:lnTo>
                  <a:pt x="1337" y="992"/>
                </a:lnTo>
                <a:lnTo>
                  <a:pt x="1324" y="983"/>
                </a:lnTo>
                <a:lnTo>
                  <a:pt x="1308" y="973"/>
                </a:lnTo>
                <a:lnTo>
                  <a:pt x="1293" y="964"/>
                </a:lnTo>
                <a:lnTo>
                  <a:pt x="1278" y="952"/>
                </a:lnTo>
                <a:lnTo>
                  <a:pt x="1260" y="939"/>
                </a:lnTo>
                <a:lnTo>
                  <a:pt x="1243" y="927"/>
                </a:lnTo>
                <a:lnTo>
                  <a:pt x="1224" y="914"/>
                </a:lnTo>
                <a:lnTo>
                  <a:pt x="1207" y="898"/>
                </a:lnTo>
                <a:lnTo>
                  <a:pt x="1187" y="885"/>
                </a:lnTo>
                <a:lnTo>
                  <a:pt x="1166" y="869"/>
                </a:lnTo>
                <a:lnTo>
                  <a:pt x="1145" y="854"/>
                </a:lnTo>
                <a:lnTo>
                  <a:pt x="1124" y="837"/>
                </a:lnTo>
                <a:lnTo>
                  <a:pt x="1103" y="820"/>
                </a:lnTo>
                <a:lnTo>
                  <a:pt x="1080" y="802"/>
                </a:lnTo>
                <a:lnTo>
                  <a:pt x="1055" y="783"/>
                </a:lnTo>
                <a:lnTo>
                  <a:pt x="1032" y="766"/>
                </a:lnTo>
                <a:lnTo>
                  <a:pt x="1007" y="745"/>
                </a:lnTo>
                <a:lnTo>
                  <a:pt x="982" y="726"/>
                </a:lnTo>
                <a:lnTo>
                  <a:pt x="955" y="704"/>
                </a:lnTo>
                <a:lnTo>
                  <a:pt x="928" y="683"/>
                </a:lnTo>
                <a:lnTo>
                  <a:pt x="901" y="662"/>
                </a:lnTo>
                <a:lnTo>
                  <a:pt x="875" y="641"/>
                </a:lnTo>
                <a:lnTo>
                  <a:pt x="850" y="620"/>
                </a:lnTo>
                <a:lnTo>
                  <a:pt x="823" y="601"/>
                </a:lnTo>
                <a:lnTo>
                  <a:pt x="798" y="582"/>
                </a:lnTo>
                <a:lnTo>
                  <a:pt x="775" y="562"/>
                </a:lnTo>
                <a:lnTo>
                  <a:pt x="750" y="543"/>
                </a:lnTo>
                <a:lnTo>
                  <a:pt x="727" y="524"/>
                </a:lnTo>
                <a:lnTo>
                  <a:pt x="706" y="507"/>
                </a:lnTo>
                <a:lnTo>
                  <a:pt x="683" y="490"/>
                </a:lnTo>
                <a:lnTo>
                  <a:pt x="662" y="472"/>
                </a:lnTo>
                <a:lnTo>
                  <a:pt x="640" y="457"/>
                </a:lnTo>
                <a:lnTo>
                  <a:pt x="619" y="440"/>
                </a:lnTo>
                <a:lnTo>
                  <a:pt x="600" y="424"/>
                </a:lnTo>
                <a:lnTo>
                  <a:pt x="581" y="409"/>
                </a:lnTo>
                <a:lnTo>
                  <a:pt x="562" y="396"/>
                </a:lnTo>
                <a:lnTo>
                  <a:pt x="545" y="380"/>
                </a:lnTo>
                <a:lnTo>
                  <a:pt x="527" y="367"/>
                </a:lnTo>
                <a:lnTo>
                  <a:pt x="510" y="353"/>
                </a:lnTo>
                <a:lnTo>
                  <a:pt x="493" y="340"/>
                </a:lnTo>
                <a:lnTo>
                  <a:pt x="477" y="328"/>
                </a:lnTo>
                <a:lnTo>
                  <a:pt x="462" y="315"/>
                </a:lnTo>
                <a:lnTo>
                  <a:pt x="449" y="303"/>
                </a:lnTo>
                <a:lnTo>
                  <a:pt x="433" y="292"/>
                </a:lnTo>
                <a:lnTo>
                  <a:pt x="420" y="280"/>
                </a:lnTo>
                <a:lnTo>
                  <a:pt x="406" y="271"/>
                </a:lnTo>
                <a:lnTo>
                  <a:pt x="395" y="261"/>
                </a:lnTo>
                <a:lnTo>
                  <a:pt x="383" y="252"/>
                </a:lnTo>
                <a:lnTo>
                  <a:pt x="372" y="242"/>
                </a:lnTo>
                <a:lnTo>
                  <a:pt x="362" y="232"/>
                </a:lnTo>
                <a:lnTo>
                  <a:pt x="351" y="225"/>
                </a:lnTo>
                <a:lnTo>
                  <a:pt x="343" y="215"/>
                </a:lnTo>
                <a:lnTo>
                  <a:pt x="324" y="202"/>
                </a:lnTo>
                <a:lnTo>
                  <a:pt x="307" y="190"/>
                </a:lnTo>
                <a:lnTo>
                  <a:pt x="289" y="179"/>
                </a:lnTo>
                <a:lnTo>
                  <a:pt x="272" y="167"/>
                </a:lnTo>
                <a:lnTo>
                  <a:pt x="255" y="158"/>
                </a:lnTo>
                <a:lnTo>
                  <a:pt x="238" y="148"/>
                </a:lnTo>
                <a:lnTo>
                  <a:pt x="222" y="140"/>
                </a:lnTo>
                <a:lnTo>
                  <a:pt x="207" y="133"/>
                </a:lnTo>
                <a:lnTo>
                  <a:pt x="191" y="127"/>
                </a:lnTo>
                <a:lnTo>
                  <a:pt x="176" y="119"/>
                </a:lnTo>
                <a:lnTo>
                  <a:pt x="163" y="113"/>
                </a:lnTo>
                <a:lnTo>
                  <a:pt x="147" y="110"/>
                </a:lnTo>
                <a:lnTo>
                  <a:pt x="136" y="106"/>
                </a:lnTo>
                <a:lnTo>
                  <a:pt x="122" y="102"/>
                </a:lnTo>
                <a:lnTo>
                  <a:pt x="109" y="98"/>
                </a:lnTo>
                <a:lnTo>
                  <a:pt x="97" y="96"/>
                </a:lnTo>
                <a:lnTo>
                  <a:pt x="86" y="94"/>
                </a:lnTo>
                <a:lnTo>
                  <a:pt x="76" y="90"/>
                </a:lnTo>
                <a:lnTo>
                  <a:pt x="67" y="89"/>
                </a:lnTo>
                <a:lnTo>
                  <a:pt x="57" y="87"/>
                </a:lnTo>
                <a:lnTo>
                  <a:pt x="48" y="85"/>
                </a:lnTo>
                <a:lnTo>
                  <a:pt x="40" y="81"/>
                </a:lnTo>
                <a:lnTo>
                  <a:pt x="32" y="79"/>
                </a:lnTo>
                <a:lnTo>
                  <a:pt x="26" y="77"/>
                </a:lnTo>
                <a:lnTo>
                  <a:pt x="21" y="73"/>
                </a:lnTo>
                <a:lnTo>
                  <a:pt x="15" y="69"/>
                </a:lnTo>
                <a:lnTo>
                  <a:pt x="11" y="67"/>
                </a:lnTo>
                <a:lnTo>
                  <a:pt x="7" y="64"/>
                </a:lnTo>
                <a:lnTo>
                  <a:pt x="3" y="60"/>
                </a:lnTo>
                <a:lnTo>
                  <a:pt x="1" y="56"/>
                </a:lnTo>
                <a:lnTo>
                  <a:pt x="1" y="52"/>
                </a:lnTo>
                <a:lnTo>
                  <a:pt x="0" y="48"/>
                </a:lnTo>
                <a:lnTo>
                  <a:pt x="1" y="44"/>
                </a:lnTo>
                <a:lnTo>
                  <a:pt x="1" y="39"/>
                </a:lnTo>
                <a:lnTo>
                  <a:pt x="3" y="35"/>
                </a:lnTo>
                <a:lnTo>
                  <a:pt x="7" y="31"/>
                </a:lnTo>
                <a:lnTo>
                  <a:pt x="11" y="29"/>
                </a:lnTo>
                <a:lnTo>
                  <a:pt x="17" y="25"/>
                </a:lnTo>
                <a:lnTo>
                  <a:pt x="23" y="21"/>
                </a:lnTo>
                <a:lnTo>
                  <a:pt x="30" y="19"/>
                </a:lnTo>
                <a:lnTo>
                  <a:pt x="38" y="18"/>
                </a:lnTo>
                <a:lnTo>
                  <a:pt x="46" y="14"/>
                </a:lnTo>
                <a:lnTo>
                  <a:pt x="57" y="12"/>
                </a:lnTo>
                <a:lnTo>
                  <a:pt x="67" y="10"/>
                </a:lnTo>
                <a:lnTo>
                  <a:pt x="80" y="6"/>
                </a:lnTo>
                <a:lnTo>
                  <a:pt x="94" y="4"/>
                </a:lnTo>
                <a:lnTo>
                  <a:pt x="107" y="2"/>
                </a:lnTo>
                <a:lnTo>
                  <a:pt x="122" y="0"/>
                </a:lnTo>
                <a:lnTo>
                  <a:pt x="136" y="0"/>
                </a:lnTo>
                <a:lnTo>
                  <a:pt x="149" y="0"/>
                </a:lnTo>
                <a:lnTo>
                  <a:pt x="165" y="2"/>
                </a:lnTo>
                <a:lnTo>
                  <a:pt x="178" y="4"/>
                </a:lnTo>
                <a:lnTo>
                  <a:pt x="191" y="8"/>
                </a:lnTo>
                <a:lnTo>
                  <a:pt x="205" y="10"/>
                </a:lnTo>
                <a:lnTo>
                  <a:pt x="218" y="14"/>
                </a:lnTo>
                <a:lnTo>
                  <a:pt x="232" y="19"/>
                </a:lnTo>
                <a:lnTo>
                  <a:pt x="247" y="25"/>
                </a:lnTo>
                <a:lnTo>
                  <a:pt x="261" y="31"/>
                </a:lnTo>
                <a:lnTo>
                  <a:pt x="274" y="37"/>
                </a:lnTo>
                <a:lnTo>
                  <a:pt x="287" y="44"/>
                </a:lnTo>
                <a:lnTo>
                  <a:pt x="301" y="54"/>
                </a:lnTo>
                <a:lnTo>
                  <a:pt x="314" y="64"/>
                </a:lnTo>
                <a:lnTo>
                  <a:pt x="328" y="73"/>
                </a:lnTo>
                <a:lnTo>
                  <a:pt x="343" y="85"/>
                </a:lnTo>
                <a:lnTo>
                  <a:pt x="349" y="90"/>
                </a:lnTo>
                <a:lnTo>
                  <a:pt x="356" y="96"/>
                </a:lnTo>
                <a:lnTo>
                  <a:pt x="366" y="102"/>
                </a:lnTo>
                <a:lnTo>
                  <a:pt x="376" y="110"/>
                </a:lnTo>
                <a:lnTo>
                  <a:pt x="385" y="117"/>
                </a:lnTo>
                <a:lnTo>
                  <a:pt x="397" y="123"/>
                </a:lnTo>
                <a:lnTo>
                  <a:pt x="408" y="133"/>
                </a:lnTo>
                <a:lnTo>
                  <a:pt x="420" y="140"/>
                </a:lnTo>
                <a:lnTo>
                  <a:pt x="433" y="148"/>
                </a:lnTo>
                <a:lnTo>
                  <a:pt x="447" y="158"/>
                </a:lnTo>
                <a:lnTo>
                  <a:pt x="460" y="167"/>
                </a:lnTo>
                <a:lnTo>
                  <a:pt x="475" y="177"/>
                </a:lnTo>
                <a:lnTo>
                  <a:pt x="491" y="186"/>
                </a:lnTo>
                <a:lnTo>
                  <a:pt x="508" y="198"/>
                </a:lnTo>
                <a:lnTo>
                  <a:pt x="525" y="207"/>
                </a:lnTo>
                <a:lnTo>
                  <a:pt x="543" y="219"/>
                </a:lnTo>
                <a:lnTo>
                  <a:pt x="562" y="231"/>
                </a:lnTo>
                <a:lnTo>
                  <a:pt x="579" y="244"/>
                </a:lnTo>
                <a:lnTo>
                  <a:pt x="600" y="255"/>
                </a:lnTo>
                <a:lnTo>
                  <a:pt x="619" y="269"/>
                </a:lnTo>
                <a:lnTo>
                  <a:pt x="640" y="282"/>
                </a:lnTo>
                <a:lnTo>
                  <a:pt x="663" y="296"/>
                </a:lnTo>
                <a:lnTo>
                  <a:pt x="685" y="309"/>
                </a:lnTo>
                <a:lnTo>
                  <a:pt x="708" y="325"/>
                </a:lnTo>
                <a:lnTo>
                  <a:pt x="733" y="338"/>
                </a:lnTo>
                <a:lnTo>
                  <a:pt x="756" y="353"/>
                </a:lnTo>
                <a:lnTo>
                  <a:pt x="781" y="371"/>
                </a:lnTo>
                <a:lnTo>
                  <a:pt x="807" y="386"/>
                </a:lnTo>
                <a:lnTo>
                  <a:pt x="834" y="403"/>
                </a:lnTo>
                <a:lnTo>
                  <a:pt x="861" y="420"/>
                </a:lnTo>
                <a:lnTo>
                  <a:pt x="888" y="438"/>
                </a:lnTo>
                <a:lnTo>
                  <a:pt x="917" y="455"/>
                </a:lnTo>
                <a:lnTo>
                  <a:pt x="972" y="491"/>
                </a:lnTo>
                <a:lnTo>
                  <a:pt x="1030" y="524"/>
                </a:lnTo>
                <a:lnTo>
                  <a:pt x="1086" y="557"/>
                </a:lnTo>
                <a:lnTo>
                  <a:pt x="1141" y="587"/>
                </a:lnTo>
                <a:lnTo>
                  <a:pt x="1197" y="616"/>
                </a:lnTo>
                <a:lnTo>
                  <a:pt x="1253" y="641"/>
                </a:lnTo>
                <a:lnTo>
                  <a:pt x="1308" y="666"/>
                </a:lnTo>
                <a:lnTo>
                  <a:pt x="1364" y="691"/>
                </a:lnTo>
                <a:lnTo>
                  <a:pt x="1419" y="712"/>
                </a:lnTo>
                <a:lnTo>
                  <a:pt x="1473" y="731"/>
                </a:lnTo>
                <a:lnTo>
                  <a:pt x="1527" y="749"/>
                </a:lnTo>
                <a:lnTo>
                  <a:pt x="1583" y="766"/>
                </a:lnTo>
                <a:lnTo>
                  <a:pt x="1636" y="781"/>
                </a:lnTo>
                <a:lnTo>
                  <a:pt x="1688" y="795"/>
                </a:lnTo>
                <a:lnTo>
                  <a:pt x="1742" y="806"/>
                </a:lnTo>
                <a:lnTo>
                  <a:pt x="1796" y="816"/>
                </a:lnTo>
                <a:lnTo>
                  <a:pt x="1821" y="820"/>
                </a:lnTo>
                <a:lnTo>
                  <a:pt x="1845" y="823"/>
                </a:lnTo>
                <a:lnTo>
                  <a:pt x="1870" y="829"/>
                </a:lnTo>
                <a:lnTo>
                  <a:pt x="1893" y="833"/>
                </a:lnTo>
                <a:lnTo>
                  <a:pt x="1916" y="837"/>
                </a:lnTo>
                <a:lnTo>
                  <a:pt x="1938" y="841"/>
                </a:lnTo>
                <a:lnTo>
                  <a:pt x="1959" y="845"/>
                </a:lnTo>
                <a:lnTo>
                  <a:pt x="1978" y="850"/>
                </a:lnTo>
                <a:lnTo>
                  <a:pt x="1997" y="854"/>
                </a:lnTo>
                <a:lnTo>
                  <a:pt x="2016" y="858"/>
                </a:lnTo>
                <a:lnTo>
                  <a:pt x="2034" y="862"/>
                </a:lnTo>
                <a:lnTo>
                  <a:pt x="2049" y="864"/>
                </a:lnTo>
                <a:lnTo>
                  <a:pt x="2066" y="868"/>
                </a:lnTo>
                <a:lnTo>
                  <a:pt x="2080" y="871"/>
                </a:lnTo>
                <a:lnTo>
                  <a:pt x="2095" y="875"/>
                </a:lnTo>
                <a:lnTo>
                  <a:pt x="2108" y="879"/>
                </a:lnTo>
                <a:lnTo>
                  <a:pt x="2120" y="881"/>
                </a:lnTo>
                <a:lnTo>
                  <a:pt x="2131" y="885"/>
                </a:lnTo>
                <a:lnTo>
                  <a:pt x="2143" y="889"/>
                </a:lnTo>
                <a:lnTo>
                  <a:pt x="2152" y="891"/>
                </a:lnTo>
                <a:lnTo>
                  <a:pt x="2162" y="894"/>
                </a:lnTo>
                <a:lnTo>
                  <a:pt x="2170" y="898"/>
                </a:lnTo>
                <a:lnTo>
                  <a:pt x="2177" y="900"/>
                </a:lnTo>
                <a:lnTo>
                  <a:pt x="2185" y="904"/>
                </a:lnTo>
                <a:lnTo>
                  <a:pt x="2191" y="906"/>
                </a:lnTo>
                <a:lnTo>
                  <a:pt x="2197" y="908"/>
                </a:lnTo>
                <a:lnTo>
                  <a:pt x="2200" y="912"/>
                </a:lnTo>
                <a:lnTo>
                  <a:pt x="2204" y="914"/>
                </a:lnTo>
                <a:lnTo>
                  <a:pt x="2206" y="916"/>
                </a:lnTo>
                <a:lnTo>
                  <a:pt x="2208" y="919"/>
                </a:lnTo>
                <a:lnTo>
                  <a:pt x="2210" y="921"/>
                </a:lnTo>
                <a:lnTo>
                  <a:pt x="2210" y="923"/>
                </a:lnTo>
              </a:path>
            </a:pathLst>
          </a:custGeom>
          <a:solidFill>
            <a:srgbClr val="FF0000"/>
          </a:solidFill>
          <a:ln w="9525" cap="flat" cmpd="sng">
            <a:solidFill>
              <a:srgbClr val="000000"/>
            </a:solidFill>
            <a:prstDash val="solid"/>
            <a:round/>
            <a:headEnd type="none" w="med" len="med"/>
            <a:tailEnd type="none" w="med" len="med"/>
          </a:ln>
        </p:spPr>
        <p:txBody>
          <a:bodyPr/>
          <a:p>
            <a:endParaRPr lang="zh-CN" altLang="en-US"/>
          </a:p>
        </p:txBody>
      </p:sp>
      <p:sp>
        <p:nvSpPr>
          <p:cNvPr id="43013"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支</a:t>
            </a:r>
            <a:endParaRPr lang="zh-CN" altLang="en-US" sz="9600" b="1" dirty="0">
              <a:latin typeface="楷体" panose="02010609060101010101" pitchFamily="49" charset="-122"/>
              <a:ea typeface="楷体" panose="02010609060101010101" pitchFamily="49" charset="-122"/>
            </a:endParaRPr>
          </a:p>
        </p:txBody>
      </p:sp>
      <p:sp>
        <p:nvSpPr>
          <p:cNvPr id="8" name="TextBox 7"/>
          <p:cNvSpPr txBox="1"/>
          <p:nvPr/>
        </p:nvSpPr>
        <p:spPr>
          <a:xfrm>
            <a:off x="2797175"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zhī</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43015" name="Group 4"/>
          <p:cNvGrpSpPr/>
          <p:nvPr/>
        </p:nvGrpSpPr>
        <p:grpSpPr>
          <a:xfrm>
            <a:off x="6456363" y="1700213"/>
            <a:ext cx="2879725" cy="2879725"/>
            <a:chOff x="1474" y="663"/>
            <a:chExt cx="2948" cy="2835"/>
          </a:xfrm>
        </p:grpSpPr>
        <p:sp>
          <p:nvSpPr>
            <p:cNvPr id="43016"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3017"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3018"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3019"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3020"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43021"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43022"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43023"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43024"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43025"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20" name="TextBox 19"/>
          <p:cNvSpPr txBox="1"/>
          <p:nvPr/>
        </p:nvSpPr>
        <p:spPr>
          <a:xfrm>
            <a:off x="6119813" y="4643438"/>
            <a:ext cx="3790950" cy="1753235"/>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“十”要居中，“又”的撇捺伸展，呈支撑之势。</a:t>
            </a:r>
            <a:endParaRPr lang="zh-CN" altLang="en-US" sz="2400" b="1" dirty="0">
              <a:latin typeface="宋体" panose="02010600030101010101" pitchFamily="2" charset="-122"/>
              <a:ea typeface="宋体" panose="02010600030101010101" pitchFamily="2" charset="-122"/>
            </a:endParaRPr>
          </a:p>
        </p:txBody>
      </p:sp>
      <p:sp>
        <p:nvSpPr>
          <p:cNvPr id="21" name="TextBox 20"/>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十</a:t>
            </a:r>
            <a:endParaRPr lang="zh-CN" altLang="en-US" sz="2000" b="1" dirty="0">
              <a:latin typeface="宋体" panose="02010600030101010101" pitchFamily="2" charset="-122"/>
              <a:ea typeface="宋体" panose="02010600030101010101" pitchFamily="2" charset="-122"/>
            </a:endParaRPr>
          </a:p>
        </p:txBody>
      </p:sp>
      <p:sp>
        <p:nvSpPr>
          <p:cNvPr id="22" name="TextBox 21"/>
          <p:cNvSpPr txBox="1"/>
          <p:nvPr/>
        </p:nvSpPr>
        <p:spPr>
          <a:xfrm>
            <a:off x="2311400" y="4506913"/>
            <a:ext cx="3721100"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几支彩笔 一支军队</a:t>
            </a:r>
            <a:endParaRPr lang="zh-CN" altLang="en-US" sz="2400" b="1" dirty="0">
              <a:latin typeface="宋体" panose="02010600030101010101" pitchFamily="2" charset="-122"/>
              <a:ea typeface="宋体" panose="02010600030101010101" pitchFamily="2" charset="-122"/>
            </a:endParaRPr>
          </a:p>
        </p:txBody>
      </p:sp>
      <p:sp>
        <p:nvSpPr>
          <p:cNvPr id="23" name="TextBox 22"/>
          <p:cNvSpPr txBox="1"/>
          <p:nvPr/>
        </p:nvSpPr>
        <p:spPr>
          <a:xfrm>
            <a:off x="2301875"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妈妈给我买了几支彩笔。</a:t>
            </a:r>
            <a:endParaRPr lang="zh-CN" altLang="en-US" sz="2400" b="1" dirty="0">
              <a:latin typeface="宋体" panose="02010600030101010101" pitchFamily="2" charset="-122"/>
              <a:ea typeface="宋体" panose="02010600030101010101" pitchFamily="2" charset="-122"/>
            </a:endParaRPr>
          </a:p>
        </p:txBody>
      </p:sp>
      <p:sp>
        <p:nvSpPr>
          <p:cNvPr id="24"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Z</a:t>
            </a:r>
            <a:endParaRPr lang="en-US" altLang="zh-CN" sz="2000" b="1" dirty="0">
              <a:latin typeface="宋体" panose="02010600030101010101" pitchFamily="2" charset="-122"/>
              <a:ea typeface="宋体" panose="02010600030101010101" pitchFamily="2" charset="-122"/>
            </a:endParaRPr>
          </a:p>
        </p:txBody>
      </p:sp>
      <p:sp>
        <p:nvSpPr>
          <p:cNvPr id="25"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结构</a:t>
            </a:r>
            <a:r>
              <a:rPr lang="en-US" altLang="zh-CN" sz="2000" b="1" dirty="0">
                <a:solidFill>
                  <a:srgbClr val="0000FF"/>
                </a:solidFill>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上下</a:t>
            </a:r>
            <a:endParaRPr lang="zh-CN" altLang="en-US" sz="2000" b="1" dirty="0">
              <a:latin typeface="宋体" panose="02010600030101010101" pitchFamily="2" charset="-122"/>
              <a:ea typeface="宋体" panose="02010600030101010101" pitchFamily="2" charset="-122"/>
            </a:endParaRPr>
          </a:p>
        </p:txBody>
      </p:sp>
      <p:sp>
        <p:nvSpPr>
          <p:cNvPr id="43032" name="Rectangle 27"/>
          <p:cNvSpPr/>
          <p:nvPr/>
        </p:nvSpPr>
        <p:spPr>
          <a:xfrm>
            <a:off x="4848225" y="2225675"/>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strips(downRigh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arn(inVertical)">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barn(inVertical)">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ppt_x"/>
                                          </p:val>
                                        </p:tav>
                                        <p:tav tm="100000">
                                          <p:val>
                                            <p:strVal val="#ppt_x"/>
                                          </p:val>
                                        </p:tav>
                                      </p:tavLst>
                                    </p:anim>
                                    <p:anim calcmode="lin" valueType="num">
                                      <p:cBhvr additive="base">
                                        <p:cTn id="4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barn(inVertical)">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barn(inVertical)">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圆</a:t>
            </a:r>
            <a:endParaRPr lang="zh-CN" altLang="en-US" sz="9600" b="1" dirty="0">
              <a:latin typeface="楷体" panose="02010609060101010101" pitchFamily="49" charset="-122"/>
              <a:ea typeface="楷体" panose="02010609060101010101" pitchFamily="49" charset="-122"/>
            </a:endParaRPr>
          </a:p>
        </p:txBody>
      </p:sp>
      <p:sp>
        <p:nvSpPr>
          <p:cNvPr id="27" name="TextBox 26"/>
          <p:cNvSpPr txBox="1"/>
          <p:nvPr/>
        </p:nvSpPr>
        <p:spPr>
          <a:xfrm>
            <a:off x="2693988" y="2027238"/>
            <a:ext cx="1258887"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yuán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44035" name="Group 4"/>
          <p:cNvGrpSpPr/>
          <p:nvPr/>
        </p:nvGrpSpPr>
        <p:grpSpPr>
          <a:xfrm>
            <a:off x="6456363" y="1700213"/>
            <a:ext cx="2879725" cy="2879725"/>
            <a:chOff x="1474" y="663"/>
            <a:chExt cx="2948" cy="2835"/>
          </a:xfrm>
        </p:grpSpPr>
        <p:sp>
          <p:nvSpPr>
            <p:cNvPr id="44036"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4037"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4038"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4039"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4040"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44041"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44042"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44043"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44044"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44045"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39" name="TextBox 38"/>
          <p:cNvSpPr txBox="1"/>
          <p:nvPr/>
        </p:nvSpPr>
        <p:spPr>
          <a:xfrm>
            <a:off x="6143625" y="4857750"/>
            <a:ext cx="421640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“员”中“贝”的撇画在中心点起笔。</a:t>
            </a:r>
            <a:endParaRPr lang="zh-CN" altLang="en-US" sz="2400" b="1" dirty="0">
              <a:latin typeface="宋体" panose="02010600030101010101" pitchFamily="2" charset="-122"/>
              <a:ea typeface="宋体" panose="02010600030101010101" pitchFamily="2" charset="-122"/>
            </a:endParaRPr>
          </a:p>
        </p:txBody>
      </p:sp>
      <p:sp>
        <p:nvSpPr>
          <p:cNvPr id="40" name="TextBox 39"/>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口</a:t>
            </a:r>
            <a:endParaRPr lang="zh-CN" altLang="en-US" sz="2000" b="1" dirty="0">
              <a:latin typeface="宋体" panose="02010600030101010101" pitchFamily="2" charset="-122"/>
              <a:ea typeface="宋体" panose="02010600030101010101" pitchFamily="2" charset="-122"/>
            </a:endParaRPr>
          </a:p>
        </p:txBody>
      </p:sp>
      <p:sp>
        <p:nvSpPr>
          <p:cNvPr id="41" name="TextBox 40"/>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圆珠笔  圆形</a:t>
            </a:r>
            <a:endParaRPr lang="zh-CN" altLang="en-US" sz="2400" b="1" dirty="0">
              <a:latin typeface="宋体" panose="02010600030101010101" pitchFamily="2" charset="-122"/>
              <a:ea typeface="宋体" panose="02010600030101010101" pitchFamily="2" charset="-122"/>
            </a:endParaRPr>
          </a:p>
        </p:txBody>
      </p:sp>
      <p:sp>
        <p:nvSpPr>
          <p:cNvPr id="42" name="TextBox 41"/>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姐姐不喜欢用圆珠笔写字。</a:t>
            </a:r>
            <a:endParaRPr lang="zh-CN" altLang="en-US" sz="2400" b="1" dirty="0">
              <a:latin typeface="宋体" panose="02010600030101010101" pitchFamily="2" charset="-122"/>
              <a:ea typeface="宋体" panose="02010600030101010101" pitchFamily="2" charset="-122"/>
            </a:endParaRPr>
          </a:p>
        </p:txBody>
      </p:sp>
      <p:sp>
        <p:nvSpPr>
          <p:cNvPr id="43"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Y</a:t>
            </a:r>
            <a:endParaRPr lang="en-US" altLang="zh-CN" sz="2000" b="1" dirty="0">
              <a:latin typeface="宋体" panose="02010600030101010101" pitchFamily="2" charset="-122"/>
              <a:ea typeface="宋体" panose="02010600030101010101" pitchFamily="2" charset="-122"/>
            </a:endParaRPr>
          </a:p>
        </p:txBody>
      </p:sp>
      <p:sp>
        <p:nvSpPr>
          <p:cNvPr id="44" name="文本框 31"/>
          <p:cNvSpPr txBox="1"/>
          <p:nvPr/>
        </p:nvSpPr>
        <p:spPr>
          <a:xfrm>
            <a:off x="3946525" y="3572510"/>
            <a:ext cx="2078038"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结构</a:t>
            </a:r>
            <a:r>
              <a:rPr lang="en-US" altLang="zh-CN" sz="2000" b="1" dirty="0">
                <a:solidFill>
                  <a:srgbClr val="0000FF"/>
                </a:solidFill>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全包围</a:t>
            </a:r>
            <a:endParaRPr lang="zh-CN" altLang="en-US" sz="2000" b="1" dirty="0">
              <a:latin typeface="宋体" panose="02010600030101010101" pitchFamily="2" charset="-122"/>
              <a:ea typeface="宋体" panose="02010600030101010101" pitchFamily="2" charset="-122"/>
            </a:endParaRPr>
          </a:p>
        </p:txBody>
      </p:sp>
      <p:sp>
        <p:nvSpPr>
          <p:cNvPr id="44052" name="Rectangle 27"/>
          <p:cNvSpPr/>
          <p:nvPr/>
        </p:nvSpPr>
        <p:spPr>
          <a:xfrm>
            <a:off x="7224713" y="2233613"/>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46" name="Freeform 30"/>
          <p:cNvSpPr/>
          <p:nvPr/>
        </p:nvSpPr>
        <p:spPr>
          <a:xfrm>
            <a:off x="7246938" y="2420938"/>
            <a:ext cx="157162" cy="15144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48" h="2386">
                <a:moveTo>
                  <a:pt x="11" y="2126"/>
                </a:moveTo>
                <a:lnTo>
                  <a:pt x="11" y="2114"/>
                </a:lnTo>
                <a:lnTo>
                  <a:pt x="11" y="2103"/>
                </a:lnTo>
                <a:lnTo>
                  <a:pt x="11" y="2080"/>
                </a:lnTo>
                <a:lnTo>
                  <a:pt x="22" y="2046"/>
                </a:lnTo>
                <a:lnTo>
                  <a:pt x="22" y="2024"/>
                </a:lnTo>
                <a:lnTo>
                  <a:pt x="22" y="1990"/>
                </a:lnTo>
                <a:lnTo>
                  <a:pt x="34" y="1945"/>
                </a:lnTo>
                <a:lnTo>
                  <a:pt x="34" y="1899"/>
                </a:lnTo>
                <a:lnTo>
                  <a:pt x="45" y="1854"/>
                </a:lnTo>
                <a:lnTo>
                  <a:pt x="45" y="1809"/>
                </a:lnTo>
                <a:lnTo>
                  <a:pt x="45" y="1764"/>
                </a:lnTo>
                <a:lnTo>
                  <a:pt x="56" y="1707"/>
                </a:lnTo>
                <a:lnTo>
                  <a:pt x="56" y="1651"/>
                </a:lnTo>
                <a:lnTo>
                  <a:pt x="67" y="1583"/>
                </a:lnTo>
                <a:lnTo>
                  <a:pt x="67" y="1526"/>
                </a:lnTo>
                <a:lnTo>
                  <a:pt x="79" y="1459"/>
                </a:lnTo>
                <a:lnTo>
                  <a:pt x="79" y="1391"/>
                </a:lnTo>
                <a:lnTo>
                  <a:pt x="79" y="1334"/>
                </a:lnTo>
                <a:lnTo>
                  <a:pt x="79" y="1278"/>
                </a:lnTo>
                <a:lnTo>
                  <a:pt x="90" y="1221"/>
                </a:lnTo>
                <a:lnTo>
                  <a:pt x="90" y="1176"/>
                </a:lnTo>
                <a:lnTo>
                  <a:pt x="90" y="1131"/>
                </a:lnTo>
                <a:lnTo>
                  <a:pt x="90" y="1085"/>
                </a:lnTo>
                <a:lnTo>
                  <a:pt x="90" y="1040"/>
                </a:lnTo>
                <a:lnTo>
                  <a:pt x="90" y="1006"/>
                </a:lnTo>
                <a:lnTo>
                  <a:pt x="90" y="961"/>
                </a:lnTo>
                <a:lnTo>
                  <a:pt x="90" y="905"/>
                </a:lnTo>
                <a:lnTo>
                  <a:pt x="90" y="837"/>
                </a:lnTo>
                <a:lnTo>
                  <a:pt x="90" y="780"/>
                </a:lnTo>
                <a:lnTo>
                  <a:pt x="90" y="701"/>
                </a:lnTo>
                <a:lnTo>
                  <a:pt x="90" y="622"/>
                </a:lnTo>
                <a:lnTo>
                  <a:pt x="90" y="531"/>
                </a:lnTo>
                <a:lnTo>
                  <a:pt x="79" y="452"/>
                </a:lnTo>
                <a:lnTo>
                  <a:pt x="79" y="373"/>
                </a:lnTo>
                <a:lnTo>
                  <a:pt x="67" y="305"/>
                </a:lnTo>
                <a:lnTo>
                  <a:pt x="67" y="249"/>
                </a:lnTo>
                <a:lnTo>
                  <a:pt x="56" y="192"/>
                </a:lnTo>
                <a:lnTo>
                  <a:pt x="45" y="147"/>
                </a:lnTo>
                <a:lnTo>
                  <a:pt x="34" y="113"/>
                </a:lnTo>
                <a:lnTo>
                  <a:pt x="22" y="91"/>
                </a:lnTo>
                <a:lnTo>
                  <a:pt x="11" y="68"/>
                </a:lnTo>
                <a:lnTo>
                  <a:pt x="0" y="45"/>
                </a:lnTo>
                <a:lnTo>
                  <a:pt x="0" y="34"/>
                </a:lnTo>
                <a:lnTo>
                  <a:pt x="0" y="23"/>
                </a:lnTo>
                <a:lnTo>
                  <a:pt x="11" y="11"/>
                </a:lnTo>
                <a:lnTo>
                  <a:pt x="22" y="11"/>
                </a:lnTo>
                <a:lnTo>
                  <a:pt x="34" y="0"/>
                </a:lnTo>
                <a:lnTo>
                  <a:pt x="45" y="0"/>
                </a:lnTo>
                <a:lnTo>
                  <a:pt x="67" y="0"/>
                </a:lnTo>
                <a:lnTo>
                  <a:pt x="79" y="0"/>
                </a:lnTo>
                <a:lnTo>
                  <a:pt x="101" y="11"/>
                </a:lnTo>
                <a:lnTo>
                  <a:pt x="124" y="11"/>
                </a:lnTo>
                <a:lnTo>
                  <a:pt x="147" y="23"/>
                </a:lnTo>
                <a:lnTo>
                  <a:pt x="180" y="23"/>
                </a:lnTo>
                <a:lnTo>
                  <a:pt x="214" y="34"/>
                </a:lnTo>
                <a:lnTo>
                  <a:pt x="248" y="45"/>
                </a:lnTo>
                <a:lnTo>
                  <a:pt x="248" y="136"/>
                </a:lnTo>
                <a:lnTo>
                  <a:pt x="248" y="238"/>
                </a:lnTo>
                <a:lnTo>
                  <a:pt x="237" y="328"/>
                </a:lnTo>
                <a:lnTo>
                  <a:pt x="237" y="430"/>
                </a:lnTo>
                <a:lnTo>
                  <a:pt x="237" y="520"/>
                </a:lnTo>
                <a:lnTo>
                  <a:pt x="237" y="599"/>
                </a:lnTo>
                <a:lnTo>
                  <a:pt x="237" y="690"/>
                </a:lnTo>
                <a:lnTo>
                  <a:pt x="237" y="769"/>
                </a:lnTo>
                <a:lnTo>
                  <a:pt x="237" y="848"/>
                </a:lnTo>
                <a:lnTo>
                  <a:pt x="237" y="927"/>
                </a:lnTo>
                <a:lnTo>
                  <a:pt x="237" y="1006"/>
                </a:lnTo>
                <a:lnTo>
                  <a:pt x="237" y="1074"/>
                </a:lnTo>
                <a:lnTo>
                  <a:pt x="237" y="1142"/>
                </a:lnTo>
                <a:lnTo>
                  <a:pt x="237" y="1210"/>
                </a:lnTo>
                <a:lnTo>
                  <a:pt x="237" y="1278"/>
                </a:lnTo>
                <a:lnTo>
                  <a:pt x="237" y="1345"/>
                </a:lnTo>
                <a:lnTo>
                  <a:pt x="237" y="1402"/>
                </a:lnTo>
                <a:lnTo>
                  <a:pt x="237" y="1459"/>
                </a:lnTo>
                <a:lnTo>
                  <a:pt x="237" y="1515"/>
                </a:lnTo>
                <a:lnTo>
                  <a:pt x="226" y="1572"/>
                </a:lnTo>
                <a:lnTo>
                  <a:pt x="226" y="1617"/>
                </a:lnTo>
                <a:lnTo>
                  <a:pt x="226" y="1673"/>
                </a:lnTo>
                <a:lnTo>
                  <a:pt x="226" y="1719"/>
                </a:lnTo>
                <a:lnTo>
                  <a:pt x="226" y="1752"/>
                </a:lnTo>
                <a:lnTo>
                  <a:pt x="226" y="1798"/>
                </a:lnTo>
                <a:lnTo>
                  <a:pt x="226" y="1832"/>
                </a:lnTo>
                <a:lnTo>
                  <a:pt x="226" y="1877"/>
                </a:lnTo>
                <a:lnTo>
                  <a:pt x="226" y="1911"/>
                </a:lnTo>
                <a:lnTo>
                  <a:pt x="226" y="1933"/>
                </a:lnTo>
                <a:lnTo>
                  <a:pt x="214" y="1967"/>
                </a:lnTo>
                <a:lnTo>
                  <a:pt x="214" y="1990"/>
                </a:lnTo>
                <a:lnTo>
                  <a:pt x="214" y="2012"/>
                </a:lnTo>
                <a:lnTo>
                  <a:pt x="214" y="2058"/>
                </a:lnTo>
                <a:lnTo>
                  <a:pt x="203" y="2103"/>
                </a:lnTo>
                <a:lnTo>
                  <a:pt x="203" y="2137"/>
                </a:lnTo>
                <a:lnTo>
                  <a:pt x="203" y="2182"/>
                </a:lnTo>
                <a:lnTo>
                  <a:pt x="192" y="2216"/>
                </a:lnTo>
                <a:lnTo>
                  <a:pt x="192" y="2239"/>
                </a:lnTo>
                <a:lnTo>
                  <a:pt x="180" y="2272"/>
                </a:lnTo>
                <a:lnTo>
                  <a:pt x="180" y="2295"/>
                </a:lnTo>
                <a:lnTo>
                  <a:pt x="169" y="2318"/>
                </a:lnTo>
                <a:lnTo>
                  <a:pt x="169" y="2329"/>
                </a:lnTo>
                <a:lnTo>
                  <a:pt x="169" y="2352"/>
                </a:lnTo>
                <a:lnTo>
                  <a:pt x="158" y="2363"/>
                </a:lnTo>
                <a:lnTo>
                  <a:pt x="158" y="2374"/>
                </a:lnTo>
                <a:lnTo>
                  <a:pt x="147" y="2386"/>
                </a:lnTo>
                <a:lnTo>
                  <a:pt x="135" y="2386"/>
                </a:lnTo>
                <a:lnTo>
                  <a:pt x="124" y="2386"/>
                </a:lnTo>
                <a:lnTo>
                  <a:pt x="124" y="2374"/>
                </a:lnTo>
                <a:lnTo>
                  <a:pt x="113" y="2374"/>
                </a:lnTo>
                <a:lnTo>
                  <a:pt x="101" y="2363"/>
                </a:lnTo>
                <a:lnTo>
                  <a:pt x="90" y="2340"/>
                </a:lnTo>
                <a:lnTo>
                  <a:pt x="79" y="2329"/>
                </a:lnTo>
                <a:lnTo>
                  <a:pt x="67" y="2306"/>
                </a:lnTo>
                <a:lnTo>
                  <a:pt x="56" y="2272"/>
                </a:lnTo>
                <a:lnTo>
                  <a:pt x="34" y="2227"/>
                </a:lnTo>
                <a:lnTo>
                  <a:pt x="22" y="2182"/>
                </a:lnTo>
                <a:lnTo>
                  <a:pt x="11" y="2148"/>
                </a:lnTo>
                <a:lnTo>
                  <a:pt x="11" y="212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7" name="Freeform 31"/>
          <p:cNvSpPr/>
          <p:nvPr/>
        </p:nvSpPr>
        <p:spPr>
          <a:xfrm>
            <a:off x="7318375" y="2298700"/>
            <a:ext cx="1355725" cy="17446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2136" h="2747">
                <a:moveTo>
                  <a:pt x="0" y="237"/>
                </a:moveTo>
                <a:lnTo>
                  <a:pt x="79" y="226"/>
                </a:lnTo>
                <a:lnTo>
                  <a:pt x="169" y="226"/>
                </a:lnTo>
                <a:lnTo>
                  <a:pt x="260" y="226"/>
                </a:lnTo>
                <a:lnTo>
                  <a:pt x="350" y="215"/>
                </a:lnTo>
                <a:lnTo>
                  <a:pt x="452" y="203"/>
                </a:lnTo>
                <a:lnTo>
                  <a:pt x="565" y="192"/>
                </a:lnTo>
                <a:lnTo>
                  <a:pt x="678" y="181"/>
                </a:lnTo>
                <a:lnTo>
                  <a:pt x="791" y="158"/>
                </a:lnTo>
                <a:lnTo>
                  <a:pt x="848" y="147"/>
                </a:lnTo>
                <a:lnTo>
                  <a:pt x="904" y="147"/>
                </a:lnTo>
                <a:lnTo>
                  <a:pt x="1017" y="124"/>
                </a:lnTo>
                <a:lnTo>
                  <a:pt x="1119" y="113"/>
                </a:lnTo>
                <a:lnTo>
                  <a:pt x="1198" y="102"/>
                </a:lnTo>
                <a:lnTo>
                  <a:pt x="1288" y="90"/>
                </a:lnTo>
                <a:lnTo>
                  <a:pt x="1356" y="79"/>
                </a:lnTo>
                <a:lnTo>
                  <a:pt x="1424" y="79"/>
                </a:lnTo>
                <a:lnTo>
                  <a:pt x="1481" y="68"/>
                </a:lnTo>
                <a:lnTo>
                  <a:pt x="1526" y="68"/>
                </a:lnTo>
                <a:lnTo>
                  <a:pt x="1571" y="56"/>
                </a:lnTo>
                <a:lnTo>
                  <a:pt x="1605" y="56"/>
                </a:lnTo>
                <a:lnTo>
                  <a:pt x="1628" y="45"/>
                </a:lnTo>
                <a:lnTo>
                  <a:pt x="1662" y="34"/>
                </a:lnTo>
                <a:lnTo>
                  <a:pt x="1673" y="34"/>
                </a:lnTo>
                <a:lnTo>
                  <a:pt x="1695" y="23"/>
                </a:lnTo>
                <a:lnTo>
                  <a:pt x="1707" y="11"/>
                </a:lnTo>
                <a:lnTo>
                  <a:pt x="1729" y="0"/>
                </a:lnTo>
                <a:lnTo>
                  <a:pt x="1752" y="0"/>
                </a:lnTo>
                <a:lnTo>
                  <a:pt x="1775" y="0"/>
                </a:lnTo>
                <a:lnTo>
                  <a:pt x="1786" y="0"/>
                </a:lnTo>
                <a:lnTo>
                  <a:pt x="1797" y="0"/>
                </a:lnTo>
                <a:lnTo>
                  <a:pt x="1820" y="0"/>
                </a:lnTo>
                <a:lnTo>
                  <a:pt x="1831" y="11"/>
                </a:lnTo>
                <a:lnTo>
                  <a:pt x="1854" y="11"/>
                </a:lnTo>
                <a:lnTo>
                  <a:pt x="1876" y="23"/>
                </a:lnTo>
                <a:lnTo>
                  <a:pt x="1899" y="34"/>
                </a:lnTo>
                <a:lnTo>
                  <a:pt x="1933" y="45"/>
                </a:lnTo>
                <a:lnTo>
                  <a:pt x="1978" y="68"/>
                </a:lnTo>
                <a:lnTo>
                  <a:pt x="2023" y="90"/>
                </a:lnTo>
                <a:lnTo>
                  <a:pt x="2057" y="124"/>
                </a:lnTo>
                <a:lnTo>
                  <a:pt x="2091" y="147"/>
                </a:lnTo>
                <a:lnTo>
                  <a:pt x="2114" y="170"/>
                </a:lnTo>
                <a:lnTo>
                  <a:pt x="2125" y="192"/>
                </a:lnTo>
                <a:lnTo>
                  <a:pt x="2136" y="203"/>
                </a:lnTo>
                <a:lnTo>
                  <a:pt x="2136" y="215"/>
                </a:lnTo>
                <a:lnTo>
                  <a:pt x="2136" y="237"/>
                </a:lnTo>
                <a:lnTo>
                  <a:pt x="2125" y="260"/>
                </a:lnTo>
                <a:lnTo>
                  <a:pt x="2114" y="271"/>
                </a:lnTo>
                <a:lnTo>
                  <a:pt x="2102" y="283"/>
                </a:lnTo>
                <a:lnTo>
                  <a:pt x="2091" y="294"/>
                </a:lnTo>
                <a:lnTo>
                  <a:pt x="2080" y="305"/>
                </a:lnTo>
                <a:lnTo>
                  <a:pt x="2080" y="328"/>
                </a:lnTo>
                <a:lnTo>
                  <a:pt x="2069" y="350"/>
                </a:lnTo>
                <a:lnTo>
                  <a:pt x="2069" y="384"/>
                </a:lnTo>
                <a:lnTo>
                  <a:pt x="2069" y="430"/>
                </a:lnTo>
                <a:lnTo>
                  <a:pt x="2057" y="463"/>
                </a:lnTo>
                <a:lnTo>
                  <a:pt x="2057" y="520"/>
                </a:lnTo>
                <a:lnTo>
                  <a:pt x="2069" y="746"/>
                </a:lnTo>
                <a:lnTo>
                  <a:pt x="2069" y="859"/>
                </a:lnTo>
                <a:lnTo>
                  <a:pt x="2080" y="972"/>
                </a:lnTo>
                <a:lnTo>
                  <a:pt x="2080" y="1040"/>
                </a:lnTo>
                <a:lnTo>
                  <a:pt x="2080" y="1119"/>
                </a:lnTo>
                <a:lnTo>
                  <a:pt x="2080" y="1198"/>
                </a:lnTo>
                <a:lnTo>
                  <a:pt x="2080" y="1277"/>
                </a:lnTo>
                <a:lnTo>
                  <a:pt x="2080" y="1379"/>
                </a:lnTo>
                <a:lnTo>
                  <a:pt x="2080" y="1481"/>
                </a:lnTo>
                <a:lnTo>
                  <a:pt x="2080" y="1583"/>
                </a:lnTo>
                <a:lnTo>
                  <a:pt x="2091" y="1696"/>
                </a:lnTo>
                <a:lnTo>
                  <a:pt x="2091" y="1809"/>
                </a:lnTo>
                <a:lnTo>
                  <a:pt x="2091" y="1922"/>
                </a:lnTo>
                <a:lnTo>
                  <a:pt x="2091" y="2024"/>
                </a:lnTo>
                <a:lnTo>
                  <a:pt x="2102" y="2103"/>
                </a:lnTo>
                <a:lnTo>
                  <a:pt x="2091" y="2182"/>
                </a:lnTo>
                <a:lnTo>
                  <a:pt x="2091" y="2261"/>
                </a:lnTo>
                <a:lnTo>
                  <a:pt x="2091" y="2318"/>
                </a:lnTo>
                <a:lnTo>
                  <a:pt x="2091" y="2363"/>
                </a:lnTo>
                <a:lnTo>
                  <a:pt x="2080" y="2408"/>
                </a:lnTo>
                <a:lnTo>
                  <a:pt x="2080" y="2453"/>
                </a:lnTo>
                <a:lnTo>
                  <a:pt x="2069" y="2498"/>
                </a:lnTo>
                <a:lnTo>
                  <a:pt x="2057" y="2532"/>
                </a:lnTo>
                <a:lnTo>
                  <a:pt x="2046" y="2566"/>
                </a:lnTo>
                <a:lnTo>
                  <a:pt x="2035" y="2600"/>
                </a:lnTo>
                <a:lnTo>
                  <a:pt x="2023" y="2623"/>
                </a:lnTo>
                <a:lnTo>
                  <a:pt x="2012" y="2657"/>
                </a:lnTo>
                <a:lnTo>
                  <a:pt x="2001" y="2679"/>
                </a:lnTo>
                <a:lnTo>
                  <a:pt x="1978" y="2691"/>
                </a:lnTo>
                <a:lnTo>
                  <a:pt x="1967" y="2713"/>
                </a:lnTo>
                <a:lnTo>
                  <a:pt x="1955" y="2725"/>
                </a:lnTo>
                <a:lnTo>
                  <a:pt x="1933" y="2736"/>
                </a:lnTo>
                <a:lnTo>
                  <a:pt x="1910" y="2747"/>
                </a:lnTo>
                <a:lnTo>
                  <a:pt x="1888" y="2747"/>
                </a:lnTo>
                <a:lnTo>
                  <a:pt x="1876" y="2747"/>
                </a:lnTo>
                <a:lnTo>
                  <a:pt x="1876" y="2736"/>
                </a:lnTo>
                <a:lnTo>
                  <a:pt x="1865" y="2725"/>
                </a:lnTo>
                <a:lnTo>
                  <a:pt x="1865" y="2713"/>
                </a:lnTo>
                <a:lnTo>
                  <a:pt x="1854" y="2691"/>
                </a:lnTo>
                <a:lnTo>
                  <a:pt x="1854" y="2668"/>
                </a:lnTo>
                <a:lnTo>
                  <a:pt x="1854" y="2645"/>
                </a:lnTo>
                <a:lnTo>
                  <a:pt x="1854" y="2611"/>
                </a:lnTo>
                <a:lnTo>
                  <a:pt x="1842" y="2578"/>
                </a:lnTo>
                <a:lnTo>
                  <a:pt x="1831" y="2532"/>
                </a:lnTo>
                <a:lnTo>
                  <a:pt x="1808" y="2498"/>
                </a:lnTo>
                <a:lnTo>
                  <a:pt x="1775" y="2442"/>
                </a:lnTo>
                <a:lnTo>
                  <a:pt x="1741" y="2397"/>
                </a:lnTo>
                <a:lnTo>
                  <a:pt x="1707" y="2340"/>
                </a:lnTo>
                <a:lnTo>
                  <a:pt x="1662" y="2284"/>
                </a:lnTo>
                <a:lnTo>
                  <a:pt x="1707" y="2284"/>
                </a:lnTo>
                <a:lnTo>
                  <a:pt x="1741" y="2295"/>
                </a:lnTo>
                <a:lnTo>
                  <a:pt x="1775" y="2306"/>
                </a:lnTo>
                <a:lnTo>
                  <a:pt x="1797" y="2306"/>
                </a:lnTo>
                <a:lnTo>
                  <a:pt x="1820" y="2318"/>
                </a:lnTo>
                <a:lnTo>
                  <a:pt x="1831" y="2318"/>
                </a:lnTo>
                <a:lnTo>
                  <a:pt x="1842" y="2318"/>
                </a:lnTo>
                <a:lnTo>
                  <a:pt x="1854" y="2318"/>
                </a:lnTo>
                <a:lnTo>
                  <a:pt x="1865" y="2318"/>
                </a:lnTo>
                <a:lnTo>
                  <a:pt x="1865" y="2306"/>
                </a:lnTo>
                <a:lnTo>
                  <a:pt x="1865" y="2295"/>
                </a:lnTo>
                <a:lnTo>
                  <a:pt x="1865" y="2284"/>
                </a:lnTo>
                <a:lnTo>
                  <a:pt x="1876" y="2272"/>
                </a:lnTo>
                <a:lnTo>
                  <a:pt x="1876" y="2250"/>
                </a:lnTo>
                <a:lnTo>
                  <a:pt x="1876" y="2227"/>
                </a:lnTo>
                <a:lnTo>
                  <a:pt x="1888" y="2216"/>
                </a:lnTo>
                <a:lnTo>
                  <a:pt x="1888" y="2204"/>
                </a:lnTo>
                <a:lnTo>
                  <a:pt x="1888" y="2182"/>
                </a:lnTo>
                <a:lnTo>
                  <a:pt x="1888" y="2159"/>
                </a:lnTo>
                <a:lnTo>
                  <a:pt x="1888" y="2137"/>
                </a:lnTo>
                <a:lnTo>
                  <a:pt x="1888" y="2114"/>
                </a:lnTo>
                <a:lnTo>
                  <a:pt x="1888" y="2080"/>
                </a:lnTo>
                <a:lnTo>
                  <a:pt x="1888" y="2046"/>
                </a:lnTo>
                <a:lnTo>
                  <a:pt x="1888" y="2012"/>
                </a:lnTo>
                <a:lnTo>
                  <a:pt x="1888" y="1978"/>
                </a:lnTo>
                <a:lnTo>
                  <a:pt x="1888" y="1933"/>
                </a:lnTo>
                <a:lnTo>
                  <a:pt x="1888" y="1888"/>
                </a:lnTo>
                <a:lnTo>
                  <a:pt x="1888" y="1843"/>
                </a:lnTo>
                <a:lnTo>
                  <a:pt x="1888" y="1797"/>
                </a:lnTo>
                <a:lnTo>
                  <a:pt x="1888" y="1741"/>
                </a:lnTo>
                <a:lnTo>
                  <a:pt x="1888" y="1684"/>
                </a:lnTo>
                <a:lnTo>
                  <a:pt x="1888" y="1571"/>
                </a:lnTo>
                <a:lnTo>
                  <a:pt x="1888" y="1458"/>
                </a:lnTo>
                <a:lnTo>
                  <a:pt x="1888" y="1345"/>
                </a:lnTo>
                <a:lnTo>
                  <a:pt x="1888" y="1244"/>
                </a:lnTo>
                <a:lnTo>
                  <a:pt x="1888" y="1040"/>
                </a:lnTo>
                <a:lnTo>
                  <a:pt x="1876" y="837"/>
                </a:lnTo>
                <a:lnTo>
                  <a:pt x="1876" y="791"/>
                </a:lnTo>
                <a:lnTo>
                  <a:pt x="1876" y="746"/>
                </a:lnTo>
                <a:lnTo>
                  <a:pt x="1876" y="701"/>
                </a:lnTo>
                <a:lnTo>
                  <a:pt x="1876" y="667"/>
                </a:lnTo>
                <a:lnTo>
                  <a:pt x="1876" y="633"/>
                </a:lnTo>
                <a:lnTo>
                  <a:pt x="1865" y="588"/>
                </a:lnTo>
                <a:lnTo>
                  <a:pt x="1865" y="565"/>
                </a:lnTo>
                <a:lnTo>
                  <a:pt x="1865" y="531"/>
                </a:lnTo>
                <a:lnTo>
                  <a:pt x="1865" y="475"/>
                </a:lnTo>
                <a:lnTo>
                  <a:pt x="1865" y="430"/>
                </a:lnTo>
                <a:lnTo>
                  <a:pt x="1865" y="396"/>
                </a:lnTo>
                <a:lnTo>
                  <a:pt x="1865" y="373"/>
                </a:lnTo>
                <a:lnTo>
                  <a:pt x="1865" y="328"/>
                </a:lnTo>
                <a:lnTo>
                  <a:pt x="1854" y="294"/>
                </a:lnTo>
                <a:lnTo>
                  <a:pt x="1842" y="260"/>
                </a:lnTo>
                <a:lnTo>
                  <a:pt x="1820" y="215"/>
                </a:lnTo>
                <a:lnTo>
                  <a:pt x="1786" y="192"/>
                </a:lnTo>
                <a:lnTo>
                  <a:pt x="1741" y="170"/>
                </a:lnTo>
                <a:lnTo>
                  <a:pt x="1695" y="158"/>
                </a:lnTo>
                <a:lnTo>
                  <a:pt x="1673" y="158"/>
                </a:lnTo>
                <a:lnTo>
                  <a:pt x="1650" y="158"/>
                </a:lnTo>
                <a:lnTo>
                  <a:pt x="1628" y="158"/>
                </a:lnTo>
                <a:lnTo>
                  <a:pt x="1605" y="158"/>
                </a:lnTo>
                <a:lnTo>
                  <a:pt x="1571" y="158"/>
                </a:lnTo>
                <a:lnTo>
                  <a:pt x="1537" y="170"/>
                </a:lnTo>
                <a:lnTo>
                  <a:pt x="1503" y="170"/>
                </a:lnTo>
                <a:lnTo>
                  <a:pt x="1458" y="170"/>
                </a:lnTo>
                <a:lnTo>
                  <a:pt x="1413" y="181"/>
                </a:lnTo>
                <a:lnTo>
                  <a:pt x="1368" y="181"/>
                </a:lnTo>
                <a:lnTo>
                  <a:pt x="1311" y="192"/>
                </a:lnTo>
                <a:lnTo>
                  <a:pt x="1243" y="192"/>
                </a:lnTo>
                <a:lnTo>
                  <a:pt x="1187" y="203"/>
                </a:lnTo>
                <a:lnTo>
                  <a:pt x="1119" y="215"/>
                </a:lnTo>
                <a:lnTo>
                  <a:pt x="1040" y="226"/>
                </a:lnTo>
                <a:lnTo>
                  <a:pt x="961" y="237"/>
                </a:lnTo>
                <a:lnTo>
                  <a:pt x="881" y="249"/>
                </a:lnTo>
                <a:lnTo>
                  <a:pt x="791" y="260"/>
                </a:lnTo>
                <a:lnTo>
                  <a:pt x="701" y="271"/>
                </a:lnTo>
                <a:lnTo>
                  <a:pt x="621" y="283"/>
                </a:lnTo>
                <a:lnTo>
                  <a:pt x="542" y="294"/>
                </a:lnTo>
                <a:lnTo>
                  <a:pt x="474" y="294"/>
                </a:lnTo>
                <a:lnTo>
                  <a:pt x="407" y="305"/>
                </a:lnTo>
                <a:lnTo>
                  <a:pt x="339" y="317"/>
                </a:lnTo>
                <a:lnTo>
                  <a:pt x="282" y="328"/>
                </a:lnTo>
                <a:lnTo>
                  <a:pt x="226" y="328"/>
                </a:lnTo>
                <a:lnTo>
                  <a:pt x="181" y="339"/>
                </a:lnTo>
                <a:lnTo>
                  <a:pt x="147" y="339"/>
                </a:lnTo>
                <a:lnTo>
                  <a:pt x="101" y="350"/>
                </a:lnTo>
                <a:lnTo>
                  <a:pt x="67" y="350"/>
                </a:lnTo>
                <a:lnTo>
                  <a:pt x="45" y="350"/>
                </a:lnTo>
                <a:lnTo>
                  <a:pt x="22" y="350"/>
                </a:lnTo>
                <a:lnTo>
                  <a:pt x="11" y="350"/>
                </a:lnTo>
                <a:lnTo>
                  <a:pt x="0" y="362"/>
                </a:lnTo>
                <a:lnTo>
                  <a:pt x="0" y="23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8" name="Freeform 32"/>
          <p:cNvSpPr/>
          <p:nvPr/>
        </p:nvSpPr>
        <p:spPr>
          <a:xfrm>
            <a:off x="7618413" y="2578100"/>
            <a:ext cx="158750" cy="28733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0"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49" h="452">
                <a:moveTo>
                  <a:pt x="249" y="396"/>
                </a:moveTo>
                <a:lnTo>
                  <a:pt x="249" y="418"/>
                </a:lnTo>
                <a:lnTo>
                  <a:pt x="238" y="441"/>
                </a:lnTo>
                <a:lnTo>
                  <a:pt x="227" y="452"/>
                </a:lnTo>
                <a:lnTo>
                  <a:pt x="215" y="452"/>
                </a:lnTo>
                <a:lnTo>
                  <a:pt x="204" y="452"/>
                </a:lnTo>
                <a:lnTo>
                  <a:pt x="193" y="441"/>
                </a:lnTo>
                <a:lnTo>
                  <a:pt x="181" y="429"/>
                </a:lnTo>
                <a:lnTo>
                  <a:pt x="170" y="407"/>
                </a:lnTo>
                <a:lnTo>
                  <a:pt x="170" y="384"/>
                </a:lnTo>
                <a:lnTo>
                  <a:pt x="159" y="362"/>
                </a:lnTo>
                <a:lnTo>
                  <a:pt x="147" y="328"/>
                </a:lnTo>
                <a:lnTo>
                  <a:pt x="136" y="282"/>
                </a:lnTo>
                <a:lnTo>
                  <a:pt x="125" y="249"/>
                </a:lnTo>
                <a:lnTo>
                  <a:pt x="114" y="215"/>
                </a:lnTo>
                <a:lnTo>
                  <a:pt x="91" y="181"/>
                </a:lnTo>
                <a:lnTo>
                  <a:pt x="80" y="147"/>
                </a:lnTo>
                <a:lnTo>
                  <a:pt x="68" y="124"/>
                </a:lnTo>
                <a:lnTo>
                  <a:pt x="57" y="102"/>
                </a:lnTo>
                <a:lnTo>
                  <a:pt x="46" y="79"/>
                </a:lnTo>
                <a:lnTo>
                  <a:pt x="34" y="68"/>
                </a:lnTo>
                <a:lnTo>
                  <a:pt x="23" y="56"/>
                </a:lnTo>
                <a:lnTo>
                  <a:pt x="12" y="45"/>
                </a:lnTo>
                <a:lnTo>
                  <a:pt x="0" y="34"/>
                </a:lnTo>
                <a:lnTo>
                  <a:pt x="0" y="22"/>
                </a:lnTo>
                <a:lnTo>
                  <a:pt x="0" y="11"/>
                </a:lnTo>
                <a:lnTo>
                  <a:pt x="0" y="0"/>
                </a:lnTo>
                <a:lnTo>
                  <a:pt x="12" y="0"/>
                </a:lnTo>
                <a:lnTo>
                  <a:pt x="23" y="0"/>
                </a:lnTo>
                <a:lnTo>
                  <a:pt x="34" y="0"/>
                </a:lnTo>
                <a:lnTo>
                  <a:pt x="57" y="0"/>
                </a:lnTo>
                <a:lnTo>
                  <a:pt x="80" y="0"/>
                </a:lnTo>
                <a:lnTo>
                  <a:pt x="114" y="0"/>
                </a:lnTo>
                <a:lnTo>
                  <a:pt x="147" y="11"/>
                </a:lnTo>
                <a:lnTo>
                  <a:pt x="193" y="11"/>
                </a:lnTo>
                <a:lnTo>
                  <a:pt x="193" y="68"/>
                </a:lnTo>
                <a:lnTo>
                  <a:pt x="193" y="113"/>
                </a:lnTo>
                <a:lnTo>
                  <a:pt x="215" y="169"/>
                </a:lnTo>
                <a:lnTo>
                  <a:pt x="227" y="226"/>
                </a:lnTo>
                <a:lnTo>
                  <a:pt x="227" y="260"/>
                </a:lnTo>
                <a:lnTo>
                  <a:pt x="238" y="282"/>
                </a:lnTo>
                <a:lnTo>
                  <a:pt x="238" y="305"/>
                </a:lnTo>
                <a:lnTo>
                  <a:pt x="249" y="328"/>
                </a:lnTo>
                <a:lnTo>
                  <a:pt x="249" y="373"/>
                </a:lnTo>
                <a:lnTo>
                  <a:pt x="249" y="39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9" name="Freeform 33"/>
          <p:cNvSpPr/>
          <p:nvPr/>
        </p:nvSpPr>
        <p:spPr>
          <a:xfrm>
            <a:off x="7669213" y="2513013"/>
            <a:ext cx="595312" cy="2381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38" h="373">
                <a:moveTo>
                  <a:pt x="678" y="136"/>
                </a:moveTo>
                <a:lnTo>
                  <a:pt x="667" y="136"/>
                </a:lnTo>
                <a:lnTo>
                  <a:pt x="655" y="136"/>
                </a:lnTo>
                <a:lnTo>
                  <a:pt x="644" y="136"/>
                </a:lnTo>
                <a:lnTo>
                  <a:pt x="621" y="136"/>
                </a:lnTo>
                <a:lnTo>
                  <a:pt x="587" y="136"/>
                </a:lnTo>
                <a:lnTo>
                  <a:pt x="554" y="136"/>
                </a:lnTo>
                <a:lnTo>
                  <a:pt x="508" y="147"/>
                </a:lnTo>
                <a:lnTo>
                  <a:pt x="463" y="158"/>
                </a:lnTo>
                <a:lnTo>
                  <a:pt x="350" y="170"/>
                </a:lnTo>
                <a:lnTo>
                  <a:pt x="237" y="181"/>
                </a:lnTo>
                <a:lnTo>
                  <a:pt x="124" y="192"/>
                </a:lnTo>
                <a:lnTo>
                  <a:pt x="67" y="192"/>
                </a:lnTo>
                <a:lnTo>
                  <a:pt x="0" y="192"/>
                </a:lnTo>
                <a:lnTo>
                  <a:pt x="0" y="113"/>
                </a:lnTo>
                <a:lnTo>
                  <a:pt x="113" y="113"/>
                </a:lnTo>
                <a:lnTo>
                  <a:pt x="214" y="102"/>
                </a:lnTo>
                <a:lnTo>
                  <a:pt x="305" y="91"/>
                </a:lnTo>
                <a:lnTo>
                  <a:pt x="407" y="79"/>
                </a:lnTo>
                <a:lnTo>
                  <a:pt x="452" y="79"/>
                </a:lnTo>
                <a:lnTo>
                  <a:pt x="486" y="68"/>
                </a:lnTo>
                <a:lnTo>
                  <a:pt x="520" y="57"/>
                </a:lnTo>
                <a:lnTo>
                  <a:pt x="542" y="57"/>
                </a:lnTo>
                <a:lnTo>
                  <a:pt x="565" y="45"/>
                </a:lnTo>
                <a:lnTo>
                  <a:pt x="576" y="45"/>
                </a:lnTo>
                <a:lnTo>
                  <a:pt x="587" y="34"/>
                </a:lnTo>
                <a:lnTo>
                  <a:pt x="599" y="34"/>
                </a:lnTo>
                <a:lnTo>
                  <a:pt x="610" y="23"/>
                </a:lnTo>
                <a:lnTo>
                  <a:pt x="621" y="11"/>
                </a:lnTo>
                <a:lnTo>
                  <a:pt x="644" y="11"/>
                </a:lnTo>
                <a:lnTo>
                  <a:pt x="655" y="0"/>
                </a:lnTo>
                <a:lnTo>
                  <a:pt x="667" y="0"/>
                </a:lnTo>
                <a:lnTo>
                  <a:pt x="701" y="11"/>
                </a:lnTo>
                <a:lnTo>
                  <a:pt x="734" y="23"/>
                </a:lnTo>
                <a:lnTo>
                  <a:pt x="780" y="34"/>
                </a:lnTo>
                <a:lnTo>
                  <a:pt x="802" y="45"/>
                </a:lnTo>
                <a:lnTo>
                  <a:pt x="836" y="57"/>
                </a:lnTo>
                <a:lnTo>
                  <a:pt x="859" y="68"/>
                </a:lnTo>
                <a:lnTo>
                  <a:pt x="881" y="79"/>
                </a:lnTo>
                <a:lnTo>
                  <a:pt x="893" y="91"/>
                </a:lnTo>
                <a:lnTo>
                  <a:pt x="904" y="102"/>
                </a:lnTo>
                <a:lnTo>
                  <a:pt x="927" y="113"/>
                </a:lnTo>
                <a:lnTo>
                  <a:pt x="927" y="124"/>
                </a:lnTo>
                <a:lnTo>
                  <a:pt x="938" y="136"/>
                </a:lnTo>
                <a:lnTo>
                  <a:pt x="938" y="158"/>
                </a:lnTo>
                <a:lnTo>
                  <a:pt x="927" y="170"/>
                </a:lnTo>
                <a:lnTo>
                  <a:pt x="915" y="181"/>
                </a:lnTo>
                <a:lnTo>
                  <a:pt x="893" y="181"/>
                </a:lnTo>
                <a:lnTo>
                  <a:pt x="881" y="181"/>
                </a:lnTo>
                <a:lnTo>
                  <a:pt x="859" y="192"/>
                </a:lnTo>
                <a:lnTo>
                  <a:pt x="848" y="215"/>
                </a:lnTo>
                <a:lnTo>
                  <a:pt x="814" y="238"/>
                </a:lnTo>
                <a:lnTo>
                  <a:pt x="791" y="260"/>
                </a:lnTo>
                <a:lnTo>
                  <a:pt x="757" y="294"/>
                </a:lnTo>
                <a:lnTo>
                  <a:pt x="723" y="328"/>
                </a:lnTo>
                <a:lnTo>
                  <a:pt x="689" y="373"/>
                </a:lnTo>
                <a:lnTo>
                  <a:pt x="565" y="373"/>
                </a:lnTo>
                <a:lnTo>
                  <a:pt x="587" y="328"/>
                </a:lnTo>
                <a:lnTo>
                  <a:pt x="621" y="283"/>
                </a:lnTo>
                <a:lnTo>
                  <a:pt x="644" y="238"/>
                </a:lnTo>
                <a:lnTo>
                  <a:pt x="655" y="204"/>
                </a:lnTo>
                <a:lnTo>
                  <a:pt x="667" y="181"/>
                </a:lnTo>
                <a:lnTo>
                  <a:pt x="678" y="158"/>
                </a:lnTo>
                <a:lnTo>
                  <a:pt x="678" y="147"/>
                </a:lnTo>
                <a:lnTo>
                  <a:pt x="678" y="13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0" name="Freeform 34"/>
          <p:cNvSpPr/>
          <p:nvPr/>
        </p:nvSpPr>
        <p:spPr>
          <a:xfrm>
            <a:off x="7742238" y="2736850"/>
            <a:ext cx="415925" cy="9366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Lst>
            <a:pathLst>
              <a:path w="655" h="147">
                <a:moveTo>
                  <a:pt x="0" y="67"/>
                </a:moveTo>
                <a:lnTo>
                  <a:pt x="79" y="56"/>
                </a:lnTo>
                <a:lnTo>
                  <a:pt x="147" y="45"/>
                </a:lnTo>
                <a:lnTo>
                  <a:pt x="214" y="33"/>
                </a:lnTo>
                <a:lnTo>
                  <a:pt x="282" y="22"/>
                </a:lnTo>
                <a:lnTo>
                  <a:pt x="339" y="11"/>
                </a:lnTo>
                <a:lnTo>
                  <a:pt x="395" y="11"/>
                </a:lnTo>
                <a:lnTo>
                  <a:pt x="452" y="0"/>
                </a:lnTo>
                <a:lnTo>
                  <a:pt x="486" y="0"/>
                </a:lnTo>
                <a:lnTo>
                  <a:pt x="531" y="0"/>
                </a:lnTo>
                <a:lnTo>
                  <a:pt x="565" y="0"/>
                </a:lnTo>
                <a:lnTo>
                  <a:pt x="588" y="0"/>
                </a:lnTo>
                <a:lnTo>
                  <a:pt x="610" y="0"/>
                </a:lnTo>
                <a:lnTo>
                  <a:pt x="633" y="0"/>
                </a:lnTo>
                <a:lnTo>
                  <a:pt x="644" y="0"/>
                </a:lnTo>
                <a:lnTo>
                  <a:pt x="655" y="11"/>
                </a:lnTo>
                <a:lnTo>
                  <a:pt x="655" y="45"/>
                </a:lnTo>
                <a:lnTo>
                  <a:pt x="644" y="56"/>
                </a:lnTo>
                <a:lnTo>
                  <a:pt x="644" y="67"/>
                </a:lnTo>
                <a:lnTo>
                  <a:pt x="633" y="79"/>
                </a:lnTo>
                <a:lnTo>
                  <a:pt x="621" y="79"/>
                </a:lnTo>
                <a:lnTo>
                  <a:pt x="610" y="79"/>
                </a:lnTo>
                <a:lnTo>
                  <a:pt x="599" y="79"/>
                </a:lnTo>
                <a:lnTo>
                  <a:pt x="576" y="90"/>
                </a:lnTo>
                <a:lnTo>
                  <a:pt x="554" y="90"/>
                </a:lnTo>
                <a:lnTo>
                  <a:pt x="531" y="90"/>
                </a:lnTo>
                <a:lnTo>
                  <a:pt x="497" y="101"/>
                </a:lnTo>
                <a:lnTo>
                  <a:pt x="463" y="101"/>
                </a:lnTo>
                <a:lnTo>
                  <a:pt x="418" y="113"/>
                </a:lnTo>
                <a:lnTo>
                  <a:pt x="373" y="113"/>
                </a:lnTo>
                <a:lnTo>
                  <a:pt x="316" y="124"/>
                </a:lnTo>
                <a:lnTo>
                  <a:pt x="260" y="124"/>
                </a:lnTo>
                <a:lnTo>
                  <a:pt x="203" y="135"/>
                </a:lnTo>
                <a:lnTo>
                  <a:pt x="135" y="135"/>
                </a:lnTo>
                <a:lnTo>
                  <a:pt x="67" y="147"/>
                </a:lnTo>
                <a:lnTo>
                  <a:pt x="0" y="147"/>
                </a:lnTo>
                <a:lnTo>
                  <a:pt x="0" y="6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1" name="Freeform 35"/>
          <p:cNvSpPr/>
          <p:nvPr/>
        </p:nvSpPr>
        <p:spPr>
          <a:xfrm>
            <a:off x="7577138" y="2951163"/>
            <a:ext cx="114300" cy="509587"/>
          </a:xfrm>
          <a:custGeom>
            <a:avLst/>
            <a:gdLst/>
            <a:ahLst/>
            <a:cxnLst>
              <a:cxn ang="0">
                <a:pos x="0"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Lst>
            <a:pathLst>
              <a:path w="181" h="802">
                <a:moveTo>
                  <a:pt x="0" y="34"/>
                </a:moveTo>
                <a:lnTo>
                  <a:pt x="11" y="22"/>
                </a:lnTo>
                <a:lnTo>
                  <a:pt x="22" y="11"/>
                </a:lnTo>
                <a:lnTo>
                  <a:pt x="34" y="0"/>
                </a:lnTo>
                <a:lnTo>
                  <a:pt x="45" y="11"/>
                </a:lnTo>
                <a:lnTo>
                  <a:pt x="56" y="11"/>
                </a:lnTo>
                <a:lnTo>
                  <a:pt x="113" y="22"/>
                </a:lnTo>
                <a:lnTo>
                  <a:pt x="147" y="34"/>
                </a:lnTo>
                <a:lnTo>
                  <a:pt x="181" y="34"/>
                </a:lnTo>
                <a:lnTo>
                  <a:pt x="181" y="113"/>
                </a:lnTo>
                <a:lnTo>
                  <a:pt x="181" y="192"/>
                </a:lnTo>
                <a:lnTo>
                  <a:pt x="181" y="260"/>
                </a:lnTo>
                <a:lnTo>
                  <a:pt x="169" y="328"/>
                </a:lnTo>
                <a:lnTo>
                  <a:pt x="169" y="384"/>
                </a:lnTo>
                <a:lnTo>
                  <a:pt x="169" y="441"/>
                </a:lnTo>
                <a:lnTo>
                  <a:pt x="169" y="497"/>
                </a:lnTo>
                <a:lnTo>
                  <a:pt x="169" y="542"/>
                </a:lnTo>
                <a:lnTo>
                  <a:pt x="169" y="588"/>
                </a:lnTo>
                <a:lnTo>
                  <a:pt x="169" y="622"/>
                </a:lnTo>
                <a:lnTo>
                  <a:pt x="158" y="655"/>
                </a:lnTo>
                <a:lnTo>
                  <a:pt x="158" y="689"/>
                </a:lnTo>
                <a:lnTo>
                  <a:pt x="158" y="712"/>
                </a:lnTo>
                <a:lnTo>
                  <a:pt x="158" y="735"/>
                </a:lnTo>
                <a:lnTo>
                  <a:pt x="158" y="746"/>
                </a:lnTo>
                <a:lnTo>
                  <a:pt x="147" y="757"/>
                </a:lnTo>
                <a:lnTo>
                  <a:pt x="147" y="768"/>
                </a:lnTo>
                <a:lnTo>
                  <a:pt x="135" y="780"/>
                </a:lnTo>
                <a:lnTo>
                  <a:pt x="124" y="791"/>
                </a:lnTo>
                <a:lnTo>
                  <a:pt x="113" y="802"/>
                </a:lnTo>
                <a:lnTo>
                  <a:pt x="101" y="802"/>
                </a:lnTo>
                <a:lnTo>
                  <a:pt x="90" y="802"/>
                </a:lnTo>
                <a:lnTo>
                  <a:pt x="79" y="791"/>
                </a:lnTo>
                <a:lnTo>
                  <a:pt x="67" y="780"/>
                </a:lnTo>
                <a:lnTo>
                  <a:pt x="45" y="757"/>
                </a:lnTo>
                <a:lnTo>
                  <a:pt x="34" y="735"/>
                </a:lnTo>
                <a:lnTo>
                  <a:pt x="22" y="712"/>
                </a:lnTo>
                <a:lnTo>
                  <a:pt x="22" y="689"/>
                </a:lnTo>
                <a:lnTo>
                  <a:pt x="22" y="678"/>
                </a:lnTo>
                <a:lnTo>
                  <a:pt x="22" y="667"/>
                </a:lnTo>
                <a:lnTo>
                  <a:pt x="22" y="644"/>
                </a:lnTo>
                <a:lnTo>
                  <a:pt x="34" y="610"/>
                </a:lnTo>
                <a:lnTo>
                  <a:pt x="34" y="576"/>
                </a:lnTo>
                <a:lnTo>
                  <a:pt x="34" y="542"/>
                </a:lnTo>
                <a:lnTo>
                  <a:pt x="45" y="497"/>
                </a:lnTo>
                <a:lnTo>
                  <a:pt x="45" y="441"/>
                </a:lnTo>
                <a:lnTo>
                  <a:pt x="56" y="395"/>
                </a:lnTo>
                <a:lnTo>
                  <a:pt x="56" y="350"/>
                </a:lnTo>
                <a:lnTo>
                  <a:pt x="56" y="305"/>
                </a:lnTo>
                <a:lnTo>
                  <a:pt x="45" y="271"/>
                </a:lnTo>
                <a:lnTo>
                  <a:pt x="45" y="237"/>
                </a:lnTo>
                <a:lnTo>
                  <a:pt x="45" y="203"/>
                </a:lnTo>
                <a:lnTo>
                  <a:pt x="34" y="169"/>
                </a:lnTo>
                <a:lnTo>
                  <a:pt x="34" y="147"/>
                </a:lnTo>
                <a:lnTo>
                  <a:pt x="22" y="101"/>
                </a:lnTo>
                <a:lnTo>
                  <a:pt x="0" y="68"/>
                </a:lnTo>
                <a:lnTo>
                  <a:pt x="0" y="45"/>
                </a:lnTo>
                <a:lnTo>
                  <a:pt x="0" y="3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2" name="Freeform 36"/>
          <p:cNvSpPr/>
          <p:nvPr/>
        </p:nvSpPr>
        <p:spPr>
          <a:xfrm>
            <a:off x="7648575" y="2887663"/>
            <a:ext cx="660400" cy="5302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40" h="837">
                <a:moveTo>
                  <a:pt x="972" y="464"/>
                </a:moveTo>
                <a:lnTo>
                  <a:pt x="972" y="520"/>
                </a:lnTo>
                <a:lnTo>
                  <a:pt x="972" y="565"/>
                </a:lnTo>
                <a:lnTo>
                  <a:pt x="972" y="610"/>
                </a:lnTo>
                <a:lnTo>
                  <a:pt x="972" y="656"/>
                </a:lnTo>
                <a:lnTo>
                  <a:pt x="972" y="690"/>
                </a:lnTo>
                <a:lnTo>
                  <a:pt x="961" y="724"/>
                </a:lnTo>
                <a:lnTo>
                  <a:pt x="961" y="746"/>
                </a:lnTo>
                <a:lnTo>
                  <a:pt x="961" y="757"/>
                </a:lnTo>
                <a:lnTo>
                  <a:pt x="949" y="791"/>
                </a:lnTo>
                <a:lnTo>
                  <a:pt x="938" y="814"/>
                </a:lnTo>
                <a:lnTo>
                  <a:pt x="915" y="825"/>
                </a:lnTo>
                <a:lnTo>
                  <a:pt x="904" y="837"/>
                </a:lnTo>
                <a:lnTo>
                  <a:pt x="882" y="825"/>
                </a:lnTo>
                <a:lnTo>
                  <a:pt x="870" y="814"/>
                </a:lnTo>
                <a:lnTo>
                  <a:pt x="848" y="791"/>
                </a:lnTo>
                <a:lnTo>
                  <a:pt x="825" y="757"/>
                </a:lnTo>
                <a:lnTo>
                  <a:pt x="814" y="735"/>
                </a:lnTo>
                <a:lnTo>
                  <a:pt x="802" y="701"/>
                </a:lnTo>
                <a:lnTo>
                  <a:pt x="814" y="678"/>
                </a:lnTo>
                <a:lnTo>
                  <a:pt x="814" y="656"/>
                </a:lnTo>
                <a:lnTo>
                  <a:pt x="825" y="656"/>
                </a:lnTo>
                <a:lnTo>
                  <a:pt x="825" y="633"/>
                </a:lnTo>
                <a:lnTo>
                  <a:pt x="825" y="622"/>
                </a:lnTo>
                <a:lnTo>
                  <a:pt x="825" y="599"/>
                </a:lnTo>
                <a:lnTo>
                  <a:pt x="825" y="565"/>
                </a:lnTo>
                <a:lnTo>
                  <a:pt x="825" y="531"/>
                </a:lnTo>
                <a:lnTo>
                  <a:pt x="825" y="486"/>
                </a:lnTo>
                <a:lnTo>
                  <a:pt x="825" y="452"/>
                </a:lnTo>
                <a:lnTo>
                  <a:pt x="825" y="407"/>
                </a:lnTo>
                <a:lnTo>
                  <a:pt x="825" y="362"/>
                </a:lnTo>
                <a:lnTo>
                  <a:pt x="825" y="328"/>
                </a:lnTo>
                <a:lnTo>
                  <a:pt x="825" y="294"/>
                </a:lnTo>
                <a:lnTo>
                  <a:pt x="814" y="271"/>
                </a:lnTo>
                <a:lnTo>
                  <a:pt x="814" y="249"/>
                </a:lnTo>
                <a:lnTo>
                  <a:pt x="802" y="226"/>
                </a:lnTo>
                <a:lnTo>
                  <a:pt x="802" y="215"/>
                </a:lnTo>
                <a:lnTo>
                  <a:pt x="791" y="192"/>
                </a:lnTo>
                <a:lnTo>
                  <a:pt x="780" y="170"/>
                </a:lnTo>
                <a:lnTo>
                  <a:pt x="757" y="158"/>
                </a:lnTo>
                <a:lnTo>
                  <a:pt x="735" y="147"/>
                </a:lnTo>
                <a:lnTo>
                  <a:pt x="723" y="147"/>
                </a:lnTo>
                <a:lnTo>
                  <a:pt x="712" y="147"/>
                </a:lnTo>
                <a:lnTo>
                  <a:pt x="689" y="147"/>
                </a:lnTo>
                <a:lnTo>
                  <a:pt x="667" y="147"/>
                </a:lnTo>
                <a:lnTo>
                  <a:pt x="644" y="147"/>
                </a:lnTo>
                <a:lnTo>
                  <a:pt x="610" y="147"/>
                </a:lnTo>
                <a:lnTo>
                  <a:pt x="565" y="158"/>
                </a:lnTo>
                <a:lnTo>
                  <a:pt x="520" y="158"/>
                </a:lnTo>
                <a:lnTo>
                  <a:pt x="475" y="158"/>
                </a:lnTo>
                <a:lnTo>
                  <a:pt x="418" y="170"/>
                </a:lnTo>
                <a:lnTo>
                  <a:pt x="361" y="181"/>
                </a:lnTo>
                <a:lnTo>
                  <a:pt x="305" y="181"/>
                </a:lnTo>
                <a:lnTo>
                  <a:pt x="237" y="192"/>
                </a:lnTo>
                <a:lnTo>
                  <a:pt x="158" y="203"/>
                </a:lnTo>
                <a:lnTo>
                  <a:pt x="79" y="215"/>
                </a:lnTo>
                <a:lnTo>
                  <a:pt x="0" y="226"/>
                </a:lnTo>
                <a:lnTo>
                  <a:pt x="0" y="124"/>
                </a:lnTo>
                <a:lnTo>
                  <a:pt x="34" y="124"/>
                </a:lnTo>
                <a:lnTo>
                  <a:pt x="79" y="124"/>
                </a:lnTo>
                <a:lnTo>
                  <a:pt x="124" y="124"/>
                </a:lnTo>
                <a:lnTo>
                  <a:pt x="169" y="113"/>
                </a:lnTo>
                <a:lnTo>
                  <a:pt x="226" y="113"/>
                </a:lnTo>
                <a:lnTo>
                  <a:pt x="282" y="102"/>
                </a:lnTo>
                <a:lnTo>
                  <a:pt x="339" y="90"/>
                </a:lnTo>
                <a:lnTo>
                  <a:pt x="395" y="90"/>
                </a:lnTo>
                <a:lnTo>
                  <a:pt x="463" y="79"/>
                </a:lnTo>
                <a:lnTo>
                  <a:pt x="520" y="79"/>
                </a:lnTo>
                <a:lnTo>
                  <a:pt x="565" y="68"/>
                </a:lnTo>
                <a:lnTo>
                  <a:pt x="599" y="57"/>
                </a:lnTo>
                <a:lnTo>
                  <a:pt x="633" y="57"/>
                </a:lnTo>
                <a:lnTo>
                  <a:pt x="667" y="45"/>
                </a:lnTo>
                <a:lnTo>
                  <a:pt x="689" y="34"/>
                </a:lnTo>
                <a:lnTo>
                  <a:pt x="701" y="23"/>
                </a:lnTo>
                <a:lnTo>
                  <a:pt x="712" y="11"/>
                </a:lnTo>
                <a:lnTo>
                  <a:pt x="723" y="11"/>
                </a:lnTo>
                <a:lnTo>
                  <a:pt x="746" y="0"/>
                </a:lnTo>
                <a:lnTo>
                  <a:pt x="780" y="0"/>
                </a:lnTo>
                <a:lnTo>
                  <a:pt x="791" y="0"/>
                </a:lnTo>
                <a:lnTo>
                  <a:pt x="802" y="0"/>
                </a:lnTo>
                <a:lnTo>
                  <a:pt x="836" y="11"/>
                </a:lnTo>
                <a:lnTo>
                  <a:pt x="870" y="23"/>
                </a:lnTo>
                <a:lnTo>
                  <a:pt x="893" y="34"/>
                </a:lnTo>
                <a:lnTo>
                  <a:pt x="915" y="45"/>
                </a:lnTo>
                <a:lnTo>
                  <a:pt x="961" y="79"/>
                </a:lnTo>
                <a:lnTo>
                  <a:pt x="983" y="90"/>
                </a:lnTo>
                <a:lnTo>
                  <a:pt x="995" y="102"/>
                </a:lnTo>
                <a:lnTo>
                  <a:pt x="1006" y="102"/>
                </a:lnTo>
                <a:lnTo>
                  <a:pt x="1017" y="113"/>
                </a:lnTo>
                <a:lnTo>
                  <a:pt x="1028" y="124"/>
                </a:lnTo>
                <a:lnTo>
                  <a:pt x="1040" y="124"/>
                </a:lnTo>
                <a:lnTo>
                  <a:pt x="1028" y="147"/>
                </a:lnTo>
                <a:lnTo>
                  <a:pt x="1028" y="158"/>
                </a:lnTo>
                <a:lnTo>
                  <a:pt x="1017" y="170"/>
                </a:lnTo>
                <a:lnTo>
                  <a:pt x="1006" y="181"/>
                </a:lnTo>
                <a:lnTo>
                  <a:pt x="1006" y="192"/>
                </a:lnTo>
                <a:lnTo>
                  <a:pt x="995" y="215"/>
                </a:lnTo>
                <a:lnTo>
                  <a:pt x="983" y="237"/>
                </a:lnTo>
                <a:lnTo>
                  <a:pt x="983" y="271"/>
                </a:lnTo>
                <a:lnTo>
                  <a:pt x="972" y="305"/>
                </a:lnTo>
                <a:lnTo>
                  <a:pt x="972" y="350"/>
                </a:lnTo>
                <a:lnTo>
                  <a:pt x="972" y="407"/>
                </a:lnTo>
                <a:lnTo>
                  <a:pt x="972" y="46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3" name="Freeform 37"/>
          <p:cNvSpPr/>
          <p:nvPr/>
        </p:nvSpPr>
        <p:spPr>
          <a:xfrm>
            <a:off x="7956550" y="3403600"/>
            <a:ext cx="323850" cy="230188"/>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Lst>
            <a:pathLst>
              <a:path w="509" h="362">
                <a:moveTo>
                  <a:pt x="113" y="0"/>
                </a:moveTo>
                <a:lnTo>
                  <a:pt x="147" y="11"/>
                </a:lnTo>
                <a:lnTo>
                  <a:pt x="181" y="11"/>
                </a:lnTo>
                <a:lnTo>
                  <a:pt x="215" y="23"/>
                </a:lnTo>
                <a:lnTo>
                  <a:pt x="249" y="34"/>
                </a:lnTo>
                <a:lnTo>
                  <a:pt x="282" y="45"/>
                </a:lnTo>
                <a:lnTo>
                  <a:pt x="316" y="68"/>
                </a:lnTo>
                <a:lnTo>
                  <a:pt x="350" y="79"/>
                </a:lnTo>
                <a:lnTo>
                  <a:pt x="384" y="102"/>
                </a:lnTo>
                <a:lnTo>
                  <a:pt x="418" y="136"/>
                </a:lnTo>
                <a:lnTo>
                  <a:pt x="441" y="158"/>
                </a:lnTo>
                <a:lnTo>
                  <a:pt x="463" y="181"/>
                </a:lnTo>
                <a:lnTo>
                  <a:pt x="475" y="203"/>
                </a:lnTo>
                <a:lnTo>
                  <a:pt x="497" y="226"/>
                </a:lnTo>
                <a:lnTo>
                  <a:pt x="509" y="249"/>
                </a:lnTo>
                <a:lnTo>
                  <a:pt x="509" y="271"/>
                </a:lnTo>
                <a:lnTo>
                  <a:pt x="509" y="294"/>
                </a:lnTo>
                <a:lnTo>
                  <a:pt x="509" y="328"/>
                </a:lnTo>
                <a:lnTo>
                  <a:pt x="509" y="350"/>
                </a:lnTo>
                <a:lnTo>
                  <a:pt x="497" y="362"/>
                </a:lnTo>
                <a:lnTo>
                  <a:pt x="486" y="362"/>
                </a:lnTo>
                <a:lnTo>
                  <a:pt x="475" y="362"/>
                </a:lnTo>
                <a:lnTo>
                  <a:pt x="452" y="362"/>
                </a:lnTo>
                <a:lnTo>
                  <a:pt x="429" y="339"/>
                </a:lnTo>
                <a:lnTo>
                  <a:pt x="396" y="328"/>
                </a:lnTo>
                <a:lnTo>
                  <a:pt x="362" y="305"/>
                </a:lnTo>
                <a:lnTo>
                  <a:pt x="328" y="283"/>
                </a:lnTo>
                <a:lnTo>
                  <a:pt x="271" y="249"/>
                </a:lnTo>
                <a:lnTo>
                  <a:pt x="226" y="203"/>
                </a:lnTo>
                <a:lnTo>
                  <a:pt x="181" y="170"/>
                </a:lnTo>
                <a:lnTo>
                  <a:pt x="135" y="136"/>
                </a:lnTo>
                <a:lnTo>
                  <a:pt x="90" y="113"/>
                </a:lnTo>
                <a:lnTo>
                  <a:pt x="68" y="79"/>
                </a:lnTo>
                <a:lnTo>
                  <a:pt x="34" y="68"/>
                </a:lnTo>
                <a:lnTo>
                  <a:pt x="22" y="45"/>
                </a:lnTo>
                <a:lnTo>
                  <a:pt x="11" y="34"/>
                </a:lnTo>
                <a:lnTo>
                  <a:pt x="0" y="23"/>
                </a:lnTo>
                <a:lnTo>
                  <a:pt x="11" y="23"/>
                </a:lnTo>
                <a:lnTo>
                  <a:pt x="22" y="11"/>
                </a:lnTo>
                <a:lnTo>
                  <a:pt x="34" y="11"/>
                </a:lnTo>
                <a:lnTo>
                  <a:pt x="56" y="11"/>
                </a:lnTo>
                <a:lnTo>
                  <a:pt x="79" y="11"/>
                </a:lnTo>
                <a:lnTo>
                  <a:pt x="113" y="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4" name="Freeform 38"/>
          <p:cNvSpPr/>
          <p:nvPr/>
        </p:nvSpPr>
        <p:spPr>
          <a:xfrm>
            <a:off x="7318375" y="3684588"/>
            <a:ext cx="1139825" cy="1492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Lst>
            <a:pathLst>
              <a:path w="1797" h="237">
                <a:moveTo>
                  <a:pt x="497" y="113"/>
                </a:moveTo>
                <a:lnTo>
                  <a:pt x="508" y="113"/>
                </a:lnTo>
                <a:lnTo>
                  <a:pt x="531" y="102"/>
                </a:lnTo>
                <a:lnTo>
                  <a:pt x="554" y="102"/>
                </a:lnTo>
                <a:lnTo>
                  <a:pt x="576" y="102"/>
                </a:lnTo>
                <a:lnTo>
                  <a:pt x="610" y="102"/>
                </a:lnTo>
                <a:lnTo>
                  <a:pt x="644" y="90"/>
                </a:lnTo>
                <a:lnTo>
                  <a:pt x="667" y="90"/>
                </a:lnTo>
                <a:lnTo>
                  <a:pt x="712" y="90"/>
                </a:lnTo>
                <a:lnTo>
                  <a:pt x="746" y="90"/>
                </a:lnTo>
                <a:lnTo>
                  <a:pt x="780" y="79"/>
                </a:lnTo>
                <a:lnTo>
                  <a:pt x="825" y="79"/>
                </a:lnTo>
                <a:lnTo>
                  <a:pt x="870" y="68"/>
                </a:lnTo>
                <a:lnTo>
                  <a:pt x="915" y="68"/>
                </a:lnTo>
                <a:lnTo>
                  <a:pt x="972" y="56"/>
                </a:lnTo>
                <a:lnTo>
                  <a:pt x="1017" y="56"/>
                </a:lnTo>
                <a:lnTo>
                  <a:pt x="1074" y="45"/>
                </a:lnTo>
                <a:lnTo>
                  <a:pt x="1130" y="45"/>
                </a:lnTo>
                <a:lnTo>
                  <a:pt x="1187" y="34"/>
                </a:lnTo>
                <a:lnTo>
                  <a:pt x="1232" y="34"/>
                </a:lnTo>
                <a:lnTo>
                  <a:pt x="1277" y="22"/>
                </a:lnTo>
                <a:lnTo>
                  <a:pt x="1311" y="22"/>
                </a:lnTo>
                <a:lnTo>
                  <a:pt x="1356" y="11"/>
                </a:lnTo>
                <a:lnTo>
                  <a:pt x="1390" y="11"/>
                </a:lnTo>
                <a:lnTo>
                  <a:pt x="1413" y="11"/>
                </a:lnTo>
                <a:lnTo>
                  <a:pt x="1447" y="11"/>
                </a:lnTo>
                <a:lnTo>
                  <a:pt x="1469" y="0"/>
                </a:lnTo>
                <a:lnTo>
                  <a:pt x="1492" y="0"/>
                </a:lnTo>
                <a:lnTo>
                  <a:pt x="1515" y="0"/>
                </a:lnTo>
                <a:lnTo>
                  <a:pt x="1526" y="0"/>
                </a:lnTo>
                <a:lnTo>
                  <a:pt x="1537" y="0"/>
                </a:lnTo>
                <a:lnTo>
                  <a:pt x="1548" y="0"/>
                </a:lnTo>
                <a:lnTo>
                  <a:pt x="1560" y="0"/>
                </a:lnTo>
                <a:lnTo>
                  <a:pt x="1571" y="0"/>
                </a:lnTo>
                <a:lnTo>
                  <a:pt x="1594" y="0"/>
                </a:lnTo>
                <a:lnTo>
                  <a:pt x="1616" y="0"/>
                </a:lnTo>
                <a:lnTo>
                  <a:pt x="1650" y="11"/>
                </a:lnTo>
                <a:lnTo>
                  <a:pt x="1662" y="22"/>
                </a:lnTo>
                <a:lnTo>
                  <a:pt x="1684" y="22"/>
                </a:lnTo>
                <a:lnTo>
                  <a:pt x="1695" y="45"/>
                </a:lnTo>
                <a:lnTo>
                  <a:pt x="1718" y="56"/>
                </a:lnTo>
                <a:lnTo>
                  <a:pt x="1741" y="79"/>
                </a:lnTo>
                <a:lnTo>
                  <a:pt x="1752" y="102"/>
                </a:lnTo>
                <a:lnTo>
                  <a:pt x="1775" y="124"/>
                </a:lnTo>
                <a:lnTo>
                  <a:pt x="1797" y="158"/>
                </a:lnTo>
                <a:lnTo>
                  <a:pt x="1673" y="158"/>
                </a:lnTo>
                <a:lnTo>
                  <a:pt x="1548" y="158"/>
                </a:lnTo>
                <a:lnTo>
                  <a:pt x="1288" y="169"/>
                </a:lnTo>
                <a:lnTo>
                  <a:pt x="1051" y="181"/>
                </a:lnTo>
                <a:lnTo>
                  <a:pt x="802" y="192"/>
                </a:lnTo>
                <a:lnTo>
                  <a:pt x="689" y="203"/>
                </a:lnTo>
                <a:lnTo>
                  <a:pt x="576" y="215"/>
                </a:lnTo>
                <a:lnTo>
                  <a:pt x="463" y="226"/>
                </a:lnTo>
                <a:lnTo>
                  <a:pt x="361" y="226"/>
                </a:lnTo>
                <a:lnTo>
                  <a:pt x="260" y="226"/>
                </a:lnTo>
                <a:lnTo>
                  <a:pt x="169" y="237"/>
                </a:lnTo>
                <a:lnTo>
                  <a:pt x="79" y="237"/>
                </a:lnTo>
                <a:lnTo>
                  <a:pt x="0" y="237"/>
                </a:lnTo>
                <a:lnTo>
                  <a:pt x="0" y="124"/>
                </a:lnTo>
                <a:lnTo>
                  <a:pt x="90" y="124"/>
                </a:lnTo>
                <a:lnTo>
                  <a:pt x="169" y="113"/>
                </a:lnTo>
                <a:lnTo>
                  <a:pt x="237" y="113"/>
                </a:lnTo>
                <a:lnTo>
                  <a:pt x="305" y="113"/>
                </a:lnTo>
                <a:lnTo>
                  <a:pt x="361" y="113"/>
                </a:lnTo>
                <a:lnTo>
                  <a:pt x="418" y="113"/>
                </a:lnTo>
                <a:lnTo>
                  <a:pt x="452" y="113"/>
                </a:lnTo>
                <a:lnTo>
                  <a:pt x="497" y="113"/>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5" name="Freeform 39"/>
          <p:cNvSpPr/>
          <p:nvPr/>
        </p:nvSpPr>
        <p:spPr>
          <a:xfrm>
            <a:off x="7518400" y="3059113"/>
            <a:ext cx="481013" cy="66040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758" h="1040">
                <a:moveTo>
                  <a:pt x="0" y="1029"/>
                </a:moveTo>
                <a:lnTo>
                  <a:pt x="0" y="1029"/>
                </a:lnTo>
                <a:lnTo>
                  <a:pt x="0" y="1018"/>
                </a:lnTo>
                <a:lnTo>
                  <a:pt x="23" y="995"/>
                </a:lnTo>
                <a:lnTo>
                  <a:pt x="45" y="973"/>
                </a:lnTo>
                <a:lnTo>
                  <a:pt x="68" y="950"/>
                </a:lnTo>
                <a:lnTo>
                  <a:pt x="113" y="916"/>
                </a:lnTo>
                <a:lnTo>
                  <a:pt x="147" y="882"/>
                </a:lnTo>
                <a:lnTo>
                  <a:pt x="204" y="848"/>
                </a:lnTo>
                <a:lnTo>
                  <a:pt x="249" y="803"/>
                </a:lnTo>
                <a:lnTo>
                  <a:pt x="305" y="758"/>
                </a:lnTo>
                <a:lnTo>
                  <a:pt x="339" y="724"/>
                </a:lnTo>
                <a:lnTo>
                  <a:pt x="385" y="679"/>
                </a:lnTo>
                <a:lnTo>
                  <a:pt x="407" y="633"/>
                </a:lnTo>
                <a:lnTo>
                  <a:pt x="441" y="599"/>
                </a:lnTo>
                <a:lnTo>
                  <a:pt x="464" y="554"/>
                </a:lnTo>
                <a:lnTo>
                  <a:pt x="486" y="509"/>
                </a:lnTo>
                <a:lnTo>
                  <a:pt x="520" y="430"/>
                </a:lnTo>
                <a:lnTo>
                  <a:pt x="543" y="351"/>
                </a:lnTo>
                <a:lnTo>
                  <a:pt x="565" y="283"/>
                </a:lnTo>
                <a:lnTo>
                  <a:pt x="577" y="215"/>
                </a:lnTo>
                <a:lnTo>
                  <a:pt x="588" y="181"/>
                </a:lnTo>
                <a:lnTo>
                  <a:pt x="588" y="159"/>
                </a:lnTo>
                <a:lnTo>
                  <a:pt x="577" y="125"/>
                </a:lnTo>
                <a:lnTo>
                  <a:pt x="577" y="91"/>
                </a:lnTo>
                <a:lnTo>
                  <a:pt x="565" y="68"/>
                </a:lnTo>
                <a:lnTo>
                  <a:pt x="554" y="57"/>
                </a:lnTo>
                <a:lnTo>
                  <a:pt x="554" y="34"/>
                </a:lnTo>
                <a:lnTo>
                  <a:pt x="554" y="23"/>
                </a:lnTo>
                <a:lnTo>
                  <a:pt x="565" y="12"/>
                </a:lnTo>
                <a:lnTo>
                  <a:pt x="577" y="12"/>
                </a:lnTo>
                <a:lnTo>
                  <a:pt x="588" y="0"/>
                </a:lnTo>
                <a:lnTo>
                  <a:pt x="599" y="0"/>
                </a:lnTo>
                <a:lnTo>
                  <a:pt x="611" y="0"/>
                </a:lnTo>
                <a:lnTo>
                  <a:pt x="633" y="12"/>
                </a:lnTo>
                <a:lnTo>
                  <a:pt x="645" y="12"/>
                </a:lnTo>
                <a:lnTo>
                  <a:pt x="667" y="12"/>
                </a:lnTo>
                <a:lnTo>
                  <a:pt x="690" y="23"/>
                </a:lnTo>
                <a:lnTo>
                  <a:pt x="712" y="34"/>
                </a:lnTo>
                <a:lnTo>
                  <a:pt x="724" y="46"/>
                </a:lnTo>
                <a:lnTo>
                  <a:pt x="735" y="57"/>
                </a:lnTo>
                <a:lnTo>
                  <a:pt x="746" y="68"/>
                </a:lnTo>
                <a:lnTo>
                  <a:pt x="758" y="79"/>
                </a:lnTo>
                <a:lnTo>
                  <a:pt x="758" y="91"/>
                </a:lnTo>
                <a:lnTo>
                  <a:pt x="758" y="102"/>
                </a:lnTo>
                <a:lnTo>
                  <a:pt x="758" y="113"/>
                </a:lnTo>
                <a:lnTo>
                  <a:pt x="758" y="136"/>
                </a:lnTo>
                <a:lnTo>
                  <a:pt x="758" y="159"/>
                </a:lnTo>
                <a:lnTo>
                  <a:pt x="746" y="193"/>
                </a:lnTo>
                <a:lnTo>
                  <a:pt x="746" y="215"/>
                </a:lnTo>
                <a:lnTo>
                  <a:pt x="735" y="249"/>
                </a:lnTo>
                <a:lnTo>
                  <a:pt x="735" y="294"/>
                </a:lnTo>
                <a:lnTo>
                  <a:pt x="724" y="339"/>
                </a:lnTo>
                <a:lnTo>
                  <a:pt x="690" y="430"/>
                </a:lnTo>
                <a:lnTo>
                  <a:pt x="667" y="475"/>
                </a:lnTo>
                <a:lnTo>
                  <a:pt x="645" y="509"/>
                </a:lnTo>
                <a:lnTo>
                  <a:pt x="622" y="554"/>
                </a:lnTo>
                <a:lnTo>
                  <a:pt x="599" y="599"/>
                </a:lnTo>
                <a:lnTo>
                  <a:pt x="577" y="633"/>
                </a:lnTo>
                <a:lnTo>
                  <a:pt x="543" y="667"/>
                </a:lnTo>
                <a:lnTo>
                  <a:pt x="509" y="713"/>
                </a:lnTo>
                <a:lnTo>
                  <a:pt x="475" y="746"/>
                </a:lnTo>
                <a:lnTo>
                  <a:pt x="430" y="792"/>
                </a:lnTo>
                <a:lnTo>
                  <a:pt x="396" y="826"/>
                </a:lnTo>
                <a:lnTo>
                  <a:pt x="305" y="882"/>
                </a:lnTo>
                <a:lnTo>
                  <a:pt x="215" y="939"/>
                </a:lnTo>
                <a:lnTo>
                  <a:pt x="170" y="961"/>
                </a:lnTo>
                <a:lnTo>
                  <a:pt x="125" y="984"/>
                </a:lnTo>
                <a:lnTo>
                  <a:pt x="91" y="1006"/>
                </a:lnTo>
                <a:lnTo>
                  <a:pt x="57" y="1018"/>
                </a:lnTo>
                <a:lnTo>
                  <a:pt x="34" y="1029"/>
                </a:lnTo>
                <a:lnTo>
                  <a:pt x="12" y="1029"/>
                </a:lnTo>
                <a:lnTo>
                  <a:pt x="0" y="1040"/>
                </a:lnTo>
                <a:lnTo>
                  <a:pt x="0" y="1029"/>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strips(downRight)">
                                      <p:cBhvr>
                                        <p:cTn id="18" dur="500"/>
                                        <p:tgtEl>
                                          <p:spTgt spid="4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6" fill="hold" nodeType="click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strips(downRight)">
                                      <p:cBhvr>
                                        <p:cTn id="28" dur="500"/>
                                        <p:tgtEl>
                                          <p:spTgt spid="4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left)">
                                      <p:cBhvr>
                                        <p:cTn id="33" dur="500"/>
                                        <p:tgtEl>
                                          <p:spTgt spid="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wipe(up)">
                                      <p:cBhvr>
                                        <p:cTn id="38" dur="500"/>
                                        <p:tgtEl>
                                          <p:spTgt spid="51"/>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6" fill="hold" nodeType="click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strips(downRight)">
                                      <p:cBhvr>
                                        <p:cTn id="43" dur="500"/>
                                        <p:tgtEl>
                                          <p:spTgt spid="5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up)">
                                      <p:cBhvr>
                                        <p:cTn id="48" dur="500"/>
                                        <p:tgtEl>
                                          <p:spTgt spid="5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left)">
                                      <p:cBhvr>
                                        <p:cTn id="53" dur="500"/>
                                        <p:tgtEl>
                                          <p:spTgt spid="5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wipe(left)">
                                      <p:cBhvr>
                                        <p:cTn id="58" dur="500"/>
                                        <p:tgtEl>
                                          <p:spTgt spid="54"/>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barn(inVertical)">
                                      <p:cBhvr>
                                        <p:cTn id="63" dur="500"/>
                                        <p:tgtEl>
                                          <p:spTgt spid="43"/>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barn(inVertical)">
                                      <p:cBhvr>
                                        <p:cTn id="68" dur="500"/>
                                        <p:tgtEl>
                                          <p:spTgt spid="40"/>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barn(inVertical)">
                                      <p:cBhvr>
                                        <p:cTn id="73" dur="500"/>
                                        <p:tgtEl>
                                          <p:spTgt spid="44"/>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ppt_x"/>
                                          </p:val>
                                        </p:tav>
                                        <p:tav tm="100000">
                                          <p:val>
                                            <p:strVal val="#ppt_x"/>
                                          </p:val>
                                        </p:tav>
                                      </p:tavLst>
                                    </p:anim>
                                    <p:anim calcmode="lin" valueType="num">
                                      <p:cBhvr additive="base">
                                        <p:cTn id="7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barn(inVertical)">
                                      <p:cBhvr>
                                        <p:cTn id="84" dur="500"/>
                                        <p:tgtEl>
                                          <p:spTgt spid="41"/>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barn(inVertical)">
                                      <p:cBhvr>
                                        <p:cTn id="8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9" grpId="0"/>
      <p:bldP spid="40" grpId="0"/>
      <p:bldP spid="41" grpId="0"/>
      <p:bldP spid="42" grpId="0"/>
      <p:bldP spid="43" grpId="0"/>
      <p:bldP spid="4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珠</a:t>
            </a:r>
            <a:endParaRPr lang="zh-CN" altLang="en-US" sz="9600" b="1" dirty="0">
              <a:latin typeface="楷体" panose="02010609060101010101" pitchFamily="49" charset="-122"/>
              <a:ea typeface="楷体" panose="02010609060101010101" pitchFamily="49" charset="-122"/>
            </a:endParaRPr>
          </a:p>
        </p:txBody>
      </p:sp>
      <p:sp>
        <p:nvSpPr>
          <p:cNvPr id="28" name="TextBox 27"/>
          <p:cNvSpPr txBox="1"/>
          <p:nvPr/>
        </p:nvSpPr>
        <p:spPr>
          <a:xfrm>
            <a:off x="2908300"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zhū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46083" name="Group 4"/>
          <p:cNvGrpSpPr/>
          <p:nvPr/>
        </p:nvGrpSpPr>
        <p:grpSpPr>
          <a:xfrm>
            <a:off x="6456363" y="1700213"/>
            <a:ext cx="2879725" cy="2879725"/>
            <a:chOff x="1474" y="663"/>
            <a:chExt cx="2948" cy="2835"/>
          </a:xfrm>
        </p:grpSpPr>
        <p:sp>
          <p:nvSpPr>
            <p:cNvPr id="46084"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6085"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6086"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6087"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6088"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46089"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46090"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46091"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46092"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46093"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40" name="TextBox 39"/>
          <p:cNvSpPr txBox="1"/>
          <p:nvPr/>
        </p:nvSpPr>
        <p:spPr>
          <a:xfrm>
            <a:off x="6143625" y="4857750"/>
            <a:ext cx="421640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左窄右宽，“朱”的第二笔较短，捺舒展。</a:t>
            </a:r>
            <a:endParaRPr lang="zh-CN" altLang="en-US" sz="2400" b="1" dirty="0">
              <a:latin typeface="宋体" panose="02010600030101010101" pitchFamily="2" charset="-122"/>
              <a:ea typeface="宋体" panose="02010600030101010101" pitchFamily="2" charset="-122"/>
            </a:endParaRPr>
          </a:p>
        </p:txBody>
      </p:sp>
      <p:sp>
        <p:nvSpPr>
          <p:cNvPr id="41" name="TextBox 40"/>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王</a:t>
            </a:r>
            <a:endParaRPr lang="zh-CN" altLang="en-US" sz="2000" b="1" dirty="0">
              <a:latin typeface="宋体" panose="02010600030101010101" pitchFamily="2" charset="-122"/>
              <a:ea typeface="宋体" panose="02010600030101010101" pitchFamily="2" charset="-122"/>
            </a:endParaRPr>
          </a:p>
        </p:txBody>
      </p:sp>
      <p:sp>
        <p:nvSpPr>
          <p:cNvPr id="42" name="TextBox 41"/>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圆珠笔  汗珠</a:t>
            </a:r>
            <a:endParaRPr lang="zh-CN" altLang="en-US" sz="2400" b="1" dirty="0">
              <a:latin typeface="宋体" panose="02010600030101010101" pitchFamily="2" charset="-122"/>
              <a:ea typeface="宋体" panose="02010600030101010101" pitchFamily="2" charset="-122"/>
            </a:endParaRPr>
          </a:p>
        </p:txBody>
      </p:sp>
      <p:sp>
        <p:nvSpPr>
          <p:cNvPr id="43" name="TextBox 42"/>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爸爸额头上滚着豆大的汗珠。</a:t>
            </a:r>
            <a:endParaRPr lang="zh-CN" altLang="en-US" sz="2400" b="1" dirty="0">
              <a:latin typeface="宋体" panose="02010600030101010101" pitchFamily="2" charset="-122"/>
              <a:ea typeface="宋体" panose="02010600030101010101" pitchFamily="2" charset="-122"/>
            </a:endParaRPr>
          </a:p>
        </p:txBody>
      </p:sp>
      <p:sp>
        <p:nvSpPr>
          <p:cNvPr id="44"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Z</a:t>
            </a:r>
            <a:endParaRPr lang="en-US" altLang="zh-CN" sz="2000" b="1" dirty="0">
              <a:latin typeface="宋体" panose="02010600030101010101" pitchFamily="2" charset="-122"/>
              <a:ea typeface="宋体" panose="02010600030101010101" pitchFamily="2" charset="-122"/>
            </a:endParaRPr>
          </a:p>
        </p:txBody>
      </p:sp>
      <p:sp>
        <p:nvSpPr>
          <p:cNvPr id="45"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a:solidFill>
                  <a:srgbClr val="0000FF"/>
                </a:solidFill>
                <a:latin typeface="宋体" panose="02010600030101010101" pitchFamily="2" charset="-122"/>
                <a:ea typeface="宋体" panose="02010600030101010101" pitchFamily="2" charset="-122"/>
              </a:rPr>
              <a:t>结构</a:t>
            </a:r>
            <a:r>
              <a:rPr lang="en-US" altLang="zh-CN" sz="2000" b="1">
                <a:solidFill>
                  <a:srgbClr val="0000FF"/>
                </a:solidFill>
                <a:latin typeface="宋体" panose="02010600030101010101" pitchFamily="2" charset="-122"/>
                <a:ea typeface="宋体" panose="02010600030101010101" pitchFamily="2" charset="-122"/>
              </a:rPr>
              <a:t>:</a:t>
            </a:r>
            <a:r>
              <a:rPr lang="zh-CN" altLang="en-US" sz="2000" b="1">
                <a:latin typeface="宋体" panose="02010600030101010101" pitchFamily="2" charset="-122"/>
                <a:ea typeface="宋体" panose="02010600030101010101" pitchFamily="2" charset="-122"/>
              </a:rPr>
              <a:t>左右</a:t>
            </a:r>
            <a:endParaRPr lang="zh-CN" altLang="en-US" sz="2000" b="1">
              <a:latin typeface="宋体" panose="02010600030101010101" pitchFamily="2" charset="-122"/>
              <a:ea typeface="宋体" panose="02010600030101010101" pitchFamily="2" charset="-122"/>
            </a:endParaRPr>
          </a:p>
        </p:txBody>
      </p:sp>
      <p:sp>
        <p:nvSpPr>
          <p:cNvPr id="46100" name="Rectangle 27"/>
          <p:cNvSpPr/>
          <p:nvPr/>
        </p:nvSpPr>
        <p:spPr>
          <a:xfrm>
            <a:off x="5087938" y="2233613"/>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47" name="Freeform 40"/>
          <p:cNvSpPr/>
          <p:nvPr/>
        </p:nvSpPr>
        <p:spPr>
          <a:xfrm>
            <a:off x="7026275" y="2635250"/>
            <a:ext cx="573088" cy="1873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04" h="294">
                <a:moveTo>
                  <a:pt x="599" y="192"/>
                </a:moveTo>
                <a:lnTo>
                  <a:pt x="520" y="215"/>
                </a:lnTo>
                <a:lnTo>
                  <a:pt x="452" y="238"/>
                </a:lnTo>
                <a:lnTo>
                  <a:pt x="396" y="260"/>
                </a:lnTo>
                <a:lnTo>
                  <a:pt x="339" y="272"/>
                </a:lnTo>
                <a:lnTo>
                  <a:pt x="294" y="283"/>
                </a:lnTo>
                <a:lnTo>
                  <a:pt x="260" y="294"/>
                </a:lnTo>
                <a:lnTo>
                  <a:pt x="226" y="294"/>
                </a:lnTo>
                <a:lnTo>
                  <a:pt x="204" y="294"/>
                </a:lnTo>
                <a:lnTo>
                  <a:pt x="158" y="294"/>
                </a:lnTo>
                <a:lnTo>
                  <a:pt x="124" y="283"/>
                </a:lnTo>
                <a:lnTo>
                  <a:pt x="79" y="272"/>
                </a:lnTo>
                <a:lnTo>
                  <a:pt x="57" y="260"/>
                </a:lnTo>
                <a:lnTo>
                  <a:pt x="34" y="260"/>
                </a:lnTo>
                <a:lnTo>
                  <a:pt x="23" y="249"/>
                </a:lnTo>
                <a:lnTo>
                  <a:pt x="11" y="249"/>
                </a:lnTo>
                <a:lnTo>
                  <a:pt x="0" y="238"/>
                </a:lnTo>
                <a:lnTo>
                  <a:pt x="0" y="226"/>
                </a:lnTo>
                <a:lnTo>
                  <a:pt x="11" y="226"/>
                </a:lnTo>
                <a:lnTo>
                  <a:pt x="11" y="215"/>
                </a:lnTo>
                <a:lnTo>
                  <a:pt x="23" y="215"/>
                </a:lnTo>
                <a:lnTo>
                  <a:pt x="34" y="215"/>
                </a:lnTo>
                <a:lnTo>
                  <a:pt x="45" y="204"/>
                </a:lnTo>
                <a:lnTo>
                  <a:pt x="68" y="192"/>
                </a:lnTo>
                <a:lnTo>
                  <a:pt x="113" y="181"/>
                </a:lnTo>
                <a:lnTo>
                  <a:pt x="158" y="170"/>
                </a:lnTo>
                <a:lnTo>
                  <a:pt x="215" y="147"/>
                </a:lnTo>
                <a:lnTo>
                  <a:pt x="271" y="125"/>
                </a:lnTo>
                <a:lnTo>
                  <a:pt x="351" y="102"/>
                </a:lnTo>
                <a:lnTo>
                  <a:pt x="418" y="79"/>
                </a:lnTo>
                <a:lnTo>
                  <a:pt x="486" y="57"/>
                </a:lnTo>
                <a:lnTo>
                  <a:pt x="554" y="34"/>
                </a:lnTo>
                <a:lnTo>
                  <a:pt x="599" y="23"/>
                </a:lnTo>
                <a:lnTo>
                  <a:pt x="644" y="12"/>
                </a:lnTo>
                <a:lnTo>
                  <a:pt x="690" y="0"/>
                </a:lnTo>
                <a:lnTo>
                  <a:pt x="712" y="0"/>
                </a:lnTo>
                <a:lnTo>
                  <a:pt x="735" y="0"/>
                </a:lnTo>
                <a:lnTo>
                  <a:pt x="769" y="0"/>
                </a:lnTo>
                <a:lnTo>
                  <a:pt x="803" y="0"/>
                </a:lnTo>
                <a:lnTo>
                  <a:pt x="825" y="0"/>
                </a:lnTo>
                <a:lnTo>
                  <a:pt x="859" y="12"/>
                </a:lnTo>
                <a:lnTo>
                  <a:pt x="882" y="23"/>
                </a:lnTo>
                <a:lnTo>
                  <a:pt x="893" y="34"/>
                </a:lnTo>
                <a:lnTo>
                  <a:pt x="904" y="46"/>
                </a:lnTo>
                <a:lnTo>
                  <a:pt x="904" y="57"/>
                </a:lnTo>
                <a:lnTo>
                  <a:pt x="904" y="68"/>
                </a:lnTo>
                <a:lnTo>
                  <a:pt x="893" y="68"/>
                </a:lnTo>
                <a:lnTo>
                  <a:pt x="893" y="79"/>
                </a:lnTo>
                <a:lnTo>
                  <a:pt x="882" y="79"/>
                </a:lnTo>
                <a:lnTo>
                  <a:pt x="859" y="91"/>
                </a:lnTo>
                <a:lnTo>
                  <a:pt x="848" y="102"/>
                </a:lnTo>
                <a:lnTo>
                  <a:pt x="825" y="102"/>
                </a:lnTo>
                <a:lnTo>
                  <a:pt x="814" y="113"/>
                </a:lnTo>
                <a:lnTo>
                  <a:pt x="780" y="125"/>
                </a:lnTo>
                <a:lnTo>
                  <a:pt x="758" y="136"/>
                </a:lnTo>
                <a:lnTo>
                  <a:pt x="735" y="147"/>
                </a:lnTo>
                <a:lnTo>
                  <a:pt x="701" y="159"/>
                </a:lnTo>
                <a:lnTo>
                  <a:pt x="667" y="170"/>
                </a:lnTo>
                <a:lnTo>
                  <a:pt x="633" y="181"/>
                </a:lnTo>
                <a:lnTo>
                  <a:pt x="599" y="19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8" name="Freeform 41"/>
          <p:cNvSpPr/>
          <p:nvPr/>
        </p:nvSpPr>
        <p:spPr>
          <a:xfrm>
            <a:off x="7613650" y="2586038"/>
            <a:ext cx="266700" cy="4667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Lst>
            <a:pathLst>
              <a:path w="418" h="735">
                <a:moveTo>
                  <a:pt x="418" y="125"/>
                </a:moveTo>
                <a:lnTo>
                  <a:pt x="418" y="136"/>
                </a:lnTo>
                <a:lnTo>
                  <a:pt x="418" y="158"/>
                </a:lnTo>
                <a:lnTo>
                  <a:pt x="418" y="181"/>
                </a:lnTo>
                <a:lnTo>
                  <a:pt x="396" y="215"/>
                </a:lnTo>
                <a:lnTo>
                  <a:pt x="384" y="249"/>
                </a:lnTo>
                <a:lnTo>
                  <a:pt x="362" y="283"/>
                </a:lnTo>
                <a:lnTo>
                  <a:pt x="339" y="339"/>
                </a:lnTo>
                <a:lnTo>
                  <a:pt x="305" y="385"/>
                </a:lnTo>
                <a:lnTo>
                  <a:pt x="271" y="441"/>
                </a:lnTo>
                <a:lnTo>
                  <a:pt x="238" y="486"/>
                </a:lnTo>
                <a:lnTo>
                  <a:pt x="215" y="532"/>
                </a:lnTo>
                <a:lnTo>
                  <a:pt x="181" y="577"/>
                </a:lnTo>
                <a:lnTo>
                  <a:pt x="158" y="611"/>
                </a:lnTo>
                <a:lnTo>
                  <a:pt x="136" y="633"/>
                </a:lnTo>
                <a:lnTo>
                  <a:pt x="113" y="656"/>
                </a:lnTo>
                <a:lnTo>
                  <a:pt x="102" y="678"/>
                </a:lnTo>
                <a:lnTo>
                  <a:pt x="79" y="690"/>
                </a:lnTo>
                <a:lnTo>
                  <a:pt x="68" y="701"/>
                </a:lnTo>
                <a:lnTo>
                  <a:pt x="57" y="724"/>
                </a:lnTo>
                <a:lnTo>
                  <a:pt x="45" y="724"/>
                </a:lnTo>
                <a:lnTo>
                  <a:pt x="34" y="735"/>
                </a:lnTo>
                <a:lnTo>
                  <a:pt x="23" y="735"/>
                </a:lnTo>
                <a:lnTo>
                  <a:pt x="11" y="735"/>
                </a:lnTo>
                <a:lnTo>
                  <a:pt x="0" y="735"/>
                </a:lnTo>
                <a:lnTo>
                  <a:pt x="0" y="724"/>
                </a:lnTo>
                <a:lnTo>
                  <a:pt x="0" y="712"/>
                </a:lnTo>
                <a:lnTo>
                  <a:pt x="11" y="701"/>
                </a:lnTo>
                <a:lnTo>
                  <a:pt x="11" y="678"/>
                </a:lnTo>
                <a:lnTo>
                  <a:pt x="23" y="645"/>
                </a:lnTo>
                <a:lnTo>
                  <a:pt x="45" y="611"/>
                </a:lnTo>
                <a:lnTo>
                  <a:pt x="57" y="577"/>
                </a:lnTo>
                <a:lnTo>
                  <a:pt x="91" y="498"/>
                </a:lnTo>
                <a:lnTo>
                  <a:pt x="124" y="418"/>
                </a:lnTo>
                <a:lnTo>
                  <a:pt x="158" y="339"/>
                </a:lnTo>
                <a:lnTo>
                  <a:pt x="192" y="249"/>
                </a:lnTo>
                <a:lnTo>
                  <a:pt x="204" y="215"/>
                </a:lnTo>
                <a:lnTo>
                  <a:pt x="215" y="181"/>
                </a:lnTo>
                <a:lnTo>
                  <a:pt x="215" y="158"/>
                </a:lnTo>
                <a:lnTo>
                  <a:pt x="215" y="136"/>
                </a:lnTo>
                <a:lnTo>
                  <a:pt x="226" y="113"/>
                </a:lnTo>
                <a:lnTo>
                  <a:pt x="215" y="102"/>
                </a:lnTo>
                <a:lnTo>
                  <a:pt x="215" y="91"/>
                </a:lnTo>
                <a:lnTo>
                  <a:pt x="215" y="79"/>
                </a:lnTo>
                <a:lnTo>
                  <a:pt x="192" y="68"/>
                </a:lnTo>
                <a:lnTo>
                  <a:pt x="181" y="57"/>
                </a:lnTo>
                <a:lnTo>
                  <a:pt x="181" y="45"/>
                </a:lnTo>
                <a:lnTo>
                  <a:pt x="181" y="34"/>
                </a:lnTo>
                <a:lnTo>
                  <a:pt x="192" y="23"/>
                </a:lnTo>
                <a:lnTo>
                  <a:pt x="204" y="11"/>
                </a:lnTo>
                <a:lnTo>
                  <a:pt x="215" y="0"/>
                </a:lnTo>
                <a:lnTo>
                  <a:pt x="226" y="0"/>
                </a:lnTo>
                <a:lnTo>
                  <a:pt x="238" y="0"/>
                </a:lnTo>
                <a:lnTo>
                  <a:pt x="271" y="11"/>
                </a:lnTo>
                <a:lnTo>
                  <a:pt x="294" y="11"/>
                </a:lnTo>
                <a:lnTo>
                  <a:pt x="328" y="23"/>
                </a:lnTo>
                <a:lnTo>
                  <a:pt x="362" y="45"/>
                </a:lnTo>
                <a:lnTo>
                  <a:pt x="384" y="57"/>
                </a:lnTo>
                <a:lnTo>
                  <a:pt x="407" y="79"/>
                </a:lnTo>
                <a:lnTo>
                  <a:pt x="418" y="102"/>
                </a:lnTo>
                <a:lnTo>
                  <a:pt x="418" y="113"/>
                </a:lnTo>
                <a:lnTo>
                  <a:pt x="418" y="125"/>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9" name="Freeform 42"/>
          <p:cNvSpPr/>
          <p:nvPr/>
        </p:nvSpPr>
        <p:spPr>
          <a:xfrm>
            <a:off x="7758113" y="2649538"/>
            <a:ext cx="768350" cy="187325"/>
          </a:xfrm>
          <a:custGeom>
            <a:avLst/>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1210" h="294">
                <a:moveTo>
                  <a:pt x="0" y="294"/>
                </a:moveTo>
                <a:lnTo>
                  <a:pt x="0" y="203"/>
                </a:lnTo>
                <a:lnTo>
                  <a:pt x="91" y="192"/>
                </a:lnTo>
                <a:lnTo>
                  <a:pt x="170" y="181"/>
                </a:lnTo>
                <a:lnTo>
                  <a:pt x="238" y="169"/>
                </a:lnTo>
                <a:lnTo>
                  <a:pt x="272" y="169"/>
                </a:lnTo>
                <a:lnTo>
                  <a:pt x="294" y="158"/>
                </a:lnTo>
                <a:lnTo>
                  <a:pt x="328" y="158"/>
                </a:lnTo>
                <a:lnTo>
                  <a:pt x="362" y="147"/>
                </a:lnTo>
                <a:lnTo>
                  <a:pt x="396" y="147"/>
                </a:lnTo>
                <a:lnTo>
                  <a:pt x="430" y="136"/>
                </a:lnTo>
                <a:lnTo>
                  <a:pt x="486" y="124"/>
                </a:lnTo>
                <a:lnTo>
                  <a:pt x="532" y="113"/>
                </a:lnTo>
                <a:lnTo>
                  <a:pt x="588" y="90"/>
                </a:lnTo>
                <a:lnTo>
                  <a:pt x="645" y="79"/>
                </a:lnTo>
                <a:lnTo>
                  <a:pt x="712" y="56"/>
                </a:lnTo>
                <a:lnTo>
                  <a:pt x="769" y="45"/>
                </a:lnTo>
                <a:lnTo>
                  <a:pt x="814" y="34"/>
                </a:lnTo>
                <a:lnTo>
                  <a:pt x="859" y="23"/>
                </a:lnTo>
                <a:lnTo>
                  <a:pt x="905" y="11"/>
                </a:lnTo>
                <a:lnTo>
                  <a:pt x="939" y="0"/>
                </a:lnTo>
                <a:lnTo>
                  <a:pt x="972" y="0"/>
                </a:lnTo>
                <a:lnTo>
                  <a:pt x="995" y="0"/>
                </a:lnTo>
                <a:lnTo>
                  <a:pt x="1040" y="0"/>
                </a:lnTo>
                <a:lnTo>
                  <a:pt x="1086" y="0"/>
                </a:lnTo>
                <a:lnTo>
                  <a:pt x="1119" y="11"/>
                </a:lnTo>
                <a:lnTo>
                  <a:pt x="1153" y="11"/>
                </a:lnTo>
                <a:lnTo>
                  <a:pt x="1176" y="23"/>
                </a:lnTo>
                <a:lnTo>
                  <a:pt x="1199" y="34"/>
                </a:lnTo>
                <a:lnTo>
                  <a:pt x="1199" y="56"/>
                </a:lnTo>
                <a:lnTo>
                  <a:pt x="1210" y="68"/>
                </a:lnTo>
                <a:lnTo>
                  <a:pt x="1199" y="79"/>
                </a:lnTo>
                <a:lnTo>
                  <a:pt x="1187" y="79"/>
                </a:lnTo>
                <a:lnTo>
                  <a:pt x="1176" y="90"/>
                </a:lnTo>
                <a:lnTo>
                  <a:pt x="1153" y="90"/>
                </a:lnTo>
                <a:lnTo>
                  <a:pt x="1131" y="102"/>
                </a:lnTo>
                <a:lnTo>
                  <a:pt x="1108" y="113"/>
                </a:lnTo>
                <a:lnTo>
                  <a:pt x="1086" y="113"/>
                </a:lnTo>
                <a:lnTo>
                  <a:pt x="1052" y="124"/>
                </a:lnTo>
                <a:lnTo>
                  <a:pt x="1006" y="136"/>
                </a:lnTo>
                <a:lnTo>
                  <a:pt x="972" y="147"/>
                </a:lnTo>
                <a:lnTo>
                  <a:pt x="927" y="158"/>
                </a:lnTo>
                <a:lnTo>
                  <a:pt x="882" y="169"/>
                </a:lnTo>
                <a:lnTo>
                  <a:pt x="825" y="181"/>
                </a:lnTo>
                <a:lnTo>
                  <a:pt x="769" y="192"/>
                </a:lnTo>
                <a:lnTo>
                  <a:pt x="712" y="203"/>
                </a:lnTo>
                <a:lnTo>
                  <a:pt x="599" y="226"/>
                </a:lnTo>
                <a:lnTo>
                  <a:pt x="486" y="237"/>
                </a:lnTo>
                <a:lnTo>
                  <a:pt x="385" y="260"/>
                </a:lnTo>
                <a:lnTo>
                  <a:pt x="294" y="271"/>
                </a:lnTo>
                <a:lnTo>
                  <a:pt x="204" y="283"/>
                </a:lnTo>
                <a:lnTo>
                  <a:pt x="125" y="294"/>
                </a:lnTo>
                <a:lnTo>
                  <a:pt x="57" y="294"/>
                </a:lnTo>
                <a:lnTo>
                  <a:pt x="34" y="294"/>
                </a:lnTo>
                <a:lnTo>
                  <a:pt x="0" y="29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0" name="Freeform 43"/>
          <p:cNvSpPr/>
          <p:nvPr/>
        </p:nvSpPr>
        <p:spPr>
          <a:xfrm>
            <a:off x="7599363" y="2965450"/>
            <a:ext cx="1084262" cy="23018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708" h="362">
                <a:moveTo>
                  <a:pt x="758" y="136"/>
                </a:moveTo>
                <a:lnTo>
                  <a:pt x="837" y="125"/>
                </a:lnTo>
                <a:lnTo>
                  <a:pt x="905" y="102"/>
                </a:lnTo>
                <a:lnTo>
                  <a:pt x="973" y="91"/>
                </a:lnTo>
                <a:lnTo>
                  <a:pt x="1041" y="79"/>
                </a:lnTo>
                <a:lnTo>
                  <a:pt x="1108" y="68"/>
                </a:lnTo>
                <a:lnTo>
                  <a:pt x="1165" y="57"/>
                </a:lnTo>
                <a:lnTo>
                  <a:pt x="1210" y="46"/>
                </a:lnTo>
                <a:lnTo>
                  <a:pt x="1255" y="34"/>
                </a:lnTo>
                <a:lnTo>
                  <a:pt x="1301" y="23"/>
                </a:lnTo>
                <a:lnTo>
                  <a:pt x="1346" y="23"/>
                </a:lnTo>
                <a:lnTo>
                  <a:pt x="1380" y="12"/>
                </a:lnTo>
                <a:lnTo>
                  <a:pt x="1414" y="12"/>
                </a:lnTo>
                <a:lnTo>
                  <a:pt x="1436" y="0"/>
                </a:lnTo>
                <a:lnTo>
                  <a:pt x="1459" y="0"/>
                </a:lnTo>
                <a:lnTo>
                  <a:pt x="1481" y="0"/>
                </a:lnTo>
                <a:lnTo>
                  <a:pt x="1493" y="0"/>
                </a:lnTo>
                <a:lnTo>
                  <a:pt x="1538" y="0"/>
                </a:lnTo>
                <a:lnTo>
                  <a:pt x="1595" y="12"/>
                </a:lnTo>
                <a:lnTo>
                  <a:pt x="1640" y="23"/>
                </a:lnTo>
                <a:lnTo>
                  <a:pt x="1651" y="34"/>
                </a:lnTo>
                <a:lnTo>
                  <a:pt x="1674" y="46"/>
                </a:lnTo>
                <a:lnTo>
                  <a:pt x="1685" y="68"/>
                </a:lnTo>
                <a:lnTo>
                  <a:pt x="1696" y="79"/>
                </a:lnTo>
                <a:lnTo>
                  <a:pt x="1708" y="91"/>
                </a:lnTo>
                <a:lnTo>
                  <a:pt x="1708" y="102"/>
                </a:lnTo>
                <a:lnTo>
                  <a:pt x="1708" y="113"/>
                </a:lnTo>
                <a:lnTo>
                  <a:pt x="1696" y="125"/>
                </a:lnTo>
                <a:lnTo>
                  <a:pt x="1685" y="125"/>
                </a:lnTo>
                <a:lnTo>
                  <a:pt x="1662" y="136"/>
                </a:lnTo>
                <a:lnTo>
                  <a:pt x="1617" y="147"/>
                </a:lnTo>
                <a:lnTo>
                  <a:pt x="1583" y="159"/>
                </a:lnTo>
                <a:lnTo>
                  <a:pt x="1538" y="159"/>
                </a:lnTo>
                <a:lnTo>
                  <a:pt x="1504" y="159"/>
                </a:lnTo>
                <a:lnTo>
                  <a:pt x="1470" y="159"/>
                </a:lnTo>
                <a:lnTo>
                  <a:pt x="1436" y="159"/>
                </a:lnTo>
                <a:lnTo>
                  <a:pt x="1402" y="159"/>
                </a:lnTo>
                <a:lnTo>
                  <a:pt x="1357" y="170"/>
                </a:lnTo>
                <a:lnTo>
                  <a:pt x="1312" y="170"/>
                </a:lnTo>
                <a:lnTo>
                  <a:pt x="1267" y="170"/>
                </a:lnTo>
                <a:lnTo>
                  <a:pt x="1210" y="170"/>
                </a:lnTo>
                <a:lnTo>
                  <a:pt x="1154" y="181"/>
                </a:lnTo>
                <a:lnTo>
                  <a:pt x="1086" y="193"/>
                </a:lnTo>
                <a:lnTo>
                  <a:pt x="1018" y="193"/>
                </a:lnTo>
                <a:lnTo>
                  <a:pt x="950" y="215"/>
                </a:lnTo>
                <a:lnTo>
                  <a:pt x="882" y="226"/>
                </a:lnTo>
                <a:lnTo>
                  <a:pt x="814" y="238"/>
                </a:lnTo>
                <a:lnTo>
                  <a:pt x="735" y="260"/>
                </a:lnTo>
                <a:lnTo>
                  <a:pt x="656" y="272"/>
                </a:lnTo>
                <a:lnTo>
                  <a:pt x="577" y="294"/>
                </a:lnTo>
                <a:lnTo>
                  <a:pt x="498" y="317"/>
                </a:lnTo>
                <a:lnTo>
                  <a:pt x="441" y="328"/>
                </a:lnTo>
                <a:lnTo>
                  <a:pt x="385" y="340"/>
                </a:lnTo>
                <a:lnTo>
                  <a:pt x="340" y="351"/>
                </a:lnTo>
                <a:lnTo>
                  <a:pt x="294" y="351"/>
                </a:lnTo>
                <a:lnTo>
                  <a:pt x="261" y="362"/>
                </a:lnTo>
                <a:lnTo>
                  <a:pt x="238" y="362"/>
                </a:lnTo>
                <a:lnTo>
                  <a:pt x="193" y="362"/>
                </a:lnTo>
                <a:lnTo>
                  <a:pt x="147" y="351"/>
                </a:lnTo>
                <a:lnTo>
                  <a:pt x="102" y="340"/>
                </a:lnTo>
                <a:lnTo>
                  <a:pt x="68" y="328"/>
                </a:lnTo>
                <a:lnTo>
                  <a:pt x="46" y="317"/>
                </a:lnTo>
                <a:lnTo>
                  <a:pt x="34" y="317"/>
                </a:lnTo>
                <a:lnTo>
                  <a:pt x="12" y="306"/>
                </a:lnTo>
                <a:lnTo>
                  <a:pt x="12" y="294"/>
                </a:lnTo>
                <a:lnTo>
                  <a:pt x="0" y="294"/>
                </a:lnTo>
                <a:lnTo>
                  <a:pt x="0" y="283"/>
                </a:lnTo>
                <a:lnTo>
                  <a:pt x="12" y="283"/>
                </a:lnTo>
                <a:lnTo>
                  <a:pt x="12" y="272"/>
                </a:lnTo>
                <a:lnTo>
                  <a:pt x="23" y="272"/>
                </a:lnTo>
                <a:lnTo>
                  <a:pt x="46" y="260"/>
                </a:lnTo>
                <a:lnTo>
                  <a:pt x="57" y="260"/>
                </a:lnTo>
                <a:lnTo>
                  <a:pt x="80" y="260"/>
                </a:lnTo>
                <a:lnTo>
                  <a:pt x="91" y="260"/>
                </a:lnTo>
                <a:lnTo>
                  <a:pt x="102" y="260"/>
                </a:lnTo>
                <a:lnTo>
                  <a:pt x="114" y="260"/>
                </a:lnTo>
                <a:lnTo>
                  <a:pt x="136" y="249"/>
                </a:lnTo>
                <a:lnTo>
                  <a:pt x="159" y="249"/>
                </a:lnTo>
                <a:lnTo>
                  <a:pt x="193" y="249"/>
                </a:lnTo>
                <a:lnTo>
                  <a:pt x="227" y="238"/>
                </a:lnTo>
                <a:lnTo>
                  <a:pt x="272" y="238"/>
                </a:lnTo>
                <a:lnTo>
                  <a:pt x="317" y="226"/>
                </a:lnTo>
                <a:lnTo>
                  <a:pt x="362" y="215"/>
                </a:lnTo>
                <a:lnTo>
                  <a:pt x="419" y="204"/>
                </a:lnTo>
                <a:lnTo>
                  <a:pt x="475" y="193"/>
                </a:lnTo>
                <a:lnTo>
                  <a:pt x="532" y="181"/>
                </a:lnTo>
                <a:lnTo>
                  <a:pt x="600" y="170"/>
                </a:lnTo>
                <a:lnTo>
                  <a:pt x="679" y="159"/>
                </a:lnTo>
                <a:lnTo>
                  <a:pt x="758" y="13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1" name="Freeform 47"/>
          <p:cNvSpPr/>
          <p:nvPr/>
        </p:nvSpPr>
        <p:spPr>
          <a:xfrm>
            <a:off x="7032625" y="3044825"/>
            <a:ext cx="552450" cy="193675"/>
          </a:xfrm>
          <a:custGeom>
            <a:avLst/>
            <a:gdLst/>
            <a:ahLst/>
            <a:cxnLst>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71" h="305">
                <a:moveTo>
                  <a:pt x="453" y="90"/>
                </a:moveTo>
                <a:lnTo>
                  <a:pt x="532" y="56"/>
                </a:lnTo>
                <a:lnTo>
                  <a:pt x="600" y="45"/>
                </a:lnTo>
                <a:lnTo>
                  <a:pt x="656" y="22"/>
                </a:lnTo>
                <a:lnTo>
                  <a:pt x="701" y="11"/>
                </a:lnTo>
                <a:lnTo>
                  <a:pt x="747" y="0"/>
                </a:lnTo>
                <a:lnTo>
                  <a:pt x="769" y="0"/>
                </a:lnTo>
                <a:lnTo>
                  <a:pt x="803" y="0"/>
                </a:lnTo>
                <a:lnTo>
                  <a:pt x="814" y="11"/>
                </a:lnTo>
                <a:lnTo>
                  <a:pt x="848" y="34"/>
                </a:lnTo>
                <a:lnTo>
                  <a:pt x="860" y="45"/>
                </a:lnTo>
                <a:lnTo>
                  <a:pt x="871" y="68"/>
                </a:lnTo>
                <a:lnTo>
                  <a:pt x="871" y="79"/>
                </a:lnTo>
                <a:lnTo>
                  <a:pt x="860" y="79"/>
                </a:lnTo>
                <a:lnTo>
                  <a:pt x="860" y="90"/>
                </a:lnTo>
                <a:lnTo>
                  <a:pt x="848" y="101"/>
                </a:lnTo>
                <a:lnTo>
                  <a:pt x="837" y="101"/>
                </a:lnTo>
                <a:lnTo>
                  <a:pt x="826" y="113"/>
                </a:lnTo>
                <a:lnTo>
                  <a:pt x="803" y="124"/>
                </a:lnTo>
                <a:lnTo>
                  <a:pt x="780" y="124"/>
                </a:lnTo>
                <a:lnTo>
                  <a:pt x="758" y="135"/>
                </a:lnTo>
                <a:lnTo>
                  <a:pt x="735" y="147"/>
                </a:lnTo>
                <a:lnTo>
                  <a:pt x="701" y="158"/>
                </a:lnTo>
                <a:lnTo>
                  <a:pt x="679" y="169"/>
                </a:lnTo>
                <a:lnTo>
                  <a:pt x="633" y="181"/>
                </a:lnTo>
                <a:lnTo>
                  <a:pt x="600" y="192"/>
                </a:lnTo>
                <a:lnTo>
                  <a:pt x="566" y="203"/>
                </a:lnTo>
                <a:lnTo>
                  <a:pt x="520" y="215"/>
                </a:lnTo>
                <a:lnTo>
                  <a:pt x="475" y="226"/>
                </a:lnTo>
                <a:lnTo>
                  <a:pt x="441" y="237"/>
                </a:lnTo>
                <a:lnTo>
                  <a:pt x="396" y="248"/>
                </a:lnTo>
                <a:lnTo>
                  <a:pt x="362" y="248"/>
                </a:lnTo>
                <a:lnTo>
                  <a:pt x="328" y="260"/>
                </a:lnTo>
                <a:lnTo>
                  <a:pt x="306" y="271"/>
                </a:lnTo>
                <a:lnTo>
                  <a:pt x="272" y="282"/>
                </a:lnTo>
                <a:lnTo>
                  <a:pt x="249" y="282"/>
                </a:lnTo>
                <a:lnTo>
                  <a:pt x="226" y="294"/>
                </a:lnTo>
                <a:lnTo>
                  <a:pt x="204" y="294"/>
                </a:lnTo>
                <a:lnTo>
                  <a:pt x="193" y="305"/>
                </a:lnTo>
                <a:lnTo>
                  <a:pt x="170" y="305"/>
                </a:lnTo>
                <a:lnTo>
                  <a:pt x="159" y="305"/>
                </a:lnTo>
                <a:lnTo>
                  <a:pt x="147" y="305"/>
                </a:lnTo>
                <a:lnTo>
                  <a:pt x="125" y="305"/>
                </a:lnTo>
                <a:lnTo>
                  <a:pt x="102" y="305"/>
                </a:lnTo>
                <a:lnTo>
                  <a:pt x="80" y="294"/>
                </a:lnTo>
                <a:lnTo>
                  <a:pt x="57" y="282"/>
                </a:lnTo>
                <a:lnTo>
                  <a:pt x="46" y="282"/>
                </a:lnTo>
                <a:lnTo>
                  <a:pt x="34" y="271"/>
                </a:lnTo>
                <a:lnTo>
                  <a:pt x="12" y="271"/>
                </a:lnTo>
                <a:lnTo>
                  <a:pt x="0" y="260"/>
                </a:lnTo>
                <a:lnTo>
                  <a:pt x="0" y="248"/>
                </a:lnTo>
                <a:lnTo>
                  <a:pt x="0" y="237"/>
                </a:lnTo>
                <a:lnTo>
                  <a:pt x="12" y="237"/>
                </a:lnTo>
                <a:lnTo>
                  <a:pt x="12" y="226"/>
                </a:lnTo>
                <a:lnTo>
                  <a:pt x="23" y="226"/>
                </a:lnTo>
                <a:lnTo>
                  <a:pt x="34" y="215"/>
                </a:lnTo>
                <a:lnTo>
                  <a:pt x="46" y="215"/>
                </a:lnTo>
                <a:lnTo>
                  <a:pt x="57" y="203"/>
                </a:lnTo>
                <a:lnTo>
                  <a:pt x="80" y="203"/>
                </a:lnTo>
                <a:lnTo>
                  <a:pt x="102" y="192"/>
                </a:lnTo>
                <a:lnTo>
                  <a:pt x="125" y="181"/>
                </a:lnTo>
                <a:lnTo>
                  <a:pt x="159" y="169"/>
                </a:lnTo>
                <a:lnTo>
                  <a:pt x="204" y="158"/>
                </a:lnTo>
                <a:lnTo>
                  <a:pt x="260" y="147"/>
                </a:lnTo>
                <a:lnTo>
                  <a:pt x="317" y="124"/>
                </a:lnTo>
                <a:lnTo>
                  <a:pt x="385" y="113"/>
                </a:lnTo>
                <a:lnTo>
                  <a:pt x="453" y="9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2" name="Freeform 49"/>
          <p:cNvSpPr/>
          <p:nvPr/>
        </p:nvSpPr>
        <p:spPr>
          <a:xfrm>
            <a:off x="7994650" y="2211388"/>
            <a:ext cx="179388" cy="19399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83" h="3053">
                <a:moveTo>
                  <a:pt x="57" y="2815"/>
                </a:moveTo>
                <a:lnTo>
                  <a:pt x="57" y="2781"/>
                </a:lnTo>
                <a:lnTo>
                  <a:pt x="57" y="2736"/>
                </a:lnTo>
                <a:lnTo>
                  <a:pt x="57" y="2691"/>
                </a:lnTo>
                <a:lnTo>
                  <a:pt x="68" y="2623"/>
                </a:lnTo>
                <a:lnTo>
                  <a:pt x="68" y="2600"/>
                </a:lnTo>
                <a:lnTo>
                  <a:pt x="79" y="2555"/>
                </a:lnTo>
                <a:lnTo>
                  <a:pt x="79" y="2521"/>
                </a:lnTo>
                <a:lnTo>
                  <a:pt x="79" y="2476"/>
                </a:lnTo>
                <a:lnTo>
                  <a:pt x="79" y="2420"/>
                </a:lnTo>
                <a:lnTo>
                  <a:pt x="91" y="2363"/>
                </a:lnTo>
                <a:lnTo>
                  <a:pt x="91" y="2295"/>
                </a:lnTo>
                <a:lnTo>
                  <a:pt x="91" y="2227"/>
                </a:lnTo>
                <a:lnTo>
                  <a:pt x="102" y="2160"/>
                </a:lnTo>
                <a:lnTo>
                  <a:pt x="102" y="2069"/>
                </a:lnTo>
                <a:lnTo>
                  <a:pt x="102" y="1979"/>
                </a:lnTo>
                <a:lnTo>
                  <a:pt x="102" y="1877"/>
                </a:lnTo>
                <a:lnTo>
                  <a:pt x="102" y="1832"/>
                </a:lnTo>
                <a:lnTo>
                  <a:pt x="102" y="1775"/>
                </a:lnTo>
                <a:lnTo>
                  <a:pt x="102" y="1719"/>
                </a:lnTo>
                <a:lnTo>
                  <a:pt x="102" y="1651"/>
                </a:lnTo>
                <a:lnTo>
                  <a:pt x="102" y="1594"/>
                </a:lnTo>
                <a:lnTo>
                  <a:pt x="102" y="1527"/>
                </a:lnTo>
                <a:lnTo>
                  <a:pt x="102" y="1459"/>
                </a:lnTo>
                <a:lnTo>
                  <a:pt x="102" y="1391"/>
                </a:lnTo>
                <a:lnTo>
                  <a:pt x="102" y="1244"/>
                </a:lnTo>
                <a:lnTo>
                  <a:pt x="102" y="1120"/>
                </a:lnTo>
                <a:lnTo>
                  <a:pt x="102" y="995"/>
                </a:lnTo>
                <a:lnTo>
                  <a:pt x="102" y="871"/>
                </a:lnTo>
                <a:lnTo>
                  <a:pt x="102" y="769"/>
                </a:lnTo>
                <a:lnTo>
                  <a:pt x="102" y="656"/>
                </a:lnTo>
                <a:lnTo>
                  <a:pt x="102" y="554"/>
                </a:lnTo>
                <a:lnTo>
                  <a:pt x="91" y="464"/>
                </a:lnTo>
                <a:lnTo>
                  <a:pt x="91" y="430"/>
                </a:lnTo>
                <a:lnTo>
                  <a:pt x="91" y="385"/>
                </a:lnTo>
                <a:lnTo>
                  <a:pt x="91" y="351"/>
                </a:lnTo>
                <a:lnTo>
                  <a:pt x="79" y="306"/>
                </a:lnTo>
                <a:lnTo>
                  <a:pt x="79" y="272"/>
                </a:lnTo>
                <a:lnTo>
                  <a:pt x="79" y="249"/>
                </a:lnTo>
                <a:lnTo>
                  <a:pt x="68" y="215"/>
                </a:lnTo>
                <a:lnTo>
                  <a:pt x="68" y="192"/>
                </a:lnTo>
                <a:lnTo>
                  <a:pt x="57" y="170"/>
                </a:lnTo>
                <a:lnTo>
                  <a:pt x="57" y="147"/>
                </a:lnTo>
                <a:lnTo>
                  <a:pt x="57" y="125"/>
                </a:lnTo>
                <a:lnTo>
                  <a:pt x="46" y="113"/>
                </a:lnTo>
                <a:lnTo>
                  <a:pt x="46" y="102"/>
                </a:lnTo>
                <a:lnTo>
                  <a:pt x="34" y="91"/>
                </a:lnTo>
                <a:lnTo>
                  <a:pt x="34" y="79"/>
                </a:lnTo>
                <a:lnTo>
                  <a:pt x="12" y="79"/>
                </a:lnTo>
                <a:lnTo>
                  <a:pt x="12" y="68"/>
                </a:lnTo>
                <a:lnTo>
                  <a:pt x="0" y="68"/>
                </a:lnTo>
                <a:lnTo>
                  <a:pt x="0" y="57"/>
                </a:lnTo>
                <a:lnTo>
                  <a:pt x="0" y="46"/>
                </a:lnTo>
                <a:lnTo>
                  <a:pt x="0" y="34"/>
                </a:lnTo>
                <a:lnTo>
                  <a:pt x="0" y="23"/>
                </a:lnTo>
                <a:lnTo>
                  <a:pt x="12" y="12"/>
                </a:lnTo>
                <a:lnTo>
                  <a:pt x="23" y="12"/>
                </a:lnTo>
                <a:lnTo>
                  <a:pt x="34" y="0"/>
                </a:lnTo>
                <a:lnTo>
                  <a:pt x="46" y="0"/>
                </a:lnTo>
                <a:lnTo>
                  <a:pt x="57" y="0"/>
                </a:lnTo>
                <a:lnTo>
                  <a:pt x="79" y="0"/>
                </a:lnTo>
                <a:lnTo>
                  <a:pt x="102" y="0"/>
                </a:lnTo>
                <a:lnTo>
                  <a:pt x="136" y="12"/>
                </a:lnTo>
                <a:lnTo>
                  <a:pt x="159" y="23"/>
                </a:lnTo>
                <a:lnTo>
                  <a:pt x="181" y="23"/>
                </a:lnTo>
                <a:lnTo>
                  <a:pt x="204" y="34"/>
                </a:lnTo>
                <a:lnTo>
                  <a:pt x="226" y="46"/>
                </a:lnTo>
                <a:lnTo>
                  <a:pt x="249" y="57"/>
                </a:lnTo>
                <a:lnTo>
                  <a:pt x="260" y="57"/>
                </a:lnTo>
                <a:lnTo>
                  <a:pt x="272" y="68"/>
                </a:lnTo>
                <a:lnTo>
                  <a:pt x="283" y="91"/>
                </a:lnTo>
                <a:lnTo>
                  <a:pt x="283" y="102"/>
                </a:lnTo>
                <a:lnTo>
                  <a:pt x="283" y="125"/>
                </a:lnTo>
                <a:lnTo>
                  <a:pt x="272" y="147"/>
                </a:lnTo>
                <a:lnTo>
                  <a:pt x="272" y="159"/>
                </a:lnTo>
                <a:lnTo>
                  <a:pt x="272" y="170"/>
                </a:lnTo>
                <a:lnTo>
                  <a:pt x="272" y="181"/>
                </a:lnTo>
                <a:lnTo>
                  <a:pt x="272" y="192"/>
                </a:lnTo>
                <a:lnTo>
                  <a:pt x="272" y="204"/>
                </a:lnTo>
                <a:lnTo>
                  <a:pt x="272" y="226"/>
                </a:lnTo>
                <a:lnTo>
                  <a:pt x="272" y="249"/>
                </a:lnTo>
                <a:lnTo>
                  <a:pt x="260" y="272"/>
                </a:lnTo>
                <a:lnTo>
                  <a:pt x="260" y="294"/>
                </a:lnTo>
                <a:lnTo>
                  <a:pt x="260" y="328"/>
                </a:lnTo>
                <a:lnTo>
                  <a:pt x="260" y="362"/>
                </a:lnTo>
                <a:lnTo>
                  <a:pt x="260" y="396"/>
                </a:lnTo>
                <a:lnTo>
                  <a:pt x="260" y="430"/>
                </a:lnTo>
                <a:lnTo>
                  <a:pt x="260" y="464"/>
                </a:lnTo>
                <a:lnTo>
                  <a:pt x="260" y="509"/>
                </a:lnTo>
                <a:lnTo>
                  <a:pt x="260" y="554"/>
                </a:lnTo>
                <a:lnTo>
                  <a:pt x="260" y="599"/>
                </a:lnTo>
                <a:lnTo>
                  <a:pt x="260" y="645"/>
                </a:lnTo>
                <a:lnTo>
                  <a:pt x="260" y="690"/>
                </a:lnTo>
                <a:lnTo>
                  <a:pt x="249" y="746"/>
                </a:lnTo>
                <a:lnTo>
                  <a:pt x="249" y="803"/>
                </a:lnTo>
                <a:lnTo>
                  <a:pt x="249" y="859"/>
                </a:lnTo>
                <a:lnTo>
                  <a:pt x="249" y="916"/>
                </a:lnTo>
                <a:lnTo>
                  <a:pt x="249" y="984"/>
                </a:lnTo>
                <a:lnTo>
                  <a:pt x="249" y="1052"/>
                </a:lnTo>
                <a:lnTo>
                  <a:pt x="249" y="1108"/>
                </a:lnTo>
                <a:lnTo>
                  <a:pt x="249" y="1187"/>
                </a:lnTo>
                <a:lnTo>
                  <a:pt x="249" y="1255"/>
                </a:lnTo>
                <a:lnTo>
                  <a:pt x="249" y="1334"/>
                </a:lnTo>
                <a:lnTo>
                  <a:pt x="249" y="1402"/>
                </a:lnTo>
                <a:lnTo>
                  <a:pt x="249" y="1481"/>
                </a:lnTo>
                <a:lnTo>
                  <a:pt x="249" y="1640"/>
                </a:lnTo>
                <a:lnTo>
                  <a:pt x="249" y="1798"/>
                </a:lnTo>
                <a:lnTo>
                  <a:pt x="249" y="1933"/>
                </a:lnTo>
                <a:lnTo>
                  <a:pt x="249" y="2069"/>
                </a:lnTo>
                <a:lnTo>
                  <a:pt x="249" y="2182"/>
                </a:lnTo>
                <a:lnTo>
                  <a:pt x="249" y="2295"/>
                </a:lnTo>
                <a:lnTo>
                  <a:pt x="249" y="2408"/>
                </a:lnTo>
                <a:lnTo>
                  <a:pt x="238" y="2499"/>
                </a:lnTo>
                <a:lnTo>
                  <a:pt x="238" y="2589"/>
                </a:lnTo>
                <a:lnTo>
                  <a:pt x="238" y="2657"/>
                </a:lnTo>
                <a:lnTo>
                  <a:pt x="238" y="2725"/>
                </a:lnTo>
                <a:lnTo>
                  <a:pt x="238" y="2781"/>
                </a:lnTo>
                <a:lnTo>
                  <a:pt x="226" y="2838"/>
                </a:lnTo>
                <a:lnTo>
                  <a:pt x="226" y="2872"/>
                </a:lnTo>
                <a:lnTo>
                  <a:pt x="226" y="2906"/>
                </a:lnTo>
                <a:lnTo>
                  <a:pt x="226" y="2928"/>
                </a:lnTo>
                <a:lnTo>
                  <a:pt x="215" y="2951"/>
                </a:lnTo>
                <a:lnTo>
                  <a:pt x="215" y="2985"/>
                </a:lnTo>
                <a:lnTo>
                  <a:pt x="204" y="3007"/>
                </a:lnTo>
                <a:lnTo>
                  <a:pt x="204" y="3019"/>
                </a:lnTo>
                <a:lnTo>
                  <a:pt x="192" y="3030"/>
                </a:lnTo>
                <a:lnTo>
                  <a:pt x="181" y="3041"/>
                </a:lnTo>
                <a:lnTo>
                  <a:pt x="181" y="3053"/>
                </a:lnTo>
                <a:lnTo>
                  <a:pt x="170" y="3053"/>
                </a:lnTo>
                <a:lnTo>
                  <a:pt x="159" y="3041"/>
                </a:lnTo>
                <a:lnTo>
                  <a:pt x="147" y="3019"/>
                </a:lnTo>
                <a:lnTo>
                  <a:pt x="125" y="2996"/>
                </a:lnTo>
                <a:lnTo>
                  <a:pt x="102" y="2962"/>
                </a:lnTo>
                <a:lnTo>
                  <a:pt x="91" y="2917"/>
                </a:lnTo>
                <a:lnTo>
                  <a:pt x="79" y="2883"/>
                </a:lnTo>
                <a:lnTo>
                  <a:pt x="68" y="2849"/>
                </a:lnTo>
                <a:lnTo>
                  <a:pt x="57" y="2815"/>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3" name="Freeform 44"/>
          <p:cNvSpPr/>
          <p:nvPr/>
        </p:nvSpPr>
        <p:spPr>
          <a:xfrm>
            <a:off x="7470775" y="3095625"/>
            <a:ext cx="638175" cy="72548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06" h="1142">
                <a:moveTo>
                  <a:pt x="136" y="1074"/>
                </a:moveTo>
                <a:lnTo>
                  <a:pt x="113" y="1096"/>
                </a:lnTo>
                <a:lnTo>
                  <a:pt x="79" y="1108"/>
                </a:lnTo>
                <a:lnTo>
                  <a:pt x="57" y="1130"/>
                </a:lnTo>
                <a:lnTo>
                  <a:pt x="45" y="1130"/>
                </a:lnTo>
                <a:lnTo>
                  <a:pt x="23" y="1142"/>
                </a:lnTo>
                <a:lnTo>
                  <a:pt x="11" y="1142"/>
                </a:lnTo>
                <a:lnTo>
                  <a:pt x="0" y="1142"/>
                </a:lnTo>
                <a:lnTo>
                  <a:pt x="0" y="1130"/>
                </a:lnTo>
                <a:lnTo>
                  <a:pt x="11" y="1119"/>
                </a:lnTo>
                <a:lnTo>
                  <a:pt x="23" y="1096"/>
                </a:lnTo>
                <a:lnTo>
                  <a:pt x="45" y="1074"/>
                </a:lnTo>
                <a:lnTo>
                  <a:pt x="79" y="1040"/>
                </a:lnTo>
                <a:lnTo>
                  <a:pt x="124" y="995"/>
                </a:lnTo>
                <a:lnTo>
                  <a:pt x="181" y="949"/>
                </a:lnTo>
                <a:lnTo>
                  <a:pt x="249" y="893"/>
                </a:lnTo>
                <a:lnTo>
                  <a:pt x="283" y="859"/>
                </a:lnTo>
                <a:lnTo>
                  <a:pt x="305" y="825"/>
                </a:lnTo>
                <a:lnTo>
                  <a:pt x="339" y="791"/>
                </a:lnTo>
                <a:lnTo>
                  <a:pt x="373" y="746"/>
                </a:lnTo>
                <a:lnTo>
                  <a:pt x="418" y="701"/>
                </a:lnTo>
                <a:lnTo>
                  <a:pt x="452" y="656"/>
                </a:lnTo>
                <a:lnTo>
                  <a:pt x="486" y="610"/>
                </a:lnTo>
                <a:lnTo>
                  <a:pt x="520" y="554"/>
                </a:lnTo>
                <a:lnTo>
                  <a:pt x="565" y="497"/>
                </a:lnTo>
                <a:lnTo>
                  <a:pt x="599" y="441"/>
                </a:lnTo>
                <a:lnTo>
                  <a:pt x="644" y="373"/>
                </a:lnTo>
                <a:lnTo>
                  <a:pt x="678" y="305"/>
                </a:lnTo>
                <a:lnTo>
                  <a:pt x="724" y="226"/>
                </a:lnTo>
                <a:lnTo>
                  <a:pt x="757" y="158"/>
                </a:lnTo>
                <a:lnTo>
                  <a:pt x="803" y="79"/>
                </a:lnTo>
                <a:lnTo>
                  <a:pt x="837" y="0"/>
                </a:lnTo>
                <a:lnTo>
                  <a:pt x="1006" y="0"/>
                </a:lnTo>
                <a:lnTo>
                  <a:pt x="972" y="68"/>
                </a:lnTo>
                <a:lnTo>
                  <a:pt x="927" y="147"/>
                </a:lnTo>
                <a:lnTo>
                  <a:pt x="893" y="215"/>
                </a:lnTo>
                <a:lnTo>
                  <a:pt x="859" y="282"/>
                </a:lnTo>
                <a:lnTo>
                  <a:pt x="814" y="350"/>
                </a:lnTo>
                <a:lnTo>
                  <a:pt x="780" y="407"/>
                </a:lnTo>
                <a:lnTo>
                  <a:pt x="746" y="463"/>
                </a:lnTo>
                <a:lnTo>
                  <a:pt x="712" y="520"/>
                </a:lnTo>
                <a:lnTo>
                  <a:pt x="678" y="565"/>
                </a:lnTo>
                <a:lnTo>
                  <a:pt x="644" y="610"/>
                </a:lnTo>
                <a:lnTo>
                  <a:pt x="610" y="656"/>
                </a:lnTo>
                <a:lnTo>
                  <a:pt x="588" y="689"/>
                </a:lnTo>
                <a:lnTo>
                  <a:pt x="554" y="723"/>
                </a:lnTo>
                <a:lnTo>
                  <a:pt x="531" y="757"/>
                </a:lnTo>
                <a:lnTo>
                  <a:pt x="509" y="780"/>
                </a:lnTo>
                <a:lnTo>
                  <a:pt x="475" y="803"/>
                </a:lnTo>
                <a:lnTo>
                  <a:pt x="430" y="848"/>
                </a:lnTo>
                <a:lnTo>
                  <a:pt x="384" y="893"/>
                </a:lnTo>
                <a:lnTo>
                  <a:pt x="339" y="927"/>
                </a:lnTo>
                <a:lnTo>
                  <a:pt x="294" y="961"/>
                </a:lnTo>
                <a:lnTo>
                  <a:pt x="249" y="995"/>
                </a:lnTo>
                <a:lnTo>
                  <a:pt x="215" y="1029"/>
                </a:lnTo>
                <a:lnTo>
                  <a:pt x="181" y="1051"/>
                </a:lnTo>
                <a:lnTo>
                  <a:pt x="136" y="107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4" name="Freeform 45"/>
          <p:cNvSpPr/>
          <p:nvPr/>
        </p:nvSpPr>
        <p:spPr>
          <a:xfrm>
            <a:off x="8074025" y="3067050"/>
            <a:ext cx="911225" cy="66040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0"/>
              </a:cxn>
            </a:cxnLst>
            <a:pathLst>
              <a:path w="1435" h="1040">
                <a:moveTo>
                  <a:pt x="67" y="0"/>
                </a:moveTo>
                <a:lnTo>
                  <a:pt x="169" y="101"/>
                </a:lnTo>
                <a:lnTo>
                  <a:pt x="271" y="203"/>
                </a:lnTo>
                <a:lnTo>
                  <a:pt x="361" y="294"/>
                </a:lnTo>
                <a:lnTo>
                  <a:pt x="441" y="361"/>
                </a:lnTo>
                <a:lnTo>
                  <a:pt x="520" y="441"/>
                </a:lnTo>
                <a:lnTo>
                  <a:pt x="588" y="497"/>
                </a:lnTo>
                <a:lnTo>
                  <a:pt x="655" y="554"/>
                </a:lnTo>
                <a:lnTo>
                  <a:pt x="723" y="599"/>
                </a:lnTo>
                <a:lnTo>
                  <a:pt x="836" y="678"/>
                </a:lnTo>
                <a:lnTo>
                  <a:pt x="961" y="757"/>
                </a:lnTo>
                <a:lnTo>
                  <a:pt x="1017" y="791"/>
                </a:lnTo>
                <a:lnTo>
                  <a:pt x="1074" y="814"/>
                </a:lnTo>
                <a:lnTo>
                  <a:pt x="1141" y="848"/>
                </a:lnTo>
                <a:lnTo>
                  <a:pt x="1198" y="870"/>
                </a:lnTo>
                <a:lnTo>
                  <a:pt x="1255" y="893"/>
                </a:lnTo>
                <a:lnTo>
                  <a:pt x="1300" y="915"/>
                </a:lnTo>
                <a:lnTo>
                  <a:pt x="1345" y="927"/>
                </a:lnTo>
                <a:lnTo>
                  <a:pt x="1379" y="949"/>
                </a:lnTo>
                <a:lnTo>
                  <a:pt x="1401" y="961"/>
                </a:lnTo>
                <a:lnTo>
                  <a:pt x="1424" y="972"/>
                </a:lnTo>
                <a:lnTo>
                  <a:pt x="1435" y="983"/>
                </a:lnTo>
                <a:lnTo>
                  <a:pt x="1413" y="994"/>
                </a:lnTo>
                <a:lnTo>
                  <a:pt x="1401" y="1006"/>
                </a:lnTo>
                <a:lnTo>
                  <a:pt x="1368" y="1006"/>
                </a:lnTo>
                <a:lnTo>
                  <a:pt x="1334" y="1017"/>
                </a:lnTo>
                <a:lnTo>
                  <a:pt x="1277" y="1017"/>
                </a:lnTo>
                <a:lnTo>
                  <a:pt x="1221" y="1028"/>
                </a:lnTo>
                <a:lnTo>
                  <a:pt x="1164" y="1028"/>
                </a:lnTo>
                <a:lnTo>
                  <a:pt x="1096" y="1040"/>
                </a:lnTo>
                <a:lnTo>
                  <a:pt x="1040" y="1040"/>
                </a:lnTo>
                <a:lnTo>
                  <a:pt x="994" y="1040"/>
                </a:lnTo>
                <a:lnTo>
                  <a:pt x="949" y="1040"/>
                </a:lnTo>
                <a:lnTo>
                  <a:pt x="904" y="1040"/>
                </a:lnTo>
                <a:lnTo>
                  <a:pt x="881" y="1040"/>
                </a:lnTo>
                <a:lnTo>
                  <a:pt x="859" y="1028"/>
                </a:lnTo>
                <a:lnTo>
                  <a:pt x="836" y="1017"/>
                </a:lnTo>
                <a:lnTo>
                  <a:pt x="825" y="1017"/>
                </a:lnTo>
                <a:lnTo>
                  <a:pt x="802" y="994"/>
                </a:lnTo>
                <a:lnTo>
                  <a:pt x="780" y="972"/>
                </a:lnTo>
                <a:lnTo>
                  <a:pt x="746" y="938"/>
                </a:lnTo>
                <a:lnTo>
                  <a:pt x="712" y="904"/>
                </a:lnTo>
                <a:lnTo>
                  <a:pt x="678" y="859"/>
                </a:lnTo>
                <a:lnTo>
                  <a:pt x="633" y="802"/>
                </a:lnTo>
                <a:lnTo>
                  <a:pt x="588" y="746"/>
                </a:lnTo>
                <a:lnTo>
                  <a:pt x="531" y="678"/>
                </a:lnTo>
                <a:lnTo>
                  <a:pt x="474" y="610"/>
                </a:lnTo>
                <a:lnTo>
                  <a:pt x="407" y="531"/>
                </a:lnTo>
                <a:lnTo>
                  <a:pt x="339" y="452"/>
                </a:lnTo>
                <a:lnTo>
                  <a:pt x="260" y="361"/>
                </a:lnTo>
                <a:lnTo>
                  <a:pt x="181" y="260"/>
                </a:lnTo>
                <a:lnTo>
                  <a:pt x="90" y="158"/>
                </a:lnTo>
                <a:lnTo>
                  <a:pt x="0" y="56"/>
                </a:lnTo>
                <a:lnTo>
                  <a:pt x="67" y="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5" name="Freeform 46"/>
          <p:cNvSpPr/>
          <p:nvPr/>
        </p:nvSpPr>
        <p:spPr>
          <a:xfrm>
            <a:off x="7240588" y="2779713"/>
            <a:ext cx="158750" cy="803275"/>
          </a:xfrm>
          <a:custGeom>
            <a:avLst/>
            <a:gdLst/>
            <a:ahLst/>
            <a:cxnLst>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Lst>
            <a:pathLst>
              <a:path w="249" h="1267">
                <a:moveTo>
                  <a:pt x="23" y="12"/>
                </a:moveTo>
                <a:lnTo>
                  <a:pt x="34" y="0"/>
                </a:lnTo>
                <a:lnTo>
                  <a:pt x="45" y="0"/>
                </a:lnTo>
                <a:lnTo>
                  <a:pt x="57" y="0"/>
                </a:lnTo>
                <a:lnTo>
                  <a:pt x="68" y="0"/>
                </a:lnTo>
                <a:lnTo>
                  <a:pt x="91" y="0"/>
                </a:lnTo>
                <a:lnTo>
                  <a:pt x="102" y="12"/>
                </a:lnTo>
                <a:lnTo>
                  <a:pt x="125" y="23"/>
                </a:lnTo>
                <a:lnTo>
                  <a:pt x="159" y="34"/>
                </a:lnTo>
                <a:lnTo>
                  <a:pt x="181" y="57"/>
                </a:lnTo>
                <a:lnTo>
                  <a:pt x="192" y="68"/>
                </a:lnTo>
                <a:lnTo>
                  <a:pt x="215" y="91"/>
                </a:lnTo>
                <a:lnTo>
                  <a:pt x="226" y="113"/>
                </a:lnTo>
                <a:lnTo>
                  <a:pt x="238" y="125"/>
                </a:lnTo>
                <a:lnTo>
                  <a:pt x="249" y="147"/>
                </a:lnTo>
                <a:lnTo>
                  <a:pt x="249" y="159"/>
                </a:lnTo>
                <a:lnTo>
                  <a:pt x="249" y="181"/>
                </a:lnTo>
                <a:lnTo>
                  <a:pt x="238" y="193"/>
                </a:lnTo>
                <a:lnTo>
                  <a:pt x="238" y="215"/>
                </a:lnTo>
                <a:lnTo>
                  <a:pt x="238" y="249"/>
                </a:lnTo>
                <a:lnTo>
                  <a:pt x="238" y="283"/>
                </a:lnTo>
                <a:lnTo>
                  <a:pt x="238" y="317"/>
                </a:lnTo>
                <a:lnTo>
                  <a:pt x="226" y="373"/>
                </a:lnTo>
                <a:lnTo>
                  <a:pt x="226" y="419"/>
                </a:lnTo>
                <a:lnTo>
                  <a:pt x="226" y="487"/>
                </a:lnTo>
                <a:lnTo>
                  <a:pt x="226" y="554"/>
                </a:lnTo>
                <a:lnTo>
                  <a:pt x="226" y="622"/>
                </a:lnTo>
                <a:lnTo>
                  <a:pt x="226" y="701"/>
                </a:lnTo>
                <a:lnTo>
                  <a:pt x="215" y="792"/>
                </a:lnTo>
                <a:lnTo>
                  <a:pt x="215" y="882"/>
                </a:lnTo>
                <a:lnTo>
                  <a:pt x="215" y="984"/>
                </a:lnTo>
                <a:lnTo>
                  <a:pt x="215" y="1086"/>
                </a:lnTo>
                <a:lnTo>
                  <a:pt x="215" y="1199"/>
                </a:lnTo>
                <a:lnTo>
                  <a:pt x="79" y="1267"/>
                </a:lnTo>
                <a:lnTo>
                  <a:pt x="79" y="1165"/>
                </a:lnTo>
                <a:lnTo>
                  <a:pt x="79" y="1074"/>
                </a:lnTo>
                <a:lnTo>
                  <a:pt x="79" y="984"/>
                </a:lnTo>
                <a:lnTo>
                  <a:pt x="68" y="905"/>
                </a:lnTo>
                <a:lnTo>
                  <a:pt x="68" y="826"/>
                </a:lnTo>
                <a:lnTo>
                  <a:pt x="68" y="747"/>
                </a:lnTo>
                <a:lnTo>
                  <a:pt x="68" y="679"/>
                </a:lnTo>
                <a:lnTo>
                  <a:pt x="68" y="622"/>
                </a:lnTo>
                <a:lnTo>
                  <a:pt x="68" y="566"/>
                </a:lnTo>
                <a:lnTo>
                  <a:pt x="68" y="509"/>
                </a:lnTo>
                <a:lnTo>
                  <a:pt x="57" y="453"/>
                </a:lnTo>
                <a:lnTo>
                  <a:pt x="57" y="407"/>
                </a:lnTo>
                <a:lnTo>
                  <a:pt x="57" y="373"/>
                </a:lnTo>
                <a:lnTo>
                  <a:pt x="57" y="340"/>
                </a:lnTo>
                <a:lnTo>
                  <a:pt x="57" y="306"/>
                </a:lnTo>
                <a:lnTo>
                  <a:pt x="45" y="283"/>
                </a:lnTo>
                <a:lnTo>
                  <a:pt x="45" y="238"/>
                </a:lnTo>
                <a:lnTo>
                  <a:pt x="34" y="204"/>
                </a:lnTo>
                <a:lnTo>
                  <a:pt x="23" y="170"/>
                </a:lnTo>
                <a:lnTo>
                  <a:pt x="23" y="147"/>
                </a:lnTo>
                <a:lnTo>
                  <a:pt x="12" y="113"/>
                </a:lnTo>
                <a:lnTo>
                  <a:pt x="12" y="102"/>
                </a:lnTo>
                <a:lnTo>
                  <a:pt x="12" y="80"/>
                </a:lnTo>
                <a:lnTo>
                  <a:pt x="12" y="68"/>
                </a:lnTo>
                <a:lnTo>
                  <a:pt x="0" y="57"/>
                </a:lnTo>
                <a:lnTo>
                  <a:pt x="12" y="34"/>
                </a:lnTo>
                <a:lnTo>
                  <a:pt x="12" y="23"/>
                </a:lnTo>
                <a:lnTo>
                  <a:pt x="23" y="1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6" name="Freeform 48"/>
          <p:cNvSpPr/>
          <p:nvPr/>
        </p:nvSpPr>
        <p:spPr>
          <a:xfrm>
            <a:off x="6918325" y="3367088"/>
            <a:ext cx="760413" cy="4032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198" h="634">
                <a:moveTo>
                  <a:pt x="734" y="340"/>
                </a:moveTo>
                <a:lnTo>
                  <a:pt x="689" y="374"/>
                </a:lnTo>
                <a:lnTo>
                  <a:pt x="633" y="407"/>
                </a:lnTo>
                <a:lnTo>
                  <a:pt x="587" y="441"/>
                </a:lnTo>
                <a:lnTo>
                  <a:pt x="542" y="464"/>
                </a:lnTo>
                <a:lnTo>
                  <a:pt x="497" y="498"/>
                </a:lnTo>
                <a:lnTo>
                  <a:pt x="452" y="520"/>
                </a:lnTo>
                <a:lnTo>
                  <a:pt x="418" y="543"/>
                </a:lnTo>
                <a:lnTo>
                  <a:pt x="384" y="566"/>
                </a:lnTo>
                <a:lnTo>
                  <a:pt x="350" y="577"/>
                </a:lnTo>
                <a:lnTo>
                  <a:pt x="327" y="588"/>
                </a:lnTo>
                <a:lnTo>
                  <a:pt x="293" y="600"/>
                </a:lnTo>
                <a:lnTo>
                  <a:pt x="271" y="611"/>
                </a:lnTo>
                <a:lnTo>
                  <a:pt x="260" y="622"/>
                </a:lnTo>
                <a:lnTo>
                  <a:pt x="237" y="634"/>
                </a:lnTo>
                <a:lnTo>
                  <a:pt x="226" y="634"/>
                </a:lnTo>
                <a:lnTo>
                  <a:pt x="203" y="634"/>
                </a:lnTo>
                <a:lnTo>
                  <a:pt x="180" y="634"/>
                </a:lnTo>
                <a:lnTo>
                  <a:pt x="158" y="634"/>
                </a:lnTo>
                <a:lnTo>
                  <a:pt x="146" y="622"/>
                </a:lnTo>
                <a:lnTo>
                  <a:pt x="124" y="600"/>
                </a:lnTo>
                <a:lnTo>
                  <a:pt x="101" y="588"/>
                </a:lnTo>
                <a:lnTo>
                  <a:pt x="79" y="566"/>
                </a:lnTo>
                <a:lnTo>
                  <a:pt x="67" y="543"/>
                </a:lnTo>
                <a:lnTo>
                  <a:pt x="45" y="520"/>
                </a:lnTo>
                <a:lnTo>
                  <a:pt x="22" y="509"/>
                </a:lnTo>
                <a:lnTo>
                  <a:pt x="11" y="487"/>
                </a:lnTo>
                <a:lnTo>
                  <a:pt x="11" y="475"/>
                </a:lnTo>
                <a:lnTo>
                  <a:pt x="0" y="453"/>
                </a:lnTo>
                <a:lnTo>
                  <a:pt x="0" y="441"/>
                </a:lnTo>
                <a:lnTo>
                  <a:pt x="11" y="430"/>
                </a:lnTo>
                <a:lnTo>
                  <a:pt x="11" y="419"/>
                </a:lnTo>
                <a:lnTo>
                  <a:pt x="22" y="419"/>
                </a:lnTo>
                <a:lnTo>
                  <a:pt x="45" y="407"/>
                </a:lnTo>
                <a:lnTo>
                  <a:pt x="67" y="407"/>
                </a:lnTo>
                <a:lnTo>
                  <a:pt x="90" y="407"/>
                </a:lnTo>
                <a:lnTo>
                  <a:pt x="113" y="419"/>
                </a:lnTo>
                <a:lnTo>
                  <a:pt x="135" y="430"/>
                </a:lnTo>
                <a:lnTo>
                  <a:pt x="146" y="430"/>
                </a:lnTo>
                <a:lnTo>
                  <a:pt x="169" y="419"/>
                </a:lnTo>
                <a:lnTo>
                  <a:pt x="180" y="419"/>
                </a:lnTo>
                <a:lnTo>
                  <a:pt x="203" y="419"/>
                </a:lnTo>
                <a:lnTo>
                  <a:pt x="214" y="407"/>
                </a:lnTo>
                <a:lnTo>
                  <a:pt x="237" y="396"/>
                </a:lnTo>
                <a:lnTo>
                  <a:pt x="260" y="396"/>
                </a:lnTo>
                <a:lnTo>
                  <a:pt x="293" y="385"/>
                </a:lnTo>
                <a:lnTo>
                  <a:pt x="327" y="374"/>
                </a:lnTo>
                <a:lnTo>
                  <a:pt x="361" y="351"/>
                </a:lnTo>
                <a:lnTo>
                  <a:pt x="395" y="340"/>
                </a:lnTo>
                <a:lnTo>
                  <a:pt x="440" y="317"/>
                </a:lnTo>
                <a:lnTo>
                  <a:pt x="486" y="294"/>
                </a:lnTo>
                <a:lnTo>
                  <a:pt x="531" y="272"/>
                </a:lnTo>
                <a:lnTo>
                  <a:pt x="587" y="249"/>
                </a:lnTo>
                <a:lnTo>
                  <a:pt x="644" y="227"/>
                </a:lnTo>
                <a:lnTo>
                  <a:pt x="700" y="204"/>
                </a:lnTo>
                <a:lnTo>
                  <a:pt x="757" y="170"/>
                </a:lnTo>
                <a:lnTo>
                  <a:pt x="813" y="147"/>
                </a:lnTo>
                <a:lnTo>
                  <a:pt x="870" y="125"/>
                </a:lnTo>
                <a:lnTo>
                  <a:pt x="915" y="102"/>
                </a:lnTo>
                <a:lnTo>
                  <a:pt x="960" y="80"/>
                </a:lnTo>
                <a:lnTo>
                  <a:pt x="994" y="68"/>
                </a:lnTo>
                <a:lnTo>
                  <a:pt x="1028" y="57"/>
                </a:lnTo>
                <a:lnTo>
                  <a:pt x="1062" y="34"/>
                </a:lnTo>
                <a:lnTo>
                  <a:pt x="1096" y="23"/>
                </a:lnTo>
                <a:lnTo>
                  <a:pt x="1119" y="23"/>
                </a:lnTo>
                <a:lnTo>
                  <a:pt x="1141" y="12"/>
                </a:lnTo>
                <a:lnTo>
                  <a:pt x="1153" y="0"/>
                </a:lnTo>
                <a:lnTo>
                  <a:pt x="1175" y="0"/>
                </a:lnTo>
                <a:lnTo>
                  <a:pt x="1187" y="0"/>
                </a:lnTo>
                <a:lnTo>
                  <a:pt x="1198" y="0"/>
                </a:lnTo>
                <a:lnTo>
                  <a:pt x="1187" y="12"/>
                </a:lnTo>
                <a:lnTo>
                  <a:pt x="1187" y="23"/>
                </a:lnTo>
                <a:lnTo>
                  <a:pt x="1175" y="23"/>
                </a:lnTo>
                <a:lnTo>
                  <a:pt x="1153" y="46"/>
                </a:lnTo>
                <a:lnTo>
                  <a:pt x="1141" y="57"/>
                </a:lnTo>
                <a:lnTo>
                  <a:pt x="1119" y="68"/>
                </a:lnTo>
                <a:lnTo>
                  <a:pt x="1085" y="91"/>
                </a:lnTo>
                <a:lnTo>
                  <a:pt x="1051" y="113"/>
                </a:lnTo>
                <a:lnTo>
                  <a:pt x="1017" y="136"/>
                </a:lnTo>
                <a:lnTo>
                  <a:pt x="983" y="170"/>
                </a:lnTo>
                <a:lnTo>
                  <a:pt x="938" y="193"/>
                </a:lnTo>
                <a:lnTo>
                  <a:pt x="893" y="227"/>
                </a:lnTo>
                <a:lnTo>
                  <a:pt x="847" y="260"/>
                </a:lnTo>
                <a:lnTo>
                  <a:pt x="791" y="294"/>
                </a:lnTo>
                <a:lnTo>
                  <a:pt x="734" y="34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500"/>
                                        <p:tgtEl>
                                          <p:spTgt spid="5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wipe(up)">
                                      <p:cBhvr>
                                        <p:cTn id="33" dur="500"/>
                                        <p:tgtEl>
                                          <p:spTgt spid="4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left)">
                                      <p:cBhvr>
                                        <p:cTn id="43" dur="500"/>
                                        <p:tgtEl>
                                          <p:spTgt spid="5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up)">
                                      <p:cBhvr>
                                        <p:cTn id="48" dur="500"/>
                                        <p:tgtEl>
                                          <p:spTgt spid="5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nodeType="click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up)">
                                      <p:cBhvr>
                                        <p:cTn id="53" dur="500"/>
                                        <p:tgtEl>
                                          <p:spTgt spid="53"/>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wipe(left)">
                                      <p:cBhvr>
                                        <p:cTn id="58" dur="500"/>
                                        <p:tgtEl>
                                          <p:spTgt spid="54"/>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barn(inVertical)">
                                      <p:cBhvr>
                                        <p:cTn id="63" dur="500"/>
                                        <p:tgtEl>
                                          <p:spTgt spid="44"/>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barn(inVertical)">
                                      <p:cBhvr>
                                        <p:cTn id="68" dur="500"/>
                                        <p:tgtEl>
                                          <p:spTgt spid="41"/>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barn(inVertical)">
                                      <p:cBhvr>
                                        <p:cTn id="73" dur="500"/>
                                        <p:tgtEl>
                                          <p:spTgt spid="45"/>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barn(inVertical)">
                                      <p:cBhvr>
                                        <p:cTn id="84" dur="500"/>
                                        <p:tgtEl>
                                          <p:spTgt spid="42"/>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43"/>
                                        </p:tgtEl>
                                        <p:attrNameLst>
                                          <p:attrName>style.visibility</p:attrName>
                                        </p:attrNameLst>
                                      </p:cBhvr>
                                      <p:to>
                                        <p:strVal val="visible"/>
                                      </p:to>
                                    </p:set>
                                    <p:animEffect transition="in" filter="barn(inVertical)">
                                      <p:cBhvr>
                                        <p:cTn id="8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Freeform 32"/>
          <p:cNvSpPr/>
          <p:nvPr/>
        </p:nvSpPr>
        <p:spPr>
          <a:xfrm>
            <a:off x="7102475" y="2212975"/>
            <a:ext cx="488950" cy="688975"/>
          </a:xfrm>
          <a:custGeom>
            <a:avLst/>
            <a:gdLst/>
            <a:ahLst/>
            <a:cxnLst>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69" h="1086">
                <a:moveTo>
                  <a:pt x="497" y="102"/>
                </a:moveTo>
                <a:lnTo>
                  <a:pt x="486" y="79"/>
                </a:lnTo>
                <a:lnTo>
                  <a:pt x="486" y="46"/>
                </a:lnTo>
                <a:lnTo>
                  <a:pt x="497" y="23"/>
                </a:lnTo>
                <a:lnTo>
                  <a:pt x="497" y="12"/>
                </a:lnTo>
                <a:lnTo>
                  <a:pt x="509" y="12"/>
                </a:lnTo>
                <a:lnTo>
                  <a:pt x="520" y="0"/>
                </a:lnTo>
                <a:lnTo>
                  <a:pt x="542" y="0"/>
                </a:lnTo>
                <a:lnTo>
                  <a:pt x="554" y="12"/>
                </a:lnTo>
                <a:lnTo>
                  <a:pt x="576" y="12"/>
                </a:lnTo>
                <a:lnTo>
                  <a:pt x="599" y="23"/>
                </a:lnTo>
                <a:lnTo>
                  <a:pt x="633" y="34"/>
                </a:lnTo>
                <a:lnTo>
                  <a:pt x="655" y="46"/>
                </a:lnTo>
                <a:lnTo>
                  <a:pt x="689" y="68"/>
                </a:lnTo>
                <a:lnTo>
                  <a:pt x="712" y="79"/>
                </a:lnTo>
                <a:lnTo>
                  <a:pt x="735" y="102"/>
                </a:lnTo>
                <a:lnTo>
                  <a:pt x="757" y="113"/>
                </a:lnTo>
                <a:lnTo>
                  <a:pt x="769" y="125"/>
                </a:lnTo>
                <a:lnTo>
                  <a:pt x="769" y="136"/>
                </a:lnTo>
                <a:lnTo>
                  <a:pt x="769" y="147"/>
                </a:lnTo>
                <a:lnTo>
                  <a:pt x="769" y="159"/>
                </a:lnTo>
                <a:lnTo>
                  <a:pt x="757" y="193"/>
                </a:lnTo>
                <a:lnTo>
                  <a:pt x="746" y="226"/>
                </a:lnTo>
                <a:lnTo>
                  <a:pt x="712" y="283"/>
                </a:lnTo>
                <a:lnTo>
                  <a:pt x="701" y="306"/>
                </a:lnTo>
                <a:lnTo>
                  <a:pt x="678" y="328"/>
                </a:lnTo>
                <a:lnTo>
                  <a:pt x="667" y="362"/>
                </a:lnTo>
                <a:lnTo>
                  <a:pt x="644" y="396"/>
                </a:lnTo>
                <a:lnTo>
                  <a:pt x="622" y="430"/>
                </a:lnTo>
                <a:lnTo>
                  <a:pt x="588" y="475"/>
                </a:lnTo>
                <a:lnTo>
                  <a:pt x="554" y="520"/>
                </a:lnTo>
                <a:lnTo>
                  <a:pt x="520" y="577"/>
                </a:lnTo>
                <a:lnTo>
                  <a:pt x="486" y="633"/>
                </a:lnTo>
                <a:lnTo>
                  <a:pt x="441" y="690"/>
                </a:lnTo>
                <a:lnTo>
                  <a:pt x="407" y="735"/>
                </a:lnTo>
                <a:lnTo>
                  <a:pt x="373" y="792"/>
                </a:lnTo>
                <a:lnTo>
                  <a:pt x="328" y="837"/>
                </a:lnTo>
                <a:lnTo>
                  <a:pt x="294" y="882"/>
                </a:lnTo>
                <a:lnTo>
                  <a:pt x="249" y="916"/>
                </a:lnTo>
                <a:lnTo>
                  <a:pt x="203" y="961"/>
                </a:lnTo>
                <a:lnTo>
                  <a:pt x="169" y="995"/>
                </a:lnTo>
                <a:lnTo>
                  <a:pt x="124" y="1018"/>
                </a:lnTo>
                <a:lnTo>
                  <a:pt x="102" y="1040"/>
                </a:lnTo>
                <a:lnTo>
                  <a:pt x="68" y="1063"/>
                </a:lnTo>
                <a:lnTo>
                  <a:pt x="45" y="1074"/>
                </a:lnTo>
                <a:lnTo>
                  <a:pt x="22" y="1086"/>
                </a:lnTo>
                <a:lnTo>
                  <a:pt x="11" y="1086"/>
                </a:lnTo>
                <a:lnTo>
                  <a:pt x="0" y="1086"/>
                </a:lnTo>
                <a:lnTo>
                  <a:pt x="0" y="1074"/>
                </a:lnTo>
                <a:lnTo>
                  <a:pt x="0" y="1063"/>
                </a:lnTo>
                <a:lnTo>
                  <a:pt x="11" y="1063"/>
                </a:lnTo>
                <a:lnTo>
                  <a:pt x="11" y="1052"/>
                </a:lnTo>
                <a:lnTo>
                  <a:pt x="22" y="1029"/>
                </a:lnTo>
                <a:lnTo>
                  <a:pt x="45" y="1018"/>
                </a:lnTo>
                <a:lnTo>
                  <a:pt x="56" y="995"/>
                </a:lnTo>
                <a:lnTo>
                  <a:pt x="79" y="973"/>
                </a:lnTo>
                <a:lnTo>
                  <a:pt x="102" y="939"/>
                </a:lnTo>
                <a:lnTo>
                  <a:pt x="124" y="916"/>
                </a:lnTo>
                <a:lnTo>
                  <a:pt x="158" y="882"/>
                </a:lnTo>
                <a:lnTo>
                  <a:pt x="181" y="837"/>
                </a:lnTo>
                <a:lnTo>
                  <a:pt x="203" y="803"/>
                </a:lnTo>
                <a:lnTo>
                  <a:pt x="237" y="758"/>
                </a:lnTo>
                <a:lnTo>
                  <a:pt x="260" y="713"/>
                </a:lnTo>
                <a:lnTo>
                  <a:pt x="294" y="667"/>
                </a:lnTo>
                <a:lnTo>
                  <a:pt x="350" y="566"/>
                </a:lnTo>
                <a:lnTo>
                  <a:pt x="395" y="475"/>
                </a:lnTo>
                <a:lnTo>
                  <a:pt x="441" y="396"/>
                </a:lnTo>
                <a:lnTo>
                  <a:pt x="452" y="351"/>
                </a:lnTo>
                <a:lnTo>
                  <a:pt x="475" y="317"/>
                </a:lnTo>
                <a:lnTo>
                  <a:pt x="486" y="283"/>
                </a:lnTo>
                <a:lnTo>
                  <a:pt x="497" y="249"/>
                </a:lnTo>
                <a:lnTo>
                  <a:pt x="497" y="215"/>
                </a:lnTo>
                <a:lnTo>
                  <a:pt x="497" y="193"/>
                </a:lnTo>
                <a:lnTo>
                  <a:pt x="497" y="170"/>
                </a:lnTo>
                <a:lnTo>
                  <a:pt x="497" y="147"/>
                </a:lnTo>
                <a:lnTo>
                  <a:pt x="497" y="125"/>
                </a:lnTo>
                <a:lnTo>
                  <a:pt x="497" y="10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8130"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_GB2312" pitchFamily="49" charset="-122"/>
                <a:ea typeface="楷体_GB2312" pitchFamily="49" charset="-122"/>
              </a:rPr>
              <a:t>笔</a:t>
            </a:r>
            <a:endParaRPr lang="zh-CN" altLang="en-US" sz="9600" b="1" dirty="0">
              <a:latin typeface="楷体_GB2312" pitchFamily="49" charset="-122"/>
              <a:ea typeface="楷体_GB2312" pitchFamily="49" charset="-122"/>
            </a:endParaRPr>
          </a:p>
        </p:txBody>
      </p:sp>
      <p:sp>
        <p:nvSpPr>
          <p:cNvPr id="27" name="TextBox 26"/>
          <p:cNvSpPr txBox="1"/>
          <p:nvPr/>
        </p:nvSpPr>
        <p:spPr>
          <a:xfrm>
            <a:off x="2908300"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bǐ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48132" name="Group 4"/>
          <p:cNvGrpSpPr/>
          <p:nvPr/>
        </p:nvGrpSpPr>
        <p:grpSpPr>
          <a:xfrm>
            <a:off x="6456363" y="1700213"/>
            <a:ext cx="2879725" cy="2879725"/>
            <a:chOff x="1474" y="663"/>
            <a:chExt cx="2948" cy="2835"/>
          </a:xfrm>
        </p:grpSpPr>
        <p:sp>
          <p:nvSpPr>
            <p:cNvPr id="48133"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8134"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8135"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8136"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48137"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48138"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48139"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48140"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48141"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48142"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39" name="TextBox 38"/>
          <p:cNvSpPr txBox="1"/>
          <p:nvPr/>
        </p:nvSpPr>
        <p:spPr>
          <a:xfrm>
            <a:off x="6143625" y="4857750"/>
            <a:ext cx="421640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上短下长，末笔竖弯钩舒展。</a:t>
            </a:r>
            <a:endParaRPr lang="zh-CN" altLang="en-US" sz="2400" b="1" dirty="0">
              <a:latin typeface="宋体" panose="02010600030101010101" pitchFamily="2" charset="-122"/>
              <a:ea typeface="宋体" panose="02010600030101010101" pitchFamily="2" charset="-122"/>
            </a:endParaRPr>
          </a:p>
        </p:txBody>
      </p:sp>
      <p:sp>
        <p:nvSpPr>
          <p:cNvPr id="40" name="TextBox 39"/>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竹</a:t>
            </a:r>
            <a:endParaRPr lang="zh-CN" altLang="en-US" sz="2000" b="1" dirty="0">
              <a:latin typeface="宋体" panose="02010600030101010101" pitchFamily="2" charset="-122"/>
              <a:ea typeface="宋体" panose="02010600030101010101" pitchFamily="2" charset="-122"/>
            </a:endParaRPr>
          </a:p>
        </p:txBody>
      </p:sp>
      <p:sp>
        <p:nvSpPr>
          <p:cNvPr id="41" name="TextBox 40"/>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圆珠笔  钢笔</a:t>
            </a:r>
            <a:endParaRPr lang="zh-CN" altLang="en-US" sz="2400" b="1" dirty="0">
              <a:latin typeface="宋体" panose="02010600030101010101" pitchFamily="2" charset="-122"/>
              <a:ea typeface="宋体" panose="02010600030101010101" pitchFamily="2" charset="-122"/>
            </a:endParaRPr>
          </a:p>
        </p:txBody>
      </p:sp>
      <p:sp>
        <p:nvSpPr>
          <p:cNvPr id="42" name="TextBox 41"/>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爸爸给我买了一只英雄钢笔。</a:t>
            </a:r>
            <a:endParaRPr lang="zh-CN" altLang="en-US" sz="2400" b="1" dirty="0">
              <a:latin typeface="宋体" panose="02010600030101010101" pitchFamily="2" charset="-122"/>
              <a:ea typeface="宋体" panose="02010600030101010101" pitchFamily="2" charset="-122"/>
            </a:endParaRPr>
          </a:p>
        </p:txBody>
      </p:sp>
      <p:sp>
        <p:nvSpPr>
          <p:cNvPr id="43"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a:solidFill>
                  <a:srgbClr val="0000FF"/>
                </a:solidFill>
                <a:latin typeface="宋体" panose="02010600030101010101" pitchFamily="2" charset="-122"/>
                <a:ea typeface="宋体" panose="02010600030101010101" pitchFamily="2" charset="-122"/>
              </a:rPr>
              <a:t>音序：</a:t>
            </a:r>
            <a:r>
              <a:rPr lang="en-US" altLang="zh-CN" sz="2000" b="1">
                <a:latin typeface="宋体" panose="02010600030101010101" pitchFamily="2" charset="-122"/>
                <a:ea typeface="宋体" panose="02010600030101010101" pitchFamily="2" charset="-122"/>
              </a:rPr>
              <a:t>B</a:t>
            </a:r>
            <a:endParaRPr lang="en-US" altLang="zh-CN" sz="2000" b="1">
              <a:latin typeface="宋体" panose="02010600030101010101" pitchFamily="2" charset="-122"/>
              <a:ea typeface="宋体" panose="02010600030101010101" pitchFamily="2" charset="-122"/>
            </a:endParaRPr>
          </a:p>
        </p:txBody>
      </p:sp>
      <p:sp>
        <p:nvSpPr>
          <p:cNvPr id="44"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结构</a:t>
            </a:r>
            <a:r>
              <a:rPr lang="en-US" altLang="zh-CN" sz="2000" b="1" dirty="0">
                <a:solidFill>
                  <a:srgbClr val="0000FF"/>
                </a:solidFill>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上下</a:t>
            </a:r>
            <a:endParaRPr lang="zh-CN" altLang="en-US" sz="2000" b="1" dirty="0">
              <a:latin typeface="宋体" panose="02010600030101010101" pitchFamily="2" charset="-122"/>
              <a:ea typeface="宋体" panose="02010600030101010101" pitchFamily="2" charset="-122"/>
            </a:endParaRPr>
          </a:p>
        </p:txBody>
      </p:sp>
      <p:sp>
        <p:nvSpPr>
          <p:cNvPr id="48149" name="Rectangle 27"/>
          <p:cNvSpPr/>
          <p:nvPr/>
        </p:nvSpPr>
        <p:spPr>
          <a:xfrm>
            <a:off x="6959600" y="2162175"/>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46" name="Freeform 30"/>
          <p:cNvSpPr/>
          <p:nvPr/>
        </p:nvSpPr>
        <p:spPr>
          <a:xfrm>
            <a:off x="7454900" y="2643188"/>
            <a:ext cx="193675" cy="207962"/>
          </a:xfrm>
          <a:custGeom>
            <a:avLst/>
            <a:gdLst/>
            <a:ahLst/>
            <a:cxnLst>
              <a:cxn ang="0">
                <a:pos x="0" y="2147483647"/>
              </a:cxn>
              <a:cxn ang="0">
                <a:pos x="0"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Lst>
            <a:pathLst>
              <a:path w="305" h="328">
                <a:moveTo>
                  <a:pt x="0" y="22"/>
                </a:moveTo>
                <a:lnTo>
                  <a:pt x="0" y="22"/>
                </a:lnTo>
                <a:lnTo>
                  <a:pt x="11" y="11"/>
                </a:lnTo>
                <a:lnTo>
                  <a:pt x="22" y="11"/>
                </a:lnTo>
                <a:lnTo>
                  <a:pt x="34" y="0"/>
                </a:lnTo>
                <a:lnTo>
                  <a:pt x="56" y="0"/>
                </a:lnTo>
                <a:lnTo>
                  <a:pt x="68" y="0"/>
                </a:lnTo>
                <a:lnTo>
                  <a:pt x="90" y="0"/>
                </a:lnTo>
                <a:lnTo>
                  <a:pt x="135" y="0"/>
                </a:lnTo>
                <a:lnTo>
                  <a:pt x="169" y="11"/>
                </a:lnTo>
                <a:lnTo>
                  <a:pt x="203" y="22"/>
                </a:lnTo>
                <a:lnTo>
                  <a:pt x="226" y="45"/>
                </a:lnTo>
                <a:lnTo>
                  <a:pt x="248" y="56"/>
                </a:lnTo>
                <a:lnTo>
                  <a:pt x="271" y="90"/>
                </a:lnTo>
                <a:lnTo>
                  <a:pt x="294" y="124"/>
                </a:lnTo>
                <a:lnTo>
                  <a:pt x="305" y="158"/>
                </a:lnTo>
                <a:lnTo>
                  <a:pt x="305" y="169"/>
                </a:lnTo>
                <a:lnTo>
                  <a:pt x="305" y="192"/>
                </a:lnTo>
                <a:lnTo>
                  <a:pt x="305" y="214"/>
                </a:lnTo>
                <a:lnTo>
                  <a:pt x="305" y="237"/>
                </a:lnTo>
                <a:lnTo>
                  <a:pt x="305" y="260"/>
                </a:lnTo>
                <a:lnTo>
                  <a:pt x="305" y="271"/>
                </a:lnTo>
                <a:lnTo>
                  <a:pt x="305" y="282"/>
                </a:lnTo>
                <a:lnTo>
                  <a:pt x="305" y="294"/>
                </a:lnTo>
                <a:lnTo>
                  <a:pt x="294" y="305"/>
                </a:lnTo>
                <a:lnTo>
                  <a:pt x="282" y="316"/>
                </a:lnTo>
                <a:lnTo>
                  <a:pt x="271" y="328"/>
                </a:lnTo>
                <a:lnTo>
                  <a:pt x="260" y="328"/>
                </a:lnTo>
                <a:lnTo>
                  <a:pt x="248" y="328"/>
                </a:lnTo>
                <a:lnTo>
                  <a:pt x="237" y="328"/>
                </a:lnTo>
                <a:lnTo>
                  <a:pt x="215" y="328"/>
                </a:lnTo>
                <a:lnTo>
                  <a:pt x="203" y="316"/>
                </a:lnTo>
                <a:lnTo>
                  <a:pt x="192" y="305"/>
                </a:lnTo>
                <a:lnTo>
                  <a:pt x="169" y="282"/>
                </a:lnTo>
                <a:lnTo>
                  <a:pt x="147" y="260"/>
                </a:lnTo>
                <a:lnTo>
                  <a:pt x="124" y="226"/>
                </a:lnTo>
                <a:lnTo>
                  <a:pt x="101" y="192"/>
                </a:lnTo>
                <a:lnTo>
                  <a:pt x="79" y="158"/>
                </a:lnTo>
                <a:lnTo>
                  <a:pt x="68" y="124"/>
                </a:lnTo>
                <a:lnTo>
                  <a:pt x="45" y="101"/>
                </a:lnTo>
                <a:lnTo>
                  <a:pt x="34" y="79"/>
                </a:lnTo>
                <a:lnTo>
                  <a:pt x="22" y="56"/>
                </a:lnTo>
                <a:lnTo>
                  <a:pt x="11" y="45"/>
                </a:lnTo>
                <a:lnTo>
                  <a:pt x="11" y="34"/>
                </a:lnTo>
                <a:lnTo>
                  <a:pt x="0" y="2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7" name="Freeform 31"/>
          <p:cNvSpPr/>
          <p:nvPr/>
        </p:nvSpPr>
        <p:spPr>
          <a:xfrm>
            <a:off x="8121650" y="2600325"/>
            <a:ext cx="244475" cy="187325"/>
          </a:xfrm>
          <a:custGeom>
            <a:avLst/>
            <a:gdLst/>
            <a:ahLst/>
            <a:cxnLst>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0" y="2147483647"/>
              </a:cxn>
              <a:cxn ang="0">
                <a:pos x="0" y="0"/>
              </a:cxn>
              <a:cxn ang="0">
                <a:pos x="2147483647" y="0"/>
              </a:cxn>
              <a:cxn ang="0">
                <a:pos x="2147483647" y="0"/>
              </a:cxn>
              <a:cxn ang="0">
                <a:pos x="2147483647" y="0"/>
              </a:cxn>
              <a:cxn ang="0">
                <a:pos x="2147483647" y="0"/>
              </a:cxn>
              <a:cxn ang="0">
                <a:pos x="2147483647" y="0"/>
              </a:cxn>
              <a:cxn ang="0">
                <a:pos x="2147483647" y="0"/>
              </a:cxn>
              <a:cxn ang="0">
                <a:pos x="2147483647" y="0"/>
              </a:cxn>
            </a:cxnLst>
            <a:pathLst>
              <a:path w="385" h="294">
                <a:moveTo>
                  <a:pt x="102" y="0"/>
                </a:moveTo>
                <a:lnTo>
                  <a:pt x="147" y="0"/>
                </a:lnTo>
                <a:lnTo>
                  <a:pt x="192" y="11"/>
                </a:lnTo>
                <a:lnTo>
                  <a:pt x="249" y="22"/>
                </a:lnTo>
                <a:lnTo>
                  <a:pt x="271" y="34"/>
                </a:lnTo>
                <a:lnTo>
                  <a:pt x="294" y="56"/>
                </a:lnTo>
                <a:lnTo>
                  <a:pt x="317" y="68"/>
                </a:lnTo>
                <a:lnTo>
                  <a:pt x="339" y="79"/>
                </a:lnTo>
                <a:lnTo>
                  <a:pt x="362" y="102"/>
                </a:lnTo>
                <a:lnTo>
                  <a:pt x="373" y="113"/>
                </a:lnTo>
                <a:lnTo>
                  <a:pt x="385" y="135"/>
                </a:lnTo>
                <a:lnTo>
                  <a:pt x="385" y="147"/>
                </a:lnTo>
                <a:lnTo>
                  <a:pt x="385" y="169"/>
                </a:lnTo>
                <a:lnTo>
                  <a:pt x="385" y="192"/>
                </a:lnTo>
                <a:lnTo>
                  <a:pt x="385" y="215"/>
                </a:lnTo>
                <a:lnTo>
                  <a:pt x="373" y="237"/>
                </a:lnTo>
                <a:lnTo>
                  <a:pt x="362" y="249"/>
                </a:lnTo>
                <a:lnTo>
                  <a:pt x="362" y="271"/>
                </a:lnTo>
                <a:lnTo>
                  <a:pt x="351" y="271"/>
                </a:lnTo>
                <a:lnTo>
                  <a:pt x="339" y="282"/>
                </a:lnTo>
                <a:lnTo>
                  <a:pt x="328" y="282"/>
                </a:lnTo>
                <a:lnTo>
                  <a:pt x="305" y="294"/>
                </a:lnTo>
                <a:lnTo>
                  <a:pt x="294" y="282"/>
                </a:lnTo>
                <a:lnTo>
                  <a:pt x="283" y="282"/>
                </a:lnTo>
                <a:lnTo>
                  <a:pt x="260" y="271"/>
                </a:lnTo>
                <a:lnTo>
                  <a:pt x="238" y="260"/>
                </a:lnTo>
                <a:lnTo>
                  <a:pt x="215" y="237"/>
                </a:lnTo>
                <a:lnTo>
                  <a:pt x="192" y="215"/>
                </a:lnTo>
                <a:lnTo>
                  <a:pt x="170" y="192"/>
                </a:lnTo>
                <a:lnTo>
                  <a:pt x="136" y="158"/>
                </a:lnTo>
                <a:lnTo>
                  <a:pt x="102" y="135"/>
                </a:lnTo>
                <a:lnTo>
                  <a:pt x="79" y="102"/>
                </a:lnTo>
                <a:lnTo>
                  <a:pt x="57" y="79"/>
                </a:lnTo>
                <a:lnTo>
                  <a:pt x="34" y="56"/>
                </a:lnTo>
                <a:lnTo>
                  <a:pt x="23" y="45"/>
                </a:lnTo>
                <a:lnTo>
                  <a:pt x="0" y="34"/>
                </a:lnTo>
                <a:lnTo>
                  <a:pt x="0" y="22"/>
                </a:lnTo>
                <a:lnTo>
                  <a:pt x="0" y="11"/>
                </a:lnTo>
                <a:lnTo>
                  <a:pt x="0" y="0"/>
                </a:lnTo>
                <a:lnTo>
                  <a:pt x="11" y="0"/>
                </a:lnTo>
                <a:lnTo>
                  <a:pt x="23" y="0"/>
                </a:lnTo>
                <a:lnTo>
                  <a:pt x="34" y="0"/>
                </a:lnTo>
                <a:lnTo>
                  <a:pt x="57" y="0"/>
                </a:lnTo>
                <a:lnTo>
                  <a:pt x="79" y="0"/>
                </a:lnTo>
                <a:lnTo>
                  <a:pt x="102" y="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8" name="Freeform 33"/>
          <p:cNvSpPr/>
          <p:nvPr/>
        </p:nvSpPr>
        <p:spPr>
          <a:xfrm>
            <a:off x="7799388" y="2139950"/>
            <a:ext cx="473075" cy="619125"/>
          </a:xfrm>
          <a:custGeom>
            <a:avLst/>
            <a:gdLst/>
            <a:ahLst/>
            <a:cxnLst>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pathLst>
              <a:path w="747" h="973">
                <a:moveTo>
                  <a:pt x="0" y="973"/>
                </a:moveTo>
                <a:lnTo>
                  <a:pt x="0" y="961"/>
                </a:lnTo>
                <a:lnTo>
                  <a:pt x="0" y="950"/>
                </a:lnTo>
                <a:lnTo>
                  <a:pt x="0" y="939"/>
                </a:lnTo>
                <a:lnTo>
                  <a:pt x="12" y="927"/>
                </a:lnTo>
                <a:lnTo>
                  <a:pt x="23" y="916"/>
                </a:lnTo>
                <a:lnTo>
                  <a:pt x="34" y="893"/>
                </a:lnTo>
                <a:lnTo>
                  <a:pt x="57" y="871"/>
                </a:lnTo>
                <a:lnTo>
                  <a:pt x="80" y="848"/>
                </a:lnTo>
                <a:lnTo>
                  <a:pt x="102" y="826"/>
                </a:lnTo>
                <a:lnTo>
                  <a:pt x="125" y="792"/>
                </a:lnTo>
                <a:lnTo>
                  <a:pt x="159" y="769"/>
                </a:lnTo>
                <a:lnTo>
                  <a:pt x="181" y="735"/>
                </a:lnTo>
                <a:lnTo>
                  <a:pt x="215" y="701"/>
                </a:lnTo>
                <a:lnTo>
                  <a:pt x="238" y="656"/>
                </a:lnTo>
                <a:lnTo>
                  <a:pt x="272" y="611"/>
                </a:lnTo>
                <a:lnTo>
                  <a:pt x="306" y="566"/>
                </a:lnTo>
                <a:lnTo>
                  <a:pt x="340" y="520"/>
                </a:lnTo>
                <a:lnTo>
                  <a:pt x="362" y="475"/>
                </a:lnTo>
                <a:lnTo>
                  <a:pt x="385" y="430"/>
                </a:lnTo>
                <a:lnTo>
                  <a:pt x="407" y="396"/>
                </a:lnTo>
                <a:lnTo>
                  <a:pt x="430" y="351"/>
                </a:lnTo>
                <a:lnTo>
                  <a:pt x="441" y="317"/>
                </a:lnTo>
                <a:lnTo>
                  <a:pt x="453" y="283"/>
                </a:lnTo>
                <a:lnTo>
                  <a:pt x="464" y="260"/>
                </a:lnTo>
                <a:lnTo>
                  <a:pt x="475" y="215"/>
                </a:lnTo>
                <a:lnTo>
                  <a:pt x="475" y="170"/>
                </a:lnTo>
                <a:lnTo>
                  <a:pt x="475" y="125"/>
                </a:lnTo>
                <a:lnTo>
                  <a:pt x="464" y="91"/>
                </a:lnTo>
                <a:lnTo>
                  <a:pt x="453" y="68"/>
                </a:lnTo>
                <a:lnTo>
                  <a:pt x="453" y="46"/>
                </a:lnTo>
                <a:lnTo>
                  <a:pt x="453" y="23"/>
                </a:lnTo>
                <a:lnTo>
                  <a:pt x="464" y="12"/>
                </a:lnTo>
                <a:lnTo>
                  <a:pt x="475" y="0"/>
                </a:lnTo>
                <a:lnTo>
                  <a:pt x="487" y="0"/>
                </a:lnTo>
                <a:lnTo>
                  <a:pt x="509" y="0"/>
                </a:lnTo>
                <a:lnTo>
                  <a:pt x="520" y="12"/>
                </a:lnTo>
                <a:lnTo>
                  <a:pt x="543" y="12"/>
                </a:lnTo>
                <a:lnTo>
                  <a:pt x="577" y="23"/>
                </a:lnTo>
                <a:lnTo>
                  <a:pt x="600" y="34"/>
                </a:lnTo>
                <a:lnTo>
                  <a:pt x="633" y="57"/>
                </a:lnTo>
                <a:lnTo>
                  <a:pt x="656" y="68"/>
                </a:lnTo>
                <a:lnTo>
                  <a:pt x="679" y="79"/>
                </a:lnTo>
                <a:lnTo>
                  <a:pt x="701" y="102"/>
                </a:lnTo>
                <a:lnTo>
                  <a:pt x="713" y="113"/>
                </a:lnTo>
                <a:lnTo>
                  <a:pt x="724" y="125"/>
                </a:lnTo>
                <a:lnTo>
                  <a:pt x="735" y="136"/>
                </a:lnTo>
                <a:lnTo>
                  <a:pt x="747" y="147"/>
                </a:lnTo>
                <a:lnTo>
                  <a:pt x="747" y="159"/>
                </a:lnTo>
                <a:lnTo>
                  <a:pt x="735" y="192"/>
                </a:lnTo>
                <a:lnTo>
                  <a:pt x="724" y="215"/>
                </a:lnTo>
                <a:lnTo>
                  <a:pt x="713" y="249"/>
                </a:lnTo>
                <a:lnTo>
                  <a:pt x="690" y="272"/>
                </a:lnTo>
                <a:lnTo>
                  <a:pt x="679" y="294"/>
                </a:lnTo>
                <a:lnTo>
                  <a:pt x="667" y="306"/>
                </a:lnTo>
                <a:lnTo>
                  <a:pt x="645" y="328"/>
                </a:lnTo>
                <a:lnTo>
                  <a:pt x="622" y="362"/>
                </a:lnTo>
                <a:lnTo>
                  <a:pt x="611" y="385"/>
                </a:lnTo>
                <a:lnTo>
                  <a:pt x="588" y="419"/>
                </a:lnTo>
                <a:lnTo>
                  <a:pt x="566" y="453"/>
                </a:lnTo>
                <a:lnTo>
                  <a:pt x="543" y="486"/>
                </a:lnTo>
                <a:lnTo>
                  <a:pt x="487" y="554"/>
                </a:lnTo>
                <a:lnTo>
                  <a:pt x="430" y="622"/>
                </a:lnTo>
                <a:lnTo>
                  <a:pt x="373" y="690"/>
                </a:lnTo>
                <a:lnTo>
                  <a:pt x="340" y="724"/>
                </a:lnTo>
                <a:lnTo>
                  <a:pt x="317" y="746"/>
                </a:lnTo>
                <a:lnTo>
                  <a:pt x="283" y="780"/>
                </a:lnTo>
                <a:lnTo>
                  <a:pt x="260" y="803"/>
                </a:lnTo>
                <a:lnTo>
                  <a:pt x="227" y="837"/>
                </a:lnTo>
                <a:lnTo>
                  <a:pt x="204" y="859"/>
                </a:lnTo>
                <a:lnTo>
                  <a:pt x="147" y="893"/>
                </a:lnTo>
                <a:lnTo>
                  <a:pt x="102" y="927"/>
                </a:lnTo>
                <a:lnTo>
                  <a:pt x="80" y="939"/>
                </a:lnTo>
                <a:lnTo>
                  <a:pt x="68" y="961"/>
                </a:lnTo>
                <a:lnTo>
                  <a:pt x="46" y="961"/>
                </a:lnTo>
                <a:lnTo>
                  <a:pt x="34" y="973"/>
                </a:lnTo>
                <a:lnTo>
                  <a:pt x="23" y="973"/>
                </a:lnTo>
                <a:lnTo>
                  <a:pt x="12" y="973"/>
                </a:lnTo>
                <a:lnTo>
                  <a:pt x="0" y="973"/>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49" name="Freeform 34"/>
          <p:cNvSpPr/>
          <p:nvPr/>
        </p:nvSpPr>
        <p:spPr>
          <a:xfrm>
            <a:off x="8027988" y="2341563"/>
            <a:ext cx="574675" cy="15875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05" h="249">
                <a:moveTo>
                  <a:pt x="509" y="56"/>
                </a:moveTo>
                <a:lnTo>
                  <a:pt x="543" y="45"/>
                </a:lnTo>
                <a:lnTo>
                  <a:pt x="588" y="34"/>
                </a:lnTo>
                <a:lnTo>
                  <a:pt x="611" y="22"/>
                </a:lnTo>
                <a:lnTo>
                  <a:pt x="645" y="11"/>
                </a:lnTo>
                <a:lnTo>
                  <a:pt x="667" y="11"/>
                </a:lnTo>
                <a:lnTo>
                  <a:pt x="690" y="0"/>
                </a:lnTo>
                <a:lnTo>
                  <a:pt x="701" y="0"/>
                </a:lnTo>
                <a:lnTo>
                  <a:pt x="724" y="0"/>
                </a:lnTo>
                <a:lnTo>
                  <a:pt x="746" y="0"/>
                </a:lnTo>
                <a:lnTo>
                  <a:pt x="780" y="11"/>
                </a:lnTo>
                <a:lnTo>
                  <a:pt x="814" y="11"/>
                </a:lnTo>
                <a:lnTo>
                  <a:pt x="848" y="22"/>
                </a:lnTo>
                <a:lnTo>
                  <a:pt x="871" y="45"/>
                </a:lnTo>
                <a:lnTo>
                  <a:pt x="893" y="68"/>
                </a:lnTo>
                <a:lnTo>
                  <a:pt x="905" y="90"/>
                </a:lnTo>
                <a:lnTo>
                  <a:pt x="905" y="102"/>
                </a:lnTo>
                <a:lnTo>
                  <a:pt x="905" y="113"/>
                </a:lnTo>
                <a:lnTo>
                  <a:pt x="905" y="124"/>
                </a:lnTo>
                <a:lnTo>
                  <a:pt x="893" y="147"/>
                </a:lnTo>
                <a:lnTo>
                  <a:pt x="871" y="158"/>
                </a:lnTo>
                <a:lnTo>
                  <a:pt x="837" y="169"/>
                </a:lnTo>
                <a:lnTo>
                  <a:pt x="803" y="169"/>
                </a:lnTo>
                <a:lnTo>
                  <a:pt x="780" y="181"/>
                </a:lnTo>
                <a:lnTo>
                  <a:pt x="746" y="181"/>
                </a:lnTo>
                <a:lnTo>
                  <a:pt x="701" y="192"/>
                </a:lnTo>
                <a:lnTo>
                  <a:pt x="656" y="192"/>
                </a:lnTo>
                <a:lnTo>
                  <a:pt x="611" y="203"/>
                </a:lnTo>
                <a:lnTo>
                  <a:pt x="554" y="215"/>
                </a:lnTo>
                <a:lnTo>
                  <a:pt x="498" y="226"/>
                </a:lnTo>
                <a:lnTo>
                  <a:pt x="430" y="226"/>
                </a:lnTo>
                <a:lnTo>
                  <a:pt x="373" y="237"/>
                </a:lnTo>
                <a:lnTo>
                  <a:pt x="317" y="237"/>
                </a:lnTo>
                <a:lnTo>
                  <a:pt x="249" y="249"/>
                </a:lnTo>
                <a:lnTo>
                  <a:pt x="192" y="237"/>
                </a:lnTo>
                <a:lnTo>
                  <a:pt x="125" y="237"/>
                </a:lnTo>
                <a:lnTo>
                  <a:pt x="68" y="226"/>
                </a:lnTo>
                <a:lnTo>
                  <a:pt x="0" y="226"/>
                </a:lnTo>
                <a:lnTo>
                  <a:pt x="102" y="113"/>
                </a:lnTo>
                <a:lnTo>
                  <a:pt x="170" y="113"/>
                </a:lnTo>
                <a:lnTo>
                  <a:pt x="226" y="113"/>
                </a:lnTo>
                <a:lnTo>
                  <a:pt x="271" y="102"/>
                </a:lnTo>
                <a:lnTo>
                  <a:pt x="328" y="102"/>
                </a:lnTo>
                <a:lnTo>
                  <a:pt x="418" y="79"/>
                </a:lnTo>
                <a:lnTo>
                  <a:pt x="464" y="68"/>
                </a:lnTo>
                <a:lnTo>
                  <a:pt x="509" y="5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0" name="Freeform 35"/>
          <p:cNvSpPr/>
          <p:nvPr/>
        </p:nvSpPr>
        <p:spPr>
          <a:xfrm>
            <a:off x="7418388" y="2428875"/>
            <a:ext cx="446087" cy="12858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01" h="203">
                <a:moveTo>
                  <a:pt x="204" y="67"/>
                </a:moveTo>
                <a:lnTo>
                  <a:pt x="238" y="67"/>
                </a:lnTo>
                <a:lnTo>
                  <a:pt x="272" y="67"/>
                </a:lnTo>
                <a:lnTo>
                  <a:pt x="317" y="45"/>
                </a:lnTo>
                <a:lnTo>
                  <a:pt x="362" y="33"/>
                </a:lnTo>
                <a:lnTo>
                  <a:pt x="407" y="22"/>
                </a:lnTo>
                <a:lnTo>
                  <a:pt x="452" y="11"/>
                </a:lnTo>
                <a:lnTo>
                  <a:pt x="498" y="0"/>
                </a:lnTo>
                <a:lnTo>
                  <a:pt x="543" y="0"/>
                </a:lnTo>
                <a:lnTo>
                  <a:pt x="565" y="0"/>
                </a:lnTo>
                <a:lnTo>
                  <a:pt x="599" y="0"/>
                </a:lnTo>
                <a:lnTo>
                  <a:pt x="622" y="11"/>
                </a:lnTo>
                <a:lnTo>
                  <a:pt x="656" y="22"/>
                </a:lnTo>
                <a:lnTo>
                  <a:pt x="679" y="22"/>
                </a:lnTo>
                <a:lnTo>
                  <a:pt x="690" y="33"/>
                </a:lnTo>
                <a:lnTo>
                  <a:pt x="701" y="45"/>
                </a:lnTo>
                <a:lnTo>
                  <a:pt x="701" y="56"/>
                </a:lnTo>
                <a:lnTo>
                  <a:pt x="701" y="67"/>
                </a:lnTo>
                <a:lnTo>
                  <a:pt x="690" y="90"/>
                </a:lnTo>
                <a:lnTo>
                  <a:pt x="679" y="101"/>
                </a:lnTo>
                <a:lnTo>
                  <a:pt x="656" y="113"/>
                </a:lnTo>
                <a:lnTo>
                  <a:pt x="633" y="124"/>
                </a:lnTo>
                <a:lnTo>
                  <a:pt x="611" y="135"/>
                </a:lnTo>
                <a:lnTo>
                  <a:pt x="588" y="146"/>
                </a:lnTo>
                <a:lnTo>
                  <a:pt x="565" y="158"/>
                </a:lnTo>
                <a:lnTo>
                  <a:pt x="532" y="158"/>
                </a:lnTo>
                <a:lnTo>
                  <a:pt x="498" y="169"/>
                </a:lnTo>
                <a:lnTo>
                  <a:pt x="452" y="180"/>
                </a:lnTo>
                <a:lnTo>
                  <a:pt x="396" y="180"/>
                </a:lnTo>
                <a:lnTo>
                  <a:pt x="351" y="192"/>
                </a:lnTo>
                <a:lnTo>
                  <a:pt x="294" y="203"/>
                </a:lnTo>
                <a:lnTo>
                  <a:pt x="249" y="203"/>
                </a:lnTo>
                <a:lnTo>
                  <a:pt x="204" y="192"/>
                </a:lnTo>
                <a:lnTo>
                  <a:pt x="147" y="192"/>
                </a:lnTo>
                <a:lnTo>
                  <a:pt x="102" y="180"/>
                </a:lnTo>
                <a:lnTo>
                  <a:pt x="45" y="169"/>
                </a:lnTo>
                <a:lnTo>
                  <a:pt x="0" y="158"/>
                </a:lnTo>
                <a:lnTo>
                  <a:pt x="102" y="45"/>
                </a:lnTo>
                <a:lnTo>
                  <a:pt x="125" y="56"/>
                </a:lnTo>
                <a:lnTo>
                  <a:pt x="147" y="56"/>
                </a:lnTo>
                <a:lnTo>
                  <a:pt x="170" y="67"/>
                </a:lnTo>
                <a:lnTo>
                  <a:pt x="204" y="6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1" name="Freeform 36"/>
          <p:cNvSpPr/>
          <p:nvPr/>
        </p:nvSpPr>
        <p:spPr>
          <a:xfrm>
            <a:off x="7281863" y="2743200"/>
            <a:ext cx="811212" cy="3587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Lst>
            <a:pathLst>
              <a:path w="1278" h="565">
                <a:moveTo>
                  <a:pt x="1199" y="90"/>
                </a:moveTo>
                <a:lnTo>
                  <a:pt x="1210" y="113"/>
                </a:lnTo>
                <a:lnTo>
                  <a:pt x="1233" y="136"/>
                </a:lnTo>
                <a:lnTo>
                  <a:pt x="1244" y="158"/>
                </a:lnTo>
                <a:lnTo>
                  <a:pt x="1255" y="181"/>
                </a:lnTo>
                <a:lnTo>
                  <a:pt x="1267" y="192"/>
                </a:lnTo>
                <a:lnTo>
                  <a:pt x="1278" y="203"/>
                </a:lnTo>
                <a:lnTo>
                  <a:pt x="1278" y="215"/>
                </a:lnTo>
                <a:lnTo>
                  <a:pt x="1278" y="226"/>
                </a:lnTo>
                <a:lnTo>
                  <a:pt x="1278" y="237"/>
                </a:lnTo>
                <a:lnTo>
                  <a:pt x="1267" y="249"/>
                </a:lnTo>
                <a:lnTo>
                  <a:pt x="1255" y="249"/>
                </a:lnTo>
                <a:lnTo>
                  <a:pt x="1244" y="260"/>
                </a:lnTo>
                <a:lnTo>
                  <a:pt x="1233" y="271"/>
                </a:lnTo>
                <a:lnTo>
                  <a:pt x="1221" y="271"/>
                </a:lnTo>
                <a:lnTo>
                  <a:pt x="1199" y="283"/>
                </a:lnTo>
                <a:lnTo>
                  <a:pt x="1176" y="294"/>
                </a:lnTo>
                <a:lnTo>
                  <a:pt x="1154" y="305"/>
                </a:lnTo>
                <a:lnTo>
                  <a:pt x="1120" y="316"/>
                </a:lnTo>
                <a:lnTo>
                  <a:pt x="1097" y="316"/>
                </a:lnTo>
                <a:lnTo>
                  <a:pt x="1063" y="328"/>
                </a:lnTo>
                <a:lnTo>
                  <a:pt x="1029" y="339"/>
                </a:lnTo>
                <a:lnTo>
                  <a:pt x="950" y="373"/>
                </a:lnTo>
                <a:lnTo>
                  <a:pt x="871" y="396"/>
                </a:lnTo>
                <a:lnTo>
                  <a:pt x="792" y="418"/>
                </a:lnTo>
                <a:lnTo>
                  <a:pt x="634" y="452"/>
                </a:lnTo>
                <a:lnTo>
                  <a:pt x="475" y="486"/>
                </a:lnTo>
                <a:lnTo>
                  <a:pt x="317" y="520"/>
                </a:lnTo>
                <a:lnTo>
                  <a:pt x="272" y="531"/>
                </a:lnTo>
                <a:lnTo>
                  <a:pt x="238" y="543"/>
                </a:lnTo>
                <a:lnTo>
                  <a:pt x="204" y="543"/>
                </a:lnTo>
                <a:lnTo>
                  <a:pt x="170" y="554"/>
                </a:lnTo>
                <a:lnTo>
                  <a:pt x="147" y="554"/>
                </a:lnTo>
                <a:lnTo>
                  <a:pt x="125" y="554"/>
                </a:lnTo>
                <a:lnTo>
                  <a:pt x="102" y="565"/>
                </a:lnTo>
                <a:lnTo>
                  <a:pt x="80" y="565"/>
                </a:lnTo>
                <a:lnTo>
                  <a:pt x="57" y="565"/>
                </a:lnTo>
                <a:lnTo>
                  <a:pt x="46" y="565"/>
                </a:lnTo>
                <a:lnTo>
                  <a:pt x="34" y="565"/>
                </a:lnTo>
                <a:lnTo>
                  <a:pt x="23" y="554"/>
                </a:lnTo>
                <a:lnTo>
                  <a:pt x="12" y="554"/>
                </a:lnTo>
                <a:lnTo>
                  <a:pt x="0" y="554"/>
                </a:lnTo>
                <a:lnTo>
                  <a:pt x="0" y="543"/>
                </a:lnTo>
                <a:lnTo>
                  <a:pt x="0" y="531"/>
                </a:lnTo>
                <a:lnTo>
                  <a:pt x="12" y="509"/>
                </a:lnTo>
                <a:lnTo>
                  <a:pt x="34" y="497"/>
                </a:lnTo>
                <a:lnTo>
                  <a:pt x="68" y="486"/>
                </a:lnTo>
                <a:lnTo>
                  <a:pt x="102" y="475"/>
                </a:lnTo>
                <a:lnTo>
                  <a:pt x="147" y="452"/>
                </a:lnTo>
                <a:lnTo>
                  <a:pt x="204" y="441"/>
                </a:lnTo>
                <a:lnTo>
                  <a:pt x="260" y="430"/>
                </a:lnTo>
                <a:lnTo>
                  <a:pt x="396" y="396"/>
                </a:lnTo>
                <a:lnTo>
                  <a:pt x="520" y="350"/>
                </a:lnTo>
                <a:lnTo>
                  <a:pt x="588" y="328"/>
                </a:lnTo>
                <a:lnTo>
                  <a:pt x="656" y="305"/>
                </a:lnTo>
                <a:lnTo>
                  <a:pt x="713" y="271"/>
                </a:lnTo>
                <a:lnTo>
                  <a:pt x="780" y="249"/>
                </a:lnTo>
                <a:lnTo>
                  <a:pt x="837" y="215"/>
                </a:lnTo>
                <a:lnTo>
                  <a:pt x="882" y="192"/>
                </a:lnTo>
                <a:lnTo>
                  <a:pt x="927" y="170"/>
                </a:lnTo>
                <a:lnTo>
                  <a:pt x="973" y="147"/>
                </a:lnTo>
                <a:lnTo>
                  <a:pt x="995" y="124"/>
                </a:lnTo>
                <a:lnTo>
                  <a:pt x="1018" y="113"/>
                </a:lnTo>
                <a:lnTo>
                  <a:pt x="1029" y="90"/>
                </a:lnTo>
                <a:lnTo>
                  <a:pt x="1041" y="79"/>
                </a:lnTo>
                <a:lnTo>
                  <a:pt x="1041" y="68"/>
                </a:lnTo>
                <a:lnTo>
                  <a:pt x="1041" y="45"/>
                </a:lnTo>
                <a:lnTo>
                  <a:pt x="1052" y="34"/>
                </a:lnTo>
                <a:lnTo>
                  <a:pt x="1063" y="23"/>
                </a:lnTo>
                <a:lnTo>
                  <a:pt x="1086" y="11"/>
                </a:lnTo>
                <a:lnTo>
                  <a:pt x="1086" y="0"/>
                </a:lnTo>
                <a:lnTo>
                  <a:pt x="1097" y="0"/>
                </a:lnTo>
                <a:lnTo>
                  <a:pt x="1120" y="11"/>
                </a:lnTo>
                <a:lnTo>
                  <a:pt x="1131" y="23"/>
                </a:lnTo>
                <a:lnTo>
                  <a:pt x="1142" y="34"/>
                </a:lnTo>
                <a:lnTo>
                  <a:pt x="1154" y="45"/>
                </a:lnTo>
                <a:lnTo>
                  <a:pt x="1176" y="68"/>
                </a:lnTo>
                <a:lnTo>
                  <a:pt x="1199" y="9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2" name="Freeform 37"/>
          <p:cNvSpPr/>
          <p:nvPr/>
        </p:nvSpPr>
        <p:spPr>
          <a:xfrm>
            <a:off x="7332663" y="3130550"/>
            <a:ext cx="825500" cy="244475"/>
          </a:xfrm>
          <a:custGeom>
            <a:avLst/>
            <a:gdLst/>
            <a:ahLst/>
            <a:cxnLst>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00" h="385">
                <a:moveTo>
                  <a:pt x="678" y="113"/>
                </a:moveTo>
                <a:lnTo>
                  <a:pt x="757" y="80"/>
                </a:lnTo>
                <a:lnTo>
                  <a:pt x="836" y="57"/>
                </a:lnTo>
                <a:lnTo>
                  <a:pt x="915" y="46"/>
                </a:lnTo>
                <a:lnTo>
                  <a:pt x="972" y="23"/>
                </a:lnTo>
                <a:lnTo>
                  <a:pt x="1028" y="12"/>
                </a:lnTo>
                <a:lnTo>
                  <a:pt x="1074" y="0"/>
                </a:lnTo>
                <a:lnTo>
                  <a:pt x="1119" y="0"/>
                </a:lnTo>
                <a:lnTo>
                  <a:pt x="1153" y="0"/>
                </a:lnTo>
                <a:lnTo>
                  <a:pt x="1175" y="0"/>
                </a:lnTo>
                <a:lnTo>
                  <a:pt x="1198" y="0"/>
                </a:lnTo>
                <a:lnTo>
                  <a:pt x="1221" y="0"/>
                </a:lnTo>
                <a:lnTo>
                  <a:pt x="1243" y="0"/>
                </a:lnTo>
                <a:lnTo>
                  <a:pt x="1266" y="12"/>
                </a:lnTo>
                <a:lnTo>
                  <a:pt x="1277" y="12"/>
                </a:lnTo>
                <a:lnTo>
                  <a:pt x="1288" y="23"/>
                </a:lnTo>
                <a:lnTo>
                  <a:pt x="1300" y="46"/>
                </a:lnTo>
                <a:lnTo>
                  <a:pt x="1300" y="68"/>
                </a:lnTo>
                <a:lnTo>
                  <a:pt x="1300" y="80"/>
                </a:lnTo>
                <a:lnTo>
                  <a:pt x="1300" y="91"/>
                </a:lnTo>
                <a:lnTo>
                  <a:pt x="1300" y="102"/>
                </a:lnTo>
                <a:lnTo>
                  <a:pt x="1288" y="102"/>
                </a:lnTo>
                <a:lnTo>
                  <a:pt x="1277" y="113"/>
                </a:lnTo>
                <a:lnTo>
                  <a:pt x="1266" y="113"/>
                </a:lnTo>
                <a:lnTo>
                  <a:pt x="1254" y="125"/>
                </a:lnTo>
                <a:lnTo>
                  <a:pt x="1232" y="125"/>
                </a:lnTo>
                <a:lnTo>
                  <a:pt x="1209" y="136"/>
                </a:lnTo>
                <a:lnTo>
                  <a:pt x="1187" y="136"/>
                </a:lnTo>
                <a:lnTo>
                  <a:pt x="1153" y="147"/>
                </a:lnTo>
                <a:lnTo>
                  <a:pt x="1119" y="159"/>
                </a:lnTo>
                <a:lnTo>
                  <a:pt x="1085" y="170"/>
                </a:lnTo>
                <a:lnTo>
                  <a:pt x="1051" y="170"/>
                </a:lnTo>
                <a:lnTo>
                  <a:pt x="1017" y="181"/>
                </a:lnTo>
                <a:lnTo>
                  <a:pt x="972" y="193"/>
                </a:lnTo>
                <a:lnTo>
                  <a:pt x="927" y="204"/>
                </a:lnTo>
                <a:lnTo>
                  <a:pt x="825" y="227"/>
                </a:lnTo>
                <a:lnTo>
                  <a:pt x="746" y="249"/>
                </a:lnTo>
                <a:lnTo>
                  <a:pt x="667" y="272"/>
                </a:lnTo>
                <a:lnTo>
                  <a:pt x="599" y="294"/>
                </a:lnTo>
                <a:lnTo>
                  <a:pt x="531" y="306"/>
                </a:lnTo>
                <a:lnTo>
                  <a:pt x="474" y="317"/>
                </a:lnTo>
                <a:lnTo>
                  <a:pt x="429" y="328"/>
                </a:lnTo>
                <a:lnTo>
                  <a:pt x="384" y="340"/>
                </a:lnTo>
                <a:lnTo>
                  <a:pt x="350" y="351"/>
                </a:lnTo>
                <a:lnTo>
                  <a:pt x="316" y="362"/>
                </a:lnTo>
                <a:lnTo>
                  <a:pt x="293" y="373"/>
                </a:lnTo>
                <a:lnTo>
                  <a:pt x="260" y="373"/>
                </a:lnTo>
                <a:lnTo>
                  <a:pt x="248" y="385"/>
                </a:lnTo>
                <a:lnTo>
                  <a:pt x="226" y="385"/>
                </a:lnTo>
                <a:lnTo>
                  <a:pt x="214" y="385"/>
                </a:lnTo>
                <a:lnTo>
                  <a:pt x="192" y="385"/>
                </a:lnTo>
                <a:lnTo>
                  <a:pt x="158" y="373"/>
                </a:lnTo>
                <a:lnTo>
                  <a:pt x="124" y="362"/>
                </a:lnTo>
                <a:lnTo>
                  <a:pt x="79" y="340"/>
                </a:lnTo>
                <a:lnTo>
                  <a:pt x="56" y="340"/>
                </a:lnTo>
                <a:lnTo>
                  <a:pt x="45" y="328"/>
                </a:lnTo>
                <a:lnTo>
                  <a:pt x="33" y="317"/>
                </a:lnTo>
                <a:lnTo>
                  <a:pt x="22" y="306"/>
                </a:lnTo>
                <a:lnTo>
                  <a:pt x="11" y="294"/>
                </a:lnTo>
                <a:lnTo>
                  <a:pt x="11" y="283"/>
                </a:lnTo>
                <a:lnTo>
                  <a:pt x="0" y="283"/>
                </a:lnTo>
                <a:lnTo>
                  <a:pt x="11" y="272"/>
                </a:lnTo>
                <a:lnTo>
                  <a:pt x="22" y="260"/>
                </a:lnTo>
                <a:lnTo>
                  <a:pt x="33" y="260"/>
                </a:lnTo>
                <a:lnTo>
                  <a:pt x="45" y="249"/>
                </a:lnTo>
                <a:lnTo>
                  <a:pt x="67" y="249"/>
                </a:lnTo>
                <a:lnTo>
                  <a:pt x="90" y="249"/>
                </a:lnTo>
                <a:lnTo>
                  <a:pt x="124" y="238"/>
                </a:lnTo>
                <a:lnTo>
                  <a:pt x="158" y="238"/>
                </a:lnTo>
                <a:lnTo>
                  <a:pt x="203" y="227"/>
                </a:lnTo>
                <a:lnTo>
                  <a:pt x="248" y="215"/>
                </a:lnTo>
                <a:lnTo>
                  <a:pt x="305" y="204"/>
                </a:lnTo>
                <a:lnTo>
                  <a:pt x="361" y="193"/>
                </a:lnTo>
                <a:lnTo>
                  <a:pt x="429" y="170"/>
                </a:lnTo>
                <a:lnTo>
                  <a:pt x="508" y="159"/>
                </a:lnTo>
                <a:lnTo>
                  <a:pt x="587" y="136"/>
                </a:lnTo>
                <a:lnTo>
                  <a:pt x="678" y="113"/>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3" name="Freeform 38"/>
          <p:cNvSpPr/>
          <p:nvPr/>
        </p:nvSpPr>
        <p:spPr>
          <a:xfrm>
            <a:off x="6973888" y="3375025"/>
            <a:ext cx="1406525" cy="3524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216" h="554">
                <a:moveTo>
                  <a:pt x="1312" y="158"/>
                </a:moveTo>
                <a:lnTo>
                  <a:pt x="1380" y="135"/>
                </a:lnTo>
                <a:lnTo>
                  <a:pt x="1447" y="124"/>
                </a:lnTo>
                <a:lnTo>
                  <a:pt x="1504" y="102"/>
                </a:lnTo>
                <a:lnTo>
                  <a:pt x="1560" y="90"/>
                </a:lnTo>
                <a:lnTo>
                  <a:pt x="1617" y="79"/>
                </a:lnTo>
                <a:lnTo>
                  <a:pt x="1673" y="68"/>
                </a:lnTo>
                <a:lnTo>
                  <a:pt x="1719" y="56"/>
                </a:lnTo>
                <a:lnTo>
                  <a:pt x="1764" y="45"/>
                </a:lnTo>
                <a:lnTo>
                  <a:pt x="1809" y="34"/>
                </a:lnTo>
                <a:lnTo>
                  <a:pt x="1843" y="22"/>
                </a:lnTo>
                <a:lnTo>
                  <a:pt x="1888" y="22"/>
                </a:lnTo>
                <a:lnTo>
                  <a:pt x="1922" y="11"/>
                </a:lnTo>
                <a:lnTo>
                  <a:pt x="1945" y="11"/>
                </a:lnTo>
                <a:lnTo>
                  <a:pt x="1979" y="0"/>
                </a:lnTo>
                <a:lnTo>
                  <a:pt x="2001" y="0"/>
                </a:lnTo>
                <a:lnTo>
                  <a:pt x="2024" y="0"/>
                </a:lnTo>
                <a:lnTo>
                  <a:pt x="2058" y="0"/>
                </a:lnTo>
                <a:lnTo>
                  <a:pt x="2092" y="0"/>
                </a:lnTo>
                <a:lnTo>
                  <a:pt x="2114" y="11"/>
                </a:lnTo>
                <a:lnTo>
                  <a:pt x="2137" y="11"/>
                </a:lnTo>
                <a:lnTo>
                  <a:pt x="2160" y="22"/>
                </a:lnTo>
                <a:lnTo>
                  <a:pt x="2182" y="34"/>
                </a:lnTo>
                <a:lnTo>
                  <a:pt x="2194" y="45"/>
                </a:lnTo>
                <a:lnTo>
                  <a:pt x="2205" y="56"/>
                </a:lnTo>
                <a:lnTo>
                  <a:pt x="2216" y="68"/>
                </a:lnTo>
                <a:lnTo>
                  <a:pt x="2216" y="79"/>
                </a:lnTo>
                <a:lnTo>
                  <a:pt x="2216" y="90"/>
                </a:lnTo>
                <a:lnTo>
                  <a:pt x="2216" y="102"/>
                </a:lnTo>
                <a:lnTo>
                  <a:pt x="2216" y="113"/>
                </a:lnTo>
                <a:lnTo>
                  <a:pt x="2205" y="113"/>
                </a:lnTo>
                <a:lnTo>
                  <a:pt x="2194" y="124"/>
                </a:lnTo>
                <a:lnTo>
                  <a:pt x="2182" y="124"/>
                </a:lnTo>
                <a:lnTo>
                  <a:pt x="2171" y="135"/>
                </a:lnTo>
                <a:lnTo>
                  <a:pt x="2160" y="135"/>
                </a:lnTo>
                <a:lnTo>
                  <a:pt x="2137" y="135"/>
                </a:lnTo>
                <a:lnTo>
                  <a:pt x="2114" y="147"/>
                </a:lnTo>
                <a:lnTo>
                  <a:pt x="2092" y="147"/>
                </a:lnTo>
                <a:lnTo>
                  <a:pt x="2069" y="158"/>
                </a:lnTo>
                <a:lnTo>
                  <a:pt x="2035" y="158"/>
                </a:lnTo>
                <a:lnTo>
                  <a:pt x="2001" y="169"/>
                </a:lnTo>
                <a:lnTo>
                  <a:pt x="1967" y="169"/>
                </a:lnTo>
                <a:lnTo>
                  <a:pt x="1933" y="181"/>
                </a:lnTo>
                <a:lnTo>
                  <a:pt x="1888" y="192"/>
                </a:lnTo>
                <a:lnTo>
                  <a:pt x="1843" y="203"/>
                </a:lnTo>
                <a:lnTo>
                  <a:pt x="1798" y="203"/>
                </a:lnTo>
                <a:lnTo>
                  <a:pt x="1741" y="215"/>
                </a:lnTo>
                <a:lnTo>
                  <a:pt x="1685" y="226"/>
                </a:lnTo>
                <a:lnTo>
                  <a:pt x="1628" y="237"/>
                </a:lnTo>
                <a:lnTo>
                  <a:pt x="1391" y="294"/>
                </a:lnTo>
                <a:lnTo>
                  <a:pt x="1153" y="350"/>
                </a:lnTo>
                <a:lnTo>
                  <a:pt x="916" y="395"/>
                </a:lnTo>
                <a:lnTo>
                  <a:pt x="814" y="429"/>
                </a:lnTo>
                <a:lnTo>
                  <a:pt x="701" y="463"/>
                </a:lnTo>
                <a:lnTo>
                  <a:pt x="599" y="497"/>
                </a:lnTo>
                <a:lnTo>
                  <a:pt x="498" y="520"/>
                </a:lnTo>
                <a:lnTo>
                  <a:pt x="419" y="542"/>
                </a:lnTo>
                <a:lnTo>
                  <a:pt x="339" y="554"/>
                </a:lnTo>
                <a:lnTo>
                  <a:pt x="272" y="554"/>
                </a:lnTo>
                <a:lnTo>
                  <a:pt x="215" y="554"/>
                </a:lnTo>
                <a:lnTo>
                  <a:pt x="170" y="542"/>
                </a:lnTo>
                <a:lnTo>
                  <a:pt x="136" y="531"/>
                </a:lnTo>
                <a:lnTo>
                  <a:pt x="102" y="520"/>
                </a:lnTo>
                <a:lnTo>
                  <a:pt x="79" y="497"/>
                </a:lnTo>
                <a:lnTo>
                  <a:pt x="57" y="486"/>
                </a:lnTo>
                <a:lnTo>
                  <a:pt x="34" y="475"/>
                </a:lnTo>
                <a:lnTo>
                  <a:pt x="23" y="463"/>
                </a:lnTo>
                <a:lnTo>
                  <a:pt x="12" y="452"/>
                </a:lnTo>
                <a:lnTo>
                  <a:pt x="12" y="441"/>
                </a:lnTo>
                <a:lnTo>
                  <a:pt x="12" y="429"/>
                </a:lnTo>
                <a:lnTo>
                  <a:pt x="0" y="429"/>
                </a:lnTo>
                <a:lnTo>
                  <a:pt x="0" y="418"/>
                </a:lnTo>
                <a:lnTo>
                  <a:pt x="12" y="418"/>
                </a:lnTo>
                <a:lnTo>
                  <a:pt x="23" y="418"/>
                </a:lnTo>
                <a:lnTo>
                  <a:pt x="34" y="407"/>
                </a:lnTo>
                <a:lnTo>
                  <a:pt x="46" y="407"/>
                </a:lnTo>
                <a:lnTo>
                  <a:pt x="57" y="407"/>
                </a:lnTo>
                <a:lnTo>
                  <a:pt x="79" y="407"/>
                </a:lnTo>
                <a:lnTo>
                  <a:pt x="125" y="407"/>
                </a:lnTo>
                <a:lnTo>
                  <a:pt x="159" y="407"/>
                </a:lnTo>
                <a:lnTo>
                  <a:pt x="204" y="395"/>
                </a:lnTo>
                <a:lnTo>
                  <a:pt x="249" y="395"/>
                </a:lnTo>
                <a:lnTo>
                  <a:pt x="272" y="384"/>
                </a:lnTo>
                <a:lnTo>
                  <a:pt x="306" y="384"/>
                </a:lnTo>
                <a:lnTo>
                  <a:pt x="328" y="373"/>
                </a:lnTo>
                <a:lnTo>
                  <a:pt x="373" y="373"/>
                </a:lnTo>
                <a:lnTo>
                  <a:pt x="407" y="362"/>
                </a:lnTo>
                <a:lnTo>
                  <a:pt x="453" y="350"/>
                </a:lnTo>
                <a:lnTo>
                  <a:pt x="498" y="350"/>
                </a:lnTo>
                <a:lnTo>
                  <a:pt x="543" y="339"/>
                </a:lnTo>
                <a:lnTo>
                  <a:pt x="577" y="328"/>
                </a:lnTo>
                <a:lnTo>
                  <a:pt x="611" y="328"/>
                </a:lnTo>
                <a:lnTo>
                  <a:pt x="645" y="316"/>
                </a:lnTo>
                <a:lnTo>
                  <a:pt x="679" y="305"/>
                </a:lnTo>
                <a:lnTo>
                  <a:pt x="713" y="305"/>
                </a:lnTo>
                <a:lnTo>
                  <a:pt x="758" y="294"/>
                </a:lnTo>
                <a:lnTo>
                  <a:pt x="803" y="282"/>
                </a:lnTo>
                <a:lnTo>
                  <a:pt x="848" y="271"/>
                </a:lnTo>
                <a:lnTo>
                  <a:pt x="893" y="260"/>
                </a:lnTo>
                <a:lnTo>
                  <a:pt x="950" y="249"/>
                </a:lnTo>
                <a:lnTo>
                  <a:pt x="1006" y="237"/>
                </a:lnTo>
                <a:lnTo>
                  <a:pt x="1063" y="226"/>
                </a:lnTo>
                <a:lnTo>
                  <a:pt x="1120" y="203"/>
                </a:lnTo>
                <a:lnTo>
                  <a:pt x="1187" y="192"/>
                </a:lnTo>
                <a:lnTo>
                  <a:pt x="1244" y="169"/>
                </a:lnTo>
                <a:lnTo>
                  <a:pt x="1312" y="158"/>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4" name="Freeform 39"/>
          <p:cNvSpPr/>
          <p:nvPr/>
        </p:nvSpPr>
        <p:spPr>
          <a:xfrm>
            <a:off x="7670800" y="2952750"/>
            <a:ext cx="1154113" cy="111918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Lst>
            <a:pathLst>
              <a:path w="1820" h="1763">
                <a:moveTo>
                  <a:pt x="215" y="362"/>
                </a:moveTo>
                <a:lnTo>
                  <a:pt x="215" y="384"/>
                </a:lnTo>
                <a:lnTo>
                  <a:pt x="203" y="407"/>
                </a:lnTo>
                <a:lnTo>
                  <a:pt x="203" y="441"/>
                </a:lnTo>
                <a:lnTo>
                  <a:pt x="203" y="486"/>
                </a:lnTo>
                <a:lnTo>
                  <a:pt x="203" y="542"/>
                </a:lnTo>
                <a:lnTo>
                  <a:pt x="192" y="576"/>
                </a:lnTo>
                <a:lnTo>
                  <a:pt x="192" y="610"/>
                </a:lnTo>
                <a:lnTo>
                  <a:pt x="192" y="644"/>
                </a:lnTo>
                <a:lnTo>
                  <a:pt x="192" y="678"/>
                </a:lnTo>
                <a:lnTo>
                  <a:pt x="192" y="723"/>
                </a:lnTo>
                <a:lnTo>
                  <a:pt x="192" y="769"/>
                </a:lnTo>
                <a:lnTo>
                  <a:pt x="192" y="848"/>
                </a:lnTo>
                <a:lnTo>
                  <a:pt x="192" y="927"/>
                </a:lnTo>
                <a:lnTo>
                  <a:pt x="203" y="995"/>
                </a:lnTo>
                <a:lnTo>
                  <a:pt x="203" y="1051"/>
                </a:lnTo>
                <a:lnTo>
                  <a:pt x="203" y="1096"/>
                </a:lnTo>
                <a:lnTo>
                  <a:pt x="203" y="1142"/>
                </a:lnTo>
                <a:lnTo>
                  <a:pt x="215" y="1176"/>
                </a:lnTo>
                <a:lnTo>
                  <a:pt x="215" y="1198"/>
                </a:lnTo>
                <a:lnTo>
                  <a:pt x="226" y="1243"/>
                </a:lnTo>
                <a:lnTo>
                  <a:pt x="249" y="1300"/>
                </a:lnTo>
                <a:lnTo>
                  <a:pt x="271" y="1345"/>
                </a:lnTo>
                <a:lnTo>
                  <a:pt x="305" y="1390"/>
                </a:lnTo>
                <a:lnTo>
                  <a:pt x="328" y="1413"/>
                </a:lnTo>
                <a:lnTo>
                  <a:pt x="350" y="1436"/>
                </a:lnTo>
                <a:lnTo>
                  <a:pt x="373" y="1458"/>
                </a:lnTo>
                <a:lnTo>
                  <a:pt x="407" y="1481"/>
                </a:lnTo>
                <a:lnTo>
                  <a:pt x="452" y="1492"/>
                </a:lnTo>
                <a:lnTo>
                  <a:pt x="497" y="1515"/>
                </a:lnTo>
                <a:lnTo>
                  <a:pt x="554" y="1526"/>
                </a:lnTo>
                <a:lnTo>
                  <a:pt x="610" y="1537"/>
                </a:lnTo>
                <a:lnTo>
                  <a:pt x="667" y="1537"/>
                </a:lnTo>
                <a:lnTo>
                  <a:pt x="735" y="1549"/>
                </a:lnTo>
                <a:lnTo>
                  <a:pt x="848" y="1560"/>
                </a:lnTo>
                <a:lnTo>
                  <a:pt x="972" y="1560"/>
                </a:lnTo>
                <a:lnTo>
                  <a:pt x="1097" y="1549"/>
                </a:lnTo>
                <a:lnTo>
                  <a:pt x="1153" y="1537"/>
                </a:lnTo>
                <a:lnTo>
                  <a:pt x="1210" y="1537"/>
                </a:lnTo>
                <a:lnTo>
                  <a:pt x="1266" y="1526"/>
                </a:lnTo>
                <a:lnTo>
                  <a:pt x="1311" y="1503"/>
                </a:lnTo>
                <a:lnTo>
                  <a:pt x="1357" y="1492"/>
                </a:lnTo>
                <a:lnTo>
                  <a:pt x="1402" y="1481"/>
                </a:lnTo>
                <a:lnTo>
                  <a:pt x="1436" y="1469"/>
                </a:lnTo>
                <a:lnTo>
                  <a:pt x="1458" y="1447"/>
                </a:lnTo>
                <a:lnTo>
                  <a:pt x="1492" y="1424"/>
                </a:lnTo>
                <a:lnTo>
                  <a:pt x="1515" y="1402"/>
                </a:lnTo>
                <a:lnTo>
                  <a:pt x="1537" y="1368"/>
                </a:lnTo>
                <a:lnTo>
                  <a:pt x="1560" y="1322"/>
                </a:lnTo>
                <a:lnTo>
                  <a:pt x="1571" y="1277"/>
                </a:lnTo>
                <a:lnTo>
                  <a:pt x="1594" y="1221"/>
                </a:lnTo>
                <a:lnTo>
                  <a:pt x="1605" y="1164"/>
                </a:lnTo>
                <a:lnTo>
                  <a:pt x="1617" y="1096"/>
                </a:lnTo>
                <a:lnTo>
                  <a:pt x="1617" y="1040"/>
                </a:lnTo>
                <a:lnTo>
                  <a:pt x="1628" y="983"/>
                </a:lnTo>
                <a:lnTo>
                  <a:pt x="1628" y="938"/>
                </a:lnTo>
                <a:lnTo>
                  <a:pt x="1639" y="893"/>
                </a:lnTo>
                <a:lnTo>
                  <a:pt x="1650" y="859"/>
                </a:lnTo>
                <a:lnTo>
                  <a:pt x="1650" y="836"/>
                </a:lnTo>
                <a:lnTo>
                  <a:pt x="1662" y="825"/>
                </a:lnTo>
                <a:lnTo>
                  <a:pt x="1673" y="825"/>
                </a:lnTo>
                <a:lnTo>
                  <a:pt x="1673" y="836"/>
                </a:lnTo>
                <a:lnTo>
                  <a:pt x="1684" y="859"/>
                </a:lnTo>
                <a:lnTo>
                  <a:pt x="1696" y="882"/>
                </a:lnTo>
                <a:lnTo>
                  <a:pt x="1696" y="916"/>
                </a:lnTo>
                <a:lnTo>
                  <a:pt x="1707" y="961"/>
                </a:lnTo>
                <a:lnTo>
                  <a:pt x="1718" y="1017"/>
                </a:lnTo>
                <a:lnTo>
                  <a:pt x="1730" y="1074"/>
                </a:lnTo>
                <a:lnTo>
                  <a:pt x="1730" y="1130"/>
                </a:lnTo>
                <a:lnTo>
                  <a:pt x="1741" y="1187"/>
                </a:lnTo>
                <a:lnTo>
                  <a:pt x="1741" y="1232"/>
                </a:lnTo>
                <a:lnTo>
                  <a:pt x="1752" y="1277"/>
                </a:lnTo>
                <a:lnTo>
                  <a:pt x="1764" y="1322"/>
                </a:lnTo>
                <a:lnTo>
                  <a:pt x="1775" y="1345"/>
                </a:lnTo>
                <a:lnTo>
                  <a:pt x="1786" y="1379"/>
                </a:lnTo>
                <a:lnTo>
                  <a:pt x="1797" y="1390"/>
                </a:lnTo>
                <a:lnTo>
                  <a:pt x="1809" y="1413"/>
                </a:lnTo>
                <a:lnTo>
                  <a:pt x="1820" y="1436"/>
                </a:lnTo>
                <a:lnTo>
                  <a:pt x="1820" y="1447"/>
                </a:lnTo>
                <a:lnTo>
                  <a:pt x="1820" y="1469"/>
                </a:lnTo>
                <a:lnTo>
                  <a:pt x="1820" y="1481"/>
                </a:lnTo>
                <a:lnTo>
                  <a:pt x="1809" y="1503"/>
                </a:lnTo>
                <a:lnTo>
                  <a:pt x="1797" y="1515"/>
                </a:lnTo>
                <a:lnTo>
                  <a:pt x="1786" y="1537"/>
                </a:lnTo>
                <a:lnTo>
                  <a:pt x="1764" y="1560"/>
                </a:lnTo>
                <a:lnTo>
                  <a:pt x="1718" y="1594"/>
                </a:lnTo>
                <a:lnTo>
                  <a:pt x="1696" y="1616"/>
                </a:lnTo>
                <a:lnTo>
                  <a:pt x="1673" y="1628"/>
                </a:lnTo>
                <a:lnTo>
                  <a:pt x="1639" y="1639"/>
                </a:lnTo>
                <a:lnTo>
                  <a:pt x="1617" y="1662"/>
                </a:lnTo>
                <a:lnTo>
                  <a:pt x="1583" y="1673"/>
                </a:lnTo>
                <a:lnTo>
                  <a:pt x="1537" y="1684"/>
                </a:lnTo>
                <a:lnTo>
                  <a:pt x="1470" y="1707"/>
                </a:lnTo>
                <a:lnTo>
                  <a:pt x="1379" y="1729"/>
                </a:lnTo>
                <a:lnTo>
                  <a:pt x="1300" y="1741"/>
                </a:lnTo>
                <a:lnTo>
                  <a:pt x="1255" y="1752"/>
                </a:lnTo>
                <a:lnTo>
                  <a:pt x="1198" y="1752"/>
                </a:lnTo>
                <a:lnTo>
                  <a:pt x="1142" y="1752"/>
                </a:lnTo>
                <a:lnTo>
                  <a:pt x="1085" y="1763"/>
                </a:lnTo>
                <a:lnTo>
                  <a:pt x="1017" y="1763"/>
                </a:lnTo>
                <a:lnTo>
                  <a:pt x="950" y="1763"/>
                </a:lnTo>
                <a:lnTo>
                  <a:pt x="870" y="1763"/>
                </a:lnTo>
                <a:lnTo>
                  <a:pt x="791" y="1752"/>
                </a:lnTo>
                <a:lnTo>
                  <a:pt x="723" y="1752"/>
                </a:lnTo>
                <a:lnTo>
                  <a:pt x="644" y="1741"/>
                </a:lnTo>
                <a:lnTo>
                  <a:pt x="588" y="1729"/>
                </a:lnTo>
                <a:lnTo>
                  <a:pt x="520" y="1729"/>
                </a:lnTo>
                <a:lnTo>
                  <a:pt x="475" y="1718"/>
                </a:lnTo>
                <a:lnTo>
                  <a:pt x="418" y="1707"/>
                </a:lnTo>
                <a:lnTo>
                  <a:pt x="384" y="1684"/>
                </a:lnTo>
                <a:lnTo>
                  <a:pt x="339" y="1673"/>
                </a:lnTo>
                <a:lnTo>
                  <a:pt x="283" y="1639"/>
                </a:lnTo>
                <a:lnTo>
                  <a:pt x="226" y="1594"/>
                </a:lnTo>
                <a:lnTo>
                  <a:pt x="203" y="1583"/>
                </a:lnTo>
                <a:lnTo>
                  <a:pt x="192" y="1560"/>
                </a:lnTo>
                <a:lnTo>
                  <a:pt x="169" y="1526"/>
                </a:lnTo>
                <a:lnTo>
                  <a:pt x="158" y="1503"/>
                </a:lnTo>
                <a:lnTo>
                  <a:pt x="124" y="1458"/>
                </a:lnTo>
                <a:lnTo>
                  <a:pt x="102" y="1413"/>
                </a:lnTo>
                <a:lnTo>
                  <a:pt x="79" y="1356"/>
                </a:lnTo>
                <a:lnTo>
                  <a:pt x="68" y="1322"/>
                </a:lnTo>
                <a:lnTo>
                  <a:pt x="68" y="1300"/>
                </a:lnTo>
                <a:lnTo>
                  <a:pt x="68" y="1277"/>
                </a:lnTo>
                <a:lnTo>
                  <a:pt x="68" y="1266"/>
                </a:lnTo>
                <a:lnTo>
                  <a:pt x="56" y="1243"/>
                </a:lnTo>
                <a:lnTo>
                  <a:pt x="56" y="1221"/>
                </a:lnTo>
                <a:lnTo>
                  <a:pt x="56" y="1198"/>
                </a:lnTo>
                <a:lnTo>
                  <a:pt x="56" y="1176"/>
                </a:lnTo>
                <a:lnTo>
                  <a:pt x="56" y="1142"/>
                </a:lnTo>
                <a:lnTo>
                  <a:pt x="45" y="1108"/>
                </a:lnTo>
                <a:lnTo>
                  <a:pt x="45" y="1074"/>
                </a:lnTo>
                <a:lnTo>
                  <a:pt x="45" y="1040"/>
                </a:lnTo>
                <a:lnTo>
                  <a:pt x="45" y="995"/>
                </a:lnTo>
                <a:lnTo>
                  <a:pt x="45" y="949"/>
                </a:lnTo>
                <a:lnTo>
                  <a:pt x="45" y="904"/>
                </a:lnTo>
                <a:lnTo>
                  <a:pt x="45" y="859"/>
                </a:lnTo>
                <a:lnTo>
                  <a:pt x="45" y="802"/>
                </a:lnTo>
                <a:lnTo>
                  <a:pt x="45" y="757"/>
                </a:lnTo>
                <a:lnTo>
                  <a:pt x="45" y="655"/>
                </a:lnTo>
                <a:lnTo>
                  <a:pt x="45" y="554"/>
                </a:lnTo>
                <a:lnTo>
                  <a:pt x="34" y="452"/>
                </a:lnTo>
                <a:lnTo>
                  <a:pt x="34" y="362"/>
                </a:lnTo>
                <a:lnTo>
                  <a:pt x="23" y="282"/>
                </a:lnTo>
                <a:lnTo>
                  <a:pt x="23" y="192"/>
                </a:lnTo>
                <a:lnTo>
                  <a:pt x="11" y="113"/>
                </a:lnTo>
                <a:lnTo>
                  <a:pt x="0" y="45"/>
                </a:lnTo>
                <a:lnTo>
                  <a:pt x="68" y="0"/>
                </a:lnTo>
                <a:lnTo>
                  <a:pt x="102" y="45"/>
                </a:lnTo>
                <a:lnTo>
                  <a:pt x="136" y="79"/>
                </a:lnTo>
                <a:lnTo>
                  <a:pt x="169" y="124"/>
                </a:lnTo>
                <a:lnTo>
                  <a:pt x="192" y="147"/>
                </a:lnTo>
                <a:lnTo>
                  <a:pt x="215" y="181"/>
                </a:lnTo>
                <a:lnTo>
                  <a:pt x="226" y="203"/>
                </a:lnTo>
                <a:lnTo>
                  <a:pt x="237" y="215"/>
                </a:lnTo>
                <a:lnTo>
                  <a:pt x="249" y="237"/>
                </a:lnTo>
                <a:lnTo>
                  <a:pt x="237" y="271"/>
                </a:lnTo>
                <a:lnTo>
                  <a:pt x="237" y="305"/>
                </a:lnTo>
                <a:lnTo>
                  <a:pt x="215" y="36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up)">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wipe(left)">
                                      <p:cBhvr>
                                        <p:cTn id="18" dur="500"/>
                                        <p:tgtEl>
                                          <p:spTgt spid="5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up)">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left)">
                                      <p:cBhvr>
                                        <p:cTn id="38" dur="500"/>
                                        <p:tgtEl>
                                          <p:spTgt spid="4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2" fill="hold" nodeType="click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right)">
                                      <p:cBhvr>
                                        <p:cTn id="43" dur="500"/>
                                        <p:tgtEl>
                                          <p:spTgt spid="5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left)">
                                      <p:cBhvr>
                                        <p:cTn id="48" dur="500"/>
                                        <p:tgtEl>
                                          <p:spTgt spid="5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53"/>
                                        </p:tgtEl>
                                        <p:attrNameLst>
                                          <p:attrName>style.visibility</p:attrName>
                                        </p:attrNameLst>
                                      </p:cBhvr>
                                      <p:to>
                                        <p:strVal val="visible"/>
                                      </p:to>
                                    </p:set>
                                    <p:animEffect transition="in" filter="wipe(left)">
                                      <p:cBhvr>
                                        <p:cTn id="53" dur="500"/>
                                        <p:tgtEl>
                                          <p:spTgt spid="53"/>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6" fill="hold" nodeType="click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strips(downRight)">
                                      <p:cBhvr>
                                        <p:cTn id="58" dur="500"/>
                                        <p:tgtEl>
                                          <p:spTgt spid="54"/>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barn(inVertical)">
                                      <p:cBhvr>
                                        <p:cTn id="63" dur="500"/>
                                        <p:tgtEl>
                                          <p:spTgt spid="43"/>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barn(inVertical)">
                                      <p:cBhvr>
                                        <p:cTn id="68" dur="500"/>
                                        <p:tgtEl>
                                          <p:spTgt spid="40"/>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barn(inVertical)">
                                      <p:cBhvr>
                                        <p:cTn id="73" dur="500"/>
                                        <p:tgtEl>
                                          <p:spTgt spid="44"/>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ppt_x"/>
                                          </p:val>
                                        </p:tav>
                                        <p:tav tm="100000">
                                          <p:val>
                                            <p:strVal val="#ppt_x"/>
                                          </p:val>
                                        </p:tav>
                                      </p:tavLst>
                                    </p:anim>
                                    <p:anim calcmode="lin" valueType="num">
                                      <p:cBhvr additive="base">
                                        <p:cTn id="7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barn(inVertical)">
                                      <p:cBhvr>
                                        <p:cTn id="84" dur="500"/>
                                        <p:tgtEl>
                                          <p:spTgt spid="41"/>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42"/>
                                        </p:tgtEl>
                                        <p:attrNameLst>
                                          <p:attrName>style.visibility</p:attrName>
                                        </p:attrNameLst>
                                      </p:cBhvr>
                                      <p:to>
                                        <p:strVal val="visible"/>
                                      </p:to>
                                    </p:set>
                                    <p:animEffect transition="in" filter="barn(inVertical)">
                                      <p:cBhvr>
                                        <p:cTn id="8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9" grpId="0"/>
      <p:bldP spid="40" grpId="0"/>
      <p:bldP spid="41" grpId="0"/>
      <p:bldP spid="42" grpId="0"/>
      <p:bldP spid="43" grpId="0"/>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灯</a:t>
            </a:r>
            <a:endParaRPr lang="zh-CN" altLang="en-US" sz="9600" b="1" dirty="0">
              <a:latin typeface="楷体" panose="02010609060101010101" pitchFamily="49" charset="-122"/>
              <a:ea typeface="楷体" panose="02010609060101010101" pitchFamily="49" charset="-122"/>
            </a:endParaRPr>
          </a:p>
        </p:txBody>
      </p:sp>
      <p:sp>
        <p:nvSpPr>
          <p:cNvPr id="32" name="TextBox 31"/>
          <p:cNvSpPr txBox="1"/>
          <p:nvPr/>
        </p:nvSpPr>
        <p:spPr>
          <a:xfrm>
            <a:off x="2738438" y="2027238"/>
            <a:ext cx="1116012"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dēng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50179" name="Group 4"/>
          <p:cNvGrpSpPr/>
          <p:nvPr/>
        </p:nvGrpSpPr>
        <p:grpSpPr>
          <a:xfrm>
            <a:off x="6456363" y="1700213"/>
            <a:ext cx="2879725" cy="2879725"/>
            <a:chOff x="1474" y="663"/>
            <a:chExt cx="2948" cy="2835"/>
          </a:xfrm>
        </p:grpSpPr>
        <p:sp>
          <p:nvSpPr>
            <p:cNvPr id="50180"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0181"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0182"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0183"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0184"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50185"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50186"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50187"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50188"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50189"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44" name="TextBox 43"/>
          <p:cNvSpPr txBox="1"/>
          <p:nvPr/>
        </p:nvSpPr>
        <p:spPr>
          <a:xfrm>
            <a:off x="6143625" y="4857750"/>
            <a:ext cx="3878263"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左窄右宽，左高右低。</a:t>
            </a:r>
            <a:endParaRPr lang="zh-CN" altLang="en-US" sz="2400" b="1" dirty="0">
              <a:latin typeface="宋体" panose="02010600030101010101" pitchFamily="2" charset="-122"/>
              <a:ea typeface="宋体" panose="02010600030101010101" pitchFamily="2" charset="-122"/>
            </a:endParaRPr>
          </a:p>
        </p:txBody>
      </p:sp>
      <p:sp>
        <p:nvSpPr>
          <p:cNvPr id="45" name="TextBox 44"/>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火</a:t>
            </a:r>
            <a:endParaRPr lang="zh-CN" altLang="en-US" sz="2000" b="1" dirty="0">
              <a:latin typeface="宋体" panose="02010600030101010101" pitchFamily="2" charset="-122"/>
              <a:ea typeface="宋体" panose="02010600030101010101" pitchFamily="2" charset="-122"/>
            </a:endParaRPr>
          </a:p>
        </p:txBody>
      </p:sp>
      <p:sp>
        <p:nvSpPr>
          <p:cNvPr id="46" name="TextBox 45"/>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台灯  电灯</a:t>
            </a:r>
            <a:endParaRPr lang="zh-CN" altLang="en-US" sz="2400" b="1" dirty="0">
              <a:latin typeface="宋体" panose="02010600030101010101" pitchFamily="2" charset="-122"/>
              <a:ea typeface="宋体" panose="02010600030101010101" pitchFamily="2" charset="-122"/>
            </a:endParaRPr>
          </a:p>
        </p:txBody>
      </p:sp>
      <p:sp>
        <p:nvSpPr>
          <p:cNvPr id="47" name="TextBox 46"/>
          <p:cNvSpPr txBox="1"/>
          <p:nvPr/>
        </p:nvSpPr>
        <p:spPr>
          <a:xfrm>
            <a:off x="2381250" y="4943475"/>
            <a:ext cx="3640138" cy="1753235"/>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姐姐一直在台灯下写东西。</a:t>
            </a:r>
            <a:endParaRPr lang="zh-CN" altLang="en-US" sz="2400" b="1" dirty="0">
              <a:latin typeface="宋体" panose="02010600030101010101" pitchFamily="2" charset="-122"/>
              <a:ea typeface="宋体" panose="02010600030101010101" pitchFamily="2" charset="-122"/>
            </a:endParaRPr>
          </a:p>
          <a:p>
            <a:pPr defTabSz="457200">
              <a:lnSpc>
                <a:spcPct val="150000"/>
              </a:lnSpc>
            </a:pPr>
            <a:endParaRPr lang="zh-CN" altLang="en-US" sz="2400" b="1" dirty="0">
              <a:latin typeface="宋体" panose="02010600030101010101" pitchFamily="2" charset="-122"/>
              <a:ea typeface="宋体" panose="02010600030101010101" pitchFamily="2" charset="-122"/>
            </a:endParaRPr>
          </a:p>
        </p:txBody>
      </p:sp>
      <p:sp>
        <p:nvSpPr>
          <p:cNvPr id="48"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D</a:t>
            </a:r>
            <a:endParaRPr lang="en-US" altLang="zh-CN" sz="2000" b="1" dirty="0">
              <a:latin typeface="宋体" panose="02010600030101010101" pitchFamily="2" charset="-122"/>
              <a:ea typeface="宋体" panose="02010600030101010101" pitchFamily="2" charset="-122"/>
            </a:endParaRPr>
          </a:p>
        </p:txBody>
      </p:sp>
      <p:sp>
        <p:nvSpPr>
          <p:cNvPr id="49" name="文本框 31"/>
          <p:cNvSpPr txBox="1"/>
          <p:nvPr/>
        </p:nvSpPr>
        <p:spPr>
          <a:xfrm>
            <a:off x="3738563"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a:solidFill>
                  <a:srgbClr val="0000FF"/>
                </a:solidFill>
                <a:latin typeface="宋体" panose="02010600030101010101" pitchFamily="2" charset="-122"/>
                <a:ea typeface="宋体" panose="02010600030101010101" pitchFamily="2" charset="-122"/>
              </a:rPr>
              <a:t>结构</a:t>
            </a:r>
            <a:r>
              <a:rPr lang="en-US" altLang="zh-CN" sz="2000" b="1">
                <a:solidFill>
                  <a:srgbClr val="0000FF"/>
                </a:solidFill>
                <a:latin typeface="宋体" panose="02010600030101010101" pitchFamily="2" charset="-122"/>
                <a:ea typeface="宋体" panose="02010600030101010101" pitchFamily="2" charset="-122"/>
              </a:rPr>
              <a:t>:</a:t>
            </a:r>
            <a:r>
              <a:rPr lang="zh-CN" altLang="en-US" sz="2000" b="1">
                <a:latin typeface="宋体" panose="02010600030101010101" pitchFamily="2" charset="-122"/>
                <a:ea typeface="宋体" panose="02010600030101010101" pitchFamily="2" charset="-122"/>
              </a:rPr>
              <a:t>左右</a:t>
            </a:r>
            <a:endParaRPr lang="zh-CN" altLang="en-US" sz="2000" b="1">
              <a:latin typeface="宋体" panose="02010600030101010101" pitchFamily="2" charset="-122"/>
              <a:ea typeface="宋体" panose="02010600030101010101" pitchFamily="2" charset="-122"/>
            </a:endParaRPr>
          </a:p>
        </p:txBody>
      </p:sp>
      <p:sp>
        <p:nvSpPr>
          <p:cNvPr id="50196" name="Rectangle 27"/>
          <p:cNvSpPr/>
          <p:nvPr/>
        </p:nvSpPr>
        <p:spPr>
          <a:xfrm>
            <a:off x="5016500" y="2225675"/>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51" name="Freeform 45"/>
          <p:cNvSpPr/>
          <p:nvPr/>
        </p:nvSpPr>
        <p:spPr>
          <a:xfrm>
            <a:off x="7148513" y="2851150"/>
            <a:ext cx="222250" cy="35083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351" h="554">
                <a:moveTo>
                  <a:pt x="272" y="147"/>
                </a:moveTo>
                <a:lnTo>
                  <a:pt x="283" y="169"/>
                </a:lnTo>
                <a:lnTo>
                  <a:pt x="294" y="181"/>
                </a:lnTo>
                <a:lnTo>
                  <a:pt x="306" y="203"/>
                </a:lnTo>
                <a:lnTo>
                  <a:pt x="317" y="237"/>
                </a:lnTo>
                <a:lnTo>
                  <a:pt x="328" y="260"/>
                </a:lnTo>
                <a:lnTo>
                  <a:pt x="328" y="294"/>
                </a:lnTo>
                <a:lnTo>
                  <a:pt x="339" y="328"/>
                </a:lnTo>
                <a:lnTo>
                  <a:pt x="339" y="362"/>
                </a:lnTo>
                <a:lnTo>
                  <a:pt x="351" y="395"/>
                </a:lnTo>
                <a:lnTo>
                  <a:pt x="351" y="418"/>
                </a:lnTo>
                <a:lnTo>
                  <a:pt x="351" y="452"/>
                </a:lnTo>
                <a:lnTo>
                  <a:pt x="351" y="475"/>
                </a:lnTo>
                <a:lnTo>
                  <a:pt x="339" y="497"/>
                </a:lnTo>
                <a:lnTo>
                  <a:pt x="339" y="509"/>
                </a:lnTo>
                <a:lnTo>
                  <a:pt x="339" y="520"/>
                </a:lnTo>
                <a:lnTo>
                  <a:pt x="328" y="520"/>
                </a:lnTo>
                <a:lnTo>
                  <a:pt x="317" y="531"/>
                </a:lnTo>
                <a:lnTo>
                  <a:pt x="306" y="542"/>
                </a:lnTo>
                <a:lnTo>
                  <a:pt x="294" y="554"/>
                </a:lnTo>
                <a:lnTo>
                  <a:pt x="283" y="554"/>
                </a:lnTo>
                <a:lnTo>
                  <a:pt x="272" y="554"/>
                </a:lnTo>
                <a:lnTo>
                  <a:pt x="260" y="542"/>
                </a:lnTo>
                <a:lnTo>
                  <a:pt x="238" y="520"/>
                </a:lnTo>
                <a:lnTo>
                  <a:pt x="226" y="497"/>
                </a:lnTo>
                <a:lnTo>
                  <a:pt x="204" y="463"/>
                </a:lnTo>
                <a:lnTo>
                  <a:pt x="181" y="418"/>
                </a:lnTo>
                <a:lnTo>
                  <a:pt x="159" y="373"/>
                </a:lnTo>
                <a:lnTo>
                  <a:pt x="125" y="316"/>
                </a:lnTo>
                <a:lnTo>
                  <a:pt x="102" y="260"/>
                </a:lnTo>
                <a:lnTo>
                  <a:pt x="68" y="215"/>
                </a:lnTo>
                <a:lnTo>
                  <a:pt x="57" y="169"/>
                </a:lnTo>
                <a:lnTo>
                  <a:pt x="34" y="135"/>
                </a:lnTo>
                <a:lnTo>
                  <a:pt x="23" y="113"/>
                </a:lnTo>
                <a:lnTo>
                  <a:pt x="12" y="90"/>
                </a:lnTo>
                <a:lnTo>
                  <a:pt x="0" y="79"/>
                </a:lnTo>
                <a:lnTo>
                  <a:pt x="0" y="68"/>
                </a:lnTo>
                <a:lnTo>
                  <a:pt x="0" y="56"/>
                </a:lnTo>
                <a:lnTo>
                  <a:pt x="12" y="34"/>
                </a:lnTo>
                <a:lnTo>
                  <a:pt x="23" y="22"/>
                </a:lnTo>
                <a:lnTo>
                  <a:pt x="34" y="11"/>
                </a:lnTo>
                <a:lnTo>
                  <a:pt x="34" y="0"/>
                </a:lnTo>
                <a:lnTo>
                  <a:pt x="46" y="0"/>
                </a:lnTo>
                <a:lnTo>
                  <a:pt x="57" y="11"/>
                </a:lnTo>
                <a:lnTo>
                  <a:pt x="68" y="11"/>
                </a:lnTo>
                <a:lnTo>
                  <a:pt x="91" y="22"/>
                </a:lnTo>
                <a:lnTo>
                  <a:pt x="102" y="22"/>
                </a:lnTo>
                <a:lnTo>
                  <a:pt x="125" y="34"/>
                </a:lnTo>
                <a:lnTo>
                  <a:pt x="170" y="56"/>
                </a:lnTo>
                <a:lnTo>
                  <a:pt x="204" y="90"/>
                </a:lnTo>
                <a:lnTo>
                  <a:pt x="238" y="113"/>
                </a:lnTo>
                <a:lnTo>
                  <a:pt x="272" y="14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2" name="Freeform 41"/>
          <p:cNvSpPr/>
          <p:nvPr/>
        </p:nvSpPr>
        <p:spPr>
          <a:xfrm>
            <a:off x="7600950" y="2549525"/>
            <a:ext cx="358775" cy="365125"/>
          </a:xfrm>
          <a:custGeom>
            <a:avLst/>
            <a:gdLst/>
            <a:ahLst/>
            <a:cxnLst>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65" h="577">
                <a:moveTo>
                  <a:pt x="45" y="577"/>
                </a:moveTo>
                <a:lnTo>
                  <a:pt x="0" y="554"/>
                </a:lnTo>
                <a:lnTo>
                  <a:pt x="56" y="497"/>
                </a:lnTo>
                <a:lnTo>
                  <a:pt x="101" y="441"/>
                </a:lnTo>
                <a:lnTo>
                  <a:pt x="147" y="396"/>
                </a:lnTo>
                <a:lnTo>
                  <a:pt x="192" y="350"/>
                </a:lnTo>
                <a:lnTo>
                  <a:pt x="226" y="316"/>
                </a:lnTo>
                <a:lnTo>
                  <a:pt x="260" y="283"/>
                </a:lnTo>
                <a:lnTo>
                  <a:pt x="282" y="249"/>
                </a:lnTo>
                <a:lnTo>
                  <a:pt x="293" y="215"/>
                </a:lnTo>
                <a:lnTo>
                  <a:pt x="316" y="181"/>
                </a:lnTo>
                <a:lnTo>
                  <a:pt x="339" y="147"/>
                </a:lnTo>
                <a:lnTo>
                  <a:pt x="339" y="113"/>
                </a:lnTo>
                <a:lnTo>
                  <a:pt x="339" y="79"/>
                </a:lnTo>
                <a:lnTo>
                  <a:pt x="327" y="56"/>
                </a:lnTo>
                <a:lnTo>
                  <a:pt x="327" y="45"/>
                </a:lnTo>
                <a:lnTo>
                  <a:pt x="327" y="23"/>
                </a:lnTo>
                <a:lnTo>
                  <a:pt x="339" y="11"/>
                </a:lnTo>
                <a:lnTo>
                  <a:pt x="350" y="0"/>
                </a:lnTo>
                <a:lnTo>
                  <a:pt x="373" y="0"/>
                </a:lnTo>
                <a:lnTo>
                  <a:pt x="395" y="0"/>
                </a:lnTo>
                <a:lnTo>
                  <a:pt x="418" y="11"/>
                </a:lnTo>
                <a:lnTo>
                  <a:pt x="440" y="11"/>
                </a:lnTo>
                <a:lnTo>
                  <a:pt x="452" y="23"/>
                </a:lnTo>
                <a:lnTo>
                  <a:pt x="474" y="45"/>
                </a:lnTo>
                <a:lnTo>
                  <a:pt x="497" y="79"/>
                </a:lnTo>
                <a:lnTo>
                  <a:pt x="520" y="113"/>
                </a:lnTo>
                <a:lnTo>
                  <a:pt x="542" y="136"/>
                </a:lnTo>
                <a:lnTo>
                  <a:pt x="554" y="170"/>
                </a:lnTo>
                <a:lnTo>
                  <a:pt x="554" y="192"/>
                </a:lnTo>
                <a:lnTo>
                  <a:pt x="554" y="203"/>
                </a:lnTo>
                <a:lnTo>
                  <a:pt x="565" y="203"/>
                </a:lnTo>
                <a:lnTo>
                  <a:pt x="554" y="215"/>
                </a:lnTo>
                <a:lnTo>
                  <a:pt x="542" y="226"/>
                </a:lnTo>
                <a:lnTo>
                  <a:pt x="531" y="237"/>
                </a:lnTo>
                <a:lnTo>
                  <a:pt x="508" y="249"/>
                </a:lnTo>
                <a:lnTo>
                  <a:pt x="497" y="271"/>
                </a:lnTo>
                <a:lnTo>
                  <a:pt x="463" y="294"/>
                </a:lnTo>
                <a:lnTo>
                  <a:pt x="440" y="316"/>
                </a:lnTo>
                <a:lnTo>
                  <a:pt x="407" y="339"/>
                </a:lnTo>
                <a:lnTo>
                  <a:pt x="373" y="373"/>
                </a:lnTo>
                <a:lnTo>
                  <a:pt x="339" y="396"/>
                </a:lnTo>
                <a:lnTo>
                  <a:pt x="293" y="430"/>
                </a:lnTo>
                <a:lnTo>
                  <a:pt x="248" y="452"/>
                </a:lnTo>
                <a:lnTo>
                  <a:pt x="203" y="486"/>
                </a:lnTo>
                <a:lnTo>
                  <a:pt x="158" y="520"/>
                </a:lnTo>
                <a:lnTo>
                  <a:pt x="101" y="554"/>
                </a:lnTo>
                <a:lnTo>
                  <a:pt x="45" y="57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3" name="Freeform 42"/>
          <p:cNvSpPr/>
          <p:nvPr/>
        </p:nvSpPr>
        <p:spPr>
          <a:xfrm>
            <a:off x="7851775" y="2663825"/>
            <a:ext cx="1054100" cy="23653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662" h="373">
                <a:moveTo>
                  <a:pt x="1662" y="192"/>
                </a:moveTo>
                <a:lnTo>
                  <a:pt x="1651" y="192"/>
                </a:lnTo>
                <a:lnTo>
                  <a:pt x="1639" y="203"/>
                </a:lnTo>
                <a:lnTo>
                  <a:pt x="1617" y="203"/>
                </a:lnTo>
                <a:lnTo>
                  <a:pt x="1594" y="215"/>
                </a:lnTo>
                <a:lnTo>
                  <a:pt x="1560" y="215"/>
                </a:lnTo>
                <a:lnTo>
                  <a:pt x="1526" y="215"/>
                </a:lnTo>
                <a:lnTo>
                  <a:pt x="1481" y="215"/>
                </a:lnTo>
                <a:lnTo>
                  <a:pt x="1436" y="215"/>
                </a:lnTo>
                <a:lnTo>
                  <a:pt x="1323" y="215"/>
                </a:lnTo>
                <a:lnTo>
                  <a:pt x="1221" y="226"/>
                </a:lnTo>
                <a:lnTo>
                  <a:pt x="1119" y="226"/>
                </a:lnTo>
                <a:lnTo>
                  <a:pt x="1029" y="237"/>
                </a:lnTo>
                <a:lnTo>
                  <a:pt x="984" y="237"/>
                </a:lnTo>
                <a:lnTo>
                  <a:pt x="927" y="249"/>
                </a:lnTo>
                <a:lnTo>
                  <a:pt x="871" y="260"/>
                </a:lnTo>
                <a:lnTo>
                  <a:pt x="814" y="260"/>
                </a:lnTo>
                <a:lnTo>
                  <a:pt x="746" y="271"/>
                </a:lnTo>
                <a:lnTo>
                  <a:pt x="679" y="282"/>
                </a:lnTo>
                <a:lnTo>
                  <a:pt x="611" y="305"/>
                </a:lnTo>
                <a:lnTo>
                  <a:pt x="532" y="316"/>
                </a:lnTo>
                <a:lnTo>
                  <a:pt x="452" y="328"/>
                </a:lnTo>
                <a:lnTo>
                  <a:pt x="385" y="339"/>
                </a:lnTo>
                <a:lnTo>
                  <a:pt x="328" y="350"/>
                </a:lnTo>
                <a:lnTo>
                  <a:pt x="272" y="362"/>
                </a:lnTo>
                <a:lnTo>
                  <a:pt x="238" y="362"/>
                </a:lnTo>
                <a:lnTo>
                  <a:pt x="204" y="373"/>
                </a:lnTo>
                <a:lnTo>
                  <a:pt x="181" y="373"/>
                </a:lnTo>
                <a:lnTo>
                  <a:pt x="170" y="373"/>
                </a:lnTo>
                <a:lnTo>
                  <a:pt x="136" y="373"/>
                </a:lnTo>
                <a:lnTo>
                  <a:pt x="113" y="362"/>
                </a:lnTo>
                <a:lnTo>
                  <a:pt x="91" y="350"/>
                </a:lnTo>
                <a:lnTo>
                  <a:pt x="68" y="350"/>
                </a:lnTo>
                <a:lnTo>
                  <a:pt x="34" y="328"/>
                </a:lnTo>
                <a:lnTo>
                  <a:pt x="23" y="316"/>
                </a:lnTo>
                <a:lnTo>
                  <a:pt x="0" y="305"/>
                </a:lnTo>
                <a:lnTo>
                  <a:pt x="0" y="294"/>
                </a:lnTo>
                <a:lnTo>
                  <a:pt x="0" y="282"/>
                </a:lnTo>
                <a:lnTo>
                  <a:pt x="12" y="282"/>
                </a:lnTo>
                <a:lnTo>
                  <a:pt x="12" y="271"/>
                </a:lnTo>
                <a:lnTo>
                  <a:pt x="23" y="271"/>
                </a:lnTo>
                <a:lnTo>
                  <a:pt x="34" y="260"/>
                </a:lnTo>
                <a:lnTo>
                  <a:pt x="45" y="260"/>
                </a:lnTo>
                <a:lnTo>
                  <a:pt x="68" y="249"/>
                </a:lnTo>
                <a:lnTo>
                  <a:pt x="91" y="249"/>
                </a:lnTo>
                <a:lnTo>
                  <a:pt x="113" y="249"/>
                </a:lnTo>
                <a:lnTo>
                  <a:pt x="159" y="237"/>
                </a:lnTo>
                <a:lnTo>
                  <a:pt x="204" y="237"/>
                </a:lnTo>
                <a:lnTo>
                  <a:pt x="249" y="226"/>
                </a:lnTo>
                <a:lnTo>
                  <a:pt x="283" y="226"/>
                </a:lnTo>
                <a:lnTo>
                  <a:pt x="317" y="215"/>
                </a:lnTo>
                <a:lnTo>
                  <a:pt x="351" y="203"/>
                </a:lnTo>
                <a:lnTo>
                  <a:pt x="385" y="203"/>
                </a:lnTo>
                <a:lnTo>
                  <a:pt x="430" y="192"/>
                </a:lnTo>
                <a:lnTo>
                  <a:pt x="475" y="181"/>
                </a:lnTo>
                <a:lnTo>
                  <a:pt x="520" y="169"/>
                </a:lnTo>
                <a:lnTo>
                  <a:pt x="565" y="158"/>
                </a:lnTo>
                <a:lnTo>
                  <a:pt x="656" y="147"/>
                </a:lnTo>
                <a:lnTo>
                  <a:pt x="746" y="124"/>
                </a:lnTo>
                <a:lnTo>
                  <a:pt x="814" y="102"/>
                </a:lnTo>
                <a:lnTo>
                  <a:pt x="882" y="90"/>
                </a:lnTo>
                <a:lnTo>
                  <a:pt x="950" y="79"/>
                </a:lnTo>
                <a:lnTo>
                  <a:pt x="1006" y="56"/>
                </a:lnTo>
                <a:lnTo>
                  <a:pt x="1052" y="45"/>
                </a:lnTo>
                <a:lnTo>
                  <a:pt x="1097" y="34"/>
                </a:lnTo>
                <a:lnTo>
                  <a:pt x="1165" y="22"/>
                </a:lnTo>
                <a:lnTo>
                  <a:pt x="1232" y="11"/>
                </a:lnTo>
                <a:lnTo>
                  <a:pt x="1300" y="0"/>
                </a:lnTo>
                <a:lnTo>
                  <a:pt x="1368" y="0"/>
                </a:lnTo>
                <a:lnTo>
                  <a:pt x="1402" y="0"/>
                </a:lnTo>
                <a:lnTo>
                  <a:pt x="1425" y="0"/>
                </a:lnTo>
                <a:lnTo>
                  <a:pt x="1459" y="11"/>
                </a:lnTo>
                <a:lnTo>
                  <a:pt x="1481" y="22"/>
                </a:lnTo>
                <a:lnTo>
                  <a:pt x="1515" y="34"/>
                </a:lnTo>
                <a:lnTo>
                  <a:pt x="1538" y="45"/>
                </a:lnTo>
                <a:lnTo>
                  <a:pt x="1560" y="56"/>
                </a:lnTo>
                <a:lnTo>
                  <a:pt x="1583" y="79"/>
                </a:lnTo>
                <a:lnTo>
                  <a:pt x="1606" y="102"/>
                </a:lnTo>
                <a:lnTo>
                  <a:pt x="1628" y="124"/>
                </a:lnTo>
                <a:lnTo>
                  <a:pt x="1639" y="135"/>
                </a:lnTo>
                <a:lnTo>
                  <a:pt x="1651" y="147"/>
                </a:lnTo>
                <a:lnTo>
                  <a:pt x="1662" y="169"/>
                </a:lnTo>
                <a:lnTo>
                  <a:pt x="1662" y="181"/>
                </a:lnTo>
                <a:lnTo>
                  <a:pt x="1662" y="19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4" name="Freeform 43"/>
          <p:cNvSpPr/>
          <p:nvPr/>
        </p:nvSpPr>
        <p:spPr>
          <a:xfrm>
            <a:off x="8074025" y="2800350"/>
            <a:ext cx="401638" cy="13208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pathLst>
              <a:path w="633" h="2080">
                <a:moveTo>
                  <a:pt x="350" y="0"/>
                </a:moveTo>
                <a:lnTo>
                  <a:pt x="418" y="34"/>
                </a:lnTo>
                <a:lnTo>
                  <a:pt x="475" y="67"/>
                </a:lnTo>
                <a:lnTo>
                  <a:pt x="520" y="90"/>
                </a:lnTo>
                <a:lnTo>
                  <a:pt x="565" y="113"/>
                </a:lnTo>
                <a:lnTo>
                  <a:pt x="588" y="135"/>
                </a:lnTo>
                <a:lnTo>
                  <a:pt x="610" y="147"/>
                </a:lnTo>
                <a:lnTo>
                  <a:pt x="621" y="169"/>
                </a:lnTo>
                <a:lnTo>
                  <a:pt x="633" y="181"/>
                </a:lnTo>
                <a:lnTo>
                  <a:pt x="633" y="214"/>
                </a:lnTo>
                <a:lnTo>
                  <a:pt x="633" y="237"/>
                </a:lnTo>
                <a:lnTo>
                  <a:pt x="621" y="271"/>
                </a:lnTo>
                <a:lnTo>
                  <a:pt x="621" y="294"/>
                </a:lnTo>
                <a:lnTo>
                  <a:pt x="621" y="305"/>
                </a:lnTo>
                <a:lnTo>
                  <a:pt x="610" y="316"/>
                </a:lnTo>
                <a:lnTo>
                  <a:pt x="610" y="339"/>
                </a:lnTo>
                <a:lnTo>
                  <a:pt x="610" y="361"/>
                </a:lnTo>
                <a:lnTo>
                  <a:pt x="610" y="384"/>
                </a:lnTo>
                <a:lnTo>
                  <a:pt x="610" y="418"/>
                </a:lnTo>
                <a:lnTo>
                  <a:pt x="610" y="452"/>
                </a:lnTo>
                <a:lnTo>
                  <a:pt x="610" y="486"/>
                </a:lnTo>
                <a:lnTo>
                  <a:pt x="610" y="531"/>
                </a:lnTo>
                <a:lnTo>
                  <a:pt x="610" y="576"/>
                </a:lnTo>
                <a:lnTo>
                  <a:pt x="610" y="621"/>
                </a:lnTo>
                <a:lnTo>
                  <a:pt x="610" y="678"/>
                </a:lnTo>
                <a:lnTo>
                  <a:pt x="610" y="734"/>
                </a:lnTo>
                <a:lnTo>
                  <a:pt x="610" y="791"/>
                </a:lnTo>
                <a:lnTo>
                  <a:pt x="621" y="859"/>
                </a:lnTo>
                <a:lnTo>
                  <a:pt x="621" y="927"/>
                </a:lnTo>
                <a:lnTo>
                  <a:pt x="621" y="994"/>
                </a:lnTo>
                <a:lnTo>
                  <a:pt x="621" y="1062"/>
                </a:lnTo>
                <a:lnTo>
                  <a:pt x="621" y="1119"/>
                </a:lnTo>
                <a:lnTo>
                  <a:pt x="621" y="1187"/>
                </a:lnTo>
                <a:lnTo>
                  <a:pt x="621" y="1243"/>
                </a:lnTo>
                <a:lnTo>
                  <a:pt x="621" y="1300"/>
                </a:lnTo>
                <a:lnTo>
                  <a:pt x="633" y="1356"/>
                </a:lnTo>
                <a:lnTo>
                  <a:pt x="633" y="1401"/>
                </a:lnTo>
                <a:lnTo>
                  <a:pt x="633" y="1447"/>
                </a:lnTo>
                <a:lnTo>
                  <a:pt x="621" y="1492"/>
                </a:lnTo>
                <a:lnTo>
                  <a:pt x="621" y="1537"/>
                </a:lnTo>
                <a:lnTo>
                  <a:pt x="621" y="1571"/>
                </a:lnTo>
                <a:lnTo>
                  <a:pt x="621" y="1605"/>
                </a:lnTo>
                <a:lnTo>
                  <a:pt x="621" y="1639"/>
                </a:lnTo>
                <a:lnTo>
                  <a:pt x="621" y="1661"/>
                </a:lnTo>
                <a:lnTo>
                  <a:pt x="621" y="1695"/>
                </a:lnTo>
                <a:lnTo>
                  <a:pt x="610" y="1741"/>
                </a:lnTo>
                <a:lnTo>
                  <a:pt x="599" y="1775"/>
                </a:lnTo>
                <a:lnTo>
                  <a:pt x="588" y="1820"/>
                </a:lnTo>
                <a:lnTo>
                  <a:pt x="576" y="1854"/>
                </a:lnTo>
                <a:lnTo>
                  <a:pt x="554" y="1899"/>
                </a:lnTo>
                <a:lnTo>
                  <a:pt x="542" y="1922"/>
                </a:lnTo>
                <a:lnTo>
                  <a:pt x="520" y="1955"/>
                </a:lnTo>
                <a:lnTo>
                  <a:pt x="508" y="1978"/>
                </a:lnTo>
                <a:lnTo>
                  <a:pt x="486" y="2012"/>
                </a:lnTo>
                <a:lnTo>
                  <a:pt x="475" y="2023"/>
                </a:lnTo>
                <a:lnTo>
                  <a:pt x="452" y="2046"/>
                </a:lnTo>
                <a:lnTo>
                  <a:pt x="441" y="2057"/>
                </a:lnTo>
                <a:lnTo>
                  <a:pt x="429" y="2068"/>
                </a:lnTo>
                <a:lnTo>
                  <a:pt x="418" y="2080"/>
                </a:lnTo>
                <a:lnTo>
                  <a:pt x="407" y="2080"/>
                </a:lnTo>
                <a:lnTo>
                  <a:pt x="395" y="2080"/>
                </a:lnTo>
                <a:lnTo>
                  <a:pt x="384" y="2068"/>
                </a:lnTo>
                <a:lnTo>
                  <a:pt x="373" y="2068"/>
                </a:lnTo>
                <a:lnTo>
                  <a:pt x="373" y="2057"/>
                </a:lnTo>
                <a:lnTo>
                  <a:pt x="361" y="2035"/>
                </a:lnTo>
                <a:lnTo>
                  <a:pt x="350" y="2012"/>
                </a:lnTo>
                <a:lnTo>
                  <a:pt x="350" y="1989"/>
                </a:lnTo>
                <a:lnTo>
                  <a:pt x="339" y="1967"/>
                </a:lnTo>
                <a:lnTo>
                  <a:pt x="328" y="1933"/>
                </a:lnTo>
                <a:lnTo>
                  <a:pt x="316" y="1910"/>
                </a:lnTo>
                <a:lnTo>
                  <a:pt x="294" y="1876"/>
                </a:lnTo>
                <a:lnTo>
                  <a:pt x="271" y="1842"/>
                </a:lnTo>
                <a:lnTo>
                  <a:pt x="248" y="1808"/>
                </a:lnTo>
                <a:lnTo>
                  <a:pt x="226" y="1775"/>
                </a:lnTo>
                <a:lnTo>
                  <a:pt x="192" y="1741"/>
                </a:lnTo>
                <a:lnTo>
                  <a:pt x="158" y="1707"/>
                </a:lnTo>
                <a:lnTo>
                  <a:pt x="113" y="1673"/>
                </a:lnTo>
                <a:lnTo>
                  <a:pt x="79" y="1639"/>
                </a:lnTo>
                <a:lnTo>
                  <a:pt x="56" y="1616"/>
                </a:lnTo>
                <a:lnTo>
                  <a:pt x="34" y="1594"/>
                </a:lnTo>
                <a:lnTo>
                  <a:pt x="11" y="1571"/>
                </a:lnTo>
                <a:lnTo>
                  <a:pt x="0" y="1560"/>
                </a:lnTo>
                <a:lnTo>
                  <a:pt x="0" y="1548"/>
                </a:lnTo>
                <a:lnTo>
                  <a:pt x="0" y="1537"/>
                </a:lnTo>
                <a:lnTo>
                  <a:pt x="11" y="1537"/>
                </a:lnTo>
                <a:lnTo>
                  <a:pt x="34" y="1537"/>
                </a:lnTo>
                <a:lnTo>
                  <a:pt x="45" y="1537"/>
                </a:lnTo>
                <a:lnTo>
                  <a:pt x="79" y="1548"/>
                </a:lnTo>
                <a:lnTo>
                  <a:pt x="113" y="1548"/>
                </a:lnTo>
                <a:lnTo>
                  <a:pt x="147" y="1560"/>
                </a:lnTo>
                <a:lnTo>
                  <a:pt x="192" y="1582"/>
                </a:lnTo>
                <a:lnTo>
                  <a:pt x="237" y="1594"/>
                </a:lnTo>
                <a:lnTo>
                  <a:pt x="271" y="1605"/>
                </a:lnTo>
                <a:lnTo>
                  <a:pt x="305" y="1616"/>
                </a:lnTo>
                <a:lnTo>
                  <a:pt x="328" y="1616"/>
                </a:lnTo>
                <a:lnTo>
                  <a:pt x="350" y="1628"/>
                </a:lnTo>
                <a:lnTo>
                  <a:pt x="373" y="1616"/>
                </a:lnTo>
                <a:lnTo>
                  <a:pt x="395" y="1616"/>
                </a:lnTo>
                <a:lnTo>
                  <a:pt x="407" y="1605"/>
                </a:lnTo>
                <a:lnTo>
                  <a:pt x="418" y="1594"/>
                </a:lnTo>
                <a:lnTo>
                  <a:pt x="418" y="1571"/>
                </a:lnTo>
                <a:lnTo>
                  <a:pt x="429" y="1548"/>
                </a:lnTo>
                <a:lnTo>
                  <a:pt x="429" y="1526"/>
                </a:lnTo>
                <a:lnTo>
                  <a:pt x="441" y="1492"/>
                </a:lnTo>
                <a:lnTo>
                  <a:pt x="441" y="1458"/>
                </a:lnTo>
                <a:lnTo>
                  <a:pt x="452" y="1413"/>
                </a:lnTo>
                <a:lnTo>
                  <a:pt x="452" y="1368"/>
                </a:lnTo>
                <a:lnTo>
                  <a:pt x="463" y="1322"/>
                </a:lnTo>
                <a:lnTo>
                  <a:pt x="463" y="1266"/>
                </a:lnTo>
                <a:lnTo>
                  <a:pt x="463" y="1198"/>
                </a:lnTo>
                <a:lnTo>
                  <a:pt x="463" y="1130"/>
                </a:lnTo>
                <a:lnTo>
                  <a:pt x="463" y="1051"/>
                </a:lnTo>
                <a:lnTo>
                  <a:pt x="463" y="961"/>
                </a:lnTo>
                <a:lnTo>
                  <a:pt x="463" y="870"/>
                </a:lnTo>
                <a:lnTo>
                  <a:pt x="452" y="768"/>
                </a:lnTo>
                <a:lnTo>
                  <a:pt x="452" y="667"/>
                </a:lnTo>
                <a:lnTo>
                  <a:pt x="441" y="576"/>
                </a:lnTo>
                <a:lnTo>
                  <a:pt x="418" y="373"/>
                </a:lnTo>
                <a:lnTo>
                  <a:pt x="384" y="192"/>
                </a:lnTo>
                <a:lnTo>
                  <a:pt x="373" y="90"/>
                </a:lnTo>
                <a:lnTo>
                  <a:pt x="350" y="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5" name="Freeform 40"/>
          <p:cNvSpPr/>
          <p:nvPr/>
        </p:nvSpPr>
        <p:spPr>
          <a:xfrm>
            <a:off x="7069138" y="2219325"/>
            <a:ext cx="588962" cy="177165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27" h="2792">
                <a:moveTo>
                  <a:pt x="622" y="102"/>
                </a:moveTo>
                <a:lnTo>
                  <a:pt x="599" y="68"/>
                </a:lnTo>
                <a:lnTo>
                  <a:pt x="599" y="45"/>
                </a:lnTo>
                <a:lnTo>
                  <a:pt x="599" y="23"/>
                </a:lnTo>
                <a:lnTo>
                  <a:pt x="622" y="11"/>
                </a:lnTo>
                <a:lnTo>
                  <a:pt x="644" y="11"/>
                </a:lnTo>
                <a:lnTo>
                  <a:pt x="667" y="0"/>
                </a:lnTo>
                <a:lnTo>
                  <a:pt x="701" y="11"/>
                </a:lnTo>
                <a:lnTo>
                  <a:pt x="735" y="11"/>
                </a:lnTo>
                <a:lnTo>
                  <a:pt x="769" y="34"/>
                </a:lnTo>
                <a:lnTo>
                  <a:pt x="803" y="56"/>
                </a:lnTo>
                <a:lnTo>
                  <a:pt x="848" y="79"/>
                </a:lnTo>
                <a:lnTo>
                  <a:pt x="882" y="113"/>
                </a:lnTo>
                <a:lnTo>
                  <a:pt x="904" y="147"/>
                </a:lnTo>
                <a:lnTo>
                  <a:pt x="916" y="181"/>
                </a:lnTo>
                <a:lnTo>
                  <a:pt x="927" y="226"/>
                </a:lnTo>
                <a:lnTo>
                  <a:pt x="916" y="283"/>
                </a:lnTo>
                <a:lnTo>
                  <a:pt x="916" y="305"/>
                </a:lnTo>
                <a:lnTo>
                  <a:pt x="904" y="339"/>
                </a:lnTo>
                <a:lnTo>
                  <a:pt x="893" y="384"/>
                </a:lnTo>
                <a:lnTo>
                  <a:pt x="893" y="418"/>
                </a:lnTo>
                <a:lnTo>
                  <a:pt x="893" y="463"/>
                </a:lnTo>
                <a:lnTo>
                  <a:pt x="893" y="520"/>
                </a:lnTo>
                <a:lnTo>
                  <a:pt x="893" y="576"/>
                </a:lnTo>
                <a:lnTo>
                  <a:pt x="893" y="633"/>
                </a:lnTo>
                <a:lnTo>
                  <a:pt x="893" y="690"/>
                </a:lnTo>
                <a:lnTo>
                  <a:pt x="893" y="757"/>
                </a:lnTo>
                <a:lnTo>
                  <a:pt x="893" y="825"/>
                </a:lnTo>
                <a:lnTo>
                  <a:pt x="893" y="893"/>
                </a:lnTo>
                <a:lnTo>
                  <a:pt x="893" y="972"/>
                </a:lnTo>
                <a:lnTo>
                  <a:pt x="893" y="1063"/>
                </a:lnTo>
                <a:lnTo>
                  <a:pt x="882" y="1153"/>
                </a:lnTo>
                <a:lnTo>
                  <a:pt x="882" y="1243"/>
                </a:lnTo>
                <a:lnTo>
                  <a:pt x="870" y="1334"/>
                </a:lnTo>
                <a:lnTo>
                  <a:pt x="870" y="1424"/>
                </a:lnTo>
                <a:lnTo>
                  <a:pt x="859" y="1515"/>
                </a:lnTo>
                <a:lnTo>
                  <a:pt x="848" y="1594"/>
                </a:lnTo>
                <a:lnTo>
                  <a:pt x="837" y="1673"/>
                </a:lnTo>
                <a:lnTo>
                  <a:pt x="814" y="1752"/>
                </a:lnTo>
                <a:lnTo>
                  <a:pt x="803" y="1831"/>
                </a:lnTo>
                <a:lnTo>
                  <a:pt x="780" y="1899"/>
                </a:lnTo>
                <a:lnTo>
                  <a:pt x="757" y="1967"/>
                </a:lnTo>
                <a:lnTo>
                  <a:pt x="735" y="2035"/>
                </a:lnTo>
                <a:lnTo>
                  <a:pt x="701" y="2091"/>
                </a:lnTo>
                <a:lnTo>
                  <a:pt x="667" y="2159"/>
                </a:lnTo>
                <a:lnTo>
                  <a:pt x="633" y="2216"/>
                </a:lnTo>
                <a:lnTo>
                  <a:pt x="588" y="2284"/>
                </a:lnTo>
                <a:lnTo>
                  <a:pt x="554" y="2340"/>
                </a:lnTo>
                <a:lnTo>
                  <a:pt x="509" y="2397"/>
                </a:lnTo>
                <a:lnTo>
                  <a:pt x="452" y="2453"/>
                </a:lnTo>
                <a:lnTo>
                  <a:pt x="407" y="2510"/>
                </a:lnTo>
                <a:lnTo>
                  <a:pt x="362" y="2555"/>
                </a:lnTo>
                <a:lnTo>
                  <a:pt x="317" y="2600"/>
                </a:lnTo>
                <a:lnTo>
                  <a:pt x="271" y="2634"/>
                </a:lnTo>
                <a:lnTo>
                  <a:pt x="237" y="2668"/>
                </a:lnTo>
                <a:lnTo>
                  <a:pt x="203" y="2691"/>
                </a:lnTo>
                <a:lnTo>
                  <a:pt x="170" y="2713"/>
                </a:lnTo>
                <a:lnTo>
                  <a:pt x="136" y="2747"/>
                </a:lnTo>
                <a:lnTo>
                  <a:pt x="102" y="2758"/>
                </a:lnTo>
                <a:lnTo>
                  <a:pt x="68" y="2770"/>
                </a:lnTo>
                <a:lnTo>
                  <a:pt x="45" y="2781"/>
                </a:lnTo>
                <a:lnTo>
                  <a:pt x="34" y="2792"/>
                </a:lnTo>
                <a:lnTo>
                  <a:pt x="23" y="2792"/>
                </a:lnTo>
                <a:lnTo>
                  <a:pt x="11" y="2792"/>
                </a:lnTo>
                <a:lnTo>
                  <a:pt x="0" y="2792"/>
                </a:lnTo>
                <a:lnTo>
                  <a:pt x="0" y="2781"/>
                </a:lnTo>
                <a:lnTo>
                  <a:pt x="11" y="2770"/>
                </a:lnTo>
                <a:lnTo>
                  <a:pt x="23" y="2747"/>
                </a:lnTo>
                <a:lnTo>
                  <a:pt x="45" y="2713"/>
                </a:lnTo>
                <a:lnTo>
                  <a:pt x="79" y="2679"/>
                </a:lnTo>
                <a:lnTo>
                  <a:pt x="124" y="2623"/>
                </a:lnTo>
                <a:lnTo>
                  <a:pt x="170" y="2577"/>
                </a:lnTo>
                <a:lnTo>
                  <a:pt x="226" y="2510"/>
                </a:lnTo>
                <a:lnTo>
                  <a:pt x="283" y="2442"/>
                </a:lnTo>
                <a:lnTo>
                  <a:pt x="339" y="2385"/>
                </a:lnTo>
                <a:lnTo>
                  <a:pt x="396" y="2317"/>
                </a:lnTo>
                <a:lnTo>
                  <a:pt x="430" y="2261"/>
                </a:lnTo>
                <a:lnTo>
                  <a:pt x="475" y="2193"/>
                </a:lnTo>
                <a:lnTo>
                  <a:pt x="509" y="2137"/>
                </a:lnTo>
                <a:lnTo>
                  <a:pt x="543" y="2069"/>
                </a:lnTo>
                <a:lnTo>
                  <a:pt x="565" y="2012"/>
                </a:lnTo>
                <a:lnTo>
                  <a:pt x="588" y="1944"/>
                </a:lnTo>
                <a:lnTo>
                  <a:pt x="610" y="1877"/>
                </a:lnTo>
                <a:lnTo>
                  <a:pt x="622" y="1809"/>
                </a:lnTo>
                <a:lnTo>
                  <a:pt x="644" y="1741"/>
                </a:lnTo>
                <a:lnTo>
                  <a:pt x="656" y="1662"/>
                </a:lnTo>
                <a:lnTo>
                  <a:pt x="667" y="1583"/>
                </a:lnTo>
                <a:lnTo>
                  <a:pt x="678" y="1504"/>
                </a:lnTo>
                <a:lnTo>
                  <a:pt x="678" y="1424"/>
                </a:lnTo>
                <a:lnTo>
                  <a:pt x="701" y="1108"/>
                </a:lnTo>
                <a:lnTo>
                  <a:pt x="701" y="950"/>
                </a:lnTo>
                <a:lnTo>
                  <a:pt x="701" y="791"/>
                </a:lnTo>
                <a:lnTo>
                  <a:pt x="701" y="723"/>
                </a:lnTo>
                <a:lnTo>
                  <a:pt x="701" y="656"/>
                </a:lnTo>
                <a:lnTo>
                  <a:pt x="701" y="588"/>
                </a:lnTo>
                <a:lnTo>
                  <a:pt x="701" y="531"/>
                </a:lnTo>
                <a:lnTo>
                  <a:pt x="701" y="475"/>
                </a:lnTo>
                <a:lnTo>
                  <a:pt x="701" y="418"/>
                </a:lnTo>
                <a:lnTo>
                  <a:pt x="701" y="373"/>
                </a:lnTo>
                <a:lnTo>
                  <a:pt x="690" y="316"/>
                </a:lnTo>
                <a:lnTo>
                  <a:pt x="690" y="271"/>
                </a:lnTo>
                <a:lnTo>
                  <a:pt x="678" y="237"/>
                </a:lnTo>
                <a:lnTo>
                  <a:pt x="678" y="203"/>
                </a:lnTo>
                <a:lnTo>
                  <a:pt x="667" y="169"/>
                </a:lnTo>
                <a:lnTo>
                  <a:pt x="656" y="147"/>
                </a:lnTo>
                <a:lnTo>
                  <a:pt x="644" y="124"/>
                </a:lnTo>
                <a:lnTo>
                  <a:pt x="633" y="113"/>
                </a:lnTo>
                <a:lnTo>
                  <a:pt x="622" y="102"/>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56" name="Freeform 44"/>
          <p:cNvSpPr/>
          <p:nvPr/>
        </p:nvSpPr>
        <p:spPr>
          <a:xfrm>
            <a:off x="7542213" y="3389313"/>
            <a:ext cx="317500" cy="33655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0"/>
              </a:cxn>
              <a:cxn ang="0">
                <a:pos x="2147483647" y="0"/>
              </a:cxn>
            </a:cxnLst>
            <a:pathLst>
              <a:path w="498" h="531">
                <a:moveTo>
                  <a:pt x="11" y="0"/>
                </a:moveTo>
                <a:lnTo>
                  <a:pt x="91" y="11"/>
                </a:lnTo>
                <a:lnTo>
                  <a:pt x="158" y="34"/>
                </a:lnTo>
                <a:lnTo>
                  <a:pt x="226" y="56"/>
                </a:lnTo>
                <a:lnTo>
                  <a:pt x="294" y="79"/>
                </a:lnTo>
                <a:lnTo>
                  <a:pt x="328" y="101"/>
                </a:lnTo>
                <a:lnTo>
                  <a:pt x="362" y="124"/>
                </a:lnTo>
                <a:lnTo>
                  <a:pt x="384" y="147"/>
                </a:lnTo>
                <a:lnTo>
                  <a:pt x="407" y="158"/>
                </a:lnTo>
                <a:lnTo>
                  <a:pt x="418" y="181"/>
                </a:lnTo>
                <a:lnTo>
                  <a:pt x="441" y="203"/>
                </a:lnTo>
                <a:lnTo>
                  <a:pt x="452" y="214"/>
                </a:lnTo>
                <a:lnTo>
                  <a:pt x="464" y="237"/>
                </a:lnTo>
                <a:lnTo>
                  <a:pt x="475" y="271"/>
                </a:lnTo>
                <a:lnTo>
                  <a:pt x="486" y="316"/>
                </a:lnTo>
                <a:lnTo>
                  <a:pt x="498" y="361"/>
                </a:lnTo>
                <a:lnTo>
                  <a:pt x="486" y="407"/>
                </a:lnTo>
                <a:lnTo>
                  <a:pt x="486" y="429"/>
                </a:lnTo>
                <a:lnTo>
                  <a:pt x="475" y="452"/>
                </a:lnTo>
                <a:lnTo>
                  <a:pt x="475" y="463"/>
                </a:lnTo>
                <a:lnTo>
                  <a:pt x="464" y="474"/>
                </a:lnTo>
                <a:lnTo>
                  <a:pt x="464" y="486"/>
                </a:lnTo>
                <a:lnTo>
                  <a:pt x="464" y="497"/>
                </a:lnTo>
                <a:lnTo>
                  <a:pt x="452" y="508"/>
                </a:lnTo>
                <a:lnTo>
                  <a:pt x="441" y="520"/>
                </a:lnTo>
                <a:lnTo>
                  <a:pt x="430" y="520"/>
                </a:lnTo>
                <a:lnTo>
                  <a:pt x="418" y="531"/>
                </a:lnTo>
                <a:lnTo>
                  <a:pt x="407" y="531"/>
                </a:lnTo>
                <a:lnTo>
                  <a:pt x="407" y="520"/>
                </a:lnTo>
                <a:lnTo>
                  <a:pt x="396" y="520"/>
                </a:lnTo>
                <a:lnTo>
                  <a:pt x="396" y="508"/>
                </a:lnTo>
                <a:lnTo>
                  <a:pt x="373" y="497"/>
                </a:lnTo>
                <a:lnTo>
                  <a:pt x="362" y="486"/>
                </a:lnTo>
                <a:lnTo>
                  <a:pt x="339" y="463"/>
                </a:lnTo>
                <a:lnTo>
                  <a:pt x="328" y="441"/>
                </a:lnTo>
                <a:lnTo>
                  <a:pt x="294" y="407"/>
                </a:lnTo>
                <a:lnTo>
                  <a:pt x="271" y="384"/>
                </a:lnTo>
                <a:lnTo>
                  <a:pt x="238" y="350"/>
                </a:lnTo>
                <a:lnTo>
                  <a:pt x="204" y="305"/>
                </a:lnTo>
                <a:lnTo>
                  <a:pt x="170" y="260"/>
                </a:lnTo>
                <a:lnTo>
                  <a:pt x="136" y="214"/>
                </a:lnTo>
                <a:lnTo>
                  <a:pt x="91" y="169"/>
                </a:lnTo>
                <a:lnTo>
                  <a:pt x="45" y="113"/>
                </a:lnTo>
                <a:lnTo>
                  <a:pt x="0" y="56"/>
                </a:lnTo>
                <a:lnTo>
                  <a:pt x="11" y="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up)">
                                      <p:cBhvr>
                                        <p:cTn id="18" dur="500"/>
                                        <p:tgtEl>
                                          <p:spTgt spid="5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up)">
                                      <p:cBhvr>
                                        <p:cTn id="23" dur="500"/>
                                        <p:tgtEl>
                                          <p:spTgt spid="5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up)">
                                      <p:cBhvr>
                                        <p:cTn id="28" dur="500"/>
                                        <p:tgtEl>
                                          <p:spTgt spid="5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left)">
                                      <p:cBhvr>
                                        <p:cTn id="33" dur="500"/>
                                        <p:tgtEl>
                                          <p:spTgt spid="53"/>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6" fill="hold" nodeType="click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strips(downRight)">
                                      <p:cBhvr>
                                        <p:cTn id="38" dur="500"/>
                                        <p:tgtEl>
                                          <p:spTgt spid="5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barn(inVertical)">
                                      <p:cBhvr>
                                        <p:cTn id="43" dur="500"/>
                                        <p:tgtEl>
                                          <p:spTgt spid="48"/>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barn(inVertical)">
                                      <p:cBhvr>
                                        <p:cTn id="48" dur="500"/>
                                        <p:tgtEl>
                                          <p:spTgt spid="45"/>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barn(inVertical)">
                                      <p:cBhvr>
                                        <p:cTn id="53" dur="500"/>
                                        <p:tgtEl>
                                          <p:spTgt spid="49"/>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fill="hold"/>
                                        <p:tgtEl>
                                          <p:spTgt spid="44"/>
                                        </p:tgtEl>
                                        <p:attrNameLst>
                                          <p:attrName>ppt_x</p:attrName>
                                        </p:attrNameLst>
                                      </p:cBhvr>
                                      <p:tavLst>
                                        <p:tav tm="0">
                                          <p:val>
                                            <p:strVal val="#ppt_x"/>
                                          </p:val>
                                        </p:tav>
                                        <p:tav tm="100000">
                                          <p:val>
                                            <p:strVal val="#ppt_x"/>
                                          </p:val>
                                        </p:tav>
                                      </p:tavLst>
                                    </p:anim>
                                    <p:anim calcmode="lin" valueType="num">
                                      <p:cBhvr additive="base">
                                        <p:cTn id="59"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46"/>
                                        </p:tgtEl>
                                        <p:attrNameLst>
                                          <p:attrName>style.visibility</p:attrName>
                                        </p:attrNameLst>
                                      </p:cBhvr>
                                      <p:to>
                                        <p:strVal val="visible"/>
                                      </p:to>
                                    </p:set>
                                    <p:animEffect transition="in" filter="barn(inVertical)">
                                      <p:cBhvr>
                                        <p:cTn id="64" dur="500"/>
                                        <p:tgtEl>
                                          <p:spTgt spid="46"/>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barn(inVertical)">
                                      <p:cBhvr>
                                        <p:cTn id="6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4" grpId="0"/>
      <p:bldP spid="45" grpId="0"/>
      <p:bldP spid="46" grpId="0"/>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电</a:t>
            </a:r>
            <a:endParaRPr lang="zh-CN" altLang="en-US" sz="9600" b="1" dirty="0">
              <a:latin typeface="楷体" panose="02010609060101010101" pitchFamily="49" charset="-122"/>
              <a:ea typeface="楷体" panose="02010609060101010101" pitchFamily="49" charset="-122"/>
            </a:endParaRPr>
          </a:p>
        </p:txBody>
      </p:sp>
      <p:sp>
        <p:nvSpPr>
          <p:cNvPr id="3" name="TextBox 2"/>
          <p:cNvSpPr txBox="1"/>
          <p:nvPr/>
        </p:nvSpPr>
        <p:spPr>
          <a:xfrm>
            <a:off x="2881313"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diàn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52227" name="Group 4"/>
          <p:cNvGrpSpPr/>
          <p:nvPr/>
        </p:nvGrpSpPr>
        <p:grpSpPr>
          <a:xfrm>
            <a:off x="6456363" y="1700213"/>
            <a:ext cx="2879725" cy="2879725"/>
            <a:chOff x="1474" y="663"/>
            <a:chExt cx="2948" cy="2835"/>
          </a:xfrm>
        </p:grpSpPr>
        <p:sp>
          <p:nvSpPr>
            <p:cNvPr id="52228"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2229"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2230"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2231"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2232"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52233"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52234"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52235"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52236"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52237"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15" name="TextBox 14"/>
          <p:cNvSpPr txBox="1"/>
          <p:nvPr/>
        </p:nvSpPr>
        <p:spPr>
          <a:xfrm>
            <a:off x="6143625" y="4857750"/>
            <a:ext cx="421640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 “日”较扁，竖弯钩起笔偏左。</a:t>
            </a:r>
            <a:endParaRPr lang="zh-CN" altLang="en-US" sz="2400" b="1" dirty="0">
              <a:latin typeface="宋体" panose="02010600030101010101" pitchFamily="2" charset="-122"/>
              <a:ea typeface="宋体" panose="02010600030101010101" pitchFamily="2" charset="-122"/>
            </a:endParaRPr>
          </a:p>
        </p:txBody>
      </p:sp>
      <p:sp>
        <p:nvSpPr>
          <p:cNvPr id="16" name="TextBox 15"/>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田</a:t>
            </a:r>
            <a:endParaRPr lang="zh-CN" altLang="en-US" sz="2000" b="1" dirty="0">
              <a:latin typeface="宋体" panose="02010600030101010101" pitchFamily="2" charset="-122"/>
              <a:ea typeface="宋体" panose="02010600030101010101" pitchFamily="2" charset="-122"/>
            </a:endParaRPr>
          </a:p>
        </p:txBody>
      </p:sp>
      <p:sp>
        <p:nvSpPr>
          <p:cNvPr id="17" name="TextBox 16"/>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电影   电脑</a:t>
            </a:r>
            <a:endParaRPr lang="zh-CN" altLang="en-US" sz="2400" b="1" dirty="0">
              <a:latin typeface="宋体" panose="02010600030101010101" pitchFamily="2" charset="-122"/>
              <a:ea typeface="宋体" panose="02010600030101010101" pitchFamily="2" charset="-122"/>
            </a:endParaRPr>
          </a:p>
        </p:txBody>
      </p:sp>
      <p:sp>
        <p:nvSpPr>
          <p:cNvPr id="18" name="TextBox 17"/>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我可喜欢看武术电影了。</a:t>
            </a:r>
            <a:endParaRPr lang="zh-CN" altLang="en-US" sz="2400" b="1" dirty="0">
              <a:latin typeface="宋体" panose="02010600030101010101" pitchFamily="2" charset="-122"/>
              <a:ea typeface="宋体" panose="02010600030101010101" pitchFamily="2" charset="-122"/>
            </a:endParaRPr>
          </a:p>
        </p:txBody>
      </p:sp>
      <p:sp>
        <p:nvSpPr>
          <p:cNvPr id="19" name="文本框 30"/>
          <p:cNvSpPr txBox="1"/>
          <p:nvPr/>
        </p:nvSpPr>
        <p:spPr>
          <a:xfrm>
            <a:off x="3667125" y="2643823"/>
            <a:ext cx="2008188"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D</a:t>
            </a:r>
            <a:endParaRPr lang="en-US" altLang="zh-CN" sz="2000" b="1" dirty="0">
              <a:latin typeface="宋体" panose="02010600030101010101" pitchFamily="2" charset="-122"/>
              <a:ea typeface="宋体" panose="02010600030101010101" pitchFamily="2" charset="-122"/>
            </a:endParaRPr>
          </a:p>
        </p:txBody>
      </p:sp>
      <p:sp>
        <p:nvSpPr>
          <p:cNvPr id="20" name="文本框 31"/>
          <p:cNvSpPr txBox="1"/>
          <p:nvPr/>
        </p:nvSpPr>
        <p:spPr>
          <a:xfrm>
            <a:off x="3810000" y="3572510"/>
            <a:ext cx="2078038"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结构</a:t>
            </a:r>
            <a:r>
              <a:rPr lang="en-US" altLang="zh-CN" sz="2000" b="1" dirty="0">
                <a:solidFill>
                  <a:srgbClr val="0000FF"/>
                </a:solidFill>
                <a:latin typeface="宋体" panose="02010600030101010101" pitchFamily="2" charset="-122"/>
                <a:ea typeface="宋体" panose="02010600030101010101" pitchFamily="2" charset="-122"/>
              </a:rPr>
              <a:t>: </a:t>
            </a:r>
            <a:r>
              <a:rPr lang="zh-CN" altLang="en-US" sz="2000" b="1" dirty="0">
                <a:latin typeface="宋体" panose="02010600030101010101" pitchFamily="2" charset="-122"/>
                <a:ea typeface="宋体" panose="02010600030101010101" pitchFamily="2" charset="-122"/>
              </a:rPr>
              <a:t>独体</a:t>
            </a:r>
            <a:endParaRPr lang="zh-CN" altLang="en-US" sz="2000" b="1" dirty="0">
              <a:latin typeface="宋体" panose="02010600030101010101" pitchFamily="2" charset="-122"/>
              <a:ea typeface="宋体" panose="02010600030101010101" pitchFamily="2" charset="-122"/>
            </a:endParaRPr>
          </a:p>
        </p:txBody>
      </p:sp>
      <p:sp>
        <p:nvSpPr>
          <p:cNvPr id="52244" name="Rectangle 27"/>
          <p:cNvSpPr/>
          <p:nvPr/>
        </p:nvSpPr>
        <p:spPr>
          <a:xfrm>
            <a:off x="4872038" y="2225675"/>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22" name="Freeform 35"/>
          <p:cNvSpPr/>
          <p:nvPr/>
        </p:nvSpPr>
        <p:spPr>
          <a:xfrm>
            <a:off x="7096125" y="2778125"/>
            <a:ext cx="280988" cy="782638"/>
          </a:xfrm>
          <a:custGeom>
            <a:avLst/>
            <a:gdLst/>
            <a:ahLst/>
            <a:cxnLst>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41" h="1232">
                <a:moveTo>
                  <a:pt x="34" y="169"/>
                </a:moveTo>
                <a:lnTo>
                  <a:pt x="23" y="147"/>
                </a:lnTo>
                <a:lnTo>
                  <a:pt x="12" y="124"/>
                </a:lnTo>
                <a:lnTo>
                  <a:pt x="0" y="101"/>
                </a:lnTo>
                <a:lnTo>
                  <a:pt x="0" y="68"/>
                </a:lnTo>
                <a:lnTo>
                  <a:pt x="0" y="56"/>
                </a:lnTo>
                <a:lnTo>
                  <a:pt x="0" y="45"/>
                </a:lnTo>
                <a:lnTo>
                  <a:pt x="12" y="22"/>
                </a:lnTo>
                <a:lnTo>
                  <a:pt x="23" y="11"/>
                </a:lnTo>
                <a:lnTo>
                  <a:pt x="34" y="11"/>
                </a:lnTo>
                <a:lnTo>
                  <a:pt x="57" y="0"/>
                </a:lnTo>
                <a:lnTo>
                  <a:pt x="68" y="0"/>
                </a:lnTo>
                <a:lnTo>
                  <a:pt x="79" y="0"/>
                </a:lnTo>
                <a:lnTo>
                  <a:pt x="102" y="0"/>
                </a:lnTo>
                <a:lnTo>
                  <a:pt x="125" y="11"/>
                </a:lnTo>
                <a:lnTo>
                  <a:pt x="147" y="11"/>
                </a:lnTo>
                <a:lnTo>
                  <a:pt x="159" y="22"/>
                </a:lnTo>
                <a:lnTo>
                  <a:pt x="170" y="22"/>
                </a:lnTo>
                <a:lnTo>
                  <a:pt x="181" y="34"/>
                </a:lnTo>
                <a:lnTo>
                  <a:pt x="192" y="34"/>
                </a:lnTo>
                <a:lnTo>
                  <a:pt x="215" y="34"/>
                </a:lnTo>
                <a:lnTo>
                  <a:pt x="238" y="45"/>
                </a:lnTo>
                <a:lnTo>
                  <a:pt x="283" y="45"/>
                </a:lnTo>
                <a:lnTo>
                  <a:pt x="306" y="169"/>
                </a:lnTo>
                <a:lnTo>
                  <a:pt x="317" y="282"/>
                </a:lnTo>
                <a:lnTo>
                  <a:pt x="339" y="384"/>
                </a:lnTo>
                <a:lnTo>
                  <a:pt x="351" y="486"/>
                </a:lnTo>
                <a:lnTo>
                  <a:pt x="362" y="588"/>
                </a:lnTo>
                <a:lnTo>
                  <a:pt x="373" y="667"/>
                </a:lnTo>
                <a:lnTo>
                  <a:pt x="385" y="746"/>
                </a:lnTo>
                <a:lnTo>
                  <a:pt x="396" y="825"/>
                </a:lnTo>
                <a:lnTo>
                  <a:pt x="396" y="882"/>
                </a:lnTo>
                <a:lnTo>
                  <a:pt x="407" y="938"/>
                </a:lnTo>
                <a:lnTo>
                  <a:pt x="419" y="995"/>
                </a:lnTo>
                <a:lnTo>
                  <a:pt x="419" y="1040"/>
                </a:lnTo>
                <a:lnTo>
                  <a:pt x="430" y="1074"/>
                </a:lnTo>
                <a:lnTo>
                  <a:pt x="430" y="1096"/>
                </a:lnTo>
                <a:lnTo>
                  <a:pt x="430" y="1119"/>
                </a:lnTo>
                <a:lnTo>
                  <a:pt x="441" y="1130"/>
                </a:lnTo>
                <a:lnTo>
                  <a:pt x="441" y="1142"/>
                </a:lnTo>
                <a:lnTo>
                  <a:pt x="430" y="1164"/>
                </a:lnTo>
                <a:lnTo>
                  <a:pt x="430" y="1187"/>
                </a:lnTo>
                <a:lnTo>
                  <a:pt x="419" y="1209"/>
                </a:lnTo>
                <a:lnTo>
                  <a:pt x="407" y="1221"/>
                </a:lnTo>
                <a:lnTo>
                  <a:pt x="396" y="1232"/>
                </a:lnTo>
                <a:lnTo>
                  <a:pt x="373" y="1232"/>
                </a:lnTo>
                <a:lnTo>
                  <a:pt x="362" y="1232"/>
                </a:lnTo>
                <a:lnTo>
                  <a:pt x="351" y="1232"/>
                </a:lnTo>
                <a:lnTo>
                  <a:pt x="339" y="1232"/>
                </a:lnTo>
                <a:lnTo>
                  <a:pt x="339" y="1221"/>
                </a:lnTo>
                <a:lnTo>
                  <a:pt x="328" y="1209"/>
                </a:lnTo>
                <a:lnTo>
                  <a:pt x="328" y="1198"/>
                </a:lnTo>
                <a:lnTo>
                  <a:pt x="317" y="1187"/>
                </a:lnTo>
                <a:lnTo>
                  <a:pt x="306" y="1164"/>
                </a:lnTo>
                <a:lnTo>
                  <a:pt x="306" y="1142"/>
                </a:lnTo>
                <a:lnTo>
                  <a:pt x="294" y="1130"/>
                </a:lnTo>
                <a:lnTo>
                  <a:pt x="294" y="1119"/>
                </a:lnTo>
                <a:lnTo>
                  <a:pt x="283" y="1096"/>
                </a:lnTo>
                <a:lnTo>
                  <a:pt x="272" y="1074"/>
                </a:lnTo>
                <a:lnTo>
                  <a:pt x="272" y="1051"/>
                </a:lnTo>
                <a:lnTo>
                  <a:pt x="260" y="1028"/>
                </a:lnTo>
                <a:lnTo>
                  <a:pt x="260" y="1006"/>
                </a:lnTo>
                <a:lnTo>
                  <a:pt x="249" y="972"/>
                </a:lnTo>
                <a:lnTo>
                  <a:pt x="238" y="938"/>
                </a:lnTo>
                <a:lnTo>
                  <a:pt x="238" y="904"/>
                </a:lnTo>
                <a:lnTo>
                  <a:pt x="226" y="870"/>
                </a:lnTo>
                <a:lnTo>
                  <a:pt x="215" y="825"/>
                </a:lnTo>
                <a:lnTo>
                  <a:pt x="204" y="780"/>
                </a:lnTo>
                <a:lnTo>
                  <a:pt x="192" y="735"/>
                </a:lnTo>
                <a:lnTo>
                  <a:pt x="192" y="689"/>
                </a:lnTo>
                <a:lnTo>
                  <a:pt x="181" y="633"/>
                </a:lnTo>
                <a:lnTo>
                  <a:pt x="170" y="588"/>
                </a:lnTo>
                <a:lnTo>
                  <a:pt x="159" y="542"/>
                </a:lnTo>
                <a:lnTo>
                  <a:pt x="147" y="497"/>
                </a:lnTo>
                <a:lnTo>
                  <a:pt x="136" y="452"/>
                </a:lnTo>
                <a:lnTo>
                  <a:pt x="125" y="418"/>
                </a:lnTo>
                <a:lnTo>
                  <a:pt x="125" y="384"/>
                </a:lnTo>
                <a:lnTo>
                  <a:pt x="113" y="350"/>
                </a:lnTo>
                <a:lnTo>
                  <a:pt x="102" y="316"/>
                </a:lnTo>
                <a:lnTo>
                  <a:pt x="91" y="294"/>
                </a:lnTo>
                <a:lnTo>
                  <a:pt x="91" y="260"/>
                </a:lnTo>
                <a:lnTo>
                  <a:pt x="79" y="248"/>
                </a:lnTo>
                <a:lnTo>
                  <a:pt x="68" y="226"/>
                </a:lnTo>
                <a:lnTo>
                  <a:pt x="68" y="203"/>
                </a:lnTo>
                <a:lnTo>
                  <a:pt x="57" y="192"/>
                </a:lnTo>
                <a:lnTo>
                  <a:pt x="46" y="181"/>
                </a:lnTo>
                <a:lnTo>
                  <a:pt x="34" y="169"/>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3" name="Freeform 36"/>
          <p:cNvSpPr/>
          <p:nvPr/>
        </p:nvSpPr>
        <p:spPr>
          <a:xfrm>
            <a:off x="7212013" y="2649538"/>
            <a:ext cx="1227137" cy="874712"/>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933" h="1379">
                <a:moveTo>
                  <a:pt x="1741" y="746"/>
                </a:moveTo>
                <a:lnTo>
                  <a:pt x="1719" y="837"/>
                </a:lnTo>
                <a:lnTo>
                  <a:pt x="1696" y="927"/>
                </a:lnTo>
                <a:lnTo>
                  <a:pt x="1685" y="995"/>
                </a:lnTo>
                <a:lnTo>
                  <a:pt x="1662" y="1063"/>
                </a:lnTo>
                <a:lnTo>
                  <a:pt x="1651" y="1119"/>
                </a:lnTo>
                <a:lnTo>
                  <a:pt x="1628" y="1176"/>
                </a:lnTo>
                <a:lnTo>
                  <a:pt x="1617" y="1221"/>
                </a:lnTo>
                <a:lnTo>
                  <a:pt x="1606" y="1255"/>
                </a:lnTo>
                <a:lnTo>
                  <a:pt x="1583" y="1278"/>
                </a:lnTo>
                <a:lnTo>
                  <a:pt x="1572" y="1312"/>
                </a:lnTo>
                <a:lnTo>
                  <a:pt x="1560" y="1334"/>
                </a:lnTo>
                <a:lnTo>
                  <a:pt x="1549" y="1357"/>
                </a:lnTo>
                <a:lnTo>
                  <a:pt x="1538" y="1368"/>
                </a:lnTo>
                <a:lnTo>
                  <a:pt x="1526" y="1379"/>
                </a:lnTo>
                <a:lnTo>
                  <a:pt x="1515" y="1379"/>
                </a:lnTo>
                <a:lnTo>
                  <a:pt x="1504" y="1379"/>
                </a:lnTo>
                <a:lnTo>
                  <a:pt x="1492" y="1379"/>
                </a:lnTo>
                <a:lnTo>
                  <a:pt x="1470" y="1379"/>
                </a:lnTo>
                <a:lnTo>
                  <a:pt x="1459" y="1368"/>
                </a:lnTo>
                <a:lnTo>
                  <a:pt x="1436" y="1357"/>
                </a:lnTo>
                <a:lnTo>
                  <a:pt x="1425" y="1346"/>
                </a:lnTo>
                <a:lnTo>
                  <a:pt x="1402" y="1334"/>
                </a:lnTo>
                <a:lnTo>
                  <a:pt x="1379" y="1312"/>
                </a:lnTo>
                <a:lnTo>
                  <a:pt x="1357" y="1289"/>
                </a:lnTo>
                <a:lnTo>
                  <a:pt x="1334" y="1266"/>
                </a:lnTo>
                <a:lnTo>
                  <a:pt x="1312" y="1255"/>
                </a:lnTo>
                <a:lnTo>
                  <a:pt x="1289" y="1232"/>
                </a:lnTo>
                <a:lnTo>
                  <a:pt x="1278" y="1210"/>
                </a:lnTo>
                <a:lnTo>
                  <a:pt x="1266" y="1199"/>
                </a:lnTo>
                <a:lnTo>
                  <a:pt x="1266" y="1176"/>
                </a:lnTo>
                <a:lnTo>
                  <a:pt x="1255" y="1165"/>
                </a:lnTo>
                <a:lnTo>
                  <a:pt x="1255" y="1142"/>
                </a:lnTo>
                <a:lnTo>
                  <a:pt x="1278" y="1153"/>
                </a:lnTo>
                <a:lnTo>
                  <a:pt x="1312" y="1153"/>
                </a:lnTo>
                <a:lnTo>
                  <a:pt x="1334" y="1142"/>
                </a:lnTo>
                <a:lnTo>
                  <a:pt x="1345" y="1142"/>
                </a:lnTo>
                <a:lnTo>
                  <a:pt x="1368" y="1131"/>
                </a:lnTo>
                <a:lnTo>
                  <a:pt x="1379" y="1119"/>
                </a:lnTo>
                <a:lnTo>
                  <a:pt x="1402" y="1108"/>
                </a:lnTo>
                <a:lnTo>
                  <a:pt x="1413" y="1097"/>
                </a:lnTo>
                <a:lnTo>
                  <a:pt x="1425" y="1074"/>
                </a:lnTo>
                <a:lnTo>
                  <a:pt x="1436" y="1052"/>
                </a:lnTo>
                <a:lnTo>
                  <a:pt x="1447" y="1018"/>
                </a:lnTo>
                <a:lnTo>
                  <a:pt x="1459" y="972"/>
                </a:lnTo>
                <a:lnTo>
                  <a:pt x="1470" y="927"/>
                </a:lnTo>
                <a:lnTo>
                  <a:pt x="1492" y="859"/>
                </a:lnTo>
                <a:lnTo>
                  <a:pt x="1504" y="792"/>
                </a:lnTo>
                <a:lnTo>
                  <a:pt x="1515" y="724"/>
                </a:lnTo>
                <a:lnTo>
                  <a:pt x="1538" y="656"/>
                </a:lnTo>
                <a:lnTo>
                  <a:pt x="1549" y="588"/>
                </a:lnTo>
                <a:lnTo>
                  <a:pt x="1549" y="532"/>
                </a:lnTo>
                <a:lnTo>
                  <a:pt x="1560" y="475"/>
                </a:lnTo>
                <a:lnTo>
                  <a:pt x="1572" y="430"/>
                </a:lnTo>
                <a:lnTo>
                  <a:pt x="1572" y="385"/>
                </a:lnTo>
                <a:lnTo>
                  <a:pt x="1572" y="351"/>
                </a:lnTo>
                <a:lnTo>
                  <a:pt x="1572" y="328"/>
                </a:lnTo>
                <a:lnTo>
                  <a:pt x="1572" y="294"/>
                </a:lnTo>
                <a:lnTo>
                  <a:pt x="1560" y="260"/>
                </a:lnTo>
                <a:lnTo>
                  <a:pt x="1549" y="238"/>
                </a:lnTo>
                <a:lnTo>
                  <a:pt x="1538" y="226"/>
                </a:lnTo>
                <a:lnTo>
                  <a:pt x="1515" y="215"/>
                </a:lnTo>
                <a:lnTo>
                  <a:pt x="1504" y="215"/>
                </a:lnTo>
                <a:lnTo>
                  <a:pt x="1481" y="215"/>
                </a:lnTo>
                <a:lnTo>
                  <a:pt x="1459" y="215"/>
                </a:lnTo>
                <a:lnTo>
                  <a:pt x="1425" y="215"/>
                </a:lnTo>
                <a:lnTo>
                  <a:pt x="1391" y="215"/>
                </a:lnTo>
                <a:lnTo>
                  <a:pt x="1345" y="215"/>
                </a:lnTo>
                <a:lnTo>
                  <a:pt x="1300" y="215"/>
                </a:lnTo>
                <a:lnTo>
                  <a:pt x="1244" y="215"/>
                </a:lnTo>
                <a:lnTo>
                  <a:pt x="1187" y="226"/>
                </a:lnTo>
                <a:lnTo>
                  <a:pt x="1119" y="238"/>
                </a:lnTo>
                <a:lnTo>
                  <a:pt x="1052" y="249"/>
                </a:lnTo>
                <a:lnTo>
                  <a:pt x="972" y="260"/>
                </a:lnTo>
                <a:lnTo>
                  <a:pt x="893" y="272"/>
                </a:lnTo>
                <a:lnTo>
                  <a:pt x="814" y="283"/>
                </a:lnTo>
                <a:lnTo>
                  <a:pt x="724" y="294"/>
                </a:lnTo>
                <a:lnTo>
                  <a:pt x="622" y="294"/>
                </a:lnTo>
                <a:lnTo>
                  <a:pt x="532" y="317"/>
                </a:lnTo>
                <a:lnTo>
                  <a:pt x="430" y="328"/>
                </a:lnTo>
                <a:lnTo>
                  <a:pt x="351" y="339"/>
                </a:lnTo>
                <a:lnTo>
                  <a:pt x="260" y="339"/>
                </a:lnTo>
                <a:lnTo>
                  <a:pt x="192" y="351"/>
                </a:lnTo>
                <a:lnTo>
                  <a:pt x="125" y="351"/>
                </a:lnTo>
                <a:lnTo>
                  <a:pt x="57" y="351"/>
                </a:lnTo>
                <a:lnTo>
                  <a:pt x="0" y="351"/>
                </a:lnTo>
                <a:lnTo>
                  <a:pt x="0" y="249"/>
                </a:lnTo>
                <a:lnTo>
                  <a:pt x="57" y="238"/>
                </a:lnTo>
                <a:lnTo>
                  <a:pt x="113" y="238"/>
                </a:lnTo>
                <a:lnTo>
                  <a:pt x="181" y="226"/>
                </a:lnTo>
                <a:lnTo>
                  <a:pt x="260" y="226"/>
                </a:lnTo>
                <a:lnTo>
                  <a:pt x="339" y="215"/>
                </a:lnTo>
                <a:lnTo>
                  <a:pt x="418" y="204"/>
                </a:lnTo>
                <a:lnTo>
                  <a:pt x="509" y="192"/>
                </a:lnTo>
                <a:lnTo>
                  <a:pt x="599" y="181"/>
                </a:lnTo>
                <a:lnTo>
                  <a:pt x="690" y="170"/>
                </a:lnTo>
                <a:lnTo>
                  <a:pt x="780" y="158"/>
                </a:lnTo>
                <a:lnTo>
                  <a:pt x="871" y="147"/>
                </a:lnTo>
                <a:lnTo>
                  <a:pt x="939" y="136"/>
                </a:lnTo>
                <a:lnTo>
                  <a:pt x="1018" y="136"/>
                </a:lnTo>
                <a:lnTo>
                  <a:pt x="1085" y="125"/>
                </a:lnTo>
                <a:lnTo>
                  <a:pt x="1142" y="113"/>
                </a:lnTo>
                <a:lnTo>
                  <a:pt x="1199" y="102"/>
                </a:lnTo>
                <a:lnTo>
                  <a:pt x="1255" y="91"/>
                </a:lnTo>
                <a:lnTo>
                  <a:pt x="1312" y="79"/>
                </a:lnTo>
                <a:lnTo>
                  <a:pt x="1345" y="68"/>
                </a:lnTo>
                <a:lnTo>
                  <a:pt x="1391" y="57"/>
                </a:lnTo>
                <a:lnTo>
                  <a:pt x="1425" y="57"/>
                </a:lnTo>
                <a:lnTo>
                  <a:pt x="1447" y="45"/>
                </a:lnTo>
                <a:lnTo>
                  <a:pt x="1470" y="34"/>
                </a:lnTo>
                <a:lnTo>
                  <a:pt x="1492" y="23"/>
                </a:lnTo>
                <a:lnTo>
                  <a:pt x="1515" y="12"/>
                </a:lnTo>
                <a:lnTo>
                  <a:pt x="1549" y="0"/>
                </a:lnTo>
                <a:lnTo>
                  <a:pt x="1572" y="0"/>
                </a:lnTo>
                <a:lnTo>
                  <a:pt x="1583" y="0"/>
                </a:lnTo>
                <a:lnTo>
                  <a:pt x="1606" y="12"/>
                </a:lnTo>
                <a:lnTo>
                  <a:pt x="1639" y="23"/>
                </a:lnTo>
                <a:lnTo>
                  <a:pt x="1651" y="34"/>
                </a:lnTo>
                <a:lnTo>
                  <a:pt x="1673" y="45"/>
                </a:lnTo>
                <a:lnTo>
                  <a:pt x="1696" y="57"/>
                </a:lnTo>
                <a:lnTo>
                  <a:pt x="1730" y="79"/>
                </a:lnTo>
                <a:lnTo>
                  <a:pt x="1764" y="91"/>
                </a:lnTo>
                <a:lnTo>
                  <a:pt x="1798" y="113"/>
                </a:lnTo>
                <a:lnTo>
                  <a:pt x="1832" y="136"/>
                </a:lnTo>
                <a:lnTo>
                  <a:pt x="1854" y="147"/>
                </a:lnTo>
                <a:lnTo>
                  <a:pt x="1877" y="170"/>
                </a:lnTo>
                <a:lnTo>
                  <a:pt x="1899" y="181"/>
                </a:lnTo>
                <a:lnTo>
                  <a:pt x="1911" y="192"/>
                </a:lnTo>
                <a:lnTo>
                  <a:pt x="1922" y="204"/>
                </a:lnTo>
                <a:lnTo>
                  <a:pt x="1933" y="215"/>
                </a:lnTo>
                <a:lnTo>
                  <a:pt x="1922" y="238"/>
                </a:lnTo>
                <a:lnTo>
                  <a:pt x="1922" y="260"/>
                </a:lnTo>
                <a:lnTo>
                  <a:pt x="1911" y="283"/>
                </a:lnTo>
                <a:lnTo>
                  <a:pt x="1888" y="294"/>
                </a:lnTo>
                <a:lnTo>
                  <a:pt x="1877" y="305"/>
                </a:lnTo>
                <a:lnTo>
                  <a:pt x="1877" y="317"/>
                </a:lnTo>
                <a:lnTo>
                  <a:pt x="1866" y="328"/>
                </a:lnTo>
                <a:lnTo>
                  <a:pt x="1854" y="351"/>
                </a:lnTo>
                <a:lnTo>
                  <a:pt x="1854" y="373"/>
                </a:lnTo>
                <a:lnTo>
                  <a:pt x="1843" y="385"/>
                </a:lnTo>
                <a:lnTo>
                  <a:pt x="1832" y="419"/>
                </a:lnTo>
                <a:lnTo>
                  <a:pt x="1820" y="441"/>
                </a:lnTo>
                <a:lnTo>
                  <a:pt x="1809" y="464"/>
                </a:lnTo>
                <a:lnTo>
                  <a:pt x="1809" y="498"/>
                </a:lnTo>
                <a:lnTo>
                  <a:pt x="1798" y="532"/>
                </a:lnTo>
                <a:lnTo>
                  <a:pt x="1786" y="577"/>
                </a:lnTo>
                <a:lnTo>
                  <a:pt x="1775" y="611"/>
                </a:lnTo>
                <a:lnTo>
                  <a:pt x="1764" y="656"/>
                </a:lnTo>
                <a:lnTo>
                  <a:pt x="1752" y="701"/>
                </a:lnTo>
                <a:lnTo>
                  <a:pt x="1741" y="74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4" name="Freeform 37"/>
          <p:cNvSpPr/>
          <p:nvPr/>
        </p:nvSpPr>
        <p:spPr>
          <a:xfrm>
            <a:off x="7442200" y="3022600"/>
            <a:ext cx="587375" cy="15081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927" h="238">
                <a:moveTo>
                  <a:pt x="565" y="170"/>
                </a:moveTo>
                <a:lnTo>
                  <a:pt x="486" y="192"/>
                </a:lnTo>
                <a:lnTo>
                  <a:pt x="407" y="204"/>
                </a:lnTo>
                <a:lnTo>
                  <a:pt x="350" y="215"/>
                </a:lnTo>
                <a:lnTo>
                  <a:pt x="294" y="226"/>
                </a:lnTo>
                <a:lnTo>
                  <a:pt x="237" y="226"/>
                </a:lnTo>
                <a:lnTo>
                  <a:pt x="203" y="238"/>
                </a:lnTo>
                <a:lnTo>
                  <a:pt x="181" y="238"/>
                </a:lnTo>
                <a:lnTo>
                  <a:pt x="158" y="238"/>
                </a:lnTo>
                <a:lnTo>
                  <a:pt x="124" y="238"/>
                </a:lnTo>
                <a:lnTo>
                  <a:pt x="102" y="226"/>
                </a:lnTo>
                <a:lnTo>
                  <a:pt x="79" y="226"/>
                </a:lnTo>
                <a:lnTo>
                  <a:pt x="56" y="215"/>
                </a:lnTo>
                <a:lnTo>
                  <a:pt x="45" y="204"/>
                </a:lnTo>
                <a:lnTo>
                  <a:pt x="34" y="204"/>
                </a:lnTo>
                <a:lnTo>
                  <a:pt x="11" y="192"/>
                </a:lnTo>
                <a:lnTo>
                  <a:pt x="11" y="170"/>
                </a:lnTo>
                <a:lnTo>
                  <a:pt x="0" y="158"/>
                </a:lnTo>
                <a:lnTo>
                  <a:pt x="0" y="147"/>
                </a:lnTo>
                <a:lnTo>
                  <a:pt x="79" y="136"/>
                </a:lnTo>
                <a:lnTo>
                  <a:pt x="158" y="113"/>
                </a:lnTo>
                <a:lnTo>
                  <a:pt x="226" y="102"/>
                </a:lnTo>
                <a:lnTo>
                  <a:pt x="294" y="79"/>
                </a:lnTo>
                <a:lnTo>
                  <a:pt x="362" y="68"/>
                </a:lnTo>
                <a:lnTo>
                  <a:pt x="418" y="57"/>
                </a:lnTo>
                <a:lnTo>
                  <a:pt x="475" y="45"/>
                </a:lnTo>
                <a:lnTo>
                  <a:pt x="520" y="34"/>
                </a:lnTo>
                <a:lnTo>
                  <a:pt x="565" y="34"/>
                </a:lnTo>
                <a:lnTo>
                  <a:pt x="599" y="23"/>
                </a:lnTo>
                <a:lnTo>
                  <a:pt x="633" y="11"/>
                </a:lnTo>
                <a:lnTo>
                  <a:pt x="667" y="11"/>
                </a:lnTo>
                <a:lnTo>
                  <a:pt x="690" y="11"/>
                </a:lnTo>
                <a:lnTo>
                  <a:pt x="712" y="0"/>
                </a:lnTo>
                <a:lnTo>
                  <a:pt x="735" y="0"/>
                </a:lnTo>
                <a:lnTo>
                  <a:pt x="746" y="0"/>
                </a:lnTo>
                <a:lnTo>
                  <a:pt x="780" y="0"/>
                </a:lnTo>
                <a:lnTo>
                  <a:pt x="803" y="0"/>
                </a:lnTo>
                <a:lnTo>
                  <a:pt x="837" y="11"/>
                </a:lnTo>
                <a:lnTo>
                  <a:pt x="870" y="11"/>
                </a:lnTo>
                <a:lnTo>
                  <a:pt x="882" y="23"/>
                </a:lnTo>
                <a:lnTo>
                  <a:pt x="893" y="23"/>
                </a:lnTo>
                <a:lnTo>
                  <a:pt x="916" y="45"/>
                </a:lnTo>
                <a:lnTo>
                  <a:pt x="916" y="57"/>
                </a:lnTo>
                <a:lnTo>
                  <a:pt x="927" y="68"/>
                </a:lnTo>
                <a:lnTo>
                  <a:pt x="916" y="79"/>
                </a:lnTo>
                <a:lnTo>
                  <a:pt x="904" y="91"/>
                </a:lnTo>
                <a:lnTo>
                  <a:pt x="893" y="91"/>
                </a:lnTo>
                <a:lnTo>
                  <a:pt x="870" y="102"/>
                </a:lnTo>
                <a:lnTo>
                  <a:pt x="859" y="113"/>
                </a:lnTo>
                <a:lnTo>
                  <a:pt x="837" y="113"/>
                </a:lnTo>
                <a:lnTo>
                  <a:pt x="814" y="124"/>
                </a:lnTo>
                <a:lnTo>
                  <a:pt x="780" y="124"/>
                </a:lnTo>
                <a:lnTo>
                  <a:pt x="757" y="136"/>
                </a:lnTo>
                <a:lnTo>
                  <a:pt x="723" y="147"/>
                </a:lnTo>
                <a:lnTo>
                  <a:pt x="690" y="147"/>
                </a:lnTo>
                <a:lnTo>
                  <a:pt x="644" y="158"/>
                </a:lnTo>
                <a:lnTo>
                  <a:pt x="610" y="170"/>
                </a:lnTo>
                <a:lnTo>
                  <a:pt x="565" y="17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5" name="Freeform 39"/>
          <p:cNvSpPr/>
          <p:nvPr/>
        </p:nvSpPr>
        <p:spPr>
          <a:xfrm>
            <a:off x="7319963" y="3352800"/>
            <a:ext cx="809625" cy="1651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Lst>
            <a:pathLst>
              <a:path w="1277" h="260">
                <a:moveTo>
                  <a:pt x="1277" y="124"/>
                </a:moveTo>
                <a:lnTo>
                  <a:pt x="1221" y="136"/>
                </a:lnTo>
                <a:lnTo>
                  <a:pt x="1142" y="147"/>
                </a:lnTo>
                <a:lnTo>
                  <a:pt x="1062" y="147"/>
                </a:lnTo>
                <a:lnTo>
                  <a:pt x="983" y="158"/>
                </a:lnTo>
                <a:lnTo>
                  <a:pt x="893" y="170"/>
                </a:lnTo>
                <a:lnTo>
                  <a:pt x="802" y="181"/>
                </a:lnTo>
                <a:lnTo>
                  <a:pt x="701" y="192"/>
                </a:lnTo>
                <a:lnTo>
                  <a:pt x="599" y="204"/>
                </a:lnTo>
                <a:lnTo>
                  <a:pt x="486" y="226"/>
                </a:lnTo>
                <a:lnTo>
                  <a:pt x="395" y="238"/>
                </a:lnTo>
                <a:lnTo>
                  <a:pt x="305" y="249"/>
                </a:lnTo>
                <a:lnTo>
                  <a:pt x="226" y="249"/>
                </a:lnTo>
                <a:lnTo>
                  <a:pt x="158" y="260"/>
                </a:lnTo>
                <a:lnTo>
                  <a:pt x="124" y="260"/>
                </a:lnTo>
                <a:lnTo>
                  <a:pt x="101" y="260"/>
                </a:lnTo>
                <a:lnTo>
                  <a:pt x="68" y="260"/>
                </a:lnTo>
                <a:lnTo>
                  <a:pt x="45" y="260"/>
                </a:lnTo>
                <a:lnTo>
                  <a:pt x="22" y="260"/>
                </a:lnTo>
                <a:lnTo>
                  <a:pt x="0" y="260"/>
                </a:lnTo>
                <a:lnTo>
                  <a:pt x="0" y="147"/>
                </a:lnTo>
                <a:lnTo>
                  <a:pt x="113" y="136"/>
                </a:lnTo>
                <a:lnTo>
                  <a:pt x="226" y="113"/>
                </a:lnTo>
                <a:lnTo>
                  <a:pt x="328" y="102"/>
                </a:lnTo>
                <a:lnTo>
                  <a:pt x="429" y="91"/>
                </a:lnTo>
                <a:lnTo>
                  <a:pt x="531" y="79"/>
                </a:lnTo>
                <a:lnTo>
                  <a:pt x="622" y="79"/>
                </a:lnTo>
                <a:lnTo>
                  <a:pt x="701" y="68"/>
                </a:lnTo>
                <a:lnTo>
                  <a:pt x="791" y="57"/>
                </a:lnTo>
                <a:lnTo>
                  <a:pt x="859" y="45"/>
                </a:lnTo>
                <a:lnTo>
                  <a:pt x="938" y="34"/>
                </a:lnTo>
                <a:lnTo>
                  <a:pt x="1006" y="34"/>
                </a:lnTo>
                <a:lnTo>
                  <a:pt x="1074" y="23"/>
                </a:lnTo>
                <a:lnTo>
                  <a:pt x="1130" y="11"/>
                </a:lnTo>
                <a:lnTo>
                  <a:pt x="1187" y="11"/>
                </a:lnTo>
                <a:lnTo>
                  <a:pt x="1232" y="0"/>
                </a:lnTo>
                <a:lnTo>
                  <a:pt x="1277" y="0"/>
                </a:lnTo>
                <a:lnTo>
                  <a:pt x="1277" y="12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6" name="Freeform 38"/>
          <p:cNvSpPr/>
          <p:nvPr/>
        </p:nvSpPr>
        <p:spPr>
          <a:xfrm>
            <a:off x="7599363" y="2239963"/>
            <a:ext cx="1155700" cy="176688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820" h="2781">
                <a:moveTo>
                  <a:pt x="271" y="927"/>
                </a:moveTo>
                <a:lnTo>
                  <a:pt x="271" y="1006"/>
                </a:lnTo>
                <a:lnTo>
                  <a:pt x="271" y="1074"/>
                </a:lnTo>
                <a:lnTo>
                  <a:pt x="271" y="1142"/>
                </a:lnTo>
                <a:lnTo>
                  <a:pt x="271" y="1209"/>
                </a:lnTo>
                <a:lnTo>
                  <a:pt x="271" y="1266"/>
                </a:lnTo>
                <a:lnTo>
                  <a:pt x="271" y="1334"/>
                </a:lnTo>
                <a:lnTo>
                  <a:pt x="271" y="1390"/>
                </a:lnTo>
                <a:lnTo>
                  <a:pt x="260" y="1447"/>
                </a:lnTo>
                <a:lnTo>
                  <a:pt x="260" y="1492"/>
                </a:lnTo>
                <a:lnTo>
                  <a:pt x="260" y="1549"/>
                </a:lnTo>
                <a:lnTo>
                  <a:pt x="260" y="1594"/>
                </a:lnTo>
                <a:lnTo>
                  <a:pt x="260" y="1639"/>
                </a:lnTo>
                <a:lnTo>
                  <a:pt x="260" y="1684"/>
                </a:lnTo>
                <a:lnTo>
                  <a:pt x="260" y="1718"/>
                </a:lnTo>
                <a:lnTo>
                  <a:pt x="260" y="1752"/>
                </a:lnTo>
                <a:lnTo>
                  <a:pt x="260" y="1786"/>
                </a:lnTo>
                <a:lnTo>
                  <a:pt x="260" y="1854"/>
                </a:lnTo>
                <a:lnTo>
                  <a:pt x="260" y="1922"/>
                </a:lnTo>
                <a:lnTo>
                  <a:pt x="260" y="1978"/>
                </a:lnTo>
                <a:lnTo>
                  <a:pt x="260" y="2035"/>
                </a:lnTo>
                <a:lnTo>
                  <a:pt x="260" y="2091"/>
                </a:lnTo>
                <a:lnTo>
                  <a:pt x="271" y="2148"/>
                </a:lnTo>
                <a:lnTo>
                  <a:pt x="271" y="2193"/>
                </a:lnTo>
                <a:lnTo>
                  <a:pt x="271" y="2238"/>
                </a:lnTo>
                <a:lnTo>
                  <a:pt x="282" y="2283"/>
                </a:lnTo>
                <a:lnTo>
                  <a:pt x="294" y="2317"/>
                </a:lnTo>
                <a:lnTo>
                  <a:pt x="305" y="2363"/>
                </a:lnTo>
                <a:lnTo>
                  <a:pt x="328" y="2397"/>
                </a:lnTo>
                <a:lnTo>
                  <a:pt x="339" y="2419"/>
                </a:lnTo>
                <a:lnTo>
                  <a:pt x="361" y="2453"/>
                </a:lnTo>
                <a:lnTo>
                  <a:pt x="384" y="2476"/>
                </a:lnTo>
                <a:lnTo>
                  <a:pt x="418" y="2487"/>
                </a:lnTo>
                <a:lnTo>
                  <a:pt x="441" y="2510"/>
                </a:lnTo>
                <a:lnTo>
                  <a:pt x="474" y="2521"/>
                </a:lnTo>
                <a:lnTo>
                  <a:pt x="508" y="2543"/>
                </a:lnTo>
                <a:lnTo>
                  <a:pt x="554" y="2555"/>
                </a:lnTo>
                <a:lnTo>
                  <a:pt x="599" y="2555"/>
                </a:lnTo>
                <a:lnTo>
                  <a:pt x="655" y="2566"/>
                </a:lnTo>
                <a:lnTo>
                  <a:pt x="712" y="2566"/>
                </a:lnTo>
                <a:lnTo>
                  <a:pt x="768" y="2566"/>
                </a:lnTo>
                <a:lnTo>
                  <a:pt x="881" y="2566"/>
                </a:lnTo>
                <a:lnTo>
                  <a:pt x="938" y="2566"/>
                </a:lnTo>
                <a:lnTo>
                  <a:pt x="983" y="2566"/>
                </a:lnTo>
                <a:lnTo>
                  <a:pt x="1028" y="2566"/>
                </a:lnTo>
                <a:lnTo>
                  <a:pt x="1074" y="2566"/>
                </a:lnTo>
                <a:lnTo>
                  <a:pt x="1119" y="2555"/>
                </a:lnTo>
                <a:lnTo>
                  <a:pt x="1153" y="2555"/>
                </a:lnTo>
                <a:lnTo>
                  <a:pt x="1221" y="2543"/>
                </a:lnTo>
                <a:lnTo>
                  <a:pt x="1288" y="2521"/>
                </a:lnTo>
                <a:lnTo>
                  <a:pt x="1356" y="2498"/>
                </a:lnTo>
                <a:lnTo>
                  <a:pt x="1413" y="2476"/>
                </a:lnTo>
                <a:lnTo>
                  <a:pt x="1447" y="2453"/>
                </a:lnTo>
                <a:lnTo>
                  <a:pt x="1469" y="2430"/>
                </a:lnTo>
                <a:lnTo>
                  <a:pt x="1492" y="2397"/>
                </a:lnTo>
                <a:lnTo>
                  <a:pt x="1515" y="2363"/>
                </a:lnTo>
                <a:lnTo>
                  <a:pt x="1537" y="2317"/>
                </a:lnTo>
                <a:lnTo>
                  <a:pt x="1560" y="2261"/>
                </a:lnTo>
                <a:lnTo>
                  <a:pt x="1571" y="2204"/>
                </a:lnTo>
                <a:lnTo>
                  <a:pt x="1582" y="2137"/>
                </a:lnTo>
                <a:lnTo>
                  <a:pt x="1582" y="2069"/>
                </a:lnTo>
                <a:lnTo>
                  <a:pt x="1594" y="2023"/>
                </a:lnTo>
                <a:lnTo>
                  <a:pt x="1605" y="1978"/>
                </a:lnTo>
                <a:lnTo>
                  <a:pt x="1605" y="1933"/>
                </a:lnTo>
                <a:lnTo>
                  <a:pt x="1616" y="1910"/>
                </a:lnTo>
                <a:lnTo>
                  <a:pt x="1628" y="1888"/>
                </a:lnTo>
                <a:lnTo>
                  <a:pt x="1639" y="1876"/>
                </a:lnTo>
                <a:lnTo>
                  <a:pt x="1650" y="1865"/>
                </a:lnTo>
                <a:lnTo>
                  <a:pt x="1662" y="1876"/>
                </a:lnTo>
                <a:lnTo>
                  <a:pt x="1673" y="1876"/>
                </a:lnTo>
                <a:lnTo>
                  <a:pt x="1684" y="1899"/>
                </a:lnTo>
                <a:lnTo>
                  <a:pt x="1684" y="1922"/>
                </a:lnTo>
                <a:lnTo>
                  <a:pt x="1695" y="1944"/>
                </a:lnTo>
                <a:lnTo>
                  <a:pt x="1707" y="1990"/>
                </a:lnTo>
                <a:lnTo>
                  <a:pt x="1707" y="2023"/>
                </a:lnTo>
                <a:lnTo>
                  <a:pt x="1718" y="2080"/>
                </a:lnTo>
                <a:lnTo>
                  <a:pt x="1718" y="2137"/>
                </a:lnTo>
                <a:lnTo>
                  <a:pt x="1729" y="2182"/>
                </a:lnTo>
                <a:lnTo>
                  <a:pt x="1741" y="2227"/>
                </a:lnTo>
                <a:lnTo>
                  <a:pt x="1752" y="2283"/>
                </a:lnTo>
                <a:lnTo>
                  <a:pt x="1763" y="2317"/>
                </a:lnTo>
                <a:lnTo>
                  <a:pt x="1775" y="2363"/>
                </a:lnTo>
                <a:lnTo>
                  <a:pt x="1786" y="2397"/>
                </a:lnTo>
                <a:lnTo>
                  <a:pt x="1797" y="2442"/>
                </a:lnTo>
                <a:lnTo>
                  <a:pt x="1808" y="2476"/>
                </a:lnTo>
                <a:lnTo>
                  <a:pt x="1820" y="2498"/>
                </a:lnTo>
                <a:lnTo>
                  <a:pt x="1820" y="2532"/>
                </a:lnTo>
                <a:lnTo>
                  <a:pt x="1820" y="2555"/>
                </a:lnTo>
                <a:lnTo>
                  <a:pt x="1808" y="2577"/>
                </a:lnTo>
                <a:lnTo>
                  <a:pt x="1797" y="2600"/>
                </a:lnTo>
                <a:lnTo>
                  <a:pt x="1775" y="2623"/>
                </a:lnTo>
                <a:lnTo>
                  <a:pt x="1741" y="2634"/>
                </a:lnTo>
                <a:lnTo>
                  <a:pt x="1718" y="2645"/>
                </a:lnTo>
                <a:lnTo>
                  <a:pt x="1673" y="2668"/>
                </a:lnTo>
                <a:lnTo>
                  <a:pt x="1605" y="2690"/>
                </a:lnTo>
                <a:lnTo>
                  <a:pt x="1515" y="2713"/>
                </a:lnTo>
                <a:lnTo>
                  <a:pt x="1424" y="2736"/>
                </a:lnTo>
                <a:lnTo>
                  <a:pt x="1379" y="2747"/>
                </a:lnTo>
                <a:lnTo>
                  <a:pt x="1322" y="2758"/>
                </a:lnTo>
                <a:lnTo>
                  <a:pt x="1255" y="2770"/>
                </a:lnTo>
                <a:lnTo>
                  <a:pt x="1198" y="2770"/>
                </a:lnTo>
                <a:lnTo>
                  <a:pt x="1119" y="2770"/>
                </a:lnTo>
                <a:lnTo>
                  <a:pt x="1051" y="2781"/>
                </a:lnTo>
                <a:lnTo>
                  <a:pt x="972" y="2781"/>
                </a:lnTo>
                <a:lnTo>
                  <a:pt x="893" y="2781"/>
                </a:lnTo>
                <a:lnTo>
                  <a:pt x="814" y="2781"/>
                </a:lnTo>
                <a:lnTo>
                  <a:pt x="734" y="2781"/>
                </a:lnTo>
                <a:lnTo>
                  <a:pt x="667" y="2770"/>
                </a:lnTo>
                <a:lnTo>
                  <a:pt x="610" y="2758"/>
                </a:lnTo>
                <a:lnTo>
                  <a:pt x="542" y="2758"/>
                </a:lnTo>
                <a:lnTo>
                  <a:pt x="497" y="2747"/>
                </a:lnTo>
                <a:lnTo>
                  <a:pt x="441" y="2724"/>
                </a:lnTo>
                <a:lnTo>
                  <a:pt x="395" y="2713"/>
                </a:lnTo>
                <a:lnTo>
                  <a:pt x="361" y="2702"/>
                </a:lnTo>
                <a:lnTo>
                  <a:pt x="328" y="2679"/>
                </a:lnTo>
                <a:lnTo>
                  <a:pt x="294" y="2657"/>
                </a:lnTo>
                <a:lnTo>
                  <a:pt x="260" y="2623"/>
                </a:lnTo>
                <a:lnTo>
                  <a:pt x="226" y="2600"/>
                </a:lnTo>
                <a:lnTo>
                  <a:pt x="203" y="2566"/>
                </a:lnTo>
                <a:lnTo>
                  <a:pt x="181" y="2532"/>
                </a:lnTo>
                <a:lnTo>
                  <a:pt x="169" y="2487"/>
                </a:lnTo>
                <a:lnTo>
                  <a:pt x="147" y="2442"/>
                </a:lnTo>
                <a:lnTo>
                  <a:pt x="135" y="2397"/>
                </a:lnTo>
                <a:lnTo>
                  <a:pt x="113" y="2351"/>
                </a:lnTo>
                <a:lnTo>
                  <a:pt x="113" y="2295"/>
                </a:lnTo>
                <a:lnTo>
                  <a:pt x="101" y="2227"/>
                </a:lnTo>
                <a:lnTo>
                  <a:pt x="101" y="2159"/>
                </a:lnTo>
                <a:lnTo>
                  <a:pt x="90" y="2091"/>
                </a:lnTo>
                <a:lnTo>
                  <a:pt x="101" y="2012"/>
                </a:lnTo>
                <a:lnTo>
                  <a:pt x="101" y="1933"/>
                </a:lnTo>
                <a:lnTo>
                  <a:pt x="101" y="1843"/>
                </a:lnTo>
                <a:lnTo>
                  <a:pt x="101" y="1752"/>
                </a:lnTo>
                <a:lnTo>
                  <a:pt x="101" y="1650"/>
                </a:lnTo>
                <a:lnTo>
                  <a:pt x="101" y="1537"/>
                </a:lnTo>
                <a:lnTo>
                  <a:pt x="101" y="1424"/>
                </a:lnTo>
                <a:lnTo>
                  <a:pt x="101" y="1300"/>
                </a:lnTo>
                <a:lnTo>
                  <a:pt x="101" y="1164"/>
                </a:lnTo>
                <a:lnTo>
                  <a:pt x="101" y="1040"/>
                </a:lnTo>
                <a:lnTo>
                  <a:pt x="101" y="927"/>
                </a:lnTo>
                <a:lnTo>
                  <a:pt x="101" y="825"/>
                </a:lnTo>
                <a:lnTo>
                  <a:pt x="101" y="723"/>
                </a:lnTo>
                <a:lnTo>
                  <a:pt x="90" y="633"/>
                </a:lnTo>
                <a:lnTo>
                  <a:pt x="90" y="542"/>
                </a:lnTo>
                <a:lnTo>
                  <a:pt x="90" y="475"/>
                </a:lnTo>
                <a:lnTo>
                  <a:pt x="79" y="407"/>
                </a:lnTo>
                <a:lnTo>
                  <a:pt x="79" y="339"/>
                </a:lnTo>
                <a:lnTo>
                  <a:pt x="79" y="282"/>
                </a:lnTo>
                <a:lnTo>
                  <a:pt x="67" y="237"/>
                </a:lnTo>
                <a:lnTo>
                  <a:pt x="67" y="203"/>
                </a:lnTo>
                <a:lnTo>
                  <a:pt x="56" y="169"/>
                </a:lnTo>
                <a:lnTo>
                  <a:pt x="45" y="147"/>
                </a:lnTo>
                <a:lnTo>
                  <a:pt x="45" y="124"/>
                </a:lnTo>
                <a:lnTo>
                  <a:pt x="34" y="113"/>
                </a:lnTo>
                <a:lnTo>
                  <a:pt x="11" y="102"/>
                </a:lnTo>
                <a:lnTo>
                  <a:pt x="11" y="90"/>
                </a:lnTo>
                <a:lnTo>
                  <a:pt x="0" y="79"/>
                </a:lnTo>
                <a:lnTo>
                  <a:pt x="0" y="68"/>
                </a:lnTo>
                <a:lnTo>
                  <a:pt x="0" y="56"/>
                </a:lnTo>
                <a:lnTo>
                  <a:pt x="0" y="45"/>
                </a:lnTo>
                <a:lnTo>
                  <a:pt x="11" y="34"/>
                </a:lnTo>
                <a:lnTo>
                  <a:pt x="11" y="22"/>
                </a:lnTo>
                <a:lnTo>
                  <a:pt x="22" y="11"/>
                </a:lnTo>
                <a:lnTo>
                  <a:pt x="34" y="0"/>
                </a:lnTo>
                <a:lnTo>
                  <a:pt x="56" y="0"/>
                </a:lnTo>
                <a:lnTo>
                  <a:pt x="79" y="11"/>
                </a:lnTo>
                <a:lnTo>
                  <a:pt x="101" y="11"/>
                </a:lnTo>
                <a:lnTo>
                  <a:pt x="124" y="22"/>
                </a:lnTo>
                <a:lnTo>
                  <a:pt x="158" y="34"/>
                </a:lnTo>
                <a:lnTo>
                  <a:pt x="192" y="45"/>
                </a:lnTo>
                <a:lnTo>
                  <a:pt x="226" y="56"/>
                </a:lnTo>
                <a:lnTo>
                  <a:pt x="260" y="79"/>
                </a:lnTo>
                <a:lnTo>
                  <a:pt x="282" y="90"/>
                </a:lnTo>
                <a:lnTo>
                  <a:pt x="305" y="102"/>
                </a:lnTo>
                <a:lnTo>
                  <a:pt x="328" y="113"/>
                </a:lnTo>
                <a:lnTo>
                  <a:pt x="339" y="124"/>
                </a:lnTo>
                <a:lnTo>
                  <a:pt x="339" y="135"/>
                </a:lnTo>
                <a:lnTo>
                  <a:pt x="350" y="135"/>
                </a:lnTo>
                <a:lnTo>
                  <a:pt x="350" y="158"/>
                </a:lnTo>
                <a:lnTo>
                  <a:pt x="339" y="181"/>
                </a:lnTo>
                <a:lnTo>
                  <a:pt x="339" y="215"/>
                </a:lnTo>
                <a:lnTo>
                  <a:pt x="328" y="237"/>
                </a:lnTo>
                <a:lnTo>
                  <a:pt x="328" y="260"/>
                </a:lnTo>
                <a:lnTo>
                  <a:pt x="328" y="271"/>
                </a:lnTo>
                <a:lnTo>
                  <a:pt x="328" y="294"/>
                </a:lnTo>
                <a:lnTo>
                  <a:pt x="316" y="316"/>
                </a:lnTo>
                <a:lnTo>
                  <a:pt x="316" y="339"/>
                </a:lnTo>
                <a:lnTo>
                  <a:pt x="316" y="373"/>
                </a:lnTo>
                <a:lnTo>
                  <a:pt x="305" y="407"/>
                </a:lnTo>
                <a:lnTo>
                  <a:pt x="305" y="452"/>
                </a:lnTo>
                <a:lnTo>
                  <a:pt x="305" y="497"/>
                </a:lnTo>
                <a:lnTo>
                  <a:pt x="294" y="542"/>
                </a:lnTo>
                <a:lnTo>
                  <a:pt x="294" y="599"/>
                </a:lnTo>
                <a:lnTo>
                  <a:pt x="294" y="656"/>
                </a:lnTo>
                <a:lnTo>
                  <a:pt x="282" y="723"/>
                </a:lnTo>
                <a:lnTo>
                  <a:pt x="282" y="780"/>
                </a:lnTo>
                <a:lnTo>
                  <a:pt x="282" y="859"/>
                </a:lnTo>
                <a:lnTo>
                  <a:pt x="271" y="92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strips(downRight)">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6"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strips(downRight)">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arn(inVertical)">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barn(inVertical)">
                                      <p:cBhvr>
                                        <p:cTn id="43" dur="5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arn(inVertical)">
                                      <p:cBhvr>
                                        <p:cTn id="48" dur="500"/>
                                        <p:tgtEl>
                                          <p:spTgt spid="20"/>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arn(inVertical)">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barn(inVertical)">
                                      <p:cBhvr>
                                        <p:cTn id="6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438400" y="2333625"/>
            <a:ext cx="6815138" cy="1753235"/>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学习本课生字，能正确读写生字词语。</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正确、流利、有感情地朗读课文，初步感知课文内容。</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（重点）</a:t>
            </a:r>
            <a:endParaRPr kumimoji="0" lang="en-US" altLang="zh-CN" sz="2400" b="1" i="0" u="none" strike="noStrike" kern="1200" cap="none" spc="0" normalizeH="0" baseline="0" noProof="0" dirty="0">
              <a:ln>
                <a:noFill/>
              </a:ln>
              <a:solidFill>
                <a:srgbClr val="FF0000"/>
              </a:solidFill>
              <a:effectLst/>
              <a:uLnTx/>
              <a:uFillTx/>
              <a:latin typeface="+mn-ea"/>
              <a:ea typeface="+mn-ea"/>
              <a:cs typeface="+mn-cs"/>
            </a:endParaRPr>
          </a:p>
        </p:txBody>
      </p:sp>
      <p:graphicFrame>
        <p:nvGraphicFramePr>
          <p:cNvPr id="5" name="图示 4"/>
          <p:cNvGraphicFramePr/>
          <p:nvPr/>
        </p:nvGraphicFramePr>
        <p:xfrm>
          <a:off x="2414338" y="1366889"/>
          <a:ext cx="2952328" cy="7496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ustDataLst>
      <p:tags r:id="rId6"/>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TextBox 27"/>
          <p:cNvSpPr txBox="1"/>
          <p:nvPr/>
        </p:nvSpPr>
        <p:spPr>
          <a:xfrm>
            <a:off x="2533650" y="2546350"/>
            <a:ext cx="1336675" cy="1568450"/>
          </a:xfrm>
          <a:prstGeom prst="rect">
            <a:avLst/>
          </a:prstGeom>
          <a:noFill/>
          <a:ln w="9525">
            <a:noFill/>
          </a:ln>
        </p:spPr>
        <p:txBody>
          <a:bodyPr anchor="t">
            <a:spAutoFit/>
          </a:bodyPr>
          <a:p>
            <a:r>
              <a:rPr lang="zh-CN" altLang="en-US" sz="9600" b="1" dirty="0">
                <a:latin typeface="楷体" panose="02010609060101010101" pitchFamily="49" charset="-122"/>
                <a:ea typeface="楷体" panose="02010609060101010101" pitchFamily="49" charset="-122"/>
              </a:rPr>
              <a:t>起</a:t>
            </a:r>
            <a:endParaRPr lang="zh-CN" altLang="en-US" sz="9600" b="1" dirty="0">
              <a:latin typeface="楷体" panose="02010609060101010101" pitchFamily="49" charset="-122"/>
              <a:ea typeface="楷体" panose="02010609060101010101" pitchFamily="49" charset="-122"/>
            </a:endParaRPr>
          </a:p>
        </p:txBody>
      </p:sp>
      <p:sp>
        <p:nvSpPr>
          <p:cNvPr id="3" name="TextBox 2"/>
          <p:cNvSpPr txBox="1"/>
          <p:nvPr/>
        </p:nvSpPr>
        <p:spPr>
          <a:xfrm>
            <a:off x="2908300" y="2027238"/>
            <a:ext cx="955675" cy="583565"/>
          </a:xfrm>
          <a:prstGeom prst="rect">
            <a:avLst/>
          </a:prstGeom>
          <a:noFill/>
          <a:ln w="9525">
            <a:noFill/>
          </a:ln>
        </p:spPr>
        <p:txBody>
          <a:bodyPr anchor="t">
            <a:spAutoFit/>
          </a:bodyPr>
          <a:p>
            <a:r>
              <a:rPr lang="en-US" altLang="zh-CN" sz="3200" b="1" dirty="0">
                <a:solidFill>
                  <a:srgbClr val="FF0000"/>
                </a:solidFill>
                <a:latin typeface="方正姚体" panose="02010601030101010101" pitchFamily="2" charset="-122"/>
                <a:ea typeface="方正姚体" panose="02010601030101010101" pitchFamily="2" charset="-122"/>
              </a:rPr>
              <a:t>qǐ  </a:t>
            </a:r>
            <a:endParaRPr lang="en-US" altLang="zh-CN" sz="3200" b="1" dirty="0">
              <a:solidFill>
                <a:srgbClr val="FF0000"/>
              </a:solidFill>
              <a:latin typeface="方正姚体" panose="02010601030101010101" pitchFamily="2" charset="-122"/>
              <a:ea typeface="方正姚体" panose="02010601030101010101" pitchFamily="2" charset="-122"/>
            </a:endParaRPr>
          </a:p>
        </p:txBody>
      </p:sp>
      <p:grpSp>
        <p:nvGrpSpPr>
          <p:cNvPr id="53251" name="Group 4"/>
          <p:cNvGrpSpPr/>
          <p:nvPr/>
        </p:nvGrpSpPr>
        <p:grpSpPr>
          <a:xfrm>
            <a:off x="6456363" y="1700213"/>
            <a:ext cx="2879725" cy="2879725"/>
            <a:chOff x="1474" y="663"/>
            <a:chExt cx="2948" cy="2835"/>
          </a:xfrm>
        </p:grpSpPr>
        <p:sp>
          <p:nvSpPr>
            <p:cNvPr id="53252" name="Rectangle 5"/>
            <p:cNvSpPr/>
            <p:nvPr/>
          </p:nvSpPr>
          <p:spPr>
            <a:xfrm>
              <a:off x="2948"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3253" name="Rectangle 6"/>
            <p:cNvSpPr/>
            <p:nvPr/>
          </p:nvSpPr>
          <p:spPr>
            <a:xfrm>
              <a:off x="1474" y="2069"/>
              <a:ext cx="1474" cy="1429"/>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3254" name="Rectangle 7"/>
            <p:cNvSpPr/>
            <p:nvPr/>
          </p:nvSpPr>
          <p:spPr>
            <a:xfrm>
              <a:off x="2948"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3255" name="Rectangle 8"/>
            <p:cNvSpPr/>
            <p:nvPr/>
          </p:nvSpPr>
          <p:spPr>
            <a:xfrm>
              <a:off x="1474" y="663"/>
              <a:ext cx="1474" cy="1406"/>
            </a:xfrm>
            <a:prstGeom prst="rect">
              <a:avLst/>
            </a:prstGeom>
            <a:noFill/>
            <a:ln w="9525">
              <a:noFill/>
            </a:ln>
          </p:spPr>
          <p:txBody>
            <a:bodyPr anchor="t"/>
            <a:p>
              <a:pPr>
                <a:spcBef>
                  <a:spcPct val="20000"/>
                </a:spcBef>
              </a:pPr>
              <a:endParaRPr lang="zh-CN" altLang="zh-CN" sz="2800" dirty="0">
                <a:latin typeface="Calibri" panose="020F0502020204030204" charset="0"/>
                <a:ea typeface="宋体" panose="02010600030101010101" pitchFamily="2" charset="-122"/>
              </a:endParaRPr>
            </a:p>
          </p:txBody>
        </p:sp>
        <p:sp>
          <p:nvSpPr>
            <p:cNvPr id="53256" name="Line 9"/>
            <p:cNvSpPr/>
            <p:nvPr/>
          </p:nvSpPr>
          <p:spPr>
            <a:xfrm>
              <a:off x="1474" y="663"/>
              <a:ext cx="2948" cy="0"/>
            </a:xfrm>
            <a:prstGeom prst="line">
              <a:avLst/>
            </a:prstGeom>
            <a:ln w="63500" cap="rnd" cmpd="sng">
              <a:solidFill>
                <a:srgbClr val="000000"/>
              </a:solidFill>
              <a:prstDash val="solid"/>
              <a:round/>
              <a:headEnd type="none" w="med" len="med"/>
              <a:tailEnd type="none" w="med" len="med"/>
            </a:ln>
          </p:spPr>
        </p:sp>
        <p:sp>
          <p:nvSpPr>
            <p:cNvPr id="53257" name="Line 10"/>
            <p:cNvSpPr/>
            <p:nvPr/>
          </p:nvSpPr>
          <p:spPr>
            <a:xfrm>
              <a:off x="1474" y="3498"/>
              <a:ext cx="2948" cy="0"/>
            </a:xfrm>
            <a:prstGeom prst="line">
              <a:avLst/>
            </a:prstGeom>
            <a:ln w="63500" cap="rnd" cmpd="sng">
              <a:solidFill>
                <a:srgbClr val="000000"/>
              </a:solidFill>
              <a:prstDash val="solid"/>
              <a:round/>
              <a:headEnd type="none" w="med" len="med"/>
              <a:tailEnd type="none" w="med" len="med"/>
            </a:ln>
          </p:spPr>
        </p:sp>
        <p:sp>
          <p:nvSpPr>
            <p:cNvPr id="53258" name="Line 11"/>
            <p:cNvSpPr/>
            <p:nvPr/>
          </p:nvSpPr>
          <p:spPr>
            <a:xfrm>
              <a:off x="1474" y="663"/>
              <a:ext cx="0" cy="2835"/>
            </a:xfrm>
            <a:prstGeom prst="line">
              <a:avLst/>
            </a:prstGeom>
            <a:ln w="63500" cap="rnd" cmpd="sng">
              <a:solidFill>
                <a:srgbClr val="000000"/>
              </a:solidFill>
              <a:prstDash val="solid"/>
              <a:round/>
              <a:headEnd type="none" w="med" len="med"/>
              <a:tailEnd type="none" w="med" len="med"/>
            </a:ln>
          </p:spPr>
        </p:sp>
        <p:sp>
          <p:nvSpPr>
            <p:cNvPr id="53259" name="Line 12"/>
            <p:cNvSpPr/>
            <p:nvPr/>
          </p:nvSpPr>
          <p:spPr>
            <a:xfrm>
              <a:off x="4422" y="663"/>
              <a:ext cx="0" cy="2835"/>
            </a:xfrm>
            <a:prstGeom prst="line">
              <a:avLst/>
            </a:prstGeom>
            <a:ln w="63500" cap="rnd" cmpd="sng">
              <a:solidFill>
                <a:srgbClr val="000000"/>
              </a:solidFill>
              <a:prstDash val="solid"/>
              <a:round/>
              <a:headEnd type="none" w="med" len="med"/>
              <a:tailEnd type="none" w="med" len="med"/>
            </a:ln>
          </p:spPr>
        </p:sp>
        <p:sp>
          <p:nvSpPr>
            <p:cNvPr id="53260" name="Line 13"/>
            <p:cNvSpPr/>
            <p:nvPr/>
          </p:nvSpPr>
          <p:spPr>
            <a:xfrm>
              <a:off x="1474" y="2069"/>
              <a:ext cx="2948" cy="0"/>
            </a:xfrm>
            <a:prstGeom prst="line">
              <a:avLst/>
            </a:prstGeom>
            <a:ln w="9525" cap="rnd" cmpd="sng">
              <a:solidFill>
                <a:srgbClr val="000000"/>
              </a:solidFill>
              <a:prstDash val="solid"/>
              <a:round/>
              <a:headEnd type="none" w="med" len="med"/>
              <a:tailEnd type="none" w="med" len="med"/>
            </a:ln>
          </p:spPr>
        </p:sp>
        <p:sp>
          <p:nvSpPr>
            <p:cNvPr id="53261" name="Line 14"/>
            <p:cNvSpPr/>
            <p:nvPr/>
          </p:nvSpPr>
          <p:spPr>
            <a:xfrm>
              <a:off x="2948" y="663"/>
              <a:ext cx="0" cy="2835"/>
            </a:xfrm>
            <a:prstGeom prst="line">
              <a:avLst/>
            </a:prstGeom>
            <a:ln w="9525" cap="rnd" cmpd="sng">
              <a:solidFill>
                <a:srgbClr val="000000"/>
              </a:solidFill>
              <a:prstDash val="solid"/>
              <a:round/>
              <a:headEnd type="none" w="med" len="med"/>
              <a:tailEnd type="none" w="med" len="med"/>
            </a:ln>
          </p:spPr>
        </p:sp>
      </p:grpSp>
      <p:sp>
        <p:nvSpPr>
          <p:cNvPr id="15" name="TextBox 14"/>
          <p:cNvSpPr txBox="1"/>
          <p:nvPr/>
        </p:nvSpPr>
        <p:spPr>
          <a:xfrm>
            <a:off x="6143625" y="4857750"/>
            <a:ext cx="4216400"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书写指导：</a:t>
            </a:r>
            <a:r>
              <a:rPr lang="zh-CN" altLang="en-US" sz="2400" b="1" dirty="0">
                <a:latin typeface="宋体" panose="02010600030101010101" pitchFamily="2" charset="-122"/>
                <a:ea typeface="宋体" panose="02010600030101010101" pitchFamily="2" charset="-122"/>
              </a:rPr>
              <a:t>左边的捺画舒展，托起右面的部分。</a:t>
            </a:r>
            <a:endParaRPr lang="zh-CN" altLang="en-US" sz="2400" b="1" dirty="0">
              <a:latin typeface="宋体" panose="02010600030101010101" pitchFamily="2" charset="-122"/>
              <a:ea typeface="宋体" panose="02010600030101010101" pitchFamily="2" charset="-122"/>
            </a:endParaRPr>
          </a:p>
        </p:txBody>
      </p:sp>
      <p:sp>
        <p:nvSpPr>
          <p:cNvPr id="16" name="TextBox 15"/>
          <p:cNvSpPr txBox="1"/>
          <p:nvPr/>
        </p:nvSpPr>
        <p:spPr>
          <a:xfrm>
            <a:off x="3881438" y="3099436"/>
            <a:ext cx="1727200" cy="398780"/>
          </a:xfrm>
          <a:prstGeom prst="rect">
            <a:avLst/>
          </a:prstGeom>
          <a:noFill/>
          <a:ln w="9525">
            <a:noFill/>
          </a:ln>
        </p:spPr>
        <p:txBody>
          <a:bodyPr anchor="ctr" anchorCtr="1">
            <a:spAutoFit/>
          </a:bodyPr>
          <a:p>
            <a:pPr algn="ctr">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部首：</a:t>
            </a:r>
            <a:r>
              <a:rPr lang="zh-CN" altLang="en-US" sz="2000" b="1" dirty="0">
                <a:latin typeface="宋体" panose="02010600030101010101" pitchFamily="2" charset="-122"/>
                <a:ea typeface="宋体" panose="02010600030101010101" pitchFamily="2" charset="-122"/>
              </a:rPr>
              <a:t>走</a:t>
            </a:r>
            <a:endParaRPr lang="zh-CN" altLang="en-US" sz="2000" b="1" dirty="0">
              <a:latin typeface="宋体" panose="02010600030101010101" pitchFamily="2" charset="-122"/>
              <a:ea typeface="宋体" panose="02010600030101010101" pitchFamily="2" charset="-122"/>
            </a:endParaRPr>
          </a:p>
        </p:txBody>
      </p:sp>
      <p:sp>
        <p:nvSpPr>
          <p:cNvPr id="17" name="TextBox 16"/>
          <p:cNvSpPr txBox="1"/>
          <p:nvPr/>
        </p:nvSpPr>
        <p:spPr>
          <a:xfrm>
            <a:off x="2422525" y="4538663"/>
            <a:ext cx="3030538" cy="460375"/>
          </a:xfrm>
          <a:prstGeom prst="rect">
            <a:avLst/>
          </a:prstGeom>
          <a:noFill/>
          <a:ln w="9525">
            <a:noFill/>
          </a:ln>
        </p:spPr>
        <p:txBody>
          <a:bodyPr anchor="t">
            <a:spAutoFit/>
          </a:bodyPr>
          <a:p>
            <a:pPr defTabSz="457200"/>
            <a:r>
              <a:rPr lang="zh-CN" altLang="en-US" sz="2400" b="1" dirty="0">
                <a:solidFill>
                  <a:srgbClr val="0000FF"/>
                </a:solidFill>
                <a:latin typeface="宋体" panose="02010600030101010101" pitchFamily="2" charset="-122"/>
                <a:ea typeface="宋体" panose="02010600030101010101" pitchFamily="2" charset="-122"/>
              </a:rPr>
              <a:t>组词：</a:t>
            </a:r>
            <a:r>
              <a:rPr lang="zh-CN" altLang="en-US" sz="2400" b="1" dirty="0">
                <a:latin typeface="宋体" panose="02010600030101010101" pitchFamily="2" charset="-122"/>
                <a:ea typeface="宋体" panose="02010600030101010101" pitchFamily="2" charset="-122"/>
              </a:rPr>
              <a:t>起来  起立</a:t>
            </a:r>
            <a:endParaRPr lang="zh-CN" altLang="en-US" sz="2400" b="1" dirty="0">
              <a:latin typeface="宋体" panose="02010600030101010101" pitchFamily="2" charset="-122"/>
              <a:ea typeface="宋体" panose="02010600030101010101" pitchFamily="2" charset="-122"/>
            </a:endParaRPr>
          </a:p>
        </p:txBody>
      </p:sp>
      <p:sp>
        <p:nvSpPr>
          <p:cNvPr id="18" name="TextBox 17"/>
          <p:cNvSpPr txBox="1"/>
          <p:nvPr/>
        </p:nvSpPr>
        <p:spPr>
          <a:xfrm>
            <a:off x="2381250" y="4943475"/>
            <a:ext cx="3640138" cy="1198880"/>
          </a:xfrm>
          <a:prstGeom prst="rect">
            <a:avLst/>
          </a:prstGeom>
          <a:noFill/>
          <a:ln w="9525">
            <a:noFill/>
          </a:ln>
        </p:spPr>
        <p:txBody>
          <a:bodyPr anchor="t">
            <a:spAutoFit/>
          </a:bodyPr>
          <a:p>
            <a:pPr defTabSz="457200">
              <a:lnSpc>
                <a:spcPct val="150000"/>
              </a:lnSpc>
            </a:pPr>
            <a:r>
              <a:rPr lang="zh-CN" altLang="en-US" sz="2400" b="1" dirty="0">
                <a:solidFill>
                  <a:srgbClr val="0000FF"/>
                </a:solidFill>
                <a:latin typeface="宋体" panose="02010600030101010101" pitchFamily="2" charset="-122"/>
                <a:ea typeface="宋体" panose="02010600030101010101" pitchFamily="2" charset="-122"/>
              </a:rPr>
              <a:t>造句：</a:t>
            </a:r>
            <a:r>
              <a:rPr lang="zh-CN" altLang="en-US" sz="2400" b="1" dirty="0">
                <a:latin typeface="宋体" panose="02010600030101010101" pitchFamily="2" charset="-122"/>
                <a:ea typeface="宋体" panose="02010600030101010101" pitchFamily="2" charset="-122"/>
              </a:rPr>
              <a:t>看见老奶奶上车，明明马上起来让座。</a:t>
            </a:r>
            <a:endParaRPr lang="zh-CN" altLang="en-US" sz="2400" b="1" dirty="0">
              <a:latin typeface="宋体" panose="02010600030101010101" pitchFamily="2" charset="-122"/>
              <a:ea typeface="宋体" panose="02010600030101010101" pitchFamily="2" charset="-122"/>
            </a:endParaRPr>
          </a:p>
        </p:txBody>
      </p:sp>
      <p:sp>
        <p:nvSpPr>
          <p:cNvPr id="19" name="文本框 30"/>
          <p:cNvSpPr txBox="1"/>
          <p:nvPr/>
        </p:nvSpPr>
        <p:spPr>
          <a:xfrm>
            <a:off x="3659188" y="2643823"/>
            <a:ext cx="200818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音序：</a:t>
            </a:r>
            <a:r>
              <a:rPr lang="en-US" altLang="zh-CN" sz="2000" b="1" dirty="0">
                <a:latin typeface="宋体" panose="02010600030101010101" pitchFamily="2" charset="-122"/>
                <a:ea typeface="宋体" panose="02010600030101010101" pitchFamily="2" charset="-122"/>
              </a:rPr>
              <a:t>Q</a:t>
            </a:r>
            <a:endParaRPr lang="en-US" altLang="zh-CN" sz="2000" b="1" dirty="0">
              <a:latin typeface="宋体" panose="02010600030101010101" pitchFamily="2" charset="-122"/>
              <a:ea typeface="宋体" panose="02010600030101010101" pitchFamily="2" charset="-122"/>
            </a:endParaRPr>
          </a:p>
        </p:txBody>
      </p:sp>
      <p:sp>
        <p:nvSpPr>
          <p:cNvPr id="20" name="文本框 31"/>
          <p:cNvSpPr txBox="1"/>
          <p:nvPr/>
        </p:nvSpPr>
        <p:spPr>
          <a:xfrm>
            <a:off x="3875088" y="3572510"/>
            <a:ext cx="2078037" cy="398780"/>
          </a:xfrm>
          <a:prstGeom prst="rect">
            <a:avLst/>
          </a:prstGeom>
          <a:noFill/>
          <a:ln w="9525">
            <a:noFill/>
          </a:ln>
        </p:spPr>
        <p:txBody>
          <a:bodyPr anchor="ctr" anchorCtr="1">
            <a:spAutoFit/>
          </a:bodyPr>
          <a:p>
            <a:pPr algn="ctr" defTabSz="457200">
              <a:buFont typeface="Arial" panose="020B0604020202020204" pitchFamily="34" charset="0"/>
              <a:buNone/>
            </a:pPr>
            <a:r>
              <a:rPr lang="zh-CN" altLang="en-US" sz="2000" b="1" dirty="0">
                <a:solidFill>
                  <a:srgbClr val="0000FF"/>
                </a:solidFill>
                <a:latin typeface="宋体" panose="02010600030101010101" pitchFamily="2" charset="-122"/>
                <a:ea typeface="宋体" panose="02010600030101010101" pitchFamily="2" charset="-122"/>
              </a:rPr>
              <a:t>结构</a:t>
            </a:r>
            <a:r>
              <a:rPr lang="en-US" altLang="zh-CN" sz="2000" b="1" dirty="0">
                <a:solidFill>
                  <a:srgbClr val="0000FF"/>
                </a:solidFill>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半包围</a:t>
            </a:r>
            <a:endParaRPr lang="zh-CN" altLang="en-US" sz="2000" b="1" dirty="0">
              <a:latin typeface="宋体" panose="02010600030101010101" pitchFamily="2" charset="-122"/>
              <a:ea typeface="宋体" panose="02010600030101010101" pitchFamily="2" charset="-122"/>
            </a:endParaRPr>
          </a:p>
        </p:txBody>
      </p:sp>
      <p:sp>
        <p:nvSpPr>
          <p:cNvPr id="53268" name="Rectangle 27"/>
          <p:cNvSpPr/>
          <p:nvPr/>
        </p:nvSpPr>
        <p:spPr>
          <a:xfrm>
            <a:off x="6945313" y="2162175"/>
            <a:ext cx="34925" cy="168910"/>
          </a:xfrm>
          <a:prstGeom prst="rect">
            <a:avLst/>
          </a:prstGeom>
          <a:noFill/>
          <a:ln w="9525">
            <a:noFill/>
          </a:ln>
        </p:spPr>
        <p:txBody>
          <a:bodyPr wrap="none" lIns="0" tIns="0" rIns="0" bIns="0" anchor="t">
            <a:spAutoFit/>
          </a:bodyPr>
          <a:p>
            <a:pPr algn="just"/>
            <a:r>
              <a:rPr lang="en-US" altLang="zh-CN" sz="1100" dirty="0">
                <a:solidFill>
                  <a:srgbClr val="000000"/>
                </a:solidFill>
                <a:latin typeface="Times New Roman" panose="02020603050405020304" pitchFamily="18" charset="0"/>
                <a:ea typeface="宋体" panose="02010600030101010101" pitchFamily="2" charset="-122"/>
              </a:rPr>
              <a:t> </a:t>
            </a:r>
            <a:endParaRPr lang="en-US" altLang="zh-CN" dirty="0">
              <a:latin typeface="Calibri" panose="020F0502020204030204" charset="0"/>
              <a:ea typeface="宋体" panose="02010600030101010101" pitchFamily="2" charset="-122"/>
            </a:endParaRPr>
          </a:p>
        </p:txBody>
      </p:sp>
      <p:sp>
        <p:nvSpPr>
          <p:cNvPr id="22" name="Freeform 30"/>
          <p:cNvSpPr/>
          <p:nvPr/>
        </p:nvSpPr>
        <p:spPr>
          <a:xfrm>
            <a:off x="7281863" y="2600325"/>
            <a:ext cx="639762" cy="1936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06" h="305">
                <a:moveTo>
                  <a:pt x="622" y="215"/>
                </a:moveTo>
                <a:lnTo>
                  <a:pt x="577" y="226"/>
                </a:lnTo>
                <a:lnTo>
                  <a:pt x="531" y="237"/>
                </a:lnTo>
                <a:lnTo>
                  <a:pt x="497" y="249"/>
                </a:lnTo>
                <a:lnTo>
                  <a:pt x="452" y="260"/>
                </a:lnTo>
                <a:lnTo>
                  <a:pt x="418" y="271"/>
                </a:lnTo>
                <a:lnTo>
                  <a:pt x="384" y="271"/>
                </a:lnTo>
                <a:lnTo>
                  <a:pt x="317" y="282"/>
                </a:lnTo>
                <a:lnTo>
                  <a:pt x="271" y="294"/>
                </a:lnTo>
                <a:lnTo>
                  <a:pt x="226" y="305"/>
                </a:lnTo>
                <a:lnTo>
                  <a:pt x="192" y="305"/>
                </a:lnTo>
                <a:lnTo>
                  <a:pt x="170" y="305"/>
                </a:lnTo>
                <a:lnTo>
                  <a:pt x="124" y="305"/>
                </a:lnTo>
                <a:lnTo>
                  <a:pt x="79" y="305"/>
                </a:lnTo>
                <a:lnTo>
                  <a:pt x="57" y="294"/>
                </a:lnTo>
                <a:lnTo>
                  <a:pt x="34" y="282"/>
                </a:lnTo>
                <a:lnTo>
                  <a:pt x="11" y="271"/>
                </a:lnTo>
                <a:lnTo>
                  <a:pt x="0" y="260"/>
                </a:lnTo>
                <a:lnTo>
                  <a:pt x="0" y="237"/>
                </a:lnTo>
                <a:lnTo>
                  <a:pt x="0" y="226"/>
                </a:lnTo>
                <a:lnTo>
                  <a:pt x="90" y="192"/>
                </a:lnTo>
                <a:lnTo>
                  <a:pt x="192" y="169"/>
                </a:lnTo>
                <a:lnTo>
                  <a:pt x="283" y="135"/>
                </a:lnTo>
                <a:lnTo>
                  <a:pt x="362" y="113"/>
                </a:lnTo>
                <a:lnTo>
                  <a:pt x="441" y="90"/>
                </a:lnTo>
                <a:lnTo>
                  <a:pt x="520" y="68"/>
                </a:lnTo>
                <a:lnTo>
                  <a:pt x="577" y="56"/>
                </a:lnTo>
                <a:lnTo>
                  <a:pt x="644" y="34"/>
                </a:lnTo>
                <a:lnTo>
                  <a:pt x="701" y="22"/>
                </a:lnTo>
                <a:lnTo>
                  <a:pt x="746" y="11"/>
                </a:lnTo>
                <a:lnTo>
                  <a:pt x="791" y="11"/>
                </a:lnTo>
                <a:lnTo>
                  <a:pt x="825" y="0"/>
                </a:lnTo>
                <a:lnTo>
                  <a:pt x="859" y="0"/>
                </a:lnTo>
                <a:lnTo>
                  <a:pt x="882" y="0"/>
                </a:lnTo>
                <a:lnTo>
                  <a:pt x="904" y="0"/>
                </a:lnTo>
                <a:lnTo>
                  <a:pt x="916" y="0"/>
                </a:lnTo>
                <a:lnTo>
                  <a:pt x="938" y="11"/>
                </a:lnTo>
                <a:lnTo>
                  <a:pt x="950" y="11"/>
                </a:lnTo>
                <a:lnTo>
                  <a:pt x="972" y="22"/>
                </a:lnTo>
                <a:lnTo>
                  <a:pt x="984" y="34"/>
                </a:lnTo>
                <a:lnTo>
                  <a:pt x="995" y="45"/>
                </a:lnTo>
                <a:lnTo>
                  <a:pt x="995" y="56"/>
                </a:lnTo>
                <a:lnTo>
                  <a:pt x="1006" y="68"/>
                </a:lnTo>
                <a:lnTo>
                  <a:pt x="995" y="68"/>
                </a:lnTo>
                <a:lnTo>
                  <a:pt x="995" y="79"/>
                </a:lnTo>
                <a:lnTo>
                  <a:pt x="984" y="79"/>
                </a:lnTo>
                <a:lnTo>
                  <a:pt x="972" y="90"/>
                </a:lnTo>
                <a:lnTo>
                  <a:pt x="961" y="102"/>
                </a:lnTo>
                <a:lnTo>
                  <a:pt x="950" y="102"/>
                </a:lnTo>
                <a:lnTo>
                  <a:pt x="927" y="113"/>
                </a:lnTo>
                <a:lnTo>
                  <a:pt x="904" y="124"/>
                </a:lnTo>
                <a:lnTo>
                  <a:pt x="882" y="135"/>
                </a:lnTo>
                <a:lnTo>
                  <a:pt x="859" y="147"/>
                </a:lnTo>
                <a:lnTo>
                  <a:pt x="825" y="158"/>
                </a:lnTo>
                <a:lnTo>
                  <a:pt x="791" y="169"/>
                </a:lnTo>
                <a:lnTo>
                  <a:pt x="757" y="181"/>
                </a:lnTo>
                <a:lnTo>
                  <a:pt x="712" y="192"/>
                </a:lnTo>
                <a:lnTo>
                  <a:pt x="667" y="203"/>
                </a:lnTo>
                <a:lnTo>
                  <a:pt x="622" y="215"/>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3" name="Freeform 29"/>
          <p:cNvSpPr/>
          <p:nvPr/>
        </p:nvSpPr>
        <p:spPr>
          <a:xfrm>
            <a:off x="7504113" y="2139950"/>
            <a:ext cx="179387" cy="884238"/>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83" h="1391">
                <a:moveTo>
                  <a:pt x="272" y="215"/>
                </a:moveTo>
                <a:lnTo>
                  <a:pt x="272" y="238"/>
                </a:lnTo>
                <a:lnTo>
                  <a:pt x="272" y="260"/>
                </a:lnTo>
                <a:lnTo>
                  <a:pt x="261" y="294"/>
                </a:lnTo>
                <a:lnTo>
                  <a:pt x="261" y="339"/>
                </a:lnTo>
                <a:lnTo>
                  <a:pt x="261" y="385"/>
                </a:lnTo>
                <a:lnTo>
                  <a:pt x="261" y="441"/>
                </a:lnTo>
                <a:lnTo>
                  <a:pt x="249" y="509"/>
                </a:lnTo>
                <a:lnTo>
                  <a:pt x="249" y="588"/>
                </a:lnTo>
                <a:lnTo>
                  <a:pt x="249" y="667"/>
                </a:lnTo>
                <a:lnTo>
                  <a:pt x="238" y="758"/>
                </a:lnTo>
                <a:lnTo>
                  <a:pt x="238" y="848"/>
                </a:lnTo>
                <a:lnTo>
                  <a:pt x="238" y="950"/>
                </a:lnTo>
                <a:lnTo>
                  <a:pt x="227" y="1052"/>
                </a:lnTo>
                <a:lnTo>
                  <a:pt x="227" y="1165"/>
                </a:lnTo>
                <a:lnTo>
                  <a:pt x="227" y="1278"/>
                </a:lnTo>
                <a:lnTo>
                  <a:pt x="227" y="1391"/>
                </a:lnTo>
                <a:lnTo>
                  <a:pt x="102" y="1391"/>
                </a:lnTo>
                <a:lnTo>
                  <a:pt x="102" y="1233"/>
                </a:lnTo>
                <a:lnTo>
                  <a:pt x="102" y="1097"/>
                </a:lnTo>
                <a:lnTo>
                  <a:pt x="102" y="961"/>
                </a:lnTo>
                <a:lnTo>
                  <a:pt x="102" y="837"/>
                </a:lnTo>
                <a:lnTo>
                  <a:pt x="102" y="724"/>
                </a:lnTo>
                <a:lnTo>
                  <a:pt x="91" y="622"/>
                </a:lnTo>
                <a:lnTo>
                  <a:pt x="91" y="520"/>
                </a:lnTo>
                <a:lnTo>
                  <a:pt x="91" y="441"/>
                </a:lnTo>
                <a:lnTo>
                  <a:pt x="80" y="362"/>
                </a:lnTo>
                <a:lnTo>
                  <a:pt x="80" y="294"/>
                </a:lnTo>
                <a:lnTo>
                  <a:pt x="80" y="238"/>
                </a:lnTo>
                <a:lnTo>
                  <a:pt x="68" y="192"/>
                </a:lnTo>
                <a:lnTo>
                  <a:pt x="68" y="147"/>
                </a:lnTo>
                <a:lnTo>
                  <a:pt x="57" y="125"/>
                </a:lnTo>
                <a:lnTo>
                  <a:pt x="46" y="102"/>
                </a:lnTo>
                <a:lnTo>
                  <a:pt x="46" y="91"/>
                </a:lnTo>
                <a:lnTo>
                  <a:pt x="23" y="79"/>
                </a:lnTo>
                <a:lnTo>
                  <a:pt x="12" y="68"/>
                </a:lnTo>
                <a:lnTo>
                  <a:pt x="0" y="46"/>
                </a:lnTo>
                <a:lnTo>
                  <a:pt x="12" y="23"/>
                </a:lnTo>
                <a:lnTo>
                  <a:pt x="12" y="12"/>
                </a:lnTo>
                <a:lnTo>
                  <a:pt x="23" y="12"/>
                </a:lnTo>
                <a:lnTo>
                  <a:pt x="34" y="12"/>
                </a:lnTo>
                <a:lnTo>
                  <a:pt x="57" y="0"/>
                </a:lnTo>
                <a:lnTo>
                  <a:pt x="68" y="0"/>
                </a:lnTo>
                <a:lnTo>
                  <a:pt x="102" y="12"/>
                </a:lnTo>
                <a:lnTo>
                  <a:pt x="125" y="12"/>
                </a:lnTo>
                <a:lnTo>
                  <a:pt x="159" y="23"/>
                </a:lnTo>
                <a:lnTo>
                  <a:pt x="181" y="34"/>
                </a:lnTo>
                <a:lnTo>
                  <a:pt x="204" y="46"/>
                </a:lnTo>
                <a:lnTo>
                  <a:pt x="227" y="57"/>
                </a:lnTo>
                <a:lnTo>
                  <a:pt x="249" y="68"/>
                </a:lnTo>
                <a:lnTo>
                  <a:pt x="261" y="79"/>
                </a:lnTo>
                <a:lnTo>
                  <a:pt x="272" y="91"/>
                </a:lnTo>
                <a:lnTo>
                  <a:pt x="283" y="102"/>
                </a:lnTo>
                <a:lnTo>
                  <a:pt x="283" y="125"/>
                </a:lnTo>
                <a:lnTo>
                  <a:pt x="283" y="159"/>
                </a:lnTo>
                <a:lnTo>
                  <a:pt x="283" y="181"/>
                </a:lnTo>
                <a:lnTo>
                  <a:pt x="272" y="215"/>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4" name="Freeform 31"/>
          <p:cNvSpPr/>
          <p:nvPr/>
        </p:nvSpPr>
        <p:spPr>
          <a:xfrm>
            <a:off x="8035925" y="2478088"/>
            <a:ext cx="538163" cy="446087"/>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848" h="701">
                <a:moveTo>
                  <a:pt x="520" y="701"/>
                </a:moveTo>
                <a:lnTo>
                  <a:pt x="418" y="701"/>
                </a:lnTo>
                <a:lnTo>
                  <a:pt x="430" y="655"/>
                </a:lnTo>
                <a:lnTo>
                  <a:pt x="441" y="610"/>
                </a:lnTo>
                <a:lnTo>
                  <a:pt x="452" y="554"/>
                </a:lnTo>
                <a:lnTo>
                  <a:pt x="464" y="520"/>
                </a:lnTo>
                <a:lnTo>
                  <a:pt x="464" y="474"/>
                </a:lnTo>
                <a:lnTo>
                  <a:pt x="475" y="441"/>
                </a:lnTo>
                <a:lnTo>
                  <a:pt x="486" y="407"/>
                </a:lnTo>
                <a:lnTo>
                  <a:pt x="486" y="373"/>
                </a:lnTo>
                <a:lnTo>
                  <a:pt x="498" y="339"/>
                </a:lnTo>
                <a:lnTo>
                  <a:pt x="498" y="316"/>
                </a:lnTo>
                <a:lnTo>
                  <a:pt x="498" y="294"/>
                </a:lnTo>
                <a:lnTo>
                  <a:pt x="509" y="282"/>
                </a:lnTo>
                <a:lnTo>
                  <a:pt x="509" y="271"/>
                </a:lnTo>
                <a:lnTo>
                  <a:pt x="509" y="260"/>
                </a:lnTo>
                <a:lnTo>
                  <a:pt x="509" y="248"/>
                </a:lnTo>
                <a:lnTo>
                  <a:pt x="498" y="237"/>
                </a:lnTo>
                <a:lnTo>
                  <a:pt x="486" y="237"/>
                </a:lnTo>
                <a:lnTo>
                  <a:pt x="475" y="237"/>
                </a:lnTo>
                <a:lnTo>
                  <a:pt x="452" y="237"/>
                </a:lnTo>
                <a:lnTo>
                  <a:pt x="430" y="248"/>
                </a:lnTo>
                <a:lnTo>
                  <a:pt x="396" y="248"/>
                </a:lnTo>
                <a:lnTo>
                  <a:pt x="362" y="260"/>
                </a:lnTo>
                <a:lnTo>
                  <a:pt x="328" y="271"/>
                </a:lnTo>
                <a:lnTo>
                  <a:pt x="283" y="282"/>
                </a:lnTo>
                <a:lnTo>
                  <a:pt x="249" y="294"/>
                </a:lnTo>
                <a:lnTo>
                  <a:pt x="215" y="294"/>
                </a:lnTo>
                <a:lnTo>
                  <a:pt x="192" y="305"/>
                </a:lnTo>
                <a:lnTo>
                  <a:pt x="170" y="305"/>
                </a:lnTo>
                <a:lnTo>
                  <a:pt x="147" y="305"/>
                </a:lnTo>
                <a:lnTo>
                  <a:pt x="136" y="305"/>
                </a:lnTo>
                <a:lnTo>
                  <a:pt x="124" y="316"/>
                </a:lnTo>
                <a:lnTo>
                  <a:pt x="113" y="305"/>
                </a:lnTo>
                <a:lnTo>
                  <a:pt x="91" y="305"/>
                </a:lnTo>
                <a:lnTo>
                  <a:pt x="68" y="294"/>
                </a:lnTo>
                <a:lnTo>
                  <a:pt x="45" y="271"/>
                </a:lnTo>
                <a:lnTo>
                  <a:pt x="23" y="260"/>
                </a:lnTo>
                <a:lnTo>
                  <a:pt x="11" y="248"/>
                </a:lnTo>
                <a:lnTo>
                  <a:pt x="0" y="226"/>
                </a:lnTo>
                <a:lnTo>
                  <a:pt x="0" y="214"/>
                </a:lnTo>
                <a:lnTo>
                  <a:pt x="0" y="203"/>
                </a:lnTo>
                <a:lnTo>
                  <a:pt x="11" y="203"/>
                </a:lnTo>
                <a:lnTo>
                  <a:pt x="11" y="192"/>
                </a:lnTo>
                <a:lnTo>
                  <a:pt x="23" y="192"/>
                </a:lnTo>
                <a:lnTo>
                  <a:pt x="45" y="192"/>
                </a:lnTo>
                <a:lnTo>
                  <a:pt x="57" y="192"/>
                </a:lnTo>
                <a:lnTo>
                  <a:pt x="79" y="192"/>
                </a:lnTo>
                <a:lnTo>
                  <a:pt x="124" y="181"/>
                </a:lnTo>
                <a:lnTo>
                  <a:pt x="181" y="181"/>
                </a:lnTo>
                <a:lnTo>
                  <a:pt x="215" y="169"/>
                </a:lnTo>
                <a:lnTo>
                  <a:pt x="249" y="158"/>
                </a:lnTo>
                <a:lnTo>
                  <a:pt x="283" y="147"/>
                </a:lnTo>
                <a:lnTo>
                  <a:pt x="328" y="135"/>
                </a:lnTo>
                <a:lnTo>
                  <a:pt x="362" y="124"/>
                </a:lnTo>
                <a:lnTo>
                  <a:pt x="396" y="113"/>
                </a:lnTo>
                <a:lnTo>
                  <a:pt x="430" y="101"/>
                </a:lnTo>
                <a:lnTo>
                  <a:pt x="452" y="90"/>
                </a:lnTo>
                <a:lnTo>
                  <a:pt x="475" y="79"/>
                </a:lnTo>
                <a:lnTo>
                  <a:pt x="486" y="67"/>
                </a:lnTo>
                <a:lnTo>
                  <a:pt x="498" y="56"/>
                </a:lnTo>
                <a:lnTo>
                  <a:pt x="509" y="34"/>
                </a:lnTo>
                <a:lnTo>
                  <a:pt x="520" y="22"/>
                </a:lnTo>
                <a:lnTo>
                  <a:pt x="531" y="11"/>
                </a:lnTo>
                <a:lnTo>
                  <a:pt x="554" y="0"/>
                </a:lnTo>
                <a:lnTo>
                  <a:pt x="577" y="0"/>
                </a:lnTo>
                <a:lnTo>
                  <a:pt x="588" y="0"/>
                </a:lnTo>
                <a:lnTo>
                  <a:pt x="599" y="11"/>
                </a:lnTo>
                <a:lnTo>
                  <a:pt x="611" y="22"/>
                </a:lnTo>
                <a:lnTo>
                  <a:pt x="633" y="34"/>
                </a:lnTo>
                <a:lnTo>
                  <a:pt x="656" y="45"/>
                </a:lnTo>
                <a:lnTo>
                  <a:pt x="678" y="56"/>
                </a:lnTo>
                <a:lnTo>
                  <a:pt x="701" y="79"/>
                </a:lnTo>
                <a:lnTo>
                  <a:pt x="735" y="90"/>
                </a:lnTo>
                <a:lnTo>
                  <a:pt x="758" y="113"/>
                </a:lnTo>
                <a:lnTo>
                  <a:pt x="780" y="135"/>
                </a:lnTo>
                <a:lnTo>
                  <a:pt x="803" y="158"/>
                </a:lnTo>
                <a:lnTo>
                  <a:pt x="814" y="181"/>
                </a:lnTo>
                <a:lnTo>
                  <a:pt x="825" y="192"/>
                </a:lnTo>
                <a:lnTo>
                  <a:pt x="837" y="203"/>
                </a:lnTo>
                <a:lnTo>
                  <a:pt x="837" y="214"/>
                </a:lnTo>
                <a:lnTo>
                  <a:pt x="848" y="214"/>
                </a:lnTo>
                <a:lnTo>
                  <a:pt x="837" y="226"/>
                </a:lnTo>
                <a:lnTo>
                  <a:pt x="814" y="237"/>
                </a:lnTo>
                <a:lnTo>
                  <a:pt x="791" y="248"/>
                </a:lnTo>
                <a:lnTo>
                  <a:pt x="758" y="260"/>
                </a:lnTo>
                <a:lnTo>
                  <a:pt x="746" y="260"/>
                </a:lnTo>
                <a:lnTo>
                  <a:pt x="735" y="271"/>
                </a:lnTo>
                <a:lnTo>
                  <a:pt x="724" y="282"/>
                </a:lnTo>
                <a:lnTo>
                  <a:pt x="712" y="294"/>
                </a:lnTo>
                <a:lnTo>
                  <a:pt x="701" y="305"/>
                </a:lnTo>
                <a:lnTo>
                  <a:pt x="678" y="327"/>
                </a:lnTo>
                <a:lnTo>
                  <a:pt x="667" y="350"/>
                </a:lnTo>
                <a:lnTo>
                  <a:pt x="656" y="384"/>
                </a:lnTo>
                <a:lnTo>
                  <a:pt x="644" y="407"/>
                </a:lnTo>
                <a:lnTo>
                  <a:pt x="622" y="441"/>
                </a:lnTo>
                <a:lnTo>
                  <a:pt x="611" y="474"/>
                </a:lnTo>
                <a:lnTo>
                  <a:pt x="588" y="520"/>
                </a:lnTo>
                <a:lnTo>
                  <a:pt x="577" y="554"/>
                </a:lnTo>
                <a:lnTo>
                  <a:pt x="554" y="610"/>
                </a:lnTo>
                <a:lnTo>
                  <a:pt x="531" y="655"/>
                </a:lnTo>
                <a:lnTo>
                  <a:pt x="520" y="701"/>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5" name="Freeform 32"/>
          <p:cNvSpPr/>
          <p:nvPr/>
        </p:nvSpPr>
        <p:spPr>
          <a:xfrm>
            <a:off x="8093075" y="2873375"/>
            <a:ext cx="373063" cy="150813"/>
          </a:xfrm>
          <a:custGeom>
            <a:avLst/>
            <a:gdLst/>
            <a:ahLst/>
            <a:cxnLst>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587" h="238">
                <a:moveTo>
                  <a:pt x="305" y="57"/>
                </a:moveTo>
                <a:lnTo>
                  <a:pt x="350" y="34"/>
                </a:lnTo>
                <a:lnTo>
                  <a:pt x="384" y="23"/>
                </a:lnTo>
                <a:lnTo>
                  <a:pt x="418" y="12"/>
                </a:lnTo>
                <a:lnTo>
                  <a:pt x="452" y="0"/>
                </a:lnTo>
                <a:lnTo>
                  <a:pt x="474" y="0"/>
                </a:lnTo>
                <a:lnTo>
                  <a:pt x="497" y="0"/>
                </a:lnTo>
                <a:lnTo>
                  <a:pt x="520" y="0"/>
                </a:lnTo>
                <a:lnTo>
                  <a:pt x="531" y="0"/>
                </a:lnTo>
                <a:lnTo>
                  <a:pt x="553" y="23"/>
                </a:lnTo>
                <a:lnTo>
                  <a:pt x="576" y="46"/>
                </a:lnTo>
                <a:lnTo>
                  <a:pt x="576" y="68"/>
                </a:lnTo>
                <a:lnTo>
                  <a:pt x="587" y="80"/>
                </a:lnTo>
                <a:lnTo>
                  <a:pt x="576" y="91"/>
                </a:lnTo>
                <a:lnTo>
                  <a:pt x="565" y="102"/>
                </a:lnTo>
                <a:lnTo>
                  <a:pt x="553" y="113"/>
                </a:lnTo>
                <a:lnTo>
                  <a:pt x="520" y="125"/>
                </a:lnTo>
                <a:lnTo>
                  <a:pt x="486" y="136"/>
                </a:lnTo>
                <a:lnTo>
                  <a:pt x="440" y="147"/>
                </a:lnTo>
                <a:lnTo>
                  <a:pt x="395" y="170"/>
                </a:lnTo>
                <a:lnTo>
                  <a:pt x="339" y="181"/>
                </a:lnTo>
                <a:lnTo>
                  <a:pt x="282" y="193"/>
                </a:lnTo>
                <a:lnTo>
                  <a:pt x="226" y="204"/>
                </a:lnTo>
                <a:lnTo>
                  <a:pt x="180" y="215"/>
                </a:lnTo>
                <a:lnTo>
                  <a:pt x="135" y="227"/>
                </a:lnTo>
                <a:lnTo>
                  <a:pt x="90" y="227"/>
                </a:lnTo>
                <a:lnTo>
                  <a:pt x="56" y="238"/>
                </a:lnTo>
                <a:lnTo>
                  <a:pt x="22" y="238"/>
                </a:lnTo>
                <a:lnTo>
                  <a:pt x="0" y="238"/>
                </a:lnTo>
                <a:lnTo>
                  <a:pt x="0" y="125"/>
                </a:lnTo>
                <a:lnTo>
                  <a:pt x="33" y="125"/>
                </a:lnTo>
                <a:lnTo>
                  <a:pt x="67" y="125"/>
                </a:lnTo>
                <a:lnTo>
                  <a:pt x="146" y="102"/>
                </a:lnTo>
                <a:lnTo>
                  <a:pt x="226" y="91"/>
                </a:lnTo>
                <a:lnTo>
                  <a:pt x="305" y="5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6" name="Freeform 33"/>
          <p:cNvSpPr/>
          <p:nvPr/>
        </p:nvSpPr>
        <p:spPr>
          <a:xfrm>
            <a:off x="8013700" y="2924175"/>
            <a:ext cx="696913" cy="652463"/>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097" h="1028">
                <a:moveTo>
                  <a:pt x="961" y="350"/>
                </a:moveTo>
                <a:lnTo>
                  <a:pt x="972" y="350"/>
                </a:lnTo>
                <a:lnTo>
                  <a:pt x="972" y="361"/>
                </a:lnTo>
                <a:lnTo>
                  <a:pt x="984" y="373"/>
                </a:lnTo>
                <a:lnTo>
                  <a:pt x="984" y="384"/>
                </a:lnTo>
                <a:lnTo>
                  <a:pt x="995" y="407"/>
                </a:lnTo>
                <a:lnTo>
                  <a:pt x="995" y="440"/>
                </a:lnTo>
                <a:lnTo>
                  <a:pt x="1006" y="474"/>
                </a:lnTo>
                <a:lnTo>
                  <a:pt x="1006" y="508"/>
                </a:lnTo>
                <a:lnTo>
                  <a:pt x="1018" y="554"/>
                </a:lnTo>
                <a:lnTo>
                  <a:pt x="1018" y="599"/>
                </a:lnTo>
                <a:lnTo>
                  <a:pt x="1029" y="633"/>
                </a:lnTo>
                <a:lnTo>
                  <a:pt x="1040" y="667"/>
                </a:lnTo>
                <a:lnTo>
                  <a:pt x="1052" y="689"/>
                </a:lnTo>
                <a:lnTo>
                  <a:pt x="1063" y="712"/>
                </a:lnTo>
                <a:lnTo>
                  <a:pt x="1074" y="734"/>
                </a:lnTo>
                <a:lnTo>
                  <a:pt x="1085" y="757"/>
                </a:lnTo>
                <a:lnTo>
                  <a:pt x="1085" y="780"/>
                </a:lnTo>
                <a:lnTo>
                  <a:pt x="1097" y="791"/>
                </a:lnTo>
                <a:lnTo>
                  <a:pt x="1085" y="814"/>
                </a:lnTo>
                <a:lnTo>
                  <a:pt x="1085" y="825"/>
                </a:lnTo>
                <a:lnTo>
                  <a:pt x="1074" y="847"/>
                </a:lnTo>
                <a:lnTo>
                  <a:pt x="1063" y="859"/>
                </a:lnTo>
                <a:lnTo>
                  <a:pt x="1040" y="870"/>
                </a:lnTo>
                <a:lnTo>
                  <a:pt x="1018" y="893"/>
                </a:lnTo>
                <a:lnTo>
                  <a:pt x="972" y="927"/>
                </a:lnTo>
                <a:lnTo>
                  <a:pt x="916" y="949"/>
                </a:lnTo>
                <a:lnTo>
                  <a:pt x="859" y="972"/>
                </a:lnTo>
                <a:lnTo>
                  <a:pt x="837" y="983"/>
                </a:lnTo>
                <a:lnTo>
                  <a:pt x="814" y="983"/>
                </a:lnTo>
                <a:lnTo>
                  <a:pt x="792" y="994"/>
                </a:lnTo>
                <a:lnTo>
                  <a:pt x="758" y="1006"/>
                </a:lnTo>
                <a:lnTo>
                  <a:pt x="724" y="1017"/>
                </a:lnTo>
                <a:lnTo>
                  <a:pt x="690" y="1017"/>
                </a:lnTo>
                <a:lnTo>
                  <a:pt x="645" y="1017"/>
                </a:lnTo>
                <a:lnTo>
                  <a:pt x="611" y="1028"/>
                </a:lnTo>
                <a:lnTo>
                  <a:pt x="565" y="1028"/>
                </a:lnTo>
                <a:lnTo>
                  <a:pt x="509" y="1028"/>
                </a:lnTo>
                <a:lnTo>
                  <a:pt x="464" y="1028"/>
                </a:lnTo>
                <a:lnTo>
                  <a:pt x="418" y="1028"/>
                </a:lnTo>
                <a:lnTo>
                  <a:pt x="385" y="1017"/>
                </a:lnTo>
                <a:lnTo>
                  <a:pt x="351" y="1017"/>
                </a:lnTo>
                <a:lnTo>
                  <a:pt x="317" y="1006"/>
                </a:lnTo>
                <a:lnTo>
                  <a:pt x="283" y="994"/>
                </a:lnTo>
                <a:lnTo>
                  <a:pt x="260" y="983"/>
                </a:lnTo>
                <a:lnTo>
                  <a:pt x="238" y="972"/>
                </a:lnTo>
                <a:lnTo>
                  <a:pt x="215" y="961"/>
                </a:lnTo>
                <a:lnTo>
                  <a:pt x="192" y="949"/>
                </a:lnTo>
                <a:lnTo>
                  <a:pt x="158" y="915"/>
                </a:lnTo>
                <a:lnTo>
                  <a:pt x="125" y="870"/>
                </a:lnTo>
                <a:lnTo>
                  <a:pt x="91" y="825"/>
                </a:lnTo>
                <a:lnTo>
                  <a:pt x="79" y="791"/>
                </a:lnTo>
                <a:lnTo>
                  <a:pt x="68" y="768"/>
                </a:lnTo>
                <a:lnTo>
                  <a:pt x="57" y="734"/>
                </a:lnTo>
                <a:lnTo>
                  <a:pt x="57" y="700"/>
                </a:lnTo>
                <a:lnTo>
                  <a:pt x="45" y="655"/>
                </a:lnTo>
                <a:lnTo>
                  <a:pt x="45" y="610"/>
                </a:lnTo>
                <a:lnTo>
                  <a:pt x="45" y="565"/>
                </a:lnTo>
                <a:lnTo>
                  <a:pt x="57" y="508"/>
                </a:lnTo>
                <a:lnTo>
                  <a:pt x="57" y="452"/>
                </a:lnTo>
                <a:lnTo>
                  <a:pt x="57" y="407"/>
                </a:lnTo>
                <a:lnTo>
                  <a:pt x="57" y="361"/>
                </a:lnTo>
                <a:lnTo>
                  <a:pt x="57" y="316"/>
                </a:lnTo>
                <a:lnTo>
                  <a:pt x="57" y="271"/>
                </a:lnTo>
                <a:lnTo>
                  <a:pt x="45" y="237"/>
                </a:lnTo>
                <a:lnTo>
                  <a:pt x="45" y="214"/>
                </a:lnTo>
                <a:lnTo>
                  <a:pt x="45" y="180"/>
                </a:lnTo>
                <a:lnTo>
                  <a:pt x="23" y="135"/>
                </a:lnTo>
                <a:lnTo>
                  <a:pt x="11" y="90"/>
                </a:lnTo>
                <a:lnTo>
                  <a:pt x="11" y="56"/>
                </a:lnTo>
                <a:lnTo>
                  <a:pt x="0" y="45"/>
                </a:lnTo>
                <a:lnTo>
                  <a:pt x="0" y="33"/>
                </a:lnTo>
                <a:lnTo>
                  <a:pt x="11" y="22"/>
                </a:lnTo>
                <a:lnTo>
                  <a:pt x="11" y="11"/>
                </a:lnTo>
                <a:lnTo>
                  <a:pt x="23" y="11"/>
                </a:lnTo>
                <a:lnTo>
                  <a:pt x="45" y="0"/>
                </a:lnTo>
                <a:lnTo>
                  <a:pt x="45" y="11"/>
                </a:lnTo>
                <a:lnTo>
                  <a:pt x="57" y="11"/>
                </a:lnTo>
                <a:lnTo>
                  <a:pt x="79" y="11"/>
                </a:lnTo>
                <a:lnTo>
                  <a:pt x="91" y="22"/>
                </a:lnTo>
                <a:lnTo>
                  <a:pt x="113" y="33"/>
                </a:lnTo>
                <a:lnTo>
                  <a:pt x="136" y="45"/>
                </a:lnTo>
                <a:lnTo>
                  <a:pt x="170" y="56"/>
                </a:lnTo>
                <a:lnTo>
                  <a:pt x="204" y="79"/>
                </a:lnTo>
                <a:lnTo>
                  <a:pt x="204" y="90"/>
                </a:lnTo>
                <a:lnTo>
                  <a:pt x="204" y="101"/>
                </a:lnTo>
                <a:lnTo>
                  <a:pt x="204" y="135"/>
                </a:lnTo>
                <a:lnTo>
                  <a:pt x="204" y="169"/>
                </a:lnTo>
                <a:lnTo>
                  <a:pt x="204" y="203"/>
                </a:lnTo>
                <a:lnTo>
                  <a:pt x="204" y="248"/>
                </a:lnTo>
                <a:lnTo>
                  <a:pt x="204" y="305"/>
                </a:lnTo>
                <a:lnTo>
                  <a:pt x="204" y="361"/>
                </a:lnTo>
                <a:lnTo>
                  <a:pt x="192" y="418"/>
                </a:lnTo>
                <a:lnTo>
                  <a:pt x="192" y="474"/>
                </a:lnTo>
                <a:lnTo>
                  <a:pt x="192" y="531"/>
                </a:lnTo>
                <a:lnTo>
                  <a:pt x="192" y="576"/>
                </a:lnTo>
                <a:lnTo>
                  <a:pt x="204" y="610"/>
                </a:lnTo>
                <a:lnTo>
                  <a:pt x="204" y="644"/>
                </a:lnTo>
                <a:lnTo>
                  <a:pt x="204" y="667"/>
                </a:lnTo>
                <a:lnTo>
                  <a:pt x="215" y="689"/>
                </a:lnTo>
                <a:lnTo>
                  <a:pt x="215" y="712"/>
                </a:lnTo>
                <a:lnTo>
                  <a:pt x="226" y="723"/>
                </a:lnTo>
                <a:lnTo>
                  <a:pt x="238" y="746"/>
                </a:lnTo>
                <a:lnTo>
                  <a:pt x="249" y="757"/>
                </a:lnTo>
                <a:lnTo>
                  <a:pt x="294" y="780"/>
                </a:lnTo>
                <a:lnTo>
                  <a:pt x="305" y="791"/>
                </a:lnTo>
                <a:lnTo>
                  <a:pt x="328" y="791"/>
                </a:lnTo>
                <a:lnTo>
                  <a:pt x="385" y="814"/>
                </a:lnTo>
                <a:lnTo>
                  <a:pt x="430" y="825"/>
                </a:lnTo>
                <a:lnTo>
                  <a:pt x="486" y="825"/>
                </a:lnTo>
                <a:lnTo>
                  <a:pt x="520" y="825"/>
                </a:lnTo>
                <a:lnTo>
                  <a:pt x="554" y="825"/>
                </a:lnTo>
                <a:lnTo>
                  <a:pt x="611" y="814"/>
                </a:lnTo>
                <a:lnTo>
                  <a:pt x="678" y="802"/>
                </a:lnTo>
                <a:lnTo>
                  <a:pt x="735" y="780"/>
                </a:lnTo>
                <a:lnTo>
                  <a:pt x="769" y="768"/>
                </a:lnTo>
                <a:lnTo>
                  <a:pt x="792" y="757"/>
                </a:lnTo>
                <a:lnTo>
                  <a:pt x="814" y="746"/>
                </a:lnTo>
                <a:lnTo>
                  <a:pt x="837" y="723"/>
                </a:lnTo>
                <a:lnTo>
                  <a:pt x="859" y="700"/>
                </a:lnTo>
                <a:lnTo>
                  <a:pt x="871" y="678"/>
                </a:lnTo>
                <a:lnTo>
                  <a:pt x="882" y="644"/>
                </a:lnTo>
                <a:lnTo>
                  <a:pt x="893" y="610"/>
                </a:lnTo>
                <a:lnTo>
                  <a:pt x="905" y="565"/>
                </a:lnTo>
                <a:lnTo>
                  <a:pt x="916" y="520"/>
                </a:lnTo>
                <a:lnTo>
                  <a:pt x="916" y="474"/>
                </a:lnTo>
                <a:lnTo>
                  <a:pt x="927" y="440"/>
                </a:lnTo>
                <a:lnTo>
                  <a:pt x="927" y="407"/>
                </a:lnTo>
                <a:lnTo>
                  <a:pt x="938" y="384"/>
                </a:lnTo>
                <a:lnTo>
                  <a:pt x="950" y="361"/>
                </a:lnTo>
                <a:lnTo>
                  <a:pt x="950" y="350"/>
                </a:lnTo>
                <a:lnTo>
                  <a:pt x="961" y="350"/>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7" name="Freeform 35"/>
          <p:cNvSpPr/>
          <p:nvPr/>
        </p:nvSpPr>
        <p:spPr>
          <a:xfrm>
            <a:off x="6959600" y="3238500"/>
            <a:ext cx="473075" cy="725488"/>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746" h="1142">
                <a:moveTo>
                  <a:pt x="204" y="1017"/>
                </a:moveTo>
                <a:lnTo>
                  <a:pt x="159" y="1051"/>
                </a:lnTo>
                <a:lnTo>
                  <a:pt x="125" y="1085"/>
                </a:lnTo>
                <a:lnTo>
                  <a:pt x="91" y="1108"/>
                </a:lnTo>
                <a:lnTo>
                  <a:pt x="68" y="1119"/>
                </a:lnTo>
                <a:lnTo>
                  <a:pt x="46" y="1142"/>
                </a:lnTo>
                <a:lnTo>
                  <a:pt x="23" y="1142"/>
                </a:lnTo>
                <a:lnTo>
                  <a:pt x="12" y="1142"/>
                </a:lnTo>
                <a:lnTo>
                  <a:pt x="0" y="1142"/>
                </a:lnTo>
                <a:lnTo>
                  <a:pt x="0" y="1131"/>
                </a:lnTo>
                <a:lnTo>
                  <a:pt x="12" y="1108"/>
                </a:lnTo>
                <a:lnTo>
                  <a:pt x="23" y="1097"/>
                </a:lnTo>
                <a:lnTo>
                  <a:pt x="34" y="1074"/>
                </a:lnTo>
                <a:lnTo>
                  <a:pt x="57" y="1040"/>
                </a:lnTo>
                <a:lnTo>
                  <a:pt x="79" y="1017"/>
                </a:lnTo>
                <a:lnTo>
                  <a:pt x="102" y="984"/>
                </a:lnTo>
                <a:lnTo>
                  <a:pt x="136" y="950"/>
                </a:lnTo>
                <a:lnTo>
                  <a:pt x="159" y="916"/>
                </a:lnTo>
                <a:lnTo>
                  <a:pt x="192" y="870"/>
                </a:lnTo>
                <a:lnTo>
                  <a:pt x="215" y="825"/>
                </a:lnTo>
                <a:lnTo>
                  <a:pt x="249" y="780"/>
                </a:lnTo>
                <a:lnTo>
                  <a:pt x="283" y="724"/>
                </a:lnTo>
                <a:lnTo>
                  <a:pt x="317" y="667"/>
                </a:lnTo>
                <a:lnTo>
                  <a:pt x="351" y="599"/>
                </a:lnTo>
                <a:lnTo>
                  <a:pt x="373" y="543"/>
                </a:lnTo>
                <a:lnTo>
                  <a:pt x="407" y="486"/>
                </a:lnTo>
                <a:lnTo>
                  <a:pt x="430" y="430"/>
                </a:lnTo>
                <a:lnTo>
                  <a:pt x="453" y="384"/>
                </a:lnTo>
                <a:lnTo>
                  <a:pt x="475" y="339"/>
                </a:lnTo>
                <a:lnTo>
                  <a:pt x="486" y="294"/>
                </a:lnTo>
                <a:lnTo>
                  <a:pt x="509" y="260"/>
                </a:lnTo>
                <a:lnTo>
                  <a:pt x="520" y="226"/>
                </a:lnTo>
                <a:lnTo>
                  <a:pt x="520" y="203"/>
                </a:lnTo>
                <a:lnTo>
                  <a:pt x="520" y="170"/>
                </a:lnTo>
                <a:lnTo>
                  <a:pt x="520" y="147"/>
                </a:lnTo>
                <a:lnTo>
                  <a:pt x="520" y="124"/>
                </a:lnTo>
                <a:lnTo>
                  <a:pt x="520" y="113"/>
                </a:lnTo>
                <a:lnTo>
                  <a:pt x="520" y="90"/>
                </a:lnTo>
                <a:lnTo>
                  <a:pt x="509" y="79"/>
                </a:lnTo>
                <a:lnTo>
                  <a:pt x="509" y="68"/>
                </a:lnTo>
                <a:lnTo>
                  <a:pt x="486" y="57"/>
                </a:lnTo>
                <a:lnTo>
                  <a:pt x="486" y="45"/>
                </a:lnTo>
                <a:lnTo>
                  <a:pt x="486" y="23"/>
                </a:lnTo>
                <a:lnTo>
                  <a:pt x="509" y="11"/>
                </a:lnTo>
                <a:lnTo>
                  <a:pt x="520" y="0"/>
                </a:lnTo>
                <a:lnTo>
                  <a:pt x="532" y="0"/>
                </a:lnTo>
                <a:lnTo>
                  <a:pt x="543" y="0"/>
                </a:lnTo>
                <a:lnTo>
                  <a:pt x="566" y="11"/>
                </a:lnTo>
                <a:lnTo>
                  <a:pt x="588" y="11"/>
                </a:lnTo>
                <a:lnTo>
                  <a:pt x="611" y="11"/>
                </a:lnTo>
                <a:lnTo>
                  <a:pt x="633" y="23"/>
                </a:lnTo>
                <a:lnTo>
                  <a:pt x="679" y="45"/>
                </a:lnTo>
                <a:lnTo>
                  <a:pt x="713" y="68"/>
                </a:lnTo>
                <a:lnTo>
                  <a:pt x="735" y="90"/>
                </a:lnTo>
                <a:lnTo>
                  <a:pt x="746" y="113"/>
                </a:lnTo>
                <a:lnTo>
                  <a:pt x="746" y="124"/>
                </a:lnTo>
                <a:lnTo>
                  <a:pt x="746" y="147"/>
                </a:lnTo>
                <a:lnTo>
                  <a:pt x="746" y="170"/>
                </a:lnTo>
                <a:lnTo>
                  <a:pt x="735" y="192"/>
                </a:lnTo>
                <a:lnTo>
                  <a:pt x="724" y="226"/>
                </a:lnTo>
                <a:lnTo>
                  <a:pt x="713" y="260"/>
                </a:lnTo>
                <a:lnTo>
                  <a:pt x="701" y="294"/>
                </a:lnTo>
                <a:lnTo>
                  <a:pt x="690" y="339"/>
                </a:lnTo>
                <a:lnTo>
                  <a:pt x="645" y="430"/>
                </a:lnTo>
                <a:lnTo>
                  <a:pt x="588" y="520"/>
                </a:lnTo>
                <a:lnTo>
                  <a:pt x="543" y="599"/>
                </a:lnTo>
                <a:lnTo>
                  <a:pt x="486" y="678"/>
                </a:lnTo>
                <a:lnTo>
                  <a:pt x="430" y="769"/>
                </a:lnTo>
                <a:lnTo>
                  <a:pt x="351" y="859"/>
                </a:lnTo>
                <a:lnTo>
                  <a:pt x="283" y="938"/>
                </a:lnTo>
                <a:lnTo>
                  <a:pt x="204" y="101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8" name="Freeform 38"/>
          <p:cNvSpPr/>
          <p:nvPr/>
        </p:nvSpPr>
        <p:spPr>
          <a:xfrm>
            <a:off x="6973888" y="2901950"/>
            <a:ext cx="1004887" cy="3079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583" h="486">
                <a:moveTo>
                  <a:pt x="1029" y="113"/>
                </a:moveTo>
                <a:lnTo>
                  <a:pt x="1040" y="101"/>
                </a:lnTo>
                <a:lnTo>
                  <a:pt x="1063" y="101"/>
                </a:lnTo>
                <a:lnTo>
                  <a:pt x="1074" y="90"/>
                </a:lnTo>
                <a:lnTo>
                  <a:pt x="1097" y="79"/>
                </a:lnTo>
                <a:lnTo>
                  <a:pt x="1130" y="79"/>
                </a:lnTo>
                <a:lnTo>
                  <a:pt x="1153" y="67"/>
                </a:lnTo>
                <a:lnTo>
                  <a:pt x="1187" y="56"/>
                </a:lnTo>
                <a:lnTo>
                  <a:pt x="1221" y="34"/>
                </a:lnTo>
                <a:lnTo>
                  <a:pt x="1277" y="22"/>
                </a:lnTo>
                <a:lnTo>
                  <a:pt x="1334" y="11"/>
                </a:lnTo>
                <a:lnTo>
                  <a:pt x="1390" y="0"/>
                </a:lnTo>
                <a:lnTo>
                  <a:pt x="1436" y="0"/>
                </a:lnTo>
                <a:lnTo>
                  <a:pt x="1458" y="0"/>
                </a:lnTo>
                <a:lnTo>
                  <a:pt x="1470" y="11"/>
                </a:lnTo>
                <a:lnTo>
                  <a:pt x="1492" y="11"/>
                </a:lnTo>
                <a:lnTo>
                  <a:pt x="1515" y="22"/>
                </a:lnTo>
                <a:lnTo>
                  <a:pt x="1526" y="45"/>
                </a:lnTo>
                <a:lnTo>
                  <a:pt x="1549" y="56"/>
                </a:lnTo>
                <a:lnTo>
                  <a:pt x="1560" y="79"/>
                </a:lnTo>
                <a:lnTo>
                  <a:pt x="1583" y="113"/>
                </a:lnTo>
                <a:lnTo>
                  <a:pt x="1481" y="135"/>
                </a:lnTo>
                <a:lnTo>
                  <a:pt x="1379" y="158"/>
                </a:lnTo>
                <a:lnTo>
                  <a:pt x="1289" y="192"/>
                </a:lnTo>
                <a:lnTo>
                  <a:pt x="1198" y="214"/>
                </a:lnTo>
                <a:lnTo>
                  <a:pt x="1108" y="237"/>
                </a:lnTo>
                <a:lnTo>
                  <a:pt x="1029" y="260"/>
                </a:lnTo>
                <a:lnTo>
                  <a:pt x="950" y="271"/>
                </a:lnTo>
                <a:lnTo>
                  <a:pt x="882" y="294"/>
                </a:lnTo>
                <a:lnTo>
                  <a:pt x="814" y="316"/>
                </a:lnTo>
                <a:lnTo>
                  <a:pt x="757" y="328"/>
                </a:lnTo>
                <a:lnTo>
                  <a:pt x="701" y="339"/>
                </a:lnTo>
                <a:lnTo>
                  <a:pt x="644" y="361"/>
                </a:lnTo>
                <a:lnTo>
                  <a:pt x="599" y="373"/>
                </a:lnTo>
                <a:lnTo>
                  <a:pt x="554" y="384"/>
                </a:lnTo>
                <a:lnTo>
                  <a:pt x="520" y="395"/>
                </a:lnTo>
                <a:lnTo>
                  <a:pt x="486" y="407"/>
                </a:lnTo>
                <a:lnTo>
                  <a:pt x="418" y="429"/>
                </a:lnTo>
                <a:lnTo>
                  <a:pt x="362" y="441"/>
                </a:lnTo>
                <a:lnTo>
                  <a:pt x="316" y="452"/>
                </a:lnTo>
                <a:lnTo>
                  <a:pt x="283" y="463"/>
                </a:lnTo>
                <a:lnTo>
                  <a:pt x="249" y="474"/>
                </a:lnTo>
                <a:lnTo>
                  <a:pt x="226" y="486"/>
                </a:lnTo>
                <a:lnTo>
                  <a:pt x="203" y="486"/>
                </a:lnTo>
                <a:lnTo>
                  <a:pt x="192" y="486"/>
                </a:lnTo>
                <a:lnTo>
                  <a:pt x="169" y="486"/>
                </a:lnTo>
                <a:lnTo>
                  <a:pt x="147" y="474"/>
                </a:lnTo>
                <a:lnTo>
                  <a:pt x="113" y="463"/>
                </a:lnTo>
                <a:lnTo>
                  <a:pt x="102" y="452"/>
                </a:lnTo>
                <a:lnTo>
                  <a:pt x="79" y="429"/>
                </a:lnTo>
                <a:lnTo>
                  <a:pt x="56" y="429"/>
                </a:lnTo>
                <a:lnTo>
                  <a:pt x="45" y="418"/>
                </a:lnTo>
                <a:lnTo>
                  <a:pt x="23" y="407"/>
                </a:lnTo>
                <a:lnTo>
                  <a:pt x="11" y="395"/>
                </a:lnTo>
                <a:lnTo>
                  <a:pt x="11" y="384"/>
                </a:lnTo>
                <a:lnTo>
                  <a:pt x="0" y="373"/>
                </a:lnTo>
                <a:lnTo>
                  <a:pt x="0" y="361"/>
                </a:lnTo>
                <a:lnTo>
                  <a:pt x="0" y="350"/>
                </a:lnTo>
                <a:lnTo>
                  <a:pt x="0" y="339"/>
                </a:lnTo>
                <a:lnTo>
                  <a:pt x="11" y="339"/>
                </a:lnTo>
                <a:lnTo>
                  <a:pt x="34" y="328"/>
                </a:lnTo>
                <a:lnTo>
                  <a:pt x="68" y="328"/>
                </a:lnTo>
                <a:lnTo>
                  <a:pt x="102" y="328"/>
                </a:lnTo>
                <a:lnTo>
                  <a:pt x="136" y="316"/>
                </a:lnTo>
                <a:lnTo>
                  <a:pt x="181" y="305"/>
                </a:lnTo>
                <a:lnTo>
                  <a:pt x="237" y="294"/>
                </a:lnTo>
                <a:lnTo>
                  <a:pt x="271" y="294"/>
                </a:lnTo>
                <a:lnTo>
                  <a:pt x="305" y="282"/>
                </a:lnTo>
                <a:lnTo>
                  <a:pt x="350" y="271"/>
                </a:lnTo>
                <a:lnTo>
                  <a:pt x="407" y="260"/>
                </a:lnTo>
                <a:lnTo>
                  <a:pt x="463" y="248"/>
                </a:lnTo>
                <a:lnTo>
                  <a:pt x="520" y="237"/>
                </a:lnTo>
                <a:lnTo>
                  <a:pt x="599" y="214"/>
                </a:lnTo>
                <a:lnTo>
                  <a:pt x="678" y="192"/>
                </a:lnTo>
                <a:lnTo>
                  <a:pt x="746" y="169"/>
                </a:lnTo>
                <a:lnTo>
                  <a:pt x="814" y="158"/>
                </a:lnTo>
                <a:lnTo>
                  <a:pt x="870" y="135"/>
                </a:lnTo>
                <a:lnTo>
                  <a:pt x="916" y="124"/>
                </a:lnTo>
                <a:lnTo>
                  <a:pt x="961" y="124"/>
                </a:lnTo>
                <a:lnTo>
                  <a:pt x="995" y="113"/>
                </a:lnTo>
                <a:lnTo>
                  <a:pt x="1017" y="113"/>
                </a:lnTo>
                <a:lnTo>
                  <a:pt x="1029" y="113"/>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29" name="Freeform 36"/>
          <p:cNvSpPr/>
          <p:nvPr/>
        </p:nvSpPr>
        <p:spPr>
          <a:xfrm>
            <a:off x="7562850" y="3038475"/>
            <a:ext cx="120650" cy="58737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92" h="927">
                <a:moveTo>
                  <a:pt x="192" y="114"/>
                </a:moveTo>
                <a:lnTo>
                  <a:pt x="192" y="125"/>
                </a:lnTo>
                <a:lnTo>
                  <a:pt x="192" y="147"/>
                </a:lnTo>
                <a:lnTo>
                  <a:pt x="192" y="170"/>
                </a:lnTo>
                <a:lnTo>
                  <a:pt x="181" y="193"/>
                </a:lnTo>
                <a:lnTo>
                  <a:pt x="181" y="215"/>
                </a:lnTo>
                <a:lnTo>
                  <a:pt x="170" y="227"/>
                </a:lnTo>
                <a:lnTo>
                  <a:pt x="170" y="260"/>
                </a:lnTo>
                <a:lnTo>
                  <a:pt x="170" y="283"/>
                </a:lnTo>
                <a:lnTo>
                  <a:pt x="170" y="317"/>
                </a:lnTo>
                <a:lnTo>
                  <a:pt x="158" y="351"/>
                </a:lnTo>
                <a:lnTo>
                  <a:pt x="158" y="396"/>
                </a:lnTo>
                <a:lnTo>
                  <a:pt x="158" y="441"/>
                </a:lnTo>
                <a:lnTo>
                  <a:pt x="158" y="487"/>
                </a:lnTo>
                <a:lnTo>
                  <a:pt x="158" y="543"/>
                </a:lnTo>
                <a:lnTo>
                  <a:pt x="158" y="588"/>
                </a:lnTo>
                <a:lnTo>
                  <a:pt x="158" y="656"/>
                </a:lnTo>
                <a:lnTo>
                  <a:pt x="158" y="713"/>
                </a:lnTo>
                <a:lnTo>
                  <a:pt x="158" y="781"/>
                </a:lnTo>
                <a:lnTo>
                  <a:pt x="147" y="860"/>
                </a:lnTo>
                <a:lnTo>
                  <a:pt x="147" y="927"/>
                </a:lnTo>
                <a:lnTo>
                  <a:pt x="23" y="916"/>
                </a:lnTo>
                <a:lnTo>
                  <a:pt x="23" y="792"/>
                </a:lnTo>
                <a:lnTo>
                  <a:pt x="23" y="667"/>
                </a:lnTo>
                <a:lnTo>
                  <a:pt x="23" y="543"/>
                </a:lnTo>
                <a:lnTo>
                  <a:pt x="23" y="430"/>
                </a:lnTo>
                <a:lnTo>
                  <a:pt x="11" y="317"/>
                </a:lnTo>
                <a:lnTo>
                  <a:pt x="11" y="204"/>
                </a:lnTo>
                <a:lnTo>
                  <a:pt x="11" y="102"/>
                </a:lnTo>
                <a:lnTo>
                  <a:pt x="0" y="0"/>
                </a:lnTo>
                <a:lnTo>
                  <a:pt x="45" y="23"/>
                </a:lnTo>
                <a:lnTo>
                  <a:pt x="90" y="46"/>
                </a:lnTo>
                <a:lnTo>
                  <a:pt x="124" y="57"/>
                </a:lnTo>
                <a:lnTo>
                  <a:pt x="147" y="68"/>
                </a:lnTo>
                <a:lnTo>
                  <a:pt x="170" y="91"/>
                </a:lnTo>
                <a:lnTo>
                  <a:pt x="181" y="91"/>
                </a:lnTo>
                <a:lnTo>
                  <a:pt x="192" y="102"/>
                </a:lnTo>
                <a:lnTo>
                  <a:pt x="192" y="114"/>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0" name="Freeform 37"/>
          <p:cNvSpPr/>
          <p:nvPr/>
        </p:nvSpPr>
        <p:spPr>
          <a:xfrm>
            <a:off x="7310438" y="3440113"/>
            <a:ext cx="1587500" cy="63182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2499" h="994">
                <a:moveTo>
                  <a:pt x="2114" y="667"/>
                </a:moveTo>
                <a:lnTo>
                  <a:pt x="2171" y="655"/>
                </a:lnTo>
                <a:lnTo>
                  <a:pt x="2205" y="655"/>
                </a:lnTo>
                <a:lnTo>
                  <a:pt x="2250" y="655"/>
                </a:lnTo>
                <a:lnTo>
                  <a:pt x="2284" y="655"/>
                </a:lnTo>
                <a:lnTo>
                  <a:pt x="2318" y="655"/>
                </a:lnTo>
                <a:lnTo>
                  <a:pt x="2352" y="655"/>
                </a:lnTo>
                <a:lnTo>
                  <a:pt x="2374" y="655"/>
                </a:lnTo>
                <a:lnTo>
                  <a:pt x="2397" y="655"/>
                </a:lnTo>
                <a:lnTo>
                  <a:pt x="2420" y="655"/>
                </a:lnTo>
                <a:lnTo>
                  <a:pt x="2442" y="667"/>
                </a:lnTo>
                <a:lnTo>
                  <a:pt x="2453" y="667"/>
                </a:lnTo>
                <a:lnTo>
                  <a:pt x="2476" y="667"/>
                </a:lnTo>
                <a:lnTo>
                  <a:pt x="2487" y="667"/>
                </a:lnTo>
                <a:lnTo>
                  <a:pt x="2499" y="678"/>
                </a:lnTo>
                <a:lnTo>
                  <a:pt x="2487" y="689"/>
                </a:lnTo>
                <a:lnTo>
                  <a:pt x="2476" y="700"/>
                </a:lnTo>
                <a:lnTo>
                  <a:pt x="2465" y="723"/>
                </a:lnTo>
                <a:lnTo>
                  <a:pt x="2431" y="734"/>
                </a:lnTo>
                <a:lnTo>
                  <a:pt x="2397" y="757"/>
                </a:lnTo>
                <a:lnTo>
                  <a:pt x="2352" y="780"/>
                </a:lnTo>
                <a:lnTo>
                  <a:pt x="2307" y="814"/>
                </a:lnTo>
                <a:lnTo>
                  <a:pt x="2250" y="836"/>
                </a:lnTo>
                <a:lnTo>
                  <a:pt x="2193" y="870"/>
                </a:lnTo>
                <a:lnTo>
                  <a:pt x="2137" y="893"/>
                </a:lnTo>
                <a:lnTo>
                  <a:pt x="2092" y="915"/>
                </a:lnTo>
                <a:lnTo>
                  <a:pt x="2046" y="927"/>
                </a:lnTo>
                <a:lnTo>
                  <a:pt x="2001" y="949"/>
                </a:lnTo>
                <a:lnTo>
                  <a:pt x="1967" y="960"/>
                </a:lnTo>
                <a:lnTo>
                  <a:pt x="1933" y="972"/>
                </a:lnTo>
                <a:lnTo>
                  <a:pt x="1911" y="972"/>
                </a:lnTo>
                <a:lnTo>
                  <a:pt x="1866" y="983"/>
                </a:lnTo>
                <a:lnTo>
                  <a:pt x="1820" y="994"/>
                </a:lnTo>
                <a:lnTo>
                  <a:pt x="1786" y="994"/>
                </a:lnTo>
                <a:lnTo>
                  <a:pt x="1764" y="994"/>
                </a:lnTo>
                <a:lnTo>
                  <a:pt x="1741" y="994"/>
                </a:lnTo>
                <a:lnTo>
                  <a:pt x="1741" y="983"/>
                </a:lnTo>
                <a:lnTo>
                  <a:pt x="1730" y="983"/>
                </a:lnTo>
                <a:lnTo>
                  <a:pt x="1707" y="983"/>
                </a:lnTo>
                <a:lnTo>
                  <a:pt x="1696" y="972"/>
                </a:lnTo>
                <a:lnTo>
                  <a:pt x="1673" y="960"/>
                </a:lnTo>
                <a:lnTo>
                  <a:pt x="1651" y="949"/>
                </a:lnTo>
                <a:lnTo>
                  <a:pt x="1628" y="938"/>
                </a:lnTo>
                <a:lnTo>
                  <a:pt x="1594" y="927"/>
                </a:lnTo>
                <a:lnTo>
                  <a:pt x="1572" y="915"/>
                </a:lnTo>
                <a:lnTo>
                  <a:pt x="1538" y="904"/>
                </a:lnTo>
                <a:lnTo>
                  <a:pt x="1493" y="881"/>
                </a:lnTo>
                <a:lnTo>
                  <a:pt x="1459" y="859"/>
                </a:lnTo>
                <a:lnTo>
                  <a:pt x="1413" y="836"/>
                </a:lnTo>
                <a:lnTo>
                  <a:pt x="1368" y="814"/>
                </a:lnTo>
                <a:lnTo>
                  <a:pt x="1312" y="791"/>
                </a:lnTo>
                <a:lnTo>
                  <a:pt x="1255" y="768"/>
                </a:lnTo>
                <a:lnTo>
                  <a:pt x="1199" y="734"/>
                </a:lnTo>
                <a:lnTo>
                  <a:pt x="1142" y="712"/>
                </a:lnTo>
                <a:lnTo>
                  <a:pt x="1086" y="678"/>
                </a:lnTo>
                <a:lnTo>
                  <a:pt x="1018" y="644"/>
                </a:lnTo>
                <a:lnTo>
                  <a:pt x="950" y="610"/>
                </a:lnTo>
                <a:lnTo>
                  <a:pt x="882" y="576"/>
                </a:lnTo>
                <a:lnTo>
                  <a:pt x="803" y="531"/>
                </a:lnTo>
                <a:lnTo>
                  <a:pt x="724" y="497"/>
                </a:lnTo>
                <a:lnTo>
                  <a:pt x="645" y="452"/>
                </a:lnTo>
                <a:lnTo>
                  <a:pt x="566" y="407"/>
                </a:lnTo>
                <a:lnTo>
                  <a:pt x="475" y="361"/>
                </a:lnTo>
                <a:lnTo>
                  <a:pt x="385" y="316"/>
                </a:lnTo>
                <a:lnTo>
                  <a:pt x="294" y="260"/>
                </a:lnTo>
                <a:lnTo>
                  <a:pt x="192" y="214"/>
                </a:lnTo>
                <a:lnTo>
                  <a:pt x="102" y="158"/>
                </a:lnTo>
                <a:lnTo>
                  <a:pt x="0" y="101"/>
                </a:lnTo>
                <a:lnTo>
                  <a:pt x="45" y="0"/>
                </a:lnTo>
                <a:lnTo>
                  <a:pt x="170" y="56"/>
                </a:lnTo>
                <a:lnTo>
                  <a:pt x="283" y="113"/>
                </a:lnTo>
                <a:lnTo>
                  <a:pt x="396" y="169"/>
                </a:lnTo>
                <a:lnTo>
                  <a:pt x="509" y="226"/>
                </a:lnTo>
                <a:lnTo>
                  <a:pt x="611" y="271"/>
                </a:lnTo>
                <a:lnTo>
                  <a:pt x="701" y="316"/>
                </a:lnTo>
                <a:lnTo>
                  <a:pt x="792" y="361"/>
                </a:lnTo>
                <a:lnTo>
                  <a:pt x="882" y="395"/>
                </a:lnTo>
                <a:lnTo>
                  <a:pt x="961" y="429"/>
                </a:lnTo>
                <a:lnTo>
                  <a:pt x="1040" y="463"/>
                </a:lnTo>
                <a:lnTo>
                  <a:pt x="1119" y="486"/>
                </a:lnTo>
                <a:lnTo>
                  <a:pt x="1187" y="520"/>
                </a:lnTo>
                <a:lnTo>
                  <a:pt x="1244" y="531"/>
                </a:lnTo>
                <a:lnTo>
                  <a:pt x="1300" y="553"/>
                </a:lnTo>
                <a:lnTo>
                  <a:pt x="1357" y="565"/>
                </a:lnTo>
                <a:lnTo>
                  <a:pt x="1402" y="576"/>
                </a:lnTo>
                <a:lnTo>
                  <a:pt x="1493" y="610"/>
                </a:lnTo>
                <a:lnTo>
                  <a:pt x="1583" y="621"/>
                </a:lnTo>
                <a:lnTo>
                  <a:pt x="1662" y="644"/>
                </a:lnTo>
                <a:lnTo>
                  <a:pt x="1753" y="655"/>
                </a:lnTo>
                <a:lnTo>
                  <a:pt x="1843" y="667"/>
                </a:lnTo>
                <a:lnTo>
                  <a:pt x="1933" y="667"/>
                </a:lnTo>
                <a:lnTo>
                  <a:pt x="2024" y="667"/>
                </a:lnTo>
                <a:lnTo>
                  <a:pt x="2114" y="667"/>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
        <p:nvSpPr>
          <p:cNvPr id="31" name="Freeform 34"/>
          <p:cNvSpPr/>
          <p:nvPr/>
        </p:nvSpPr>
        <p:spPr>
          <a:xfrm>
            <a:off x="7626350" y="3246438"/>
            <a:ext cx="309563" cy="11430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0"/>
              </a:cxn>
              <a:cxn ang="0">
                <a:pos x="2147483647" y="0"/>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486" h="181">
                <a:moveTo>
                  <a:pt x="271" y="136"/>
                </a:moveTo>
                <a:lnTo>
                  <a:pt x="237" y="147"/>
                </a:lnTo>
                <a:lnTo>
                  <a:pt x="192" y="159"/>
                </a:lnTo>
                <a:lnTo>
                  <a:pt x="147" y="159"/>
                </a:lnTo>
                <a:lnTo>
                  <a:pt x="113" y="170"/>
                </a:lnTo>
                <a:lnTo>
                  <a:pt x="79" y="170"/>
                </a:lnTo>
                <a:lnTo>
                  <a:pt x="45" y="181"/>
                </a:lnTo>
                <a:lnTo>
                  <a:pt x="22" y="181"/>
                </a:lnTo>
                <a:lnTo>
                  <a:pt x="0" y="181"/>
                </a:lnTo>
                <a:lnTo>
                  <a:pt x="0" y="46"/>
                </a:lnTo>
                <a:lnTo>
                  <a:pt x="56" y="46"/>
                </a:lnTo>
                <a:lnTo>
                  <a:pt x="101" y="34"/>
                </a:lnTo>
                <a:lnTo>
                  <a:pt x="147" y="23"/>
                </a:lnTo>
                <a:lnTo>
                  <a:pt x="181" y="12"/>
                </a:lnTo>
                <a:lnTo>
                  <a:pt x="203" y="12"/>
                </a:lnTo>
                <a:lnTo>
                  <a:pt x="237" y="0"/>
                </a:lnTo>
                <a:lnTo>
                  <a:pt x="271" y="0"/>
                </a:lnTo>
                <a:lnTo>
                  <a:pt x="316" y="0"/>
                </a:lnTo>
                <a:lnTo>
                  <a:pt x="350" y="0"/>
                </a:lnTo>
                <a:lnTo>
                  <a:pt x="373" y="0"/>
                </a:lnTo>
                <a:lnTo>
                  <a:pt x="407" y="12"/>
                </a:lnTo>
                <a:lnTo>
                  <a:pt x="429" y="12"/>
                </a:lnTo>
                <a:lnTo>
                  <a:pt x="452" y="23"/>
                </a:lnTo>
                <a:lnTo>
                  <a:pt x="475" y="46"/>
                </a:lnTo>
                <a:lnTo>
                  <a:pt x="475" y="57"/>
                </a:lnTo>
                <a:lnTo>
                  <a:pt x="486" y="68"/>
                </a:lnTo>
                <a:lnTo>
                  <a:pt x="475" y="79"/>
                </a:lnTo>
                <a:lnTo>
                  <a:pt x="463" y="79"/>
                </a:lnTo>
                <a:lnTo>
                  <a:pt x="452" y="91"/>
                </a:lnTo>
                <a:lnTo>
                  <a:pt x="429" y="102"/>
                </a:lnTo>
                <a:lnTo>
                  <a:pt x="395" y="102"/>
                </a:lnTo>
                <a:lnTo>
                  <a:pt x="361" y="113"/>
                </a:lnTo>
                <a:lnTo>
                  <a:pt x="328" y="125"/>
                </a:lnTo>
                <a:lnTo>
                  <a:pt x="271" y="136"/>
                </a:lnTo>
              </a:path>
            </a:pathLst>
          </a:custGeom>
          <a:solidFill>
            <a:srgbClr val="FF0000"/>
          </a:solidFill>
          <a:ln w="19050" cap="flat" cmpd="sng">
            <a:solidFill>
              <a:srgbClr val="000000"/>
            </a:solidFill>
            <a:prstDash val="solid"/>
            <a:round/>
            <a:headEnd type="none" w="med" len="med"/>
            <a:tailEnd type="none" w="med" len="med"/>
          </a:ln>
        </p:spPr>
        <p:txBody>
          <a:bodyPr/>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up)">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6" fill="hold" nodeType="click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strips(downRight)">
                                      <p:cBhvr>
                                        <p:cTn id="48" dur="500"/>
                                        <p:tgtEl>
                                          <p:spTgt spid="2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18" presetClass="entr" presetSubtype="6" fill="hold" nodeType="click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strips(downRight)">
                                      <p:cBhvr>
                                        <p:cTn id="58" dur="500"/>
                                        <p:tgtEl>
                                          <p:spTgt spid="26"/>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barn(inVertical)">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barn(inVertical)">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16" presetClass="entr" presetSubtype="21"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barn(inVertical)">
                                      <p:cBhvr>
                                        <p:cTn id="73" dur="5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500" fill="hold"/>
                                        <p:tgtEl>
                                          <p:spTgt spid="15"/>
                                        </p:tgtEl>
                                        <p:attrNameLst>
                                          <p:attrName>ppt_x</p:attrName>
                                        </p:attrNameLst>
                                      </p:cBhvr>
                                      <p:tavLst>
                                        <p:tav tm="0">
                                          <p:val>
                                            <p:strVal val="#ppt_x"/>
                                          </p:val>
                                        </p:tav>
                                        <p:tav tm="100000">
                                          <p:val>
                                            <p:strVal val="#ppt_x"/>
                                          </p:val>
                                        </p:tav>
                                      </p:tavLst>
                                    </p:anim>
                                    <p:anim calcmode="lin" valueType="num">
                                      <p:cBhvr additive="base">
                                        <p:cTn id="7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6" presetClass="entr" presetSubtype="21"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barn(inVertical)">
                                      <p:cBhvr>
                                        <p:cTn id="84" dur="500"/>
                                        <p:tgtEl>
                                          <p:spTgt spid="17"/>
                                        </p:tgtEl>
                                      </p:cBhvr>
                                    </p:animEffect>
                                  </p:childTnLst>
                                </p:cTn>
                              </p:par>
                            </p:childTnLst>
                          </p:cTn>
                        </p:par>
                      </p:childTnLst>
                    </p:cTn>
                  </p:par>
                  <p:par>
                    <p:cTn id="85" fill="hold">
                      <p:stCondLst>
                        <p:cond delay="indefinite"/>
                      </p:stCondLst>
                      <p:childTnLst>
                        <p:par>
                          <p:cTn id="86" fill="hold">
                            <p:stCondLst>
                              <p:cond delay="0"/>
                            </p:stCondLst>
                            <p:childTnLst>
                              <p:par>
                                <p:cTn id="87" presetID="16" presetClass="entr" presetSubtype="21" fill="hold" grpId="0" nodeType="click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barn(inVertical)">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矩形 1"/>
          <p:cNvSpPr/>
          <p:nvPr/>
        </p:nvSpPr>
        <p:spPr>
          <a:xfrm>
            <a:off x="2824163" y="1798638"/>
            <a:ext cx="7456487" cy="3969385"/>
          </a:xfrm>
          <a:prstGeom prst="rect">
            <a:avLst/>
          </a:prstGeom>
          <a:noFill/>
          <a:ln w="9525">
            <a:noFill/>
          </a:ln>
        </p:spPr>
        <p:txBody>
          <a:bodyPr anchor="t">
            <a:spAutoFit/>
          </a:bodyPr>
          <a:p>
            <a:pPr>
              <a:lnSpc>
                <a:spcPct val="150000"/>
              </a:lnSpc>
            </a:pPr>
            <a:r>
              <a:rPr lang="zh-CN" altLang="en-US" sz="2400" b="1" dirty="0">
                <a:latin typeface="黑体" panose="02010609060101010101" pitchFamily="49" charset="-122"/>
                <a:ea typeface="黑体" panose="02010609060101010101" pitchFamily="49" charset="-122"/>
              </a:rPr>
              <a:t>空调：</a:t>
            </a:r>
            <a:endParaRPr lang="zh-CN" altLang="en-US" sz="2400" b="1" dirty="0">
              <a:latin typeface="黑体" panose="02010609060101010101" pitchFamily="49" charset="-122"/>
              <a:ea typeface="黑体" panose="02010609060101010101" pitchFamily="49" charset="-122"/>
            </a:endParaRPr>
          </a:p>
          <a:p>
            <a:pPr>
              <a:lnSpc>
                <a:spcPct val="150000"/>
              </a:lnSpc>
            </a:pPr>
            <a:endParaRPr lang="zh-CN" altLang="en-US" sz="2400" b="1" dirty="0">
              <a:latin typeface="黑体" panose="02010609060101010101" pitchFamily="49" charset="-122"/>
              <a:ea typeface="黑体" panose="02010609060101010101" pitchFamily="49" charset="-122"/>
            </a:endParaRPr>
          </a:p>
          <a:p>
            <a:pPr>
              <a:lnSpc>
                <a:spcPct val="150000"/>
              </a:lnSpc>
            </a:pPr>
            <a:endParaRPr lang="zh-CN" altLang="en-US" sz="2400" b="1" dirty="0">
              <a:latin typeface="黑体" panose="02010609060101010101" pitchFamily="49" charset="-122"/>
              <a:ea typeface="黑体" panose="02010609060101010101" pitchFamily="49" charset="-122"/>
            </a:endParaRPr>
          </a:p>
          <a:p>
            <a:pPr>
              <a:lnSpc>
                <a:spcPct val="150000"/>
              </a:lnSpc>
            </a:pPr>
            <a:endParaRPr lang="zh-CN" altLang="en-US" sz="2400" b="1" dirty="0">
              <a:latin typeface="黑体" panose="02010609060101010101" pitchFamily="49" charset="-122"/>
              <a:ea typeface="黑体" panose="02010609060101010101" pitchFamily="49" charset="-122"/>
            </a:endParaRPr>
          </a:p>
          <a:p>
            <a:pPr>
              <a:lnSpc>
                <a:spcPct val="150000"/>
              </a:lnSpc>
            </a:pPr>
            <a:r>
              <a:rPr lang="zh-CN" altLang="en-US" sz="2400" b="1" dirty="0">
                <a:latin typeface="黑体" panose="02010609060101010101" pitchFamily="49" charset="-122"/>
                <a:ea typeface="黑体" panose="02010609060101010101" pitchFamily="49" charset="-122"/>
              </a:rPr>
              <a:t>开始：</a:t>
            </a:r>
            <a:endParaRPr lang="zh-CN" altLang="en-US" sz="2400" b="1" dirty="0">
              <a:latin typeface="黑体" panose="02010609060101010101" pitchFamily="49" charset="-122"/>
              <a:ea typeface="黑体" panose="02010609060101010101" pitchFamily="49" charset="-122"/>
            </a:endParaRPr>
          </a:p>
          <a:p>
            <a:pPr>
              <a:lnSpc>
                <a:spcPct val="150000"/>
              </a:lnSpc>
            </a:pPr>
            <a:endParaRPr lang="zh-CN" altLang="en-US" sz="2400" b="1" dirty="0">
              <a:latin typeface="黑体" panose="02010609060101010101" pitchFamily="49" charset="-122"/>
              <a:ea typeface="黑体" panose="02010609060101010101" pitchFamily="49" charset="-122"/>
            </a:endParaRPr>
          </a:p>
          <a:p>
            <a:pPr>
              <a:lnSpc>
                <a:spcPct val="150000"/>
              </a:lnSpc>
            </a:pPr>
            <a:r>
              <a:rPr lang="zh-CN" altLang="en-US" sz="2400" b="1" dirty="0">
                <a:latin typeface="黑体" panose="02010609060101010101" pitchFamily="49" charset="-122"/>
                <a:ea typeface="黑体" panose="02010609060101010101" pitchFamily="49" charset="-122"/>
              </a:rPr>
              <a:t>亲爱：</a:t>
            </a:r>
            <a:endParaRPr lang="zh-CN" altLang="en-US" sz="2400" b="1" dirty="0">
              <a:latin typeface="黑体" panose="02010609060101010101" pitchFamily="49" charset="-122"/>
              <a:ea typeface="黑体" panose="02010609060101010101" pitchFamily="49" charset="-122"/>
            </a:endParaRPr>
          </a:p>
        </p:txBody>
      </p:sp>
      <p:grpSp>
        <p:nvGrpSpPr>
          <p:cNvPr id="54274" name="组合 1"/>
          <p:cNvGrpSpPr/>
          <p:nvPr/>
        </p:nvGrpSpPr>
        <p:grpSpPr>
          <a:xfrm>
            <a:off x="2082800" y="1190625"/>
            <a:ext cx="2593975" cy="666750"/>
            <a:chOff x="3711597" y="1189830"/>
            <a:chExt cx="2593669" cy="666750"/>
          </a:xfrm>
        </p:grpSpPr>
        <p:sp>
          <p:nvSpPr>
            <p:cNvPr id="6" name="圆角矩形 5"/>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54276" name="图片 9" descr="book.gif"/>
            <p:cNvPicPr>
              <a:picLocks noChangeAspect="1"/>
            </p:cNvPicPr>
            <p:nvPr/>
          </p:nvPicPr>
          <p:blipFill>
            <a:blip r:embed="rId1"/>
            <a:stretch>
              <a:fillRect/>
            </a:stretch>
          </p:blipFill>
          <p:spPr>
            <a:xfrm>
              <a:off x="3711597" y="1189830"/>
              <a:ext cx="1087277" cy="666750"/>
            </a:xfrm>
            <a:prstGeom prst="rect">
              <a:avLst/>
            </a:prstGeom>
            <a:noFill/>
            <a:ln w="9525">
              <a:noFill/>
            </a:ln>
          </p:spPr>
        </p:pic>
        <p:sp>
          <p:nvSpPr>
            <p:cNvPr id="54277" name="文本框 16"/>
            <p:cNvSpPr txBox="1"/>
            <p:nvPr/>
          </p:nvSpPr>
          <p:spPr>
            <a:xfrm>
              <a:off x="4786874" y="1346993"/>
              <a:ext cx="1518392" cy="460375"/>
            </a:xfrm>
            <a:prstGeom prst="rect">
              <a:avLst/>
            </a:prstGeom>
            <a:noFill/>
            <a:ln w="9525">
              <a:noFill/>
            </a:ln>
          </p:spPr>
          <p:txBody>
            <a:bodyPr anchor="t">
              <a:spAutoFit/>
            </a:bodyPr>
            <a:p>
              <a:r>
                <a:rPr lang="zh-CN" altLang="en-US" sz="2400" b="1" dirty="0">
                  <a:latin typeface="Adobe 黑体 Std R" pitchFamily="34" charset="-122"/>
                  <a:ea typeface="Adobe 黑体 Std R" pitchFamily="34" charset="-122"/>
                </a:rPr>
                <a:t>理解词语</a:t>
              </a:r>
              <a:endParaRPr lang="zh-CN" altLang="en-US" sz="2400" b="1" dirty="0">
                <a:latin typeface="Adobe 黑体 Std R" pitchFamily="34" charset="-122"/>
                <a:ea typeface="Adobe 黑体 Std R" pitchFamily="34" charset="-122"/>
              </a:endParaRPr>
            </a:p>
          </p:txBody>
        </p:sp>
      </p:grpSp>
      <p:sp>
        <p:nvSpPr>
          <p:cNvPr id="31749" name="矩形 1"/>
          <p:cNvSpPr/>
          <p:nvPr/>
        </p:nvSpPr>
        <p:spPr>
          <a:xfrm>
            <a:off x="3613150" y="1798638"/>
            <a:ext cx="6521450" cy="4523105"/>
          </a:xfrm>
          <a:prstGeom prst="rect">
            <a:avLst/>
          </a:prstGeom>
          <a:noFill/>
          <a:ln w="9525">
            <a:noFill/>
          </a:ln>
        </p:spPr>
        <p:txBody>
          <a:bodyPr anchor="t">
            <a:spAutoFit/>
          </a:bodyPr>
          <a:p>
            <a:pPr>
              <a:lnSpc>
                <a:spcPct val="150000"/>
              </a:lnSpc>
            </a:pPr>
            <a:r>
              <a:rPr lang="zh-CN" altLang="en-US" sz="2400" b="1" dirty="0">
                <a:solidFill>
                  <a:srgbClr val="FF0000"/>
                </a:solidFill>
                <a:latin typeface="Calibri" panose="020F0502020204030204" charset="0"/>
                <a:ea typeface="宋体" panose="02010600030101010101" pitchFamily="2" charset="-122"/>
              </a:rPr>
              <a:t>空气调节</a:t>
            </a:r>
            <a:r>
              <a:rPr lang="en-US" altLang="zh-CN" sz="2400" b="1" dirty="0">
                <a:solidFill>
                  <a:srgbClr val="FF0000"/>
                </a:solidFill>
                <a:latin typeface="Calibri" panose="020F0502020204030204" charset="0"/>
                <a:ea typeface="宋体" panose="02010600030101010101" pitchFamily="2" charset="-122"/>
              </a:rPr>
              <a:t>,</a:t>
            </a:r>
            <a:r>
              <a:rPr lang="zh-CN" altLang="en-US" sz="2400" b="1" dirty="0">
                <a:solidFill>
                  <a:srgbClr val="FF0000"/>
                </a:solidFill>
                <a:latin typeface="Calibri" panose="020F0502020204030204" charset="0"/>
                <a:ea typeface="宋体" panose="02010600030101010101" pitchFamily="2" charset="-122"/>
              </a:rPr>
              <a:t>就是调节房屋、机舱、船舱、车厢等内部的空气温度、湿度、洁净度、气流速度等使达到一定的要求。</a:t>
            </a:r>
            <a:endParaRPr lang="zh-CN" altLang="en-US" sz="2400" b="1" dirty="0">
              <a:solidFill>
                <a:srgbClr val="FF0000"/>
              </a:solidFill>
              <a:latin typeface="Calibri" panose="020F0502020204030204" charset="0"/>
              <a:ea typeface="宋体" panose="02010600030101010101" pitchFamily="2" charset="-122"/>
            </a:endParaRPr>
          </a:p>
          <a:p>
            <a:pPr>
              <a:lnSpc>
                <a:spcPct val="150000"/>
              </a:lnSpc>
            </a:pPr>
            <a:r>
              <a:rPr lang="zh-CN" altLang="en-US" sz="2400" b="1" dirty="0">
                <a:latin typeface="Calibri" panose="020F0502020204030204" charset="0"/>
                <a:ea typeface="宋体" panose="02010600030101010101" pitchFamily="2" charset="-122"/>
              </a:rPr>
              <a:t>造句：叔叔改了新房，还安装了</a:t>
            </a:r>
            <a:r>
              <a:rPr lang="zh-CN" altLang="en-US" sz="2400" b="1" u="sng" dirty="0">
                <a:latin typeface="Calibri" panose="020F0502020204030204" charset="0"/>
                <a:ea typeface="宋体" panose="02010600030101010101" pitchFamily="2" charset="-122"/>
              </a:rPr>
              <a:t>空调</a:t>
            </a:r>
            <a:r>
              <a:rPr lang="zh-CN" altLang="en-US" sz="2400" b="1" dirty="0">
                <a:latin typeface="Calibri" panose="020F0502020204030204" charset="0"/>
                <a:ea typeface="宋体" panose="02010600030101010101" pitchFamily="2" charset="-122"/>
              </a:rPr>
              <a:t>。</a:t>
            </a:r>
            <a:endParaRPr lang="zh-CN" altLang="en-US" sz="2400" b="1" dirty="0">
              <a:latin typeface="Calibri" panose="020F0502020204030204" charset="0"/>
              <a:ea typeface="宋体" panose="02010600030101010101" pitchFamily="2" charset="-122"/>
            </a:endParaRPr>
          </a:p>
          <a:p>
            <a:pPr>
              <a:lnSpc>
                <a:spcPct val="150000"/>
              </a:lnSpc>
            </a:pPr>
            <a:r>
              <a:rPr lang="zh-CN" altLang="en-US" sz="2400" b="1" dirty="0">
                <a:solidFill>
                  <a:srgbClr val="FF0000"/>
                </a:solidFill>
                <a:latin typeface="Calibri" panose="020F0502020204030204" charset="0"/>
                <a:ea typeface="宋体" panose="02010600030101010101" pitchFamily="2" charset="-122"/>
              </a:rPr>
              <a:t>着手进行。</a:t>
            </a:r>
            <a:endParaRPr lang="zh-CN" altLang="en-US" sz="2400" b="1" dirty="0">
              <a:solidFill>
                <a:srgbClr val="FF0000"/>
              </a:solidFill>
              <a:latin typeface="Calibri" panose="020F0502020204030204" charset="0"/>
              <a:ea typeface="宋体" panose="02010600030101010101" pitchFamily="2" charset="-122"/>
            </a:endParaRPr>
          </a:p>
          <a:p>
            <a:pPr>
              <a:lnSpc>
                <a:spcPct val="150000"/>
              </a:lnSpc>
            </a:pPr>
            <a:r>
              <a:rPr lang="zh-CN" altLang="en-US" sz="2400" b="1" dirty="0">
                <a:latin typeface="Calibri" panose="020F0502020204030204" charset="0"/>
                <a:ea typeface="宋体" panose="02010600030101010101" pitchFamily="2" charset="-122"/>
              </a:rPr>
              <a:t>造句：弟弟</a:t>
            </a:r>
            <a:r>
              <a:rPr lang="zh-CN" altLang="en-US" sz="2400" b="1" u="sng" dirty="0">
                <a:latin typeface="Calibri" panose="020F0502020204030204" charset="0"/>
                <a:ea typeface="宋体" panose="02010600030101010101" pitchFamily="2" charset="-122"/>
              </a:rPr>
              <a:t>开始</a:t>
            </a:r>
            <a:r>
              <a:rPr lang="zh-CN" altLang="en-US" sz="2400" b="1" dirty="0">
                <a:latin typeface="Calibri" panose="020F0502020204030204" charset="0"/>
                <a:ea typeface="宋体" panose="02010600030101010101" pitchFamily="2" charset="-122"/>
              </a:rPr>
              <a:t>做作业了。</a:t>
            </a:r>
            <a:endParaRPr lang="zh-CN" altLang="en-US" sz="2400" b="1" dirty="0">
              <a:latin typeface="Calibri" panose="020F0502020204030204" charset="0"/>
              <a:ea typeface="宋体" panose="02010600030101010101" pitchFamily="2" charset="-122"/>
            </a:endParaRPr>
          </a:p>
          <a:p>
            <a:pPr>
              <a:lnSpc>
                <a:spcPct val="150000"/>
              </a:lnSpc>
            </a:pPr>
            <a:r>
              <a:rPr lang="zh-CN" altLang="en-US" sz="2400" b="1" dirty="0">
                <a:solidFill>
                  <a:srgbClr val="FF0000"/>
                </a:solidFill>
                <a:latin typeface="Calibri" panose="020F0502020204030204" charset="0"/>
                <a:ea typeface="宋体" panose="02010600030101010101" pitchFamily="2" charset="-122"/>
              </a:rPr>
              <a:t>亲密友爱。</a:t>
            </a:r>
            <a:endParaRPr lang="zh-CN" altLang="en-US" sz="2400" b="1" dirty="0">
              <a:solidFill>
                <a:srgbClr val="FF0000"/>
              </a:solidFill>
              <a:latin typeface="Calibri" panose="020F0502020204030204" charset="0"/>
              <a:ea typeface="宋体" panose="02010600030101010101" pitchFamily="2" charset="-122"/>
            </a:endParaRPr>
          </a:p>
          <a:p>
            <a:pPr>
              <a:lnSpc>
                <a:spcPct val="150000"/>
              </a:lnSpc>
            </a:pPr>
            <a:r>
              <a:rPr lang="zh-CN" altLang="en-US" sz="2400" b="1" dirty="0">
                <a:latin typeface="Calibri" panose="020F0502020204030204" charset="0"/>
                <a:ea typeface="宋体" panose="02010600030101010101" pitchFamily="2" charset="-122"/>
              </a:rPr>
              <a:t>造句：</a:t>
            </a:r>
            <a:r>
              <a:rPr lang="zh-CN" altLang="en-US" sz="2400" b="1" u="sng" dirty="0">
                <a:latin typeface="Calibri" panose="020F0502020204030204" charset="0"/>
                <a:ea typeface="宋体" panose="02010600030101010101" pitchFamily="2" charset="-122"/>
              </a:rPr>
              <a:t>亲爱</a:t>
            </a:r>
            <a:r>
              <a:rPr lang="zh-CN" altLang="en-US" sz="2400" b="1" dirty="0">
                <a:latin typeface="Calibri" panose="020F0502020204030204" charset="0"/>
                <a:ea typeface="宋体" panose="02010600030101010101" pitchFamily="2" charset="-122"/>
              </a:rPr>
              <a:t>的妈妈，我爱您。</a:t>
            </a:r>
            <a:endParaRPr lang="zh-CN" altLang="en-US" sz="2400" b="1" dirty="0">
              <a:latin typeface="Calibri" panose="020F050202020403020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749">
                                            <p:txEl>
                                              <p:charRg st="0" end="51"/>
                                            </p:txEl>
                                          </p:spTgt>
                                        </p:tgtEl>
                                        <p:attrNameLst>
                                          <p:attrName>style.visibility</p:attrName>
                                        </p:attrNameLst>
                                      </p:cBhvr>
                                      <p:to>
                                        <p:strVal val="visible"/>
                                      </p:to>
                                    </p:set>
                                    <p:animEffect transition="in" filter="wipe(left)">
                                      <p:cBhvr>
                                        <p:cTn id="7" dur="500"/>
                                        <p:tgtEl>
                                          <p:spTgt spid="31749">
                                            <p:txEl>
                                              <p:charRg st="0"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49">
                                            <p:txEl>
                                              <p:charRg st="51" end="69"/>
                                            </p:txEl>
                                          </p:spTgt>
                                        </p:tgtEl>
                                        <p:attrNameLst>
                                          <p:attrName>style.visibility</p:attrName>
                                        </p:attrNameLst>
                                      </p:cBhvr>
                                      <p:to>
                                        <p:strVal val="visible"/>
                                      </p:to>
                                    </p:set>
                                    <p:animEffect transition="in" filter="wipe(left)">
                                      <p:cBhvr>
                                        <p:cTn id="12" dur="500"/>
                                        <p:tgtEl>
                                          <p:spTgt spid="31749">
                                            <p:txEl>
                                              <p:charRg st="51" end="6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749">
                                            <p:txEl>
                                              <p:charRg st="69" end="75"/>
                                            </p:txEl>
                                          </p:spTgt>
                                        </p:tgtEl>
                                        <p:attrNameLst>
                                          <p:attrName>style.visibility</p:attrName>
                                        </p:attrNameLst>
                                      </p:cBhvr>
                                      <p:to>
                                        <p:strVal val="visible"/>
                                      </p:to>
                                    </p:set>
                                    <p:animEffect transition="in" filter="wipe(left)">
                                      <p:cBhvr>
                                        <p:cTn id="17" dur="500"/>
                                        <p:tgtEl>
                                          <p:spTgt spid="31749">
                                            <p:txEl>
                                              <p:charRg st="69" end="7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749">
                                            <p:txEl>
                                              <p:charRg st="75" end="88"/>
                                            </p:txEl>
                                          </p:spTgt>
                                        </p:tgtEl>
                                        <p:attrNameLst>
                                          <p:attrName>style.visibility</p:attrName>
                                        </p:attrNameLst>
                                      </p:cBhvr>
                                      <p:to>
                                        <p:strVal val="visible"/>
                                      </p:to>
                                    </p:set>
                                    <p:animEffect transition="in" filter="wipe(left)">
                                      <p:cBhvr>
                                        <p:cTn id="22" dur="500"/>
                                        <p:tgtEl>
                                          <p:spTgt spid="31749">
                                            <p:txEl>
                                              <p:charRg st="75" end="8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1749">
                                            <p:txEl>
                                              <p:charRg st="88" end="94"/>
                                            </p:txEl>
                                          </p:spTgt>
                                        </p:tgtEl>
                                        <p:attrNameLst>
                                          <p:attrName>style.visibility</p:attrName>
                                        </p:attrNameLst>
                                      </p:cBhvr>
                                      <p:to>
                                        <p:strVal val="visible"/>
                                      </p:to>
                                    </p:set>
                                    <p:animEffect transition="in" filter="wipe(left)">
                                      <p:cBhvr>
                                        <p:cTn id="27" dur="500"/>
                                        <p:tgtEl>
                                          <p:spTgt spid="31749">
                                            <p:txEl>
                                              <p:charRg st="88" end="9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1749">
                                            <p:txEl>
                                              <p:charRg st="94" end="108"/>
                                            </p:txEl>
                                          </p:spTgt>
                                        </p:tgtEl>
                                        <p:attrNameLst>
                                          <p:attrName>style.visibility</p:attrName>
                                        </p:attrNameLst>
                                      </p:cBhvr>
                                      <p:to>
                                        <p:strVal val="visible"/>
                                      </p:to>
                                    </p:set>
                                    <p:animEffect transition="in" filter="wipe(left)">
                                      <p:cBhvr>
                                        <p:cTn id="32" dur="500"/>
                                        <p:tgtEl>
                                          <p:spTgt spid="31749">
                                            <p:txEl>
                                              <p:charRg st="94"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矩形 1"/>
          <p:cNvSpPr/>
          <p:nvPr/>
        </p:nvSpPr>
        <p:spPr>
          <a:xfrm>
            <a:off x="2570163" y="1912938"/>
            <a:ext cx="7456487" cy="2515235"/>
          </a:xfrm>
          <a:prstGeom prst="rect">
            <a:avLst/>
          </a:prstGeom>
          <a:noFill/>
          <a:ln w="9525">
            <a:noFill/>
          </a:ln>
        </p:spPr>
        <p:txBody>
          <a:bodyPr anchor="t">
            <a:spAutoFit/>
          </a:bodyPr>
          <a:p>
            <a:pPr>
              <a:lnSpc>
                <a:spcPct val="150000"/>
              </a:lnSpc>
            </a:pPr>
            <a:r>
              <a:rPr lang="zh-CN" altLang="en-US" sz="2100" b="1" dirty="0">
                <a:latin typeface="黑体" panose="02010609060101010101" pitchFamily="49" charset="-122"/>
                <a:ea typeface="黑体" panose="02010609060101010101" pitchFamily="49" charset="-122"/>
              </a:rPr>
              <a:t>冷清：</a:t>
            </a:r>
            <a:endParaRPr lang="zh-CN" altLang="en-US" sz="2100" b="1" dirty="0">
              <a:latin typeface="黑体" panose="02010609060101010101" pitchFamily="49" charset="-122"/>
              <a:ea typeface="黑体" panose="02010609060101010101" pitchFamily="49" charset="-122"/>
            </a:endParaRPr>
          </a:p>
          <a:p>
            <a:pPr>
              <a:lnSpc>
                <a:spcPct val="150000"/>
              </a:lnSpc>
            </a:pPr>
            <a:endParaRPr lang="zh-CN" altLang="en-US" sz="2100" b="1" dirty="0">
              <a:latin typeface="黑体" panose="02010609060101010101" pitchFamily="49" charset="-122"/>
              <a:ea typeface="黑体" panose="02010609060101010101" pitchFamily="49" charset="-122"/>
            </a:endParaRPr>
          </a:p>
          <a:p>
            <a:pPr>
              <a:lnSpc>
                <a:spcPct val="150000"/>
              </a:lnSpc>
            </a:pPr>
            <a:r>
              <a:rPr lang="zh-CN" altLang="en-US" sz="2100" b="1" dirty="0">
                <a:latin typeface="黑体" panose="02010609060101010101" pitchFamily="49" charset="-122"/>
                <a:ea typeface="黑体" panose="02010609060101010101" pitchFamily="49" charset="-122"/>
              </a:rPr>
              <a:t>肩膀：</a:t>
            </a:r>
            <a:endParaRPr lang="zh-CN" altLang="en-US" sz="2100" b="1" dirty="0">
              <a:latin typeface="黑体" panose="02010609060101010101" pitchFamily="49" charset="-122"/>
              <a:ea typeface="黑体" panose="02010609060101010101" pitchFamily="49" charset="-122"/>
            </a:endParaRPr>
          </a:p>
          <a:p>
            <a:pPr>
              <a:lnSpc>
                <a:spcPct val="150000"/>
              </a:lnSpc>
            </a:pPr>
            <a:endParaRPr lang="zh-CN" altLang="en-US" sz="2100" b="1" dirty="0">
              <a:latin typeface="黑体" panose="02010609060101010101" pitchFamily="49" charset="-122"/>
              <a:ea typeface="黑体" panose="02010609060101010101" pitchFamily="49" charset="-122"/>
            </a:endParaRPr>
          </a:p>
          <a:p>
            <a:pPr>
              <a:lnSpc>
                <a:spcPct val="150000"/>
              </a:lnSpc>
            </a:pPr>
            <a:r>
              <a:rPr lang="zh-CN" altLang="en-US" sz="2100" b="1" dirty="0">
                <a:latin typeface="黑体" panose="02010609060101010101" pitchFamily="49" charset="-122"/>
                <a:ea typeface="黑体" panose="02010609060101010101" pitchFamily="49" charset="-122"/>
              </a:rPr>
              <a:t>重新：</a:t>
            </a:r>
            <a:endParaRPr lang="zh-CN" altLang="en-US" sz="2100" b="1" dirty="0">
              <a:latin typeface="黑体" panose="02010609060101010101" pitchFamily="49" charset="-122"/>
              <a:ea typeface="黑体" panose="02010609060101010101" pitchFamily="49" charset="-122"/>
            </a:endParaRPr>
          </a:p>
        </p:txBody>
      </p:sp>
      <p:grpSp>
        <p:nvGrpSpPr>
          <p:cNvPr id="55298" name="组合 1"/>
          <p:cNvGrpSpPr/>
          <p:nvPr/>
        </p:nvGrpSpPr>
        <p:grpSpPr>
          <a:xfrm>
            <a:off x="2082800" y="1190625"/>
            <a:ext cx="2593975" cy="666750"/>
            <a:chOff x="3711597" y="1189830"/>
            <a:chExt cx="2593669" cy="666750"/>
          </a:xfrm>
        </p:grpSpPr>
        <p:sp>
          <p:nvSpPr>
            <p:cNvPr id="6" name="圆角矩形 5"/>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55300" name="图片 9" descr="book.gif"/>
            <p:cNvPicPr>
              <a:picLocks noChangeAspect="1"/>
            </p:cNvPicPr>
            <p:nvPr/>
          </p:nvPicPr>
          <p:blipFill>
            <a:blip r:embed="rId1"/>
            <a:stretch>
              <a:fillRect/>
            </a:stretch>
          </p:blipFill>
          <p:spPr>
            <a:xfrm>
              <a:off x="3711597" y="1189830"/>
              <a:ext cx="1087277" cy="666750"/>
            </a:xfrm>
            <a:prstGeom prst="rect">
              <a:avLst/>
            </a:prstGeom>
            <a:noFill/>
            <a:ln w="9525">
              <a:noFill/>
            </a:ln>
          </p:spPr>
        </p:pic>
        <p:sp>
          <p:nvSpPr>
            <p:cNvPr id="55301" name="文本框 16"/>
            <p:cNvSpPr txBox="1"/>
            <p:nvPr/>
          </p:nvSpPr>
          <p:spPr>
            <a:xfrm>
              <a:off x="4786874" y="1346993"/>
              <a:ext cx="1518392" cy="460375"/>
            </a:xfrm>
            <a:prstGeom prst="rect">
              <a:avLst/>
            </a:prstGeom>
            <a:noFill/>
            <a:ln w="9525">
              <a:noFill/>
            </a:ln>
          </p:spPr>
          <p:txBody>
            <a:bodyPr anchor="t">
              <a:spAutoFit/>
            </a:bodyPr>
            <a:p>
              <a:r>
                <a:rPr lang="zh-CN" altLang="en-US" sz="2400" b="1" dirty="0">
                  <a:latin typeface="Adobe 黑体 Std R" pitchFamily="34" charset="-122"/>
                  <a:ea typeface="Adobe 黑体 Std R" pitchFamily="34" charset="-122"/>
                </a:rPr>
                <a:t>理解词语</a:t>
              </a:r>
              <a:endParaRPr lang="zh-CN" altLang="en-US" sz="2400" b="1" dirty="0">
                <a:latin typeface="Adobe 黑体 Std R" pitchFamily="34" charset="-122"/>
                <a:ea typeface="Adobe 黑体 Std R" pitchFamily="34" charset="-122"/>
              </a:endParaRPr>
            </a:p>
          </p:txBody>
        </p:sp>
      </p:grpSp>
      <p:sp>
        <p:nvSpPr>
          <p:cNvPr id="10" name="矩形 1"/>
          <p:cNvSpPr/>
          <p:nvPr/>
        </p:nvSpPr>
        <p:spPr>
          <a:xfrm>
            <a:off x="3246438" y="1912938"/>
            <a:ext cx="6853237" cy="2999740"/>
          </a:xfrm>
          <a:prstGeom prst="rect">
            <a:avLst/>
          </a:prstGeom>
          <a:noFill/>
          <a:ln w="9525">
            <a:noFill/>
          </a:ln>
        </p:spPr>
        <p:txBody>
          <a:bodyPr anchor="t">
            <a:spAutoFit/>
          </a:bodyPr>
          <a:p>
            <a:pPr>
              <a:lnSpc>
                <a:spcPct val="150000"/>
              </a:lnSpc>
            </a:pPr>
            <a:r>
              <a:rPr lang="zh-CN" altLang="en-US" sz="2100" b="1" dirty="0">
                <a:solidFill>
                  <a:srgbClr val="FF0000"/>
                </a:solidFill>
                <a:latin typeface="Calibri" panose="020F0502020204030204" charset="0"/>
                <a:ea typeface="宋体" panose="02010600030101010101" pitchFamily="2" charset="-122"/>
              </a:rPr>
              <a:t>人客来往少。</a:t>
            </a:r>
            <a:endParaRPr lang="zh-CN" altLang="en-US" sz="2100" b="1" dirty="0">
              <a:solidFill>
                <a:srgbClr val="FF0000"/>
              </a:solidFill>
              <a:latin typeface="Calibri" panose="020F0502020204030204" charset="0"/>
              <a:ea typeface="宋体" panose="02010600030101010101" pitchFamily="2" charset="-122"/>
            </a:endParaRPr>
          </a:p>
          <a:p>
            <a:pPr>
              <a:lnSpc>
                <a:spcPct val="150000"/>
              </a:lnSpc>
            </a:pPr>
            <a:r>
              <a:rPr lang="zh-CN" altLang="en-US" sz="2100" b="1" dirty="0">
                <a:latin typeface="Calibri" panose="020F0502020204030204" charset="0"/>
                <a:ea typeface="宋体" panose="02010600030101010101" pitchFamily="2" charset="-122"/>
              </a:rPr>
              <a:t>造句：爸爸不在家，家里</a:t>
            </a:r>
            <a:r>
              <a:rPr lang="zh-CN" altLang="en-US" sz="2100" b="1" u="sng" dirty="0">
                <a:latin typeface="Calibri" panose="020F0502020204030204" charset="0"/>
                <a:ea typeface="宋体" panose="02010600030101010101" pitchFamily="2" charset="-122"/>
              </a:rPr>
              <a:t>冷清</a:t>
            </a:r>
            <a:r>
              <a:rPr lang="zh-CN" altLang="en-US" sz="2100" b="1" dirty="0">
                <a:latin typeface="Calibri" panose="020F0502020204030204" charset="0"/>
                <a:ea typeface="宋体" panose="02010600030101010101" pitchFamily="2" charset="-122"/>
              </a:rPr>
              <a:t>了很多。</a:t>
            </a:r>
            <a:endParaRPr lang="zh-CN" altLang="en-US" sz="2100" b="1" dirty="0">
              <a:latin typeface="Calibri" panose="020F0502020204030204" charset="0"/>
              <a:ea typeface="宋体" panose="02010600030101010101" pitchFamily="2" charset="-122"/>
            </a:endParaRPr>
          </a:p>
          <a:p>
            <a:pPr>
              <a:lnSpc>
                <a:spcPct val="150000"/>
              </a:lnSpc>
            </a:pPr>
            <a:r>
              <a:rPr lang="zh-CN" altLang="en-US" sz="2100" b="1" dirty="0">
                <a:solidFill>
                  <a:srgbClr val="FF0000"/>
                </a:solidFill>
                <a:latin typeface="Calibri" panose="020F0502020204030204" charset="0"/>
                <a:ea typeface="宋体" panose="02010600030101010101" pitchFamily="2" charset="-122"/>
              </a:rPr>
              <a:t>人体颈下臂上部分。</a:t>
            </a:r>
            <a:endParaRPr lang="zh-CN" altLang="en-US" sz="2100" b="1" dirty="0">
              <a:solidFill>
                <a:srgbClr val="FF0000"/>
              </a:solidFill>
              <a:latin typeface="Calibri" panose="020F0502020204030204" charset="0"/>
              <a:ea typeface="宋体" panose="02010600030101010101" pitchFamily="2" charset="-122"/>
            </a:endParaRPr>
          </a:p>
          <a:p>
            <a:pPr>
              <a:lnSpc>
                <a:spcPct val="150000"/>
              </a:lnSpc>
            </a:pPr>
            <a:r>
              <a:rPr lang="zh-CN" altLang="en-US" sz="2100" b="1" dirty="0">
                <a:latin typeface="Calibri" panose="020F0502020204030204" charset="0"/>
                <a:ea typeface="宋体" panose="02010600030101010101" pitchFamily="2" charset="-122"/>
              </a:rPr>
              <a:t>造句：老师轻轻地拍了下我的</a:t>
            </a:r>
            <a:r>
              <a:rPr lang="zh-CN" altLang="en-US" sz="2100" b="1" u="sng" dirty="0">
                <a:latin typeface="Calibri" panose="020F0502020204030204" charset="0"/>
                <a:ea typeface="宋体" panose="02010600030101010101" pitchFamily="2" charset="-122"/>
              </a:rPr>
              <a:t>肩膀</a:t>
            </a:r>
            <a:r>
              <a:rPr lang="zh-CN" altLang="en-US" sz="2100" b="1" dirty="0">
                <a:latin typeface="Calibri" panose="020F0502020204030204" charset="0"/>
                <a:ea typeface="宋体" panose="02010600030101010101" pitchFamily="2" charset="-122"/>
              </a:rPr>
              <a:t>。</a:t>
            </a:r>
            <a:endParaRPr lang="zh-CN" altLang="en-US" sz="2100" b="1" dirty="0">
              <a:latin typeface="Calibri" panose="020F0502020204030204" charset="0"/>
              <a:ea typeface="宋体" panose="02010600030101010101" pitchFamily="2" charset="-122"/>
            </a:endParaRPr>
          </a:p>
          <a:p>
            <a:pPr>
              <a:lnSpc>
                <a:spcPct val="150000"/>
              </a:lnSpc>
            </a:pPr>
            <a:r>
              <a:rPr lang="zh-CN" altLang="en-US" sz="2100" b="1" dirty="0">
                <a:solidFill>
                  <a:srgbClr val="FF0000"/>
                </a:solidFill>
                <a:latin typeface="Calibri" panose="020F0502020204030204" charset="0"/>
                <a:ea typeface="宋体" panose="02010600030101010101" pitchFamily="2" charset="-122"/>
              </a:rPr>
              <a:t>从头再开始。</a:t>
            </a:r>
            <a:endParaRPr lang="zh-CN" altLang="en-US" sz="2100" b="1" dirty="0">
              <a:solidFill>
                <a:srgbClr val="FF0000"/>
              </a:solidFill>
              <a:latin typeface="Calibri" panose="020F0502020204030204" charset="0"/>
              <a:ea typeface="宋体" panose="02010600030101010101" pitchFamily="2" charset="-122"/>
            </a:endParaRPr>
          </a:p>
          <a:p>
            <a:pPr>
              <a:lnSpc>
                <a:spcPct val="150000"/>
              </a:lnSpc>
            </a:pPr>
            <a:r>
              <a:rPr lang="zh-CN" altLang="en-US" sz="2100" b="1" dirty="0">
                <a:latin typeface="Calibri" panose="020F0502020204030204" charset="0"/>
                <a:ea typeface="宋体" panose="02010600030101010101" pitchFamily="2" charset="-122"/>
              </a:rPr>
              <a:t>造句：妈妈决定在后院</a:t>
            </a:r>
            <a:r>
              <a:rPr lang="zh-CN" altLang="en-US" sz="2100" b="1" u="sng" dirty="0">
                <a:latin typeface="Calibri" panose="020F0502020204030204" charset="0"/>
                <a:ea typeface="宋体" panose="02010600030101010101" pitchFamily="2" charset="-122"/>
              </a:rPr>
              <a:t>重新</a:t>
            </a:r>
            <a:r>
              <a:rPr lang="zh-CN" altLang="en-US" sz="2100" b="1" dirty="0">
                <a:latin typeface="Calibri" panose="020F0502020204030204" charset="0"/>
                <a:ea typeface="宋体" panose="02010600030101010101" pitchFamily="2" charset="-122"/>
              </a:rPr>
              <a:t>种上花草。</a:t>
            </a:r>
            <a:endParaRPr lang="zh-CN" altLang="en-US" sz="2100" b="1" dirty="0">
              <a:latin typeface="Calibri" panose="020F050202020403020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xEl>
                                              <p:charRg st="0" end="7"/>
                                            </p:txEl>
                                          </p:spTgt>
                                        </p:tgtEl>
                                        <p:attrNameLst>
                                          <p:attrName>style.visibility</p:attrName>
                                        </p:attrNameLst>
                                      </p:cBhvr>
                                      <p:to>
                                        <p:strVal val="visible"/>
                                      </p:to>
                                    </p:set>
                                    <p:animEffect transition="in" filter="wipe(left)">
                                      <p:cBhvr>
                                        <p:cTn id="7" dur="500"/>
                                        <p:tgtEl>
                                          <p:spTgt spid="10">
                                            <p:txEl>
                                              <p:charRg st="0"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xEl>
                                              <p:charRg st="7" end="25"/>
                                            </p:txEl>
                                          </p:spTgt>
                                        </p:tgtEl>
                                        <p:attrNameLst>
                                          <p:attrName>style.visibility</p:attrName>
                                        </p:attrNameLst>
                                      </p:cBhvr>
                                      <p:to>
                                        <p:strVal val="visible"/>
                                      </p:to>
                                    </p:set>
                                    <p:animEffect transition="in" filter="wipe(left)">
                                      <p:cBhvr>
                                        <p:cTn id="12" dur="500"/>
                                        <p:tgtEl>
                                          <p:spTgt spid="10">
                                            <p:txEl>
                                              <p:charRg st="7" end="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xEl>
                                              <p:charRg st="25" end="35"/>
                                            </p:txEl>
                                          </p:spTgt>
                                        </p:tgtEl>
                                        <p:attrNameLst>
                                          <p:attrName>style.visibility</p:attrName>
                                        </p:attrNameLst>
                                      </p:cBhvr>
                                      <p:to>
                                        <p:strVal val="visible"/>
                                      </p:to>
                                    </p:set>
                                    <p:animEffect transition="in" filter="wipe(left)">
                                      <p:cBhvr>
                                        <p:cTn id="17" dur="500"/>
                                        <p:tgtEl>
                                          <p:spTgt spid="10">
                                            <p:txEl>
                                              <p:charRg st="25" end="3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xEl>
                                              <p:charRg st="35" end="52"/>
                                            </p:txEl>
                                          </p:spTgt>
                                        </p:tgtEl>
                                        <p:attrNameLst>
                                          <p:attrName>style.visibility</p:attrName>
                                        </p:attrNameLst>
                                      </p:cBhvr>
                                      <p:to>
                                        <p:strVal val="visible"/>
                                      </p:to>
                                    </p:set>
                                    <p:animEffect transition="in" filter="wipe(left)">
                                      <p:cBhvr>
                                        <p:cTn id="22" dur="500"/>
                                        <p:tgtEl>
                                          <p:spTgt spid="10">
                                            <p:txEl>
                                              <p:charRg st="35" end="5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xEl>
                                              <p:charRg st="52" end="59"/>
                                            </p:txEl>
                                          </p:spTgt>
                                        </p:tgtEl>
                                        <p:attrNameLst>
                                          <p:attrName>style.visibility</p:attrName>
                                        </p:attrNameLst>
                                      </p:cBhvr>
                                      <p:to>
                                        <p:strVal val="visible"/>
                                      </p:to>
                                    </p:set>
                                    <p:animEffect transition="in" filter="wipe(left)">
                                      <p:cBhvr>
                                        <p:cTn id="27" dur="500"/>
                                        <p:tgtEl>
                                          <p:spTgt spid="10">
                                            <p:txEl>
                                              <p:charRg st="52" end="5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xEl>
                                              <p:charRg st="59" end="77"/>
                                            </p:txEl>
                                          </p:spTgt>
                                        </p:tgtEl>
                                        <p:attrNameLst>
                                          <p:attrName>style.visibility</p:attrName>
                                        </p:attrNameLst>
                                      </p:cBhvr>
                                      <p:to>
                                        <p:strVal val="visible"/>
                                      </p:to>
                                    </p:set>
                                    <p:animEffect transition="in" filter="wipe(left)">
                                      <p:cBhvr>
                                        <p:cTn id="32" dur="500"/>
                                        <p:tgtEl>
                                          <p:spTgt spid="10">
                                            <p:txEl>
                                              <p:charRg st="59" end="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矩形 1"/>
          <p:cNvSpPr/>
          <p:nvPr/>
        </p:nvSpPr>
        <p:spPr>
          <a:xfrm>
            <a:off x="5180013" y="1982788"/>
            <a:ext cx="2366962" cy="460375"/>
          </a:xfrm>
          <a:prstGeom prst="rect">
            <a:avLst/>
          </a:prstGeom>
          <a:noFill/>
          <a:ln w="9525">
            <a:noFill/>
          </a:ln>
        </p:spPr>
        <p:txBody>
          <a:bodyPr anchor="t">
            <a:spAutoFit/>
          </a:bodyPr>
          <a:p>
            <a:pPr>
              <a:buFont typeface="Arial" panose="020B0604020202020204" pitchFamily="34" charset="0"/>
              <a:buNone/>
            </a:pPr>
            <a:r>
              <a:rPr lang="zh-CN" altLang="en-US" sz="2400" b="1" dirty="0">
                <a:solidFill>
                  <a:srgbClr val="0000FF"/>
                </a:solidFill>
                <a:latin typeface="黑体" panose="02010609060101010101" pitchFamily="49" charset="-122"/>
                <a:ea typeface="黑体" panose="02010609060101010101" pitchFamily="49" charset="-122"/>
              </a:rPr>
              <a:t>快乐     快活</a:t>
            </a:r>
            <a:endParaRPr lang="zh-CN" altLang="en-US" sz="2400" b="1" dirty="0">
              <a:solidFill>
                <a:srgbClr val="0000FF"/>
              </a:solidFill>
              <a:latin typeface="黑体" panose="02010609060101010101" pitchFamily="49" charset="-122"/>
              <a:ea typeface="黑体" panose="02010609060101010101" pitchFamily="49" charset="-122"/>
            </a:endParaRPr>
          </a:p>
        </p:txBody>
      </p:sp>
      <p:sp>
        <p:nvSpPr>
          <p:cNvPr id="3" name="矩形 2"/>
          <p:cNvSpPr/>
          <p:nvPr/>
        </p:nvSpPr>
        <p:spPr>
          <a:xfrm>
            <a:off x="3686175" y="2522538"/>
            <a:ext cx="6572250" cy="2976880"/>
          </a:xfrm>
          <a:prstGeom prst="rect">
            <a:avLst/>
          </a:prstGeom>
          <a:noFill/>
          <a:ln w="9525">
            <a:noFill/>
          </a:ln>
        </p:spPr>
        <p:txBody>
          <a:bodyPr anchor="t">
            <a:spAutoFit/>
          </a:bodyPr>
          <a:p>
            <a:pPr>
              <a:lnSpc>
                <a:spcPct val="150000"/>
              </a:lnSpc>
              <a:spcAft>
                <a:spcPts val="600"/>
              </a:spcAft>
            </a:pPr>
            <a:r>
              <a:rPr lang="zh-CN" altLang="en-US" sz="2300" b="1" dirty="0">
                <a:latin typeface="宋体" panose="02010600030101010101" pitchFamily="2" charset="-122"/>
                <a:ea typeface="宋体" panose="02010600030101010101" pitchFamily="2" charset="-122"/>
              </a:rPr>
              <a:t>都是 动词，都有见到的意思。</a:t>
            </a:r>
            <a:endParaRPr lang="zh-CN" altLang="en-US" sz="2300" b="1" dirty="0">
              <a:latin typeface="宋体" panose="02010600030101010101" pitchFamily="2" charset="-122"/>
              <a:ea typeface="宋体" panose="02010600030101010101" pitchFamily="2" charset="-122"/>
            </a:endParaRPr>
          </a:p>
          <a:p>
            <a:pPr>
              <a:lnSpc>
                <a:spcPct val="150000"/>
              </a:lnSpc>
              <a:spcAft>
                <a:spcPts val="600"/>
              </a:spcAft>
            </a:pPr>
            <a:r>
              <a:rPr lang="zh-CN" altLang="en-US" sz="2300" b="1" dirty="0">
                <a:latin typeface="宋体" panose="02010600030101010101" pitchFamily="2" charset="-122"/>
                <a:ea typeface="宋体" panose="02010600030101010101" pitchFamily="2" charset="-122"/>
              </a:rPr>
              <a:t>“快活”指人的心里高兴，也指活跃。“快乐” 指心中喜悦，生活幸福，内心感到满意。</a:t>
            </a:r>
            <a:endParaRPr lang="zh-CN" altLang="en-US" sz="2300" b="1" dirty="0">
              <a:latin typeface="宋体" panose="02010600030101010101" pitchFamily="2" charset="-122"/>
              <a:ea typeface="宋体" panose="02010600030101010101" pitchFamily="2" charset="-122"/>
            </a:endParaRPr>
          </a:p>
          <a:p>
            <a:pPr>
              <a:lnSpc>
                <a:spcPct val="150000"/>
              </a:lnSpc>
              <a:spcAft>
                <a:spcPts val="600"/>
              </a:spcAft>
            </a:pPr>
            <a:r>
              <a:rPr lang="en-US" altLang="zh-CN" sz="2300" b="1" dirty="0">
                <a:latin typeface="宋体" panose="02010600030101010101" pitchFamily="2" charset="-122"/>
                <a:ea typeface="宋体" panose="02010600030101010101" pitchFamily="2" charset="-122"/>
              </a:rPr>
              <a:t>1.</a:t>
            </a:r>
            <a:r>
              <a:rPr lang="zh-CN" altLang="en-US" sz="2300" b="1" dirty="0">
                <a:latin typeface="宋体" panose="02010600030101010101" pitchFamily="2" charset="-122"/>
                <a:ea typeface="宋体" panose="02010600030101010101" pitchFamily="2" charset="-122"/>
              </a:rPr>
              <a:t>小鸟叽叽喳喳地唱着歌儿，</a:t>
            </a:r>
            <a:r>
              <a:rPr lang="zh-CN" altLang="en-US" sz="2300" b="1" dirty="0">
                <a:solidFill>
                  <a:srgbClr val="FF33CC"/>
                </a:solidFill>
                <a:latin typeface="宋体" panose="02010600030101010101" pitchFamily="2" charset="-122"/>
                <a:ea typeface="宋体" panose="02010600030101010101" pitchFamily="2" charset="-122"/>
              </a:rPr>
              <a:t>快活</a:t>
            </a:r>
            <a:r>
              <a:rPr lang="zh-CN" altLang="en-US" sz="2300" b="1" dirty="0">
                <a:latin typeface="宋体" panose="02010600030101010101" pitchFamily="2" charset="-122"/>
                <a:ea typeface="宋体" panose="02010600030101010101" pitchFamily="2" charset="-122"/>
              </a:rPr>
              <a:t>极了。</a:t>
            </a:r>
            <a:endParaRPr lang="zh-CN" altLang="en-US" sz="2300" b="1" dirty="0">
              <a:latin typeface="宋体" panose="02010600030101010101" pitchFamily="2" charset="-122"/>
              <a:ea typeface="宋体" panose="02010600030101010101" pitchFamily="2" charset="-122"/>
            </a:endParaRPr>
          </a:p>
          <a:p>
            <a:pPr>
              <a:lnSpc>
                <a:spcPct val="150000"/>
              </a:lnSpc>
              <a:spcAft>
                <a:spcPts val="600"/>
              </a:spcAft>
            </a:pPr>
            <a:r>
              <a:rPr lang="en-US" altLang="zh-CN" sz="2300" b="1" dirty="0">
                <a:latin typeface="宋体" panose="02010600030101010101" pitchFamily="2" charset="-122"/>
                <a:ea typeface="宋体" panose="02010600030101010101" pitchFamily="2" charset="-122"/>
              </a:rPr>
              <a:t>2.</a:t>
            </a:r>
            <a:r>
              <a:rPr lang="zh-CN" altLang="en-US" sz="2300" b="1" dirty="0">
                <a:latin typeface="宋体" panose="02010600030101010101" pitchFamily="2" charset="-122"/>
                <a:ea typeface="宋体" panose="02010600030101010101" pitchFamily="2" charset="-122"/>
              </a:rPr>
              <a:t>帮助别人是一件</a:t>
            </a:r>
            <a:r>
              <a:rPr lang="zh-CN" altLang="en-US" sz="2300" b="1" dirty="0">
                <a:solidFill>
                  <a:srgbClr val="FF33CC"/>
                </a:solidFill>
                <a:latin typeface="宋体" panose="02010600030101010101" pitchFamily="2" charset="-122"/>
                <a:ea typeface="宋体" panose="02010600030101010101" pitchFamily="2" charset="-122"/>
              </a:rPr>
              <a:t>快乐</a:t>
            </a:r>
            <a:r>
              <a:rPr lang="zh-CN" altLang="en-US" sz="2300" b="1" dirty="0">
                <a:latin typeface="宋体" panose="02010600030101010101" pitchFamily="2" charset="-122"/>
                <a:ea typeface="宋体" panose="02010600030101010101" pitchFamily="2" charset="-122"/>
              </a:rPr>
              <a:t>的事情。</a:t>
            </a:r>
            <a:endParaRPr lang="zh-CN" altLang="en-US" sz="2300" b="1" dirty="0">
              <a:latin typeface="宋体" panose="02010600030101010101" pitchFamily="2" charset="-122"/>
              <a:ea typeface="宋体" panose="02010600030101010101" pitchFamily="2" charset="-122"/>
            </a:endParaRPr>
          </a:p>
        </p:txBody>
      </p:sp>
      <p:grpSp>
        <p:nvGrpSpPr>
          <p:cNvPr id="56323" name="组合 13"/>
          <p:cNvGrpSpPr/>
          <p:nvPr/>
        </p:nvGrpSpPr>
        <p:grpSpPr>
          <a:xfrm>
            <a:off x="2082800" y="1190625"/>
            <a:ext cx="2593975" cy="666750"/>
            <a:chOff x="3711597" y="1189830"/>
            <a:chExt cx="2593669" cy="666750"/>
          </a:xfrm>
        </p:grpSpPr>
        <p:sp>
          <p:nvSpPr>
            <p:cNvPr id="15" name="圆角矩形 14"/>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56325" name="图片 9" descr="book.gif"/>
            <p:cNvPicPr>
              <a:picLocks noChangeAspect="1"/>
            </p:cNvPicPr>
            <p:nvPr/>
          </p:nvPicPr>
          <p:blipFill>
            <a:blip r:embed="rId1"/>
            <a:stretch>
              <a:fillRect/>
            </a:stretch>
          </p:blipFill>
          <p:spPr>
            <a:xfrm>
              <a:off x="3711597" y="1189830"/>
              <a:ext cx="1087277" cy="666750"/>
            </a:xfrm>
            <a:prstGeom prst="rect">
              <a:avLst/>
            </a:prstGeom>
            <a:noFill/>
            <a:ln w="9525">
              <a:noFill/>
            </a:ln>
          </p:spPr>
        </p:pic>
        <p:sp>
          <p:nvSpPr>
            <p:cNvPr id="56326" name="文本框 16"/>
            <p:cNvSpPr txBox="1"/>
            <p:nvPr/>
          </p:nvSpPr>
          <p:spPr>
            <a:xfrm>
              <a:off x="4786874" y="1346993"/>
              <a:ext cx="1518392" cy="460375"/>
            </a:xfrm>
            <a:prstGeom prst="rect">
              <a:avLst/>
            </a:prstGeom>
            <a:noFill/>
            <a:ln w="9525">
              <a:noFill/>
            </a:ln>
          </p:spPr>
          <p:txBody>
            <a:bodyPr anchor="t">
              <a:spAutoFit/>
            </a:bodyPr>
            <a:p>
              <a:r>
                <a:rPr lang="zh-CN" altLang="en-US" sz="2400" b="1" dirty="0">
                  <a:latin typeface="Adobe 黑体 Std R" pitchFamily="34" charset="-122"/>
                  <a:ea typeface="Adobe 黑体 Std R" pitchFamily="34" charset="-122"/>
                </a:rPr>
                <a:t>辨析词语</a:t>
              </a:r>
              <a:endParaRPr lang="zh-CN" altLang="en-US" sz="2400" b="1" dirty="0">
                <a:latin typeface="Adobe 黑体 Std R" pitchFamily="34" charset="-122"/>
                <a:ea typeface="Adobe 黑体 Std R" pitchFamily="34" charset="-122"/>
              </a:endParaRPr>
            </a:p>
          </p:txBody>
        </p:sp>
      </p:grpSp>
      <p:grpSp>
        <p:nvGrpSpPr>
          <p:cNvPr id="56327" name="组合 4"/>
          <p:cNvGrpSpPr/>
          <p:nvPr/>
        </p:nvGrpSpPr>
        <p:grpSpPr>
          <a:xfrm>
            <a:off x="2205038" y="2587625"/>
            <a:ext cx="1670050" cy="460375"/>
            <a:chOff x="408235" y="2861286"/>
            <a:chExt cx="1669892" cy="460078"/>
          </a:xfrm>
        </p:grpSpPr>
        <p:pic>
          <p:nvPicPr>
            <p:cNvPr id="56328" name="Picture 9" descr="E:\各版本共用文件\0未分类文件\图片\课件制作所需图片\星星.jpg"/>
            <p:cNvPicPr>
              <a:picLocks noChangeAspect="1"/>
            </p:cNvPicPr>
            <p:nvPr/>
          </p:nvPicPr>
          <p:blipFill>
            <a:blip r:embed="rId2">
              <a:clrChange>
                <a:clrFrom>
                  <a:srgbClr val="FFFFFF"/>
                </a:clrFrom>
                <a:clrTo>
                  <a:srgbClr val="FFFFFF">
                    <a:alpha val="0"/>
                  </a:srgbClr>
                </a:clrTo>
              </a:clrChange>
            </a:blip>
            <a:stretch>
              <a:fillRect/>
            </a:stretch>
          </p:blipFill>
          <p:spPr>
            <a:xfrm>
              <a:off x="408235" y="2915878"/>
              <a:ext cx="366215" cy="348074"/>
            </a:xfrm>
            <a:prstGeom prst="rect">
              <a:avLst/>
            </a:prstGeom>
            <a:noFill/>
            <a:ln w="9525">
              <a:noFill/>
            </a:ln>
          </p:spPr>
        </p:pic>
        <p:sp>
          <p:nvSpPr>
            <p:cNvPr id="56329" name="TextBox 3"/>
            <p:cNvSpPr txBox="1"/>
            <p:nvPr/>
          </p:nvSpPr>
          <p:spPr>
            <a:xfrm>
              <a:off x="751320" y="2861286"/>
              <a:ext cx="1326807" cy="460078"/>
            </a:xfrm>
            <a:prstGeom prst="rect">
              <a:avLst/>
            </a:prstGeom>
            <a:noFill/>
            <a:ln w="9525">
              <a:noFill/>
            </a:ln>
          </p:spPr>
          <p:txBody>
            <a:bodyPr anchor="t">
              <a:spAutoFit/>
            </a:bodyPr>
            <a:p>
              <a:r>
                <a:rPr lang="zh-CN" altLang="en-US" sz="2400" b="1" dirty="0">
                  <a:solidFill>
                    <a:srgbClr val="FF0000"/>
                  </a:solidFill>
                  <a:latin typeface="黑体" panose="02010609060101010101" pitchFamily="49" charset="-122"/>
                  <a:ea typeface="黑体" panose="02010609060101010101" pitchFamily="49" charset="-122"/>
                </a:rPr>
                <a:t>相同点：</a:t>
              </a:r>
              <a:endParaRPr lang="en-US" altLang="zh-CN" sz="2400" b="1" dirty="0">
                <a:solidFill>
                  <a:srgbClr val="FF0000"/>
                </a:solidFill>
                <a:latin typeface="黑体" panose="02010609060101010101" pitchFamily="49" charset="-122"/>
                <a:ea typeface="黑体" panose="02010609060101010101" pitchFamily="49" charset="-122"/>
              </a:endParaRPr>
            </a:p>
          </p:txBody>
        </p:sp>
      </p:grpSp>
      <p:grpSp>
        <p:nvGrpSpPr>
          <p:cNvPr id="56330" name="组合 20"/>
          <p:cNvGrpSpPr/>
          <p:nvPr/>
        </p:nvGrpSpPr>
        <p:grpSpPr>
          <a:xfrm>
            <a:off x="2205038" y="3217863"/>
            <a:ext cx="1670050" cy="460375"/>
            <a:chOff x="408235" y="2861286"/>
            <a:chExt cx="1669892" cy="460079"/>
          </a:xfrm>
        </p:grpSpPr>
        <p:pic>
          <p:nvPicPr>
            <p:cNvPr id="56331" name="Picture 9" descr="E:\各版本共用文件\0未分类文件\图片\课件制作所需图片\星星.jpg"/>
            <p:cNvPicPr>
              <a:picLocks noChangeAspect="1"/>
            </p:cNvPicPr>
            <p:nvPr/>
          </p:nvPicPr>
          <p:blipFill>
            <a:blip r:embed="rId2">
              <a:clrChange>
                <a:clrFrom>
                  <a:srgbClr val="FFFFFF"/>
                </a:clrFrom>
                <a:clrTo>
                  <a:srgbClr val="FFFFFF">
                    <a:alpha val="0"/>
                  </a:srgbClr>
                </a:clrTo>
              </a:clrChange>
            </a:blip>
            <a:stretch>
              <a:fillRect/>
            </a:stretch>
          </p:blipFill>
          <p:spPr>
            <a:xfrm>
              <a:off x="408235" y="2915878"/>
              <a:ext cx="366215" cy="348074"/>
            </a:xfrm>
            <a:prstGeom prst="rect">
              <a:avLst/>
            </a:prstGeom>
            <a:noFill/>
            <a:ln w="9525">
              <a:noFill/>
            </a:ln>
          </p:spPr>
        </p:pic>
        <p:sp>
          <p:nvSpPr>
            <p:cNvPr id="56332" name="TextBox 22"/>
            <p:cNvSpPr txBox="1"/>
            <p:nvPr/>
          </p:nvSpPr>
          <p:spPr>
            <a:xfrm>
              <a:off x="751320" y="2861286"/>
              <a:ext cx="1326807" cy="460079"/>
            </a:xfrm>
            <a:prstGeom prst="rect">
              <a:avLst/>
            </a:prstGeom>
            <a:noFill/>
            <a:ln w="9525">
              <a:noFill/>
            </a:ln>
          </p:spPr>
          <p:txBody>
            <a:bodyPr anchor="t">
              <a:spAutoFit/>
            </a:bodyPr>
            <a:p>
              <a:r>
                <a:rPr lang="zh-CN" altLang="en-US" sz="2400" b="1" dirty="0">
                  <a:solidFill>
                    <a:srgbClr val="FF0000"/>
                  </a:solidFill>
                  <a:latin typeface="黑体" panose="02010609060101010101" pitchFamily="49" charset="-122"/>
                  <a:ea typeface="黑体" panose="02010609060101010101" pitchFamily="49" charset="-122"/>
                </a:rPr>
                <a:t>不同点：</a:t>
              </a:r>
              <a:endParaRPr lang="en-US" altLang="zh-CN" sz="2400" b="1" dirty="0">
                <a:solidFill>
                  <a:srgbClr val="FF0000"/>
                </a:solidFill>
                <a:latin typeface="黑体" panose="02010609060101010101" pitchFamily="49" charset="-122"/>
                <a:ea typeface="黑体" panose="02010609060101010101" pitchFamily="49" charset="-122"/>
              </a:endParaRPr>
            </a:p>
          </p:txBody>
        </p:sp>
      </p:grpSp>
      <p:grpSp>
        <p:nvGrpSpPr>
          <p:cNvPr id="56333" name="组合 23"/>
          <p:cNvGrpSpPr/>
          <p:nvPr/>
        </p:nvGrpSpPr>
        <p:grpSpPr>
          <a:xfrm>
            <a:off x="2205038" y="4325938"/>
            <a:ext cx="1670050" cy="460375"/>
            <a:chOff x="408235" y="2861286"/>
            <a:chExt cx="1669892" cy="460079"/>
          </a:xfrm>
        </p:grpSpPr>
        <p:pic>
          <p:nvPicPr>
            <p:cNvPr id="56334" name="Picture 9" descr="E:\各版本共用文件\0未分类文件\图片\课件制作所需图片\星星.jpg"/>
            <p:cNvPicPr>
              <a:picLocks noChangeAspect="1"/>
            </p:cNvPicPr>
            <p:nvPr/>
          </p:nvPicPr>
          <p:blipFill>
            <a:blip r:embed="rId2">
              <a:clrChange>
                <a:clrFrom>
                  <a:srgbClr val="FFFFFF"/>
                </a:clrFrom>
                <a:clrTo>
                  <a:srgbClr val="FFFFFF">
                    <a:alpha val="0"/>
                  </a:srgbClr>
                </a:clrTo>
              </a:clrChange>
            </a:blip>
            <a:stretch>
              <a:fillRect/>
            </a:stretch>
          </p:blipFill>
          <p:spPr>
            <a:xfrm>
              <a:off x="408235" y="2915878"/>
              <a:ext cx="366215" cy="348074"/>
            </a:xfrm>
            <a:prstGeom prst="rect">
              <a:avLst/>
            </a:prstGeom>
            <a:noFill/>
            <a:ln w="9525">
              <a:noFill/>
            </a:ln>
          </p:spPr>
        </p:pic>
        <p:sp>
          <p:nvSpPr>
            <p:cNvPr id="56335" name="TextBox 25"/>
            <p:cNvSpPr txBox="1"/>
            <p:nvPr/>
          </p:nvSpPr>
          <p:spPr>
            <a:xfrm>
              <a:off x="751320" y="2861286"/>
              <a:ext cx="1326807" cy="460079"/>
            </a:xfrm>
            <a:prstGeom prst="rect">
              <a:avLst/>
            </a:prstGeom>
            <a:noFill/>
            <a:ln w="9525">
              <a:noFill/>
            </a:ln>
          </p:spPr>
          <p:txBody>
            <a:bodyPr anchor="t">
              <a:spAutoFit/>
            </a:bodyPr>
            <a:p>
              <a:r>
                <a:rPr lang="zh-CN" altLang="en-US" sz="2400" b="1" dirty="0">
                  <a:solidFill>
                    <a:srgbClr val="FF0000"/>
                  </a:solidFill>
                  <a:latin typeface="黑体" panose="02010609060101010101" pitchFamily="49" charset="-122"/>
                  <a:ea typeface="黑体" panose="02010609060101010101" pitchFamily="49" charset="-122"/>
                </a:rPr>
                <a:t>造  句：</a:t>
              </a:r>
              <a:endParaRPr lang="en-US" altLang="zh-CN" sz="2400" b="1" dirty="0">
                <a:solidFill>
                  <a:srgbClr val="FF0000"/>
                </a:solidFill>
                <a:latin typeface="黑体" panose="02010609060101010101" pitchFamily="49" charset="-122"/>
                <a:ea typeface="黑体" panose="02010609060101010101" pitchFamily="49" charset="-122"/>
              </a:endParaRPr>
            </a:p>
          </p:txBody>
        </p:sp>
      </p:gr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charRg st="0" end="15"/>
                                            </p:txEl>
                                          </p:spTgt>
                                        </p:tgtEl>
                                        <p:attrNameLst>
                                          <p:attrName>style.visibility</p:attrName>
                                        </p:attrNameLst>
                                      </p:cBhvr>
                                      <p:to>
                                        <p:strVal val="visible"/>
                                      </p:to>
                                    </p:set>
                                    <p:animEffect transition="in" filter="wipe(left)">
                                      <p:cBhvr>
                                        <p:cTn id="7" dur="500"/>
                                        <p:tgtEl>
                                          <p:spTgt spid="3">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charRg st="15" end="56"/>
                                            </p:txEl>
                                          </p:spTgt>
                                        </p:tgtEl>
                                        <p:attrNameLst>
                                          <p:attrName>style.visibility</p:attrName>
                                        </p:attrNameLst>
                                      </p:cBhvr>
                                      <p:to>
                                        <p:strVal val="visible"/>
                                      </p:to>
                                    </p:set>
                                    <p:animEffect transition="in" filter="wipe(left)">
                                      <p:cBhvr>
                                        <p:cTn id="12" dur="500"/>
                                        <p:tgtEl>
                                          <p:spTgt spid="3">
                                            <p:txEl>
                                              <p:charRg st="15" end="5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charRg st="56" end="76"/>
                                            </p:txEl>
                                          </p:spTgt>
                                        </p:tgtEl>
                                        <p:attrNameLst>
                                          <p:attrName>style.visibility</p:attrName>
                                        </p:attrNameLst>
                                      </p:cBhvr>
                                      <p:to>
                                        <p:strVal val="visible"/>
                                      </p:to>
                                    </p:set>
                                    <p:animEffect transition="in" filter="wipe(left)">
                                      <p:cBhvr>
                                        <p:cTn id="17" dur="500"/>
                                        <p:tgtEl>
                                          <p:spTgt spid="3">
                                            <p:txEl>
                                              <p:charRg st="56" end="7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xEl>
                                              <p:charRg st="76" end="92"/>
                                            </p:txEl>
                                          </p:spTgt>
                                        </p:tgtEl>
                                        <p:attrNameLst>
                                          <p:attrName>style.visibility</p:attrName>
                                        </p:attrNameLst>
                                      </p:cBhvr>
                                      <p:to>
                                        <p:strVal val="visible"/>
                                      </p:to>
                                    </p:set>
                                    <p:animEffect transition="in" filter="wipe(left)">
                                      <p:cBhvr>
                                        <p:cTn id="22" dur="500"/>
                                        <p:tgtEl>
                                          <p:spTgt spid="3">
                                            <p:txEl>
                                              <p:charRg st="76" end="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2" descr="C:\Users\Administrator\Desktop\新归类\2017秋原稿\张存霞老师课件\课件模板（老师修改）\小学语文课件模板（老师修改）4.20\可改图标\再读感悟.png"/>
          <p:cNvPicPr>
            <a:picLocks noChangeAspect="1" noChangeArrowheads="1"/>
          </p:cNvPicPr>
          <p:nvPr/>
        </p:nvPicPr>
        <p:blipFill>
          <a:blip r:embed="rId1"/>
          <a:srcRect/>
          <a:stretch>
            <a:fillRect/>
          </a:stretch>
        </p:blipFill>
        <p:spPr bwMode="auto">
          <a:xfrm>
            <a:off x="4930775" y="284163"/>
            <a:ext cx="2516188" cy="660400"/>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7346" name="组合 2"/>
          <p:cNvGrpSpPr/>
          <p:nvPr/>
        </p:nvGrpSpPr>
        <p:grpSpPr>
          <a:xfrm>
            <a:off x="2495550" y="1376363"/>
            <a:ext cx="7150100" cy="4519612"/>
            <a:chOff x="971201" y="1376690"/>
            <a:chExt cx="7150138" cy="4519594"/>
          </a:xfrm>
        </p:grpSpPr>
        <p:sp>
          <p:nvSpPr>
            <p:cNvPr id="4" name="任意多边形 3"/>
            <p:cNvSpPr/>
            <p:nvPr/>
          </p:nvSpPr>
          <p:spPr>
            <a:xfrm>
              <a:off x="971201" y="1376690"/>
              <a:ext cx="7150138" cy="4519594"/>
            </a:xfrm>
            <a:custGeom>
              <a:avLst/>
              <a:gdLst>
                <a:gd name="connsiteX0" fmla="*/ 0 w 7150138"/>
                <a:gd name="connsiteY0" fmla="*/ 451959 h 4519594"/>
                <a:gd name="connsiteX1" fmla="*/ 451959 w 7150138"/>
                <a:gd name="connsiteY1" fmla="*/ 0 h 4519594"/>
                <a:gd name="connsiteX2" fmla="*/ 6698179 w 7150138"/>
                <a:gd name="connsiteY2" fmla="*/ 0 h 4519594"/>
                <a:gd name="connsiteX3" fmla="*/ 7150138 w 7150138"/>
                <a:gd name="connsiteY3" fmla="*/ 451959 h 4519594"/>
                <a:gd name="connsiteX4" fmla="*/ 7150138 w 7150138"/>
                <a:gd name="connsiteY4" fmla="*/ 4067635 h 4519594"/>
                <a:gd name="connsiteX5" fmla="*/ 6698179 w 7150138"/>
                <a:gd name="connsiteY5" fmla="*/ 4519594 h 4519594"/>
                <a:gd name="connsiteX6" fmla="*/ 451959 w 7150138"/>
                <a:gd name="connsiteY6" fmla="*/ 4519594 h 4519594"/>
                <a:gd name="connsiteX7" fmla="*/ 0 w 7150138"/>
                <a:gd name="connsiteY7" fmla="*/ 4067635 h 4519594"/>
                <a:gd name="connsiteX8" fmla="*/ 0 w 7150138"/>
                <a:gd name="connsiteY8" fmla="*/ 451959 h 451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0138" h="4519594">
                  <a:moveTo>
                    <a:pt x="0" y="451959"/>
                  </a:moveTo>
                  <a:cubicBezTo>
                    <a:pt x="0" y="202349"/>
                    <a:pt x="202349" y="0"/>
                    <a:pt x="451959" y="0"/>
                  </a:cubicBezTo>
                  <a:lnTo>
                    <a:pt x="6698179" y="0"/>
                  </a:lnTo>
                  <a:cubicBezTo>
                    <a:pt x="6947789" y="0"/>
                    <a:pt x="7150138" y="202349"/>
                    <a:pt x="7150138" y="451959"/>
                  </a:cubicBezTo>
                  <a:lnTo>
                    <a:pt x="7150138" y="4067635"/>
                  </a:lnTo>
                  <a:cubicBezTo>
                    <a:pt x="7150138" y="4317245"/>
                    <a:pt x="6947789" y="4519594"/>
                    <a:pt x="6698179" y="4519594"/>
                  </a:cubicBezTo>
                  <a:lnTo>
                    <a:pt x="451959" y="4519594"/>
                  </a:lnTo>
                  <a:cubicBezTo>
                    <a:pt x="202349" y="4519594"/>
                    <a:pt x="0" y="4317245"/>
                    <a:pt x="0" y="4067635"/>
                  </a:cubicBezTo>
                  <a:lnTo>
                    <a:pt x="0" y="451959"/>
                  </a:lnTo>
                  <a:close/>
                </a:path>
              </a:pathLst>
            </a:custGeom>
          </p:spPr>
          <p:style>
            <a:lnRef idx="0">
              <a:schemeClr val="accent2">
                <a:hueOff val="0"/>
                <a:satOff val="0"/>
                <a:lumOff val="0"/>
                <a:alphaOff val="0"/>
              </a:schemeClr>
            </a:lnRef>
            <a:fillRef idx="1">
              <a:schemeClr val="accent2">
                <a:tint val="40000"/>
                <a:hueOff val="0"/>
                <a:satOff val="0"/>
                <a:lumOff val="0"/>
                <a:alphaOff val="0"/>
              </a:schemeClr>
            </a:fillRef>
            <a:effectRef idx="2">
              <a:schemeClr val="accent2">
                <a:tint val="40000"/>
                <a:hueOff val="0"/>
                <a:satOff val="0"/>
                <a:lumOff val="0"/>
                <a:alphaOff val="0"/>
              </a:schemeClr>
            </a:effectRef>
            <a:fontRef idx="minor">
              <a:schemeClr val="dk1">
                <a:hueOff val="0"/>
                <a:satOff val="0"/>
                <a:lumOff val="0"/>
                <a:alphaOff val="0"/>
              </a:schemeClr>
            </a:fontRef>
          </p:style>
          <p:txBody>
            <a:bodyPr lIns="256032" tIns="256032" rIns="256032" bIns="3419748" spcCol="1270" anchor="ctr">
              <a:scene3d>
                <a:camera prst="isometricOffAxis1Right"/>
                <a:lightRig rig="threePt" dir="t"/>
              </a:scene3d>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600" b="1" i="0" u="none" strike="noStrike" kern="1200" cap="none" spc="0" normalizeH="0" baseline="0" noProof="0" dirty="0">
                  <a:ln>
                    <a:noFill/>
                  </a:ln>
                  <a:solidFill>
                    <a:schemeClr val="dk1">
                      <a:hueOff val="0"/>
                      <a:satOff val="0"/>
                      <a:lumOff val="0"/>
                      <a:alphaOff val="0"/>
                    </a:schemeClr>
                  </a:solidFill>
                  <a:effectLst>
                    <a:glow rad="101600">
                      <a:schemeClr val="bg1">
                        <a:alpha val="60000"/>
                      </a:schemeClr>
                    </a:glow>
                  </a:effectLst>
                  <a:uLnTx/>
                  <a:uFillTx/>
                  <a:latin typeface="微软雅黑" panose="020B0503020204020204" charset="-122"/>
                  <a:ea typeface="微软雅黑" panose="020B0503020204020204" charset="-122"/>
                  <a:cs typeface="+mn-cs"/>
                </a:rPr>
                <a:t>再读课文：</a:t>
              </a:r>
              <a:endParaRPr kumimoji="0" lang="zh-CN" altLang="en-US" sz="3600" b="1" i="0" u="none" strike="noStrike" kern="1200" cap="none" spc="0" normalizeH="0" baseline="0" noProof="0" dirty="0">
                <a:ln>
                  <a:noFill/>
                </a:ln>
                <a:solidFill>
                  <a:schemeClr val="dk1">
                    <a:hueOff val="0"/>
                    <a:satOff val="0"/>
                    <a:lumOff val="0"/>
                    <a:alphaOff val="0"/>
                  </a:schemeClr>
                </a:solidFill>
                <a:effectLst>
                  <a:glow rad="101600">
                    <a:schemeClr val="bg1">
                      <a:alpha val="60000"/>
                    </a:schemeClr>
                  </a:glow>
                </a:effectLst>
                <a:uLnTx/>
                <a:uFillTx/>
                <a:latin typeface="微软雅黑" panose="020B0503020204020204" charset="-122"/>
                <a:ea typeface="微软雅黑" panose="020B0503020204020204" charset="-122"/>
                <a:cs typeface="+mn-cs"/>
              </a:endParaRPr>
            </a:p>
          </p:txBody>
        </p:sp>
        <p:sp>
          <p:nvSpPr>
            <p:cNvPr id="5" name="任意多边形 4"/>
            <p:cNvSpPr/>
            <p:nvPr/>
          </p:nvSpPr>
          <p:spPr>
            <a:xfrm>
              <a:off x="1125190" y="2606997"/>
              <a:ext cx="6826286" cy="2979726"/>
            </a:xfrm>
            <a:custGeom>
              <a:avLst/>
              <a:gdLst>
                <a:gd name="connsiteX0" fmla="*/ 0 w 6826475"/>
                <a:gd name="connsiteY0" fmla="*/ 297922 h 2979224"/>
                <a:gd name="connsiteX1" fmla="*/ 297922 w 6826475"/>
                <a:gd name="connsiteY1" fmla="*/ 0 h 2979224"/>
                <a:gd name="connsiteX2" fmla="*/ 6528553 w 6826475"/>
                <a:gd name="connsiteY2" fmla="*/ 0 h 2979224"/>
                <a:gd name="connsiteX3" fmla="*/ 6826475 w 6826475"/>
                <a:gd name="connsiteY3" fmla="*/ 297922 h 2979224"/>
                <a:gd name="connsiteX4" fmla="*/ 6826475 w 6826475"/>
                <a:gd name="connsiteY4" fmla="*/ 2681302 h 2979224"/>
                <a:gd name="connsiteX5" fmla="*/ 6528553 w 6826475"/>
                <a:gd name="connsiteY5" fmla="*/ 2979224 h 2979224"/>
                <a:gd name="connsiteX6" fmla="*/ 297922 w 6826475"/>
                <a:gd name="connsiteY6" fmla="*/ 2979224 h 2979224"/>
                <a:gd name="connsiteX7" fmla="*/ 0 w 6826475"/>
                <a:gd name="connsiteY7" fmla="*/ 2681302 h 2979224"/>
                <a:gd name="connsiteX8" fmla="*/ 0 w 6826475"/>
                <a:gd name="connsiteY8" fmla="*/ 297922 h 297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6475" h="2979224">
                  <a:moveTo>
                    <a:pt x="0" y="297922"/>
                  </a:moveTo>
                  <a:cubicBezTo>
                    <a:pt x="0" y="133384"/>
                    <a:pt x="133384" y="0"/>
                    <a:pt x="297922" y="0"/>
                  </a:cubicBezTo>
                  <a:lnTo>
                    <a:pt x="6528553" y="0"/>
                  </a:lnTo>
                  <a:cubicBezTo>
                    <a:pt x="6693091" y="0"/>
                    <a:pt x="6826475" y="133384"/>
                    <a:pt x="6826475" y="297922"/>
                  </a:cubicBezTo>
                  <a:lnTo>
                    <a:pt x="6826475" y="2681302"/>
                  </a:lnTo>
                  <a:cubicBezTo>
                    <a:pt x="6826475" y="2845840"/>
                    <a:pt x="6693091" y="2979224"/>
                    <a:pt x="6528553" y="2979224"/>
                  </a:cubicBezTo>
                  <a:lnTo>
                    <a:pt x="297922" y="2979224"/>
                  </a:lnTo>
                  <a:cubicBezTo>
                    <a:pt x="133384" y="2979224"/>
                    <a:pt x="0" y="2845840"/>
                    <a:pt x="0" y="2681302"/>
                  </a:cubicBezTo>
                  <a:lnTo>
                    <a:pt x="0" y="297922"/>
                  </a:lnTo>
                  <a:close/>
                </a:path>
              </a:pathLst>
            </a:custGeom>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105038" tIns="105038" rIns="105038" bIns="105038" spcCol="1270" anchor="ctr"/>
            <a:lstStyle/>
            <a:p>
              <a:pPr marL="268605" marR="0" lvl="0" indent="-268605" algn="l" defTabSz="1244600" rtl="0" eaLnBrk="1" fontAlgn="base" latinLnBrk="0" hangingPunct="1">
                <a:lnSpc>
                  <a:spcPct val="15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rPr>
                <a:t>边读边想，给课文分段。</a:t>
              </a:r>
              <a:endParaRPr kumimoji="0" lang="zh-CN" altLang="en-US"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endParaRPr>
            </a:p>
          </p:txBody>
        </p:sp>
      </p:gr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473325" y="2033588"/>
            <a:ext cx="7673975" cy="2861310"/>
          </a:xfrm>
          <a:prstGeom prst="rect">
            <a:avLst/>
          </a:prstGeom>
          <a:noFill/>
          <a:ln w="9525">
            <a:noFill/>
          </a:ln>
        </p:spPr>
        <p:txBody>
          <a:bodyPr anchor="t">
            <a:spAutoFit/>
          </a:bodyPr>
          <a:p>
            <a:pPr indent="628650">
              <a:lnSpc>
                <a:spcPct val="150000"/>
              </a:lnSpc>
            </a:pPr>
            <a:r>
              <a:rPr lang="zh-CN" altLang="en-US" sz="2400" b="1" dirty="0">
                <a:solidFill>
                  <a:srgbClr val="0070C0"/>
                </a:solidFill>
                <a:latin typeface="Times New Roman" panose="02020603050405020304" pitchFamily="18" charset="0"/>
                <a:ea typeface="黑体" panose="02010609060101010101" pitchFamily="49" charset="-122"/>
              </a:rPr>
              <a:t>第一部分</a:t>
            </a:r>
            <a:r>
              <a:rPr lang="en-US" altLang="zh-CN" sz="2400" b="1" dirty="0">
                <a:solidFill>
                  <a:srgbClr val="0070C0"/>
                </a:solidFill>
                <a:latin typeface="Times New Roman" panose="02020603050405020304" pitchFamily="18" charset="0"/>
                <a:ea typeface="黑体" panose="02010609060101010101" pitchFamily="49" charset="-122"/>
              </a:rPr>
              <a:t>(</a:t>
            </a:r>
            <a:r>
              <a:rPr lang="zh-CN" altLang="en-US" sz="2400" b="1" dirty="0">
                <a:solidFill>
                  <a:srgbClr val="0070C0"/>
                </a:solidFill>
                <a:latin typeface="Times New Roman" panose="02020603050405020304" pitchFamily="18" charset="0"/>
                <a:ea typeface="黑体" panose="02010609060101010101" pitchFamily="49" charset="-122"/>
              </a:rPr>
              <a:t>第</a:t>
            </a:r>
            <a:r>
              <a:rPr lang="en-US" altLang="zh-CN" sz="2400" b="1" dirty="0">
                <a:solidFill>
                  <a:srgbClr val="0070C0"/>
                </a:solidFill>
                <a:latin typeface="Times New Roman" panose="02020603050405020304" pitchFamily="18" charset="0"/>
                <a:ea typeface="黑体" panose="02010609060101010101" pitchFamily="49" charset="-122"/>
              </a:rPr>
              <a:t>1</a:t>
            </a:r>
            <a:r>
              <a:rPr lang="zh-CN" altLang="en-US" sz="2400" b="1" dirty="0">
                <a:solidFill>
                  <a:srgbClr val="0070C0"/>
                </a:solidFill>
                <a:latin typeface="Times New Roman" panose="02020603050405020304" pitchFamily="18" charset="0"/>
                <a:ea typeface="黑体" panose="02010609060101010101" pitchFamily="49" charset="-122"/>
              </a:rPr>
              <a:t>自然段</a:t>
            </a:r>
            <a:r>
              <a:rPr lang="en-US" altLang="zh-CN" sz="2400" b="1" dirty="0">
                <a:solidFill>
                  <a:srgbClr val="0070C0"/>
                </a:solidFill>
                <a:latin typeface="Times New Roman" panose="02020603050405020304" pitchFamily="18" charset="0"/>
                <a:ea typeface="黑体" panose="02010609060101010101" pitchFamily="49" charset="-122"/>
              </a:rPr>
              <a:t>)</a:t>
            </a:r>
            <a:r>
              <a:rPr lang="zh-CN" altLang="en-US" sz="2400" b="1" dirty="0">
                <a:latin typeface="Times New Roman" panose="02020603050405020304" pitchFamily="18" charset="0"/>
                <a:ea typeface="黑体" panose="02010609060101010101" pitchFamily="49" charset="-122"/>
              </a:rPr>
              <a:t>爸爸出国了，露西想给他写信。</a:t>
            </a:r>
            <a:endParaRPr lang="zh-CN" altLang="en-US" sz="2400" b="1" dirty="0">
              <a:latin typeface="Times New Roman" panose="02020603050405020304" pitchFamily="18" charset="0"/>
              <a:ea typeface="黑体" panose="02010609060101010101" pitchFamily="49" charset="-122"/>
            </a:endParaRPr>
          </a:p>
          <a:p>
            <a:pPr indent="628650">
              <a:lnSpc>
                <a:spcPct val="150000"/>
              </a:lnSpc>
            </a:pPr>
            <a:r>
              <a:rPr lang="zh-CN" altLang="en-US" sz="2400" b="1" dirty="0">
                <a:solidFill>
                  <a:srgbClr val="0070C0"/>
                </a:solidFill>
                <a:latin typeface="Times New Roman" panose="02020603050405020304" pitchFamily="18" charset="0"/>
                <a:ea typeface="黑体" panose="02010609060101010101" pitchFamily="49" charset="-122"/>
              </a:rPr>
              <a:t>第二部分</a:t>
            </a:r>
            <a:r>
              <a:rPr lang="en-US" altLang="zh-CN" sz="2400" b="1" dirty="0">
                <a:solidFill>
                  <a:srgbClr val="0070C0"/>
                </a:solidFill>
                <a:latin typeface="Times New Roman" panose="02020603050405020304" pitchFamily="18" charset="0"/>
                <a:ea typeface="黑体" panose="02010609060101010101" pitchFamily="49" charset="-122"/>
              </a:rPr>
              <a:t>(</a:t>
            </a:r>
            <a:r>
              <a:rPr lang="zh-CN" altLang="en-US" sz="2400" b="1" dirty="0">
                <a:solidFill>
                  <a:srgbClr val="0070C0"/>
                </a:solidFill>
                <a:latin typeface="Times New Roman" panose="02020603050405020304" pitchFamily="18" charset="0"/>
                <a:ea typeface="黑体" panose="02010609060101010101" pitchFamily="49" charset="-122"/>
              </a:rPr>
              <a:t>第</a:t>
            </a:r>
            <a:r>
              <a:rPr lang="en-US" altLang="zh-CN" sz="2400" b="1" dirty="0">
                <a:solidFill>
                  <a:srgbClr val="0070C0"/>
                </a:solidFill>
                <a:latin typeface="Times New Roman" panose="02020603050405020304" pitchFamily="18" charset="0"/>
                <a:ea typeface="黑体" panose="02010609060101010101" pitchFamily="49" charset="-122"/>
              </a:rPr>
              <a:t>2</a:t>
            </a:r>
            <a:r>
              <a:rPr lang="zh-CN" altLang="en-US" sz="2400" b="1" dirty="0">
                <a:solidFill>
                  <a:srgbClr val="0070C0"/>
                </a:solidFill>
                <a:latin typeface="Times New Roman" panose="02020603050405020304" pitchFamily="18" charset="0"/>
                <a:ea typeface="黑体" panose="02010609060101010101" pitchFamily="49" charset="-122"/>
              </a:rPr>
              <a:t>－</a:t>
            </a:r>
            <a:r>
              <a:rPr lang="en-US" altLang="zh-CN" sz="2400" b="1" dirty="0">
                <a:solidFill>
                  <a:srgbClr val="0070C0"/>
                </a:solidFill>
                <a:latin typeface="Times New Roman" panose="02020603050405020304" pitchFamily="18" charset="0"/>
                <a:ea typeface="黑体" panose="02010609060101010101" pitchFamily="49" charset="-122"/>
              </a:rPr>
              <a:t>6</a:t>
            </a:r>
            <a:r>
              <a:rPr lang="zh-CN" altLang="en-US" sz="2400" b="1" dirty="0">
                <a:solidFill>
                  <a:srgbClr val="0070C0"/>
                </a:solidFill>
                <a:latin typeface="Times New Roman" panose="02020603050405020304" pitchFamily="18" charset="0"/>
                <a:ea typeface="黑体" panose="02010609060101010101" pitchFamily="49" charset="-122"/>
              </a:rPr>
              <a:t>自然段</a:t>
            </a:r>
            <a:r>
              <a:rPr lang="en-US" altLang="zh-CN" sz="2400" b="1" dirty="0">
                <a:solidFill>
                  <a:srgbClr val="0070C0"/>
                </a:solidFill>
                <a:latin typeface="Times New Roman" panose="02020603050405020304" pitchFamily="18" charset="0"/>
                <a:ea typeface="黑体" panose="02010609060101010101" pitchFamily="49" charset="-122"/>
              </a:rPr>
              <a:t>)</a:t>
            </a:r>
            <a:r>
              <a:rPr lang="zh-CN" altLang="en-US" sz="2400" b="1" dirty="0">
                <a:latin typeface="Times New Roman" panose="02020603050405020304" pitchFamily="18" charset="0"/>
                <a:ea typeface="黑体" panose="02010609060101010101" pitchFamily="49" charset="-122"/>
              </a:rPr>
              <a:t>露西自己给爸爸写信时，很伤心，妈妈回来后决定重写。</a:t>
            </a:r>
            <a:endParaRPr lang="zh-CN" altLang="en-US" sz="2400" b="1" dirty="0">
              <a:latin typeface="Times New Roman" panose="02020603050405020304" pitchFamily="18" charset="0"/>
              <a:ea typeface="黑体" panose="02010609060101010101" pitchFamily="49" charset="-122"/>
            </a:endParaRPr>
          </a:p>
          <a:p>
            <a:pPr indent="628650">
              <a:lnSpc>
                <a:spcPct val="150000"/>
              </a:lnSpc>
            </a:pPr>
            <a:r>
              <a:rPr lang="zh-CN" altLang="en-US" sz="2400" b="1" dirty="0">
                <a:solidFill>
                  <a:srgbClr val="0070C0"/>
                </a:solidFill>
                <a:latin typeface="Times New Roman" panose="02020603050405020304" pitchFamily="18" charset="0"/>
                <a:ea typeface="黑体" panose="02010609060101010101" pitchFamily="49" charset="-122"/>
              </a:rPr>
              <a:t>第三部分</a:t>
            </a:r>
            <a:r>
              <a:rPr lang="en-US" altLang="zh-CN" sz="2400" b="1" dirty="0">
                <a:solidFill>
                  <a:srgbClr val="0070C0"/>
                </a:solidFill>
                <a:latin typeface="Times New Roman" panose="02020603050405020304" pitchFamily="18" charset="0"/>
                <a:ea typeface="黑体" panose="02010609060101010101" pitchFamily="49" charset="-122"/>
              </a:rPr>
              <a:t>(</a:t>
            </a:r>
            <a:r>
              <a:rPr lang="zh-CN" altLang="en-US" sz="2400" b="1" dirty="0">
                <a:solidFill>
                  <a:srgbClr val="0070C0"/>
                </a:solidFill>
                <a:latin typeface="Times New Roman" panose="02020603050405020304" pitchFamily="18" charset="0"/>
                <a:ea typeface="黑体" panose="02010609060101010101" pitchFamily="49" charset="-122"/>
              </a:rPr>
              <a:t>第</a:t>
            </a:r>
            <a:r>
              <a:rPr lang="en-US" altLang="zh-CN" sz="2400" b="1" dirty="0">
                <a:solidFill>
                  <a:srgbClr val="0070C0"/>
                </a:solidFill>
                <a:latin typeface="Times New Roman" panose="02020603050405020304" pitchFamily="18" charset="0"/>
                <a:ea typeface="黑体" panose="02010609060101010101" pitchFamily="49" charset="-122"/>
              </a:rPr>
              <a:t>7</a:t>
            </a:r>
            <a:r>
              <a:rPr lang="zh-CN" altLang="en-US" sz="2400" b="1" dirty="0">
                <a:solidFill>
                  <a:srgbClr val="0070C0"/>
                </a:solidFill>
                <a:latin typeface="Times New Roman" panose="02020603050405020304" pitchFamily="18" charset="0"/>
                <a:ea typeface="黑体" panose="02010609060101010101" pitchFamily="49" charset="-122"/>
              </a:rPr>
              <a:t>－</a:t>
            </a:r>
            <a:r>
              <a:rPr lang="en-US" altLang="zh-CN" sz="2400" b="1" dirty="0">
                <a:solidFill>
                  <a:srgbClr val="0070C0"/>
                </a:solidFill>
                <a:latin typeface="Times New Roman" panose="02020603050405020304" pitchFamily="18" charset="0"/>
                <a:ea typeface="黑体" panose="02010609060101010101" pitchFamily="49" charset="-122"/>
              </a:rPr>
              <a:t>14</a:t>
            </a:r>
            <a:r>
              <a:rPr lang="zh-CN" altLang="en-US" sz="2400" b="1" dirty="0">
                <a:solidFill>
                  <a:srgbClr val="0070C0"/>
                </a:solidFill>
                <a:latin typeface="Times New Roman" panose="02020603050405020304" pitchFamily="18" charset="0"/>
                <a:ea typeface="黑体" panose="02010609060101010101" pitchFamily="49" charset="-122"/>
              </a:rPr>
              <a:t>自然段</a:t>
            </a:r>
            <a:r>
              <a:rPr lang="en-US" altLang="zh-CN" sz="2400" b="1" dirty="0">
                <a:solidFill>
                  <a:srgbClr val="0070C0"/>
                </a:solidFill>
                <a:latin typeface="Times New Roman" panose="02020603050405020304" pitchFamily="18" charset="0"/>
                <a:ea typeface="黑体" panose="02010609060101010101" pitchFamily="49" charset="-122"/>
              </a:rPr>
              <a:t>)</a:t>
            </a:r>
            <a:r>
              <a:rPr lang="zh-CN" altLang="en-US" sz="2400" b="1" dirty="0">
                <a:latin typeface="Times New Roman" panose="02020603050405020304" pitchFamily="18" charset="0"/>
                <a:ea typeface="黑体" panose="02010609060101010101" pitchFamily="49" charset="-122"/>
              </a:rPr>
              <a:t>露西给爸爸写信，在妈妈的感染下，告诉爸爸“我们”在家过的很好。</a:t>
            </a:r>
            <a:endParaRPr lang="zh-CN" altLang="en-US" sz="2400" b="1" dirty="0">
              <a:latin typeface="Times New Roman" panose="02020603050405020304" pitchFamily="18" charset="0"/>
              <a:ea typeface="黑体" panose="02010609060101010101" pitchFamily="49" charset="-122"/>
            </a:endParaRPr>
          </a:p>
        </p:txBody>
      </p:sp>
      <p:grpSp>
        <p:nvGrpSpPr>
          <p:cNvPr id="49156" name="组合 11"/>
          <p:cNvGrpSpPr/>
          <p:nvPr/>
        </p:nvGrpSpPr>
        <p:grpSpPr>
          <a:xfrm>
            <a:off x="2470150" y="1168400"/>
            <a:ext cx="3792537" cy="717550"/>
            <a:chOff x="945747" y="1168481"/>
            <a:chExt cx="3792158" cy="718079"/>
          </a:xfrm>
        </p:grpSpPr>
        <p:sp>
          <p:nvSpPr>
            <p:cNvPr id="10" name="圆角矩形 9"/>
            <p:cNvSpPr/>
            <p:nvPr/>
          </p:nvSpPr>
          <p:spPr>
            <a:xfrm>
              <a:off x="945747" y="1168481"/>
              <a:ext cx="1042205" cy="718079"/>
            </a:xfrm>
            <a:prstGeom prst="roundRect">
              <a:avLst/>
            </a:prstGeom>
            <a:blipFill>
              <a:blip r:embed="rId1">
                <a:extLst>
                  <a:ext uri="{28A0092B-C50C-407E-A947-70E740481C1C}">
                    <a14:useLocalDpi xmlns:a14="http://schemas.microsoft.com/office/drawing/2010/main" val="0"/>
                  </a:ext>
                </a:extLst>
              </a:blip>
              <a:srcRect/>
              <a:stretch>
                <a:fillRect l="-7000" r="-7000"/>
              </a:stretch>
            </a:blipFill>
          </p:spPr>
          <p:style>
            <a:lnRef idx="2">
              <a:schemeClr val="lt1">
                <a:hueOff val="0"/>
                <a:satOff val="0"/>
                <a:lumOff val="0"/>
                <a:alphaOff val="0"/>
              </a:schemeClr>
            </a:lnRef>
            <a:fillRef idx="1">
              <a:scrgbClr r="0" g="0" b="0"/>
            </a:fillRef>
            <a:effectRef idx="0">
              <a:schemeClr val="accent1">
                <a:shade val="50000"/>
                <a:hueOff val="0"/>
                <a:satOff val="0"/>
                <a:lumOff val="0"/>
                <a:alphaOff val="0"/>
              </a:schemeClr>
            </a:effectRef>
            <a:fontRef idx="minor">
              <a:schemeClr val="lt1"/>
            </a:fontRef>
          </p:style>
        </p:sp>
        <p:sp>
          <p:nvSpPr>
            <p:cNvPr id="11" name="任意多边形 10"/>
            <p:cNvSpPr/>
            <p:nvPr/>
          </p:nvSpPr>
          <p:spPr>
            <a:xfrm>
              <a:off x="1886352" y="1194490"/>
              <a:ext cx="2851553" cy="679370"/>
            </a:xfrm>
            <a:custGeom>
              <a:avLst/>
              <a:gdLst>
                <a:gd name="connsiteX0" fmla="*/ 0 w 1042205"/>
                <a:gd name="connsiteY0" fmla="*/ 0 h 386658"/>
                <a:gd name="connsiteX1" fmla="*/ 1042205 w 1042205"/>
                <a:gd name="connsiteY1" fmla="*/ 0 h 386658"/>
                <a:gd name="connsiteX2" fmla="*/ 1042205 w 1042205"/>
                <a:gd name="connsiteY2" fmla="*/ 386658 h 386658"/>
                <a:gd name="connsiteX3" fmla="*/ 0 w 1042205"/>
                <a:gd name="connsiteY3" fmla="*/ 386658 h 386658"/>
                <a:gd name="connsiteX4" fmla="*/ 0 w 1042205"/>
                <a:gd name="connsiteY4" fmla="*/ 0 h 386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2205" h="386658">
                  <a:moveTo>
                    <a:pt x="0" y="0"/>
                  </a:moveTo>
                  <a:lnTo>
                    <a:pt x="1042205" y="0"/>
                  </a:lnTo>
                  <a:lnTo>
                    <a:pt x="1042205" y="386658"/>
                  </a:lnTo>
                  <a:lnTo>
                    <a:pt x="0" y="386658"/>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99136" tIns="199136" rIns="199136" bIns="0" spcCol="1270">
              <a:scene3d>
                <a:camera prst="obliqueBottomRight"/>
                <a:lightRig rig="threePt" dir="t"/>
              </a:scene3d>
            </a:bodyP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3200" b="1" i="0" u="none" strike="noStrike" kern="1200" cap="none" spc="0" normalizeH="0" baseline="0" noProof="0" dirty="0">
                  <a:ln>
                    <a:noFill/>
                  </a:ln>
                  <a:solidFill>
                    <a:schemeClr val="tx1">
                      <a:hueOff val="0"/>
                      <a:satOff val="0"/>
                      <a:lumOff val="0"/>
                      <a:alphaOff val="0"/>
                    </a:schemeClr>
                  </a:solidFill>
                  <a:effectLst>
                    <a:glow rad="101600">
                      <a:schemeClr val="accent1">
                        <a:lumMod val="20000"/>
                        <a:lumOff val="80000"/>
                        <a:alpha val="60000"/>
                      </a:schemeClr>
                    </a:glow>
                  </a:effectLst>
                  <a:uLnTx/>
                  <a:uFillTx/>
                  <a:latin typeface="微软雅黑" panose="020B0503020204020204" charset="-122"/>
                  <a:ea typeface="微软雅黑" panose="020B0503020204020204" charset="-122"/>
                  <a:cs typeface="+mn-cs"/>
                </a:rPr>
                <a:t>交流分段情况</a:t>
              </a:r>
              <a:endParaRPr kumimoji="0" lang="zh-CN" altLang="en-US" sz="3200" b="0" i="0" u="none" strike="noStrike" kern="1200" cap="none" spc="0" normalizeH="0" baseline="0" noProof="0" dirty="0">
                <a:ln>
                  <a:noFill/>
                </a:ln>
                <a:solidFill>
                  <a:schemeClr val="tx1">
                    <a:hueOff val="0"/>
                    <a:satOff val="0"/>
                    <a:lumOff val="0"/>
                    <a:alphaOff val="0"/>
                  </a:schemeClr>
                </a:solidFill>
                <a:effectLst>
                  <a:glow rad="101600">
                    <a:schemeClr val="accent1">
                      <a:lumMod val="20000"/>
                      <a:lumOff val="80000"/>
                      <a:alpha val="60000"/>
                    </a:schemeClr>
                  </a:glow>
                </a:effectLst>
                <a:uLnTx/>
                <a:uFillTx/>
                <a:latin typeface="微软雅黑" panose="020B0503020204020204" charset="-122"/>
                <a:ea typeface="微软雅黑" panose="020B0503020204020204" charset="-122"/>
                <a:cs typeface="+mn-cs"/>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xEl>
                                              <p:charRg st="0" end="26"/>
                                            </p:txEl>
                                          </p:spTgt>
                                        </p:tgtEl>
                                        <p:attrNameLst>
                                          <p:attrName>style.visibility</p:attrName>
                                        </p:attrNameLst>
                                      </p:cBhvr>
                                      <p:to>
                                        <p:strVal val="visible"/>
                                      </p:to>
                                    </p:set>
                                    <p:animEffect transition="in" filter="wipe(left)">
                                      <p:cBhvr>
                                        <p:cTn id="7" dur="500"/>
                                        <p:tgtEl>
                                          <p:spTgt spid="4">
                                            <p:txEl>
                                              <p:charRg st="0" end="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xEl>
                                              <p:charRg st="26" end="65"/>
                                            </p:txEl>
                                          </p:spTgt>
                                        </p:tgtEl>
                                        <p:attrNameLst>
                                          <p:attrName>style.visibility</p:attrName>
                                        </p:attrNameLst>
                                      </p:cBhvr>
                                      <p:to>
                                        <p:strVal val="visible"/>
                                      </p:to>
                                    </p:set>
                                    <p:animEffect transition="in" filter="wipe(left)">
                                      <p:cBhvr>
                                        <p:cTn id="12" dur="500"/>
                                        <p:tgtEl>
                                          <p:spTgt spid="4">
                                            <p:txEl>
                                              <p:charRg st="26" end="6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xEl>
                                              <p:charRg st="65" end="111"/>
                                            </p:txEl>
                                          </p:spTgt>
                                        </p:tgtEl>
                                        <p:attrNameLst>
                                          <p:attrName>style.visibility</p:attrName>
                                        </p:attrNameLst>
                                      </p:cBhvr>
                                      <p:to>
                                        <p:strVal val="visible"/>
                                      </p:to>
                                    </p:set>
                                    <p:animEffect transition="in" filter="wipe(left)">
                                      <p:cBhvr>
                                        <p:cTn id="17" dur="500"/>
                                        <p:tgtEl>
                                          <p:spTgt spid="4">
                                            <p:txEl>
                                              <p:charRg st="65" end="1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Box 17"/>
          <p:cNvSpPr txBox="1">
            <a:spLocks noChangeArrowheads="1"/>
          </p:cNvSpPr>
          <p:nvPr/>
        </p:nvSpPr>
        <p:spPr bwMode="auto">
          <a:xfrm>
            <a:off x="2695575" y="2282825"/>
            <a:ext cx="71374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723900" algn="l" defTabSz="457200" rtl="0" eaLnBrk="1" fontAlgn="base" latinLnBrk="0" hangingPunct="1">
              <a:lnSpc>
                <a:spcPct val="15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这</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篇课文写的是一个小女孩露西给爸爸写信的事。露西前后写了两次，第一次的内容很伤感，第二次在妈妈的感染下，露西告诉爸爸，在家生活的很好。</a:t>
            </a:r>
            <a:endParaRPr kumimoji="0" lang="zh-CN" altLang="en-US" sz="28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59394" name="矩形 5"/>
          <p:cNvSpPr/>
          <p:nvPr/>
        </p:nvSpPr>
        <p:spPr>
          <a:xfrm>
            <a:off x="2206625" y="1601788"/>
            <a:ext cx="7312025" cy="521970"/>
          </a:xfrm>
          <a:prstGeom prst="rect">
            <a:avLst/>
          </a:prstGeom>
          <a:noFill/>
          <a:ln w="9525">
            <a:noFill/>
          </a:ln>
        </p:spPr>
        <p:txBody>
          <a:bodyPr anchor="t">
            <a:spAutoFit/>
          </a:bodyPr>
          <a:p>
            <a:pPr marL="457200" indent="-457200">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再读课文，想一想课文写了什么？</a:t>
            </a:r>
            <a:endParaRPr lang="zh-CN" altLang="en-US" sz="2800" b="1" dirty="0">
              <a:latin typeface="黑体" panose="02010609060101010101" pitchFamily="49" charset="-122"/>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wipe(left)">
                                      <p:cBhvr>
                                        <p:cTn id="7" dur="5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图示 7"/>
          <p:cNvGraphicFramePr/>
          <p:nvPr/>
        </p:nvGraphicFramePr>
        <p:xfrm>
          <a:off x="2211138" y="1366889"/>
          <a:ext cx="2952328" cy="7496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0418" name="矩形 11"/>
          <p:cNvSpPr/>
          <p:nvPr/>
        </p:nvSpPr>
        <p:spPr>
          <a:xfrm>
            <a:off x="2155825" y="2309813"/>
            <a:ext cx="7754938" cy="737235"/>
          </a:xfrm>
          <a:prstGeom prst="rect">
            <a:avLst/>
          </a:prstGeom>
          <a:noFill/>
          <a:ln w="9525">
            <a:noFill/>
          </a:ln>
        </p:spPr>
        <p:txBody>
          <a:bodyPr anchor="t">
            <a:spAutoFit/>
          </a:bodyPr>
          <a:p>
            <a:pPr marL="457200" indent="-457200">
              <a:lnSpc>
                <a:spcPct val="150000"/>
              </a:lnSpc>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初读课文后，你感受到了什么？</a:t>
            </a:r>
            <a:endParaRPr lang="zh-CN" altLang="en-US" sz="2800" b="1" dirty="0">
              <a:latin typeface="黑体" panose="02010609060101010101" pitchFamily="49" charset="-122"/>
              <a:ea typeface="黑体" panose="02010609060101010101" pitchFamily="49" charset="-122"/>
            </a:endParaRPr>
          </a:p>
        </p:txBody>
      </p:sp>
      <p:sp>
        <p:nvSpPr>
          <p:cNvPr id="10" name="矩形 11"/>
          <p:cNvSpPr/>
          <p:nvPr/>
        </p:nvSpPr>
        <p:spPr>
          <a:xfrm>
            <a:off x="2655888" y="3303588"/>
            <a:ext cx="7380287" cy="1383665"/>
          </a:xfrm>
          <a:prstGeom prst="rect">
            <a:avLst/>
          </a:prstGeom>
          <a:noFill/>
          <a:ln w="9525">
            <a:noFill/>
          </a:ln>
        </p:spPr>
        <p:txBody>
          <a:bodyPr anchor="t">
            <a:spAutoFit/>
          </a:bodyPr>
          <a:p>
            <a:pPr indent="723900">
              <a:lnSpc>
                <a:spcPct val="150000"/>
              </a:lnSpc>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rPr>
              <a:t> 我们从读中感受到了露西是一个很懂事的孩子。</a:t>
            </a:r>
            <a:endParaRPr lang="en-US" altLang="zh-CN" sz="2800" b="1" dirty="0">
              <a:solidFill>
                <a:srgbClr val="FF0000"/>
              </a:solidFill>
              <a:latin typeface="楷体" panose="02010609060101010101" pitchFamily="49" charset="-122"/>
              <a:ea typeface="楷体" panose="02010609060101010101" pitchFamily="49"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435225" y="2590800"/>
            <a:ext cx="7273925" cy="1198880"/>
          </a:xfrm>
          <a:prstGeom prst="rect">
            <a:avLst/>
          </a:prstGeom>
        </p:spPr>
        <p:txBody>
          <a:bodyPr>
            <a:spAutoFit/>
          </a:bodyPr>
          <a:lstStyle/>
          <a:p>
            <a:pPr marL="450850" marR="0" lvl="0" indent="-45085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．在三拼音节的字下面画上横线。</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50850" marR="0" lvl="0" indent="-889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锅　　封　　刮　 肩　　团　　修　　鲜</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pic>
        <p:nvPicPr>
          <p:cNvPr id="10" name="图片 17"/>
          <p:cNvPicPr>
            <a:picLocks noChangeAspect="1" noChangeArrowheads="1"/>
          </p:cNvPicPr>
          <p:nvPr/>
        </p:nvPicPr>
        <p:blipFill>
          <a:blip r:embed="rId1"/>
          <a:srcRect/>
          <a:stretch>
            <a:fillRect/>
          </a:stretch>
        </p:blipFill>
        <p:spPr bwMode="auto">
          <a:xfrm>
            <a:off x="4808538" y="312738"/>
            <a:ext cx="2586038" cy="60166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3003550" y="3700463"/>
            <a:ext cx="51435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直接连接符 17"/>
          <p:cNvCxnSpPr/>
          <p:nvPr/>
        </p:nvCxnSpPr>
        <p:spPr>
          <a:xfrm>
            <a:off x="5572125" y="3684588"/>
            <a:ext cx="515938"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9" name="直接连接符 18"/>
          <p:cNvCxnSpPr/>
          <p:nvPr/>
        </p:nvCxnSpPr>
        <p:spPr>
          <a:xfrm>
            <a:off x="4808538" y="3679825"/>
            <a:ext cx="515938"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0" name="直接连接符 19"/>
          <p:cNvCxnSpPr/>
          <p:nvPr/>
        </p:nvCxnSpPr>
        <p:spPr>
          <a:xfrm>
            <a:off x="6508750" y="3670300"/>
            <a:ext cx="515938"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21" name="直接连接符 20"/>
          <p:cNvCxnSpPr/>
          <p:nvPr/>
        </p:nvCxnSpPr>
        <p:spPr>
          <a:xfrm>
            <a:off x="8350250" y="3670300"/>
            <a:ext cx="515938"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left)">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矩形 7167"/>
          <p:cNvSpPr/>
          <p:nvPr/>
        </p:nvSpPr>
        <p:spPr>
          <a:xfrm>
            <a:off x="2292350" y="2027238"/>
            <a:ext cx="7332663" cy="2861310"/>
          </a:xfrm>
          <a:prstGeom prst="rect">
            <a:avLst/>
          </a:prstGeom>
          <a:noFill/>
          <a:ln w="9525">
            <a:noFill/>
          </a:ln>
        </p:spPr>
        <p:txBody>
          <a:bodyPr anchor="t">
            <a:spAutoFit/>
          </a:bodyPr>
          <a:p>
            <a:pPr>
              <a:lnSpc>
                <a:spcPct val="150000"/>
              </a:lnSpc>
            </a:pPr>
            <a:r>
              <a:rPr lang="en-US" altLang="zh-CN" sz="2400" b="1" dirty="0">
                <a:solidFill>
                  <a:srgbClr val="000000"/>
                </a:solidFill>
                <a:latin typeface="宋体" panose="02010600030101010101" pitchFamily="2" charset="-122"/>
                <a:ea typeface="宋体" panose="02010600030101010101" pitchFamily="2" charset="-122"/>
              </a:rPr>
              <a:t>2</a:t>
            </a:r>
            <a:r>
              <a:rPr lang="zh-CN" altLang="en-US" sz="2400" b="1" dirty="0">
                <a:solidFill>
                  <a:srgbClr val="000000"/>
                </a:solidFill>
                <a:latin typeface="宋体" panose="02010600030101010101" pitchFamily="2" charset="-122"/>
                <a:ea typeface="宋体" panose="02010600030101010101" pitchFamily="2" charset="-122"/>
              </a:rPr>
              <a:t>．根据拼音写词语。</a:t>
            </a:r>
            <a:endParaRPr lang="zh-CN" altLang="en-US" sz="2400" b="1" dirty="0">
              <a:solidFill>
                <a:srgbClr val="000000"/>
              </a:solidFill>
              <a:latin typeface="宋体" panose="02010600030101010101" pitchFamily="2" charset="-122"/>
              <a:ea typeface="宋体" panose="02010600030101010101" pitchFamily="2" charset="-122"/>
            </a:endParaRPr>
          </a:p>
          <a:p>
            <a:pPr>
              <a:lnSpc>
                <a:spcPct val="150000"/>
              </a:lnSpc>
            </a:pPr>
            <a:r>
              <a:rPr lang="en-US" altLang="zh-CN" sz="2400" b="1" dirty="0">
                <a:solidFill>
                  <a:srgbClr val="000000"/>
                </a:solidFill>
                <a:latin typeface="方正姚体" panose="02010601030101010101" pitchFamily="2" charset="-122"/>
                <a:ea typeface="方正姚体" panose="02010601030101010101" pitchFamily="2" charset="-122"/>
              </a:rPr>
              <a:t>   jīn	tiān     xiě	zì    diàn  dēnɡ</a:t>
            </a:r>
            <a:endParaRPr lang="en-US" altLang="zh-CN" sz="2400" b="1" dirty="0">
              <a:solidFill>
                <a:srgbClr val="000000"/>
              </a:solidFill>
              <a:latin typeface="方正姚体" panose="02010601030101010101" pitchFamily="2" charset="-122"/>
              <a:ea typeface="方正姚体" panose="02010601030101010101" pitchFamily="2" charset="-122"/>
            </a:endParaRPr>
          </a:p>
          <a:p>
            <a:pPr>
              <a:lnSpc>
                <a:spcPct val="150000"/>
              </a:lnSpc>
            </a:pPr>
            <a:r>
              <a:rPr lang="en-US" altLang="zh-CN" sz="2400" b="1" dirty="0">
                <a:solidFill>
                  <a:srgbClr val="000000"/>
                </a:solidFill>
                <a:latin typeface="方正姚体" panose="02010601030101010101" pitchFamily="2" charset="-122"/>
                <a:ea typeface="方正姚体" panose="02010601030101010101" pitchFamily="2" charset="-122"/>
              </a:rPr>
              <a:t>	</a:t>
            </a:r>
            <a:endParaRPr lang="en-US" altLang="zh-CN" sz="2400" b="1" dirty="0">
              <a:solidFill>
                <a:srgbClr val="000000"/>
              </a:solidFill>
              <a:latin typeface="方正姚体" panose="02010601030101010101" pitchFamily="2" charset="-122"/>
              <a:ea typeface="方正姚体" panose="02010601030101010101" pitchFamily="2" charset="-122"/>
            </a:endParaRPr>
          </a:p>
          <a:p>
            <a:pPr>
              <a:lnSpc>
                <a:spcPct val="150000"/>
              </a:lnSpc>
            </a:pPr>
            <a:r>
              <a:rPr lang="en-US" altLang="zh-CN" sz="2400" b="1" dirty="0">
                <a:solidFill>
                  <a:srgbClr val="000000"/>
                </a:solidFill>
                <a:latin typeface="方正姚体" panose="02010601030101010101" pitchFamily="2" charset="-122"/>
                <a:ea typeface="方正姚体" panose="02010601030101010101" pitchFamily="2" charset="-122"/>
              </a:rPr>
              <a:t>   yí	  jù       xīnɡ   qī     yuán	zhū  bǐ</a:t>
            </a:r>
            <a:endParaRPr lang="en-US" altLang="zh-CN" sz="2400" b="1" dirty="0">
              <a:solidFill>
                <a:srgbClr val="000000"/>
              </a:solidFill>
              <a:latin typeface="方正姚体" panose="02010601030101010101" pitchFamily="2" charset="-122"/>
              <a:ea typeface="方正姚体" panose="02010601030101010101" pitchFamily="2" charset="-122"/>
            </a:endParaRPr>
          </a:p>
          <a:p>
            <a:pPr>
              <a:lnSpc>
                <a:spcPct val="150000"/>
              </a:lnSpc>
            </a:pPr>
            <a:r>
              <a:rPr lang="en-US" altLang="zh-CN" sz="2400" b="1" dirty="0">
                <a:solidFill>
                  <a:srgbClr val="000000"/>
                </a:solidFill>
                <a:latin typeface="宋体" panose="02010600030101010101" pitchFamily="2" charset="-122"/>
                <a:ea typeface="宋体" panose="02010600030101010101" pitchFamily="2" charset="-122"/>
              </a:rPr>
              <a:t>		</a:t>
            </a:r>
            <a:endParaRPr lang="en-US" altLang="zh-CN" sz="2400" b="1" dirty="0">
              <a:solidFill>
                <a:srgbClr val="000000"/>
              </a:solidFill>
              <a:latin typeface="宋体" panose="02010600030101010101" pitchFamily="2" charset="-122"/>
              <a:ea typeface="宋体" panose="02010600030101010101" pitchFamily="2" charset="-122"/>
            </a:endParaRPr>
          </a:p>
        </p:txBody>
      </p:sp>
      <p:graphicFrame>
        <p:nvGraphicFramePr>
          <p:cNvPr id="14" name="表格 13"/>
          <p:cNvGraphicFramePr>
            <a:graphicFrameLocks noGrp="1"/>
          </p:cNvGraphicFramePr>
          <p:nvPr/>
        </p:nvGraphicFramePr>
        <p:xfrm>
          <a:off x="2952750" y="3084513"/>
          <a:ext cx="1440180" cy="731520"/>
        </p:xfrm>
        <a:graphic>
          <a:graphicData uri="http://schemas.openxmlformats.org/drawingml/2006/table">
            <a:tbl>
              <a:tblPr firstRow="1" bandRow="1"/>
              <a:tblGrid>
                <a:gridCol w="360045"/>
                <a:gridCol w="360045"/>
                <a:gridCol w="360045"/>
                <a:gridCol w="360045"/>
              </a:tblGrid>
              <a:tr h="365760">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r>
              <a:tr h="36576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5" name="表格 14"/>
          <p:cNvGraphicFramePr>
            <a:graphicFrameLocks noGrp="1"/>
          </p:cNvGraphicFramePr>
          <p:nvPr/>
        </p:nvGraphicFramePr>
        <p:xfrm>
          <a:off x="2952750" y="4192588"/>
          <a:ext cx="1440180" cy="731520"/>
        </p:xfrm>
        <a:graphic>
          <a:graphicData uri="http://schemas.openxmlformats.org/drawingml/2006/table">
            <a:tbl>
              <a:tblPr firstRow="1" bandRow="1"/>
              <a:tblGrid>
                <a:gridCol w="360045"/>
                <a:gridCol w="360045"/>
                <a:gridCol w="360045"/>
                <a:gridCol w="360045"/>
              </a:tblGrid>
              <a:tr h="365760">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r>
              <a:tr h="36576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6" name="表格 15"/>
          <p:cNvGraphicFramePr>
            <a:graphicFrameLocks noGrp="1"/>
          </p:cNvGraphicFramePr>
          <p:nvPr/>
        </p:nvGraphicFramePr>
        <p:xfrm>
          <a:off x="5002213" y="3084513"/>
          <a:ext cx="1440180" cy="731520"/>
        </p:xfrm>
        <a:graphic>
          <a:graphicData uri="http://schemas.openxmlformats.org/drawingml/2006/table">
            <a:tbl>
              <a:tblPr firstRow="1" bandRow="1"/>
              <a:tblGrid>
                <a:gridCol w="360045"/>
                <a:gridCol w="360045"/>
                <a:gridCol w="360045"/>
                <a:gridCol w="360045"/>
              </a:tblGrid>
              <a:tr h="365760">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r>
              <a:tr h="36576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7" name="表格 16"/>
          <p:cNvGraphicFramePr>
            <a:graphicFrameLocks noGrp="1"/>
          </p:cNvGraphicFramePr>
          <p:nvPr/>
        </p:nvGraphicFramePr>
        <p:xfrm>
          <a:off x="5022850" y="4192588"/>
          <a:ext cx="1441450" cy="731520"/>
        </p:xfrm>
        <a:graphic>
          <a:graphicData uri="http://schemas.openxmlformats.org/drawingml/2006/table">
            <a:tbl>
              <a:tblPr firstRow="1" bandRow="1"/>
              <a:tblGrid>
                <a:gridCol w="360680"/>
                <a:gridCol w="360045"/>
                <a:gridCol w="360680"/>
                <a:gridCol w="360045"/>
              </a:tblGrid>
              <a:tr h="365760">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r>
              <a:tr h="36576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490" marR="91490"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8" name="表格 17"/>
          <p:cNvGraphicFramePr>
            <a:graphicFrameLocks noGrp="1"/>
          </p:cNvGraphicFramePr>
          <p:nvPr/>
        </p:nvGraphicFramePr>
        <p:xfrm>
          <a:off x="7046913" y="3084513"/>
          <a:ext cx="1440180" cy="731520"/>
        </p:xfrm>
        <a:graphic>
          <a:graphicData uri="http://schemas.openxmlformats.org/drawingml/2006/table">
            <a:tbl>
              <a:tblPr firstRow="1" bandRow="1"/>
              <a:tblGrid>
                <a:gridCol w="360045"/>
                <a:gridCol w="360045"/>
                <a:gridCol w="360045"/>
                <a:gridCol w="360045"/>
              </a:tblGrid>
              <a:tr h="365760">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r>
              <a:tr h="36576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89" marR="91389"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22" name="表格 21"/>
          <p:cNvGraphicFramePr>
            <a:graphicFrameLocks noGrp="1"/>
          </p:cNvGraphicFramePr>
          <p:nvPr/>
        </p:nvGraphicFramePr>
        <p:xfrm>
          <a:off x="7067550" y="4192588"/>
          <a:ext cx="2232025" cy="731520"/>
        </p:xfrm>
        <a:graphic>
          <a:graphicData uri="http://schemas.openxmlformats.org/drawingml/2006/table">
            <a:tbl>
              <a:tblPr firstRow="1" bandRow="1"/>
              <a:tblGrid>
                <a:gridCol w="372110"/>
                <a:gridCol w="372110"/>
                <a:gridCol w="371475"/>
                <a:gridCol w="372110"/>
                <a:gridCol w="372110"/>
                <a:gridCol w="372110"/>
              </a:tblGrid>
              <a:tr h="365760">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800" dirty="0"/>
                    </a:p>
                  </a:txBody>
                  <a:tcPr marL="91373" marR="91373" marT="45724" marB="45724">
                    <a:lnL w="12700" cap="flat" cmpd="sng" algn="ctr">
                      <a:solidFill>
                        <a:schemeClr val="tx1"/>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800" dirty="0"/>
                    </a:p>
                  </a:txBody>
                  <a:tcPr marL="91373" marR="91373"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ysDot"/>
                      <a:round/>
                      <a:headEnd type="none" w="med" len="med"/>
                      <a:tailEnd type="none" w="med" len="med"/>
                    </a:lnB>
                    <a:lnTlToBr w="12700" cmpd="sng">
                      <a:noFill/>
                      <a:prstDash val="solid"/>
                    </a:lnTlToBr>
                    <a:lnBlToTr w="12700" cmpd="sng">
                      <a:noFill/>
                      <a:prstDash val="solid"/>
                    </a:lnBlToTr>
                    <a:noFill/>
                  </a:tcPr>
                </a:tc>
              </a:tr>
              <a:tr h="36576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zh-CN" altLang="en-US" sz="1800" dirty="0"/>
                    </a:p>
                  </a:txBody>
                  <a:tcPr marL="91373" marR="91373" marT="45724" marB="45724">
                    <a:lnL w="12700" cap="flat" cmpd="sng" algn="ctr">
                      <a:solidFill>
                        <a:sysClr val="windowText" lastClr="000000"/>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800" dirty="0"/>
                    </a:p>
                  </a:txBody>
                  <a:tcPr marL="91373" marR="91373" marT="45724" marB="45724">
                    <a:lnL w="12700" cap="flat" cmpd="sng" algn="ctr">
                      <a:solidFill>
                        <a:schemeClr val="tx1"/>
                      </a:solidFill>
                      <a:prstDash val="solid"/>
                      <a:round/>
                      <a:headEnd type="none" w="med" len="med"/>
                      <a:tailEnd type="none" w="med" len="med"/>
                    </a:lnL>
                    <a:lnR w="12700" cap="flat" cmpd="sng" algn="ctr">
                      <a:solidFill>
                        <a:sysClr val="windowText" lastClr="000000"/>
                      </a:solidFill>
                      <a:prstDash val="sysDot"/>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1800" dirty="0"/>
                    </a:p>
                  </a:txBody>
                  <a:tcPr marL="91373" marR="91373" marT="45724" marB="45724">
                    <a:lnL w="12700" cap="flat" cmpd="sng" algn="ctr">
                      <a:solidFill>
                        <a:sysClr val="windowText" lastClr="000000"/>
                      </a:solidFill>
                      <a:prstDash val="sysDot"/>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ysDot"/>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 name="矩形 1"/>
          <p:cNvSpPr/>
          <p:nvPr/>
        </p:nvSpPr>
        <p:spPr>
          <a:xfrm>
            <a:off x="2947988" y="3086100"/>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今 天</a:t>
            </a:r>
            <a:endParaRPr lang="zh-CN" altLang="en-US" dirty="0">
              <a:solidFill>
                <a:srgbClr val="000000"/>
              </a:solidFill>
              <a:latin typeface="Arial" panose="020B0604020202020204" pitchFamily="34" charset="0"/>
              <a:ea typeface="宋体" panose="02010600030101010101" pitchFamily="2" charset="-122"/>
            </a:endParaRPr>
          </a:p>
        </p:txBody>
      </p:sp>
      <p:sp>
        <p:nvSpPr>
          <p:cNvPr id="3" name="矩形 2"/>
          <p:cNvSpPr/>
          <p:nvPr/>
        </p:nvSpPr>
        <p:spPr>
          <a:xfrm>
            <a:off x="4999038" y="3086100"/>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写 字</a:t>
            </a:r>
            <a:endParaRPr lang="zh-CN" altLang="en-US" dirty="0">
              <a:solidFill>
                <a:srgbClr val="000000"/>
              </a:solidFill>
              <a:latin typeface="Arial" panose="020B0604020202020204" pitchFamily="34" charset="0"/>
              <a:ea typeface="宋体" panose="02010600030101010101" pitchFamily="2" charset="-122"/>
            </a:endParaRPr>
          </a:p>
        </p:txBody>
      </p:sp>
      <p:sp>
        <p:nvSpPr>
          <p:cNvPr id="4" name="矩形 3"/>
          <p:cNvSpPr/>
          <p:nvPr/>
        </p:nvSpPr>
        <p:spPr>
          <a:xfrm>
            <a:off x="7050088" y="3071813"/>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电 灯</a:t>
            </a:r>
            <a:endParaRPr lang="zh-CN" altLang="en-US" dirty="0">
              <a:solidFill>
                <a:srgbClr val="000000"/>
              </a:solidFill>
              <a:latin typeface="Arial" panose="020B0604020202020204" pitchFamily="34" charset="0"/>
              <a:ea typeface="宋体" panose="02010600030101010101" pitchFamily="2" charset="-122"/>
            </a:endParaRPr>
          </a:p>
        </p:txBody>
      </p:sp>
      <p:sp>
        <p:nvSpPr>
          <p:cNvPr id="5" name="矩形 4"/>
          <p:cNvSpPr/>
          <p:nvPr/>
        </p:nvSpPr>
        <p:spPr>
          <a:xfrm>
            <a:off x="2951163" y="4189413"/>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一 句</a:t>
            </a:r>
            <a:endParaRPr lang="zh-CN" altLang="en-US" dirty="0">
              <a:solidFill>
                <a:srgbClr val="000000"/>
              </a:solidFill>
              <a:latin typeface="Arial" panose="020B0604020202020204" pitchFamily="34" charset="0"/>
              <a:ea typeface="宋体" panose="02010600030101010101" pitchFamily="2" charset="-122"/>
            </a:endParaRPr>
          </a:p>
        </p:txBody>
      </p:sp>
      <p:sp>
        <p:nvSpPr>
          <p:cNvPr id="6" name="矩形 5"/>
          <p:cNvSpPr/>
          <p:nvPr/>
        </p:nvSpPr>
        <p:spPr>
          <a:xfrm>
            <a:off x="5002213" y="4191000"/>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星 期</a:t>
            </a:r>
            <a:endParaRPr lang="zh-CN" altLang="en-US" sz="40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7065963" y="4189413"/>
            <a:ext cx="222758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圆 珠 笔</a:t>
            </a:r>
            <a:endParaRPr lang="zh-CN" altLang="en-US" sz="40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图片 1" descr="听英语.png"/>
          <p:cNvPicPr>
            <a:picLocks noChangeAspect="1"/>
          </p:cNvPicPr>
          <p:nvPr/>
        </p:nvPicPr>
        <p:blipFill>
          <a:blip r:embed="rId1"/>
          <a:stretch>
            <a:fillRect/>
          </a:stretch>
        </p:blipFill>
        <p:spPr>
          <a:xfrm>
            <a:off x="6635750" y="1409700"/>
            <a:ext cx="2489200" cy="4165600"/>
          </a:xfrm>
          <a:prstGeom prst="rect">
            <a:avLst/>
          </a:prstGeom>
          <a:noFill/>
          <a:ln w="9525">
            <a:noFill/>
          </a:ln>
        </p:spPr>
      </p:pic>
      <p:pic>
        <p:nvPicPr>
          <p:cNvPr id="14" name="Picture 2" descr="C:\Users\Administrator\Desktop\3333\初读感知.png"/>
          <p:cNvPicPr>
            <a:picLocks noChangeAspect="1" noChangeArrowheads="1"/>
          </p:cNvPicPr>
          <p:nvPr/>
        </p:nvPicPr>
        <p:blipFill>
          <a:blip r:embed="rId2"/>
          <a:srcRect/>
          <a:stretch>
            <a:fillRect/>
          </a:stretch>
        </p:blipFill>
        <p:spPr bwMode="auto">
          <a:xfrm>
            <a:off x="4991100" y="306388"/>
            <a:ext cx="2473325" cy="647700"/>
          </a:xfrm>
          <a:prstGeom prst="rect">
            <a:avLst/>
          </a:prstGeom>
          <a:noFill/>
          <a:effectLst>
            <a:outerShdw blurRad="63500" sx="102000" sy="102000" algn="ctr" rotWithShape="0">
              <a:prstClr val="black">
                <a:alpha val="40000"/>
              </a:prstClr>
            </a:outerShdw>
          </a:effectLst>
        </p:spPr>
      </p:pic>
      <p:grpSp>
        <p:nvGrpSpPr>
          <p:cNvPr id="28675" name="组合 19"/>
          <p:cNvGrpSpPr/>
          <p:nvPr/>
        </p:nvGrpSpPr>
        <p:grpSpPr>
          <a:xfrm>
            <a:off x="3389313" y="2181225"/>
            <a:ext cx="2838450" cy="3537432"/>
            <a:chOff x="1864976" y="2181897"/>
            <a:chExt cx="2839124" cy="3536149"/>
          </a:xfrm>
        </p:grpSpPr>
        <p:sp>
          <p:nvSpPr>
            <p:cNvPr id="13" name="Oval 677"/>
            <p:cNvSpPr>
              <a:spLocks noChangeArrowheads="1"/>
            </p:cNvSpPr>
            <p:nvPr/>
          </p:nvSpPr>
          <p:spPr bwMode="auto">
            <a:xfrm rot="21275257">
              <a:off x="2095218" y="2181897"/>
              <a:ext cx="2310361" cy="2312149"/>
            </a:xfrm>
            <a:prstGeom prst="ellipse">
              <a:avLst/>
            </a:prstGeom>
            <a:gradFill rotWithShape="1">
              <a:gsLst>
                <a:gs pos="0">
                  <a:srgbClr val="EEA420"/>
                </a:gs>
                <a:gs pos="100000">
                  <a:srgbClr val="DF6421"/>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ko-KR" altLang="en-US"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28677" name="AutoShape 513"/>
            <p:cNvSpPr/>
            <p:nvPr/>
          </p:nvSpPr>
          <p:spPr>
            <a:xfrm>
              <a:off x="1864976" y="3832145"/>
              <a:ext cx="2839124" cy="1815492"/>
            </a:xfrm>
            <a:prstGeom prst="roundRect">
              <a:avLst>
                <a:gd name="adj" fmla="val 5801"/>
              </a:avLst>
            </a:prstGeom>
            <a:solidFill>
              <a:schemeClr val="bg1"/>
            </a:solidFill>
            <a:ln w="57150" cap="flat" cmpd="sng">
              <a:solidFill>
                <a:srgbClr val="F69D26"/>
              </a:solidFill>
              <a:prstDash val="solid"/>
              <a:round/>
              <a:headEnd type="none" w="med" len="med"/>
              <a:tailEnd type="none" w="med" len="med"/>
            </a:ln>
          </p:spPr>
          <p:txBody>
            <a:bodyPr wrap="none" anchor="ctr"/>
            <a:p>
              <a:pPr>
                <a:buFont typeface="Arial" panose="020B0604020202020204" pitchFamily="34" charset="0"/>
                <a:buNone/>
              </a:pPr>
              <a:endParaRPr lang="ko-KR" altLang="en-US" dirty="0">
                <a:latin typeface="Calibri" panose="020F0502020204030204" charset="0"/>
                <a:ea typeface="Malgun Gothic" panose="020B0503020000020004" pitchFamily="34" charset="-127"/>
              </a:endParaRPr>
            </a:p>
          </p:txBody>
        </p:sp>
        <p:sp>
          <p:nvSpPr>
            <p:cNvPr id="16" name="TextBox 6"/>
            <p:cNvSpPr txBox="1"/>
            <p:nvPr/>
          </p:nvSpPr>
          <p:spPr>
            <a:xfrm>
              <a:off x="2415969" y="2569106"/>
              <a:ext cx="1881635" cy="1075935"/>
            </a:xfrm>
            <a:prstGeom prst="rect">
              <a:avLst/>
            </a:prstGeom>
            <a:noFill/>
          </p:spPr>
          <p:txBody>
            <a:bodyPr>
              <a:spAutoFit/>
            </a:bodyPr>
            <a:lstStyle>
              <a:lvl1pPr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300" normalizeH="0" baseline="0" noProof="0" dirty="0" smtClean="0">
                  <a:ln>
                    <a:noFill/>
                  </a:ln>
                  <a:solidFill>
                    <a:srgbClr val="C00000"/>
                  </a:solidFill>
                  <a:effectLst/>
                  <a:uLnTx/>
                  <a:uFillTx/>
                  <a:latin typeface="Adobe 黑体 Std R"/>
                  <a:ea typeface="Adobe 黑体 Std R"/>
                  <a:cs typeface="Adobe 黑体 Std R"/>
                  <a:hlinkClick r:id="rId3" action="ppaction://hlinkfile"/>
                </a:rPr>
                <a:t>   </a:t>
              </a:r>
              <a:r>
                <a:rPr kumimoji="0" lang="zh-CN" altLang="en-US" sz="3200" b="1" i="0" u="none" strike="noStrike" kern="1200" cap="none" spc="30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Adobe 黑体 Std R"/>
                  <a:hlinkClick r:id="rId4" action="ppaction://hlinkfile"/>
                </a:rPr>
                <a:t>点击</a:t>
              </a:r>
              <a:endParaRPr kumimoji="0" lang="en-US" altLang="zh-CN" sz="3200" b="1" i="0" u="none" strike="noStrike" kern="1200" cap="none" spc="30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Adobe 黑体 Std R"/>
                <a:hlinkClick r:id="rId4" action="ppaction://hlinkfile"/>
              </a:endParaRPr>
            </a:p>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30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Adobe 黑体 Std R"/>
                  <a:hlinkClick r:id="rId4" action="ppaction://hlinkfile"/>
                </a:rPr>
                <a:t>听朗读</a:t>
              </a:r>
              <a:endParaRPr kumimoji="0" lang="zh-CN" altLang="en-US" sz="3200" b="1" i="0" u="none" strike="noStrike" kern="1200" cap="none" spc="30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Adobe 黑体 Std R"/>
              </a:endParaRPr>
            </a:p>
          </p:txBody>
        </p:sp>
        <p:grpSp>
          <p:nvGrpSpPr>
            <p:cNvPr id="28679" name="组 53"/>
            <p:cNvGrpSpPr/>
            <p:nvPr/>
          </p:nvGrpSpPr>
          <p:grpSpPr>
            <a:xfrm>
              <a:off x="2505075" y="2610527"/>
              <a:ext cx="533400" cy="393700"/>
              <a:chOff x="2505685" y="2611357"/>
              <a:chExt cx="533248" cy="394562"/>
            </a:xfrm>
          </p:grpSpPr>
          <p:sp>
            <p:nvSpPr>
              <p:cNvPr id="19" name="椭圆 18"/>
              <p:cNvSpPr/>
              <p:nvPr/>
            </p:nvSpPr>
            <p:spPr>
              <a:xfrm>
                <a:off x="2719803" y="2631871"/>
                <a:ext cx="207952" cy="208342"/>
              </a:xfrm>
              <a:prstGeom prst="ellipse">
                <a:avLst/>
              </a:prstGeom>
              <a:noFill/>
              <a:ln w="28575" cmpd="sng">
                <a:solidFill>
                  <a:schemeClr val="bg1"/>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8681" name="图片 10">
                <a:hlinkClick r:id="rId5" action="ppaction://hlinkfile"/>
              </p:cNvPr>
              <p:cNvPicPr>
                <a:picLocks noChangeAspect="1"/>
              </p:cNvPicPr>
              <p:nvPr/>
            </p:nvPicPr>
            <p:blipFill>
              <a:blip r:embed="rId6"/>
              <a:stretch>
                <a:fillRect/>
              </a:stretch>
            </p:blipFill>
            <p:spPr>
              <a:xfrm rot="2700000">
                <a:off x="2575028" y="2542014"/>
                <a:ext cx="394562" cy="533248"/>
              </a:xfrm>
              <a:prstGeom prst="rect">
                <a:avLst/>
              </a:prstGeom>
              <a:noFill/>
              <a:ln w="9525">
                <a:noFill/>
              </a:ln>
            </p:spPr>
          </p:pic>
        </p:grpSp>
        <p:sp>
          <p:nvSpPr>
            <p:cNvPr id="28682" name="矩形 11"/>
            <p:cNvSpPr/>
            <p:nvPr/>
          </p:nvSpPr>
          <p:spPr>
            <a:xfrm>
              <a:off x="2117200" y="3832145"/>
              <a:ext cx="2422525" cy="1885901"/>
            </a:xfrm>
            <a:prstGeom prst="rect">
              <a:avLst/>
            </a:prstGeom>
            <a:noFill/>
            <a:ln w="9525">
              <a:noFill/>
            </a:ln>
          </p:spPr>
          <p:txBody>
            <a:bodyPr anchor="t">
              <a:spAutoFit/>
            </a:bodyPr>
            <a:p>
              <a:pPr>
                <a:lnSpc>
                  <a:spcPts val="3500"/>
                </a:lnSpc>
                <a:buFont typeface="Arial" panose="020B0604020202020204" pitchFamily="34" charset="0"/>
                <a:buNone/>
              </a:pPr>
              <a:r>
                <a:rPr lang="zh-CN" altLang="en-US" sz="2000" b="1" dirty="0">
                  <a:latin typeface="宋体" panose="02010600030101010101" pitchFamily="2" charset="-122"/>
                  <a:ea typeface="宋体" panose="02010600030101010101" pitchFamily="2" charset="-122"/>
                </a:rPr>
                <a:t>听范读，边听边画出课文中的生字词。同时认准字音</a:t>
              </a:r>
              <a:r>
                <a:rPr lang="en-US" altLang="zh-CN" sz="2000" b="1" dirty="0">
                  <a:latin typeface="宋体" panose="02010600030101010101" pitchFamily="2" charset="-122"/>
                  <a:ea typeface="宋体" panose="02010600030101010101" pitchFamily="2" charset="-122"/>
                </a:rPr>
                <a:t>,</a:t>
              </a:r>
              <a:r>
                <a:rPr lang="zh-CN" altLang="en-US" sz="2000" b="1" dirty="0">
                  <a:latin typeface="宋体" panose="02010600030101010101" pitchFamily="2" charset="-122"/>
                  <a:ea typeface="宋体" panose="02010600030101010101" pitchFamily="2" charset="-122"/>
                </a:rPr>
                <a:t>理解词语意思。</a:t>
              </a:r>
              <a:endParaRPr lang="zh-CN" altLang="en-US" sz="2000" b="1" dirty="0">
                <a:latin typeface="宋体" panose="02010600030101010101" pitchFamily="2" charset="-122"/>
                <a:ea typeface="宋体" panose="02010600030101010101" pitchFamily="2" charset="-122"/>
              </a:endParaRPr>
            </a:p>
          </p:txBody>
        </p:sp>
      </p:grpSp>
    </p:spTree>
    <p:custDataLst>
      <p:tags r:id="rId7"/>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325688" y="2300288"/>
            <a:ext cx="7442200" cy="1753235"/>
          </a:xfrm>
          <a:prstGeom prst="rect">
            <a:avLst/>
          </a:prstGeom>
        </p:spPr>
        <p:txBody>
          <a:bodyPr>
            <a:spAutoFit/>
          </a:bodyPr>
          <a:lstStyle/>
          <a:p>
            <a:pPr marL="450850" marR="0" lvl="0" indent="-45085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．比一比，再组词。</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圆（　　 　）  电（　　 　）  珠（　　 　）</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园（　　 　）  田（　 　　）  朱（　 　　）</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左大括号 1"/>
          <p:cNvSpPr/>
          <p:nvPr/>
        </p:nvSpPr>
        <p:spPr>
          <a:xfrm>
            <a:off x="3024188" y="3019425"/>
            <a:ext cx="155575" cy="9144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mn-ea"/>
              <a:cs typeface="+mn-cs"/>
            </a:endParaRPr>
          </a:p>
        </p:txBody>
      </p:sp>
      <p:sp>
        <p:nvSpPr>
          <p:cNvPr id="11" name="左大括号 10"/>
          <p:cNvSpPr/>
          <p:nvPr/>
        </p:nvSpPr>
        <p:spPr>
          <a:xfrm>
            <a:off x="7639050" y="3013075"/>
            <a:ext cx="155575" cy="9144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mn-ea"/>
              <a:cs typeface="+mn-cs"/>
            </a:endParaRPr>
          </a:p>
        </p:txBody>
      </p:sp>
      <p:sp>
        <p:nvSpPr>
          <p:cNvPr id="17" name="左大括号 16"/>
          <p:cNvSpPr/>
          <p:nvPr/>
        </p:nvSpPr>
        <p:spPr>
          <a:xfrm>
            <a:off x="5337175" y="3001963"/>
            <a:ext cx="155575" cy="914400"/>
          </a:xfrm>
          <a:prstGeom prst="leftBrace">
            <a:avLst/>
          </a:prstGeom>
        </p:spPr>
        <p:style>
          <a:lnRef idx="1">
            <a:schemeClr val="dk1"/>
          </a:lnRef>
          <a:fillRef idx="0">
            <a:schemeClr val="dk1"/>
          </a:fillRef>
          <a:effectRef idx="0">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mn-lt"/>
              <a:ea typeface="+mn-ea"/>
              <a:cs typeface="+mn-cs"/>
            </a:endParaRPr>
          </a:p>
        </p:txBody>
      </p:sp>
      <p:sp>
        <p:nvSpPr>
          <p:cNvPr id="3" name="矩形 2"/>
          <p:cNvSpPr/>
          <p:nvPr/>
        </p:nvSpPr>
        <p:spPr>
          <a:xfrm>
            <a:off x="3951288" y="2946400"/>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圆形</a:t>
            </a:r>
            <a:endParaRPr lang="zh-CN" altLang="en-US" dirty="0">
              <a:solidFill>
                <a:srgbClr val="000000"/>
              </a:solidFill>
              <a:latin typeface="Arial" panose="020B0604020202020204" pitchFamily="34" charset="0"/>
              <a:ea typeface="宋体" panose="02010600030101010101" pitchFamily="2" charset="-122"/>
            </a:endParaRPr>
          </a:p>
        </p:txBody>
      </p:sp>
      <p:sp>
        <p:nvSpPr>
          <p:cNvPr id="6" name="矩形 5"/>
          <p:cNvSpPr/>
          <p:nvPr/>
        </p:nvSpPr>
        <p:spPr>
          <a:xfrm>
            <a:off x="3987800" y="3513138"/>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花园</a:t>
            </a:r>
            <a:endParaRPr lang="zh-CN" altLang="en-US" dirty="0">
              <a:solidFill>
                <a:srgbClr val="000000"/>
              </a:solidFill>
              <a:latin typeface="Arial" panose="020B0604020202020204" pitchFamily="34" charset="0"/>
              <a:ea typeface="宋体" panose="02010600030101010101" pitchFamily="2" charset="-122"/>
            </a:endParaRPr>
          </a:p>
        </p:txBody>
      </p:sp>
      <p:sp>
        <p:nvSpPr>
          <p:cNvPr id="7" name="矩形 6"/>
          <p:cNvSpPr/>
          <p:nvPr/>
        </p:nvSpPr>
        <p:spPr>
          <a:xfrm>
            <a:off x="6326188" y="2962275"/>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电车</a:t>
            </a:r>
            <a:endParaRPr lang="zh-CN" altLang="en-US" dirty="0">
              <a:solidFill>
                <a:srgbClr val="000000"/>
              </a:solidFill>
              <a:latin typeface="Arial" panose="020B0604020202020204" pitchFamily="34" charset="0"/>
              <a:ea typeface="宋体" panose="02010600030101010101" pitchFamily="2" charset="-122"/>
            </a:endParaRPr>
          </a:p>
        </p:txBody>
      </p:sp>
      <p:sp>
        <p:nvSpPr>
          <p:cNvPr id="8" name="矩形 7"/>
          <p:cNvSpPr/>
          <p:nvPr/>
        </p:nvSpPr>
        <p:spPr>
          <a:xfrm>
            <a:off x="6346825" y="3524250"/>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田地</a:t>
            </a:r>
            <a:endParaRPr lang="zh-CN" altLang="en-US" dirty="0">
              <a:solidFill>
                <a:srgbClr val="000000"/>
              </a:solidFill>
              <a:latin typeface="Arial" panose="020B0604020202020204" pitchFamily="34" charset="0"/>
              <a:ea typeface="宋体" panose="02010600030101010101" pitchFamily="2" charset="-122"/>
            </a:endParaRPr>
          </a:p>
        </p:txBody>
      </p:sp>
      <p:sp>
        <p:nvSpPr>
          <p:cNvPr id="9" name="矩形 8"/>
          <p:cNvSpPr/>
          <p:nvPr/>
        </p:nvSpPr>
        <p:spPr>
          <a:xfrm>
            <a:off x="8543925" y="2957513"/>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珠子</a:t>
            </a:r>
            <a:endParaRPr lang="zh-CN" altLang="en-US" dirty="0">
              <a:solidFill>
                <a:srgbClr val="000000"/>
              </a:solidFill>
              <a:latin typeface="Arial" panose="020B0604020202020204" pitchFamily="34" charset="0"/>
              <a:ea typeface="宋体" panose="02010600030101010101" pitchFamily="2" charset="-122"/>
            </a:endParaRPr>
          </a:p>
        </p:txBody>
      </p:sp>
      <p:sp>
        <p:nvSpPr>
          <p:cNvPr id="10" name="矩形 9"/>
          <p:cNvSpPr/>
          <p:nvPr/>
        </p:nvSpPr>
        <p:spPr>
          <a:xfrm>
            <a:off x="8610600" y="3498850"/>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朱红</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2401888" y="2344738"/>
            <a:ext cx="7326313" cy="2306955"/>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4</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．选择合适的量词填空。</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①束　　②沓　　③封　　④支</a:t>
            </a:r>
            <a:endParaRPr kumimoji="0" lang="zh-CN" altLang="en-US" sz="24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441325"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一</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信　　           一</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纸　　   </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1325"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一</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圆珠笔　　       一</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鲜花</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3549650" y="354647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③</a:t>
            </a:r>
            <a:endParaRPr lang="zh-CN" altLang="en-US" dirty="0">
              <a:solidFill>
                <a:srgbClr val="000000"/>
              </a:solidFill>
              <a:latin typeface="Arial" panose="020B0604020202020204" pitchFamily="34" charset="0"/>
              <a:ea typeface="宋体" panose="02010600030101010101" pitchFamily="2" charset="-122"/>
            </a:endParaRPr>
          </a:p>
        </p:txBody>
      </p:sp>
      <p:sp>
        <p:nvSpPr>
          <p:cNvPr id="4" name="矩形 3"/>
          <p:cNvSpPr/>
          <p:nvPr/>
        </p:nvSpPr>
        <p:spPr>
          <a:xfrm>
            <a:off x="7296150" y="3557588"/>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②</a:t>
            </a:r>
            <a:endParaRPr lang="zh-CN" altLang="en-US" dirty="0">
              <a:solidFill>
                <a:srgbClr val="000000"/>
              </a:solidFill>
              <a:latin typeface="Arial" panose="020B0604020202020204" pitchFamily="34" charset="0"/>
              <a:ea typeface="宋体" panose="02010600030101010101" pitchFamily="2" charset="-122"/>
            </a:endParaRPr>
          </a:p>
        </p:txBody>
      </p:sp>
      <p:sp>
        <p:nvSpPr>
          <p:cNvPr id="5" name="矩形 4"/>
          <p:cNvSpPr/>
          <p:nvPr/>
        </p:nvSpPr>
        <p:spPr>
          <a:xfrm>
            <a:off x="3533775" y="414020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④</a:t>
            </a:r>
            <a:endParaRPr lang="zh-CN" altLang="en-US" dirty="0">
              <a:solidFill>
                <a:srgbClr val="000000"/>
              </a:solidFill>
              <a:latin typeface="Arial" panose="020B0604020202020204" pitchFamily="34" charset="0"/>
              <a:ea typeface="宋体" panose="02010600030101010101" pitchFamily="2" charset="-122"/>
            </a:endParaRPr>
          </a:p>
        </p:txBody>
      </p:sp>
      <p:sp>
        <p:nvSpPr>
          <p:cNvPr id="6" name="矩形 5"/>
          <p:cNvSpPr/>
          <p:nvPr/>
        </p:nvSpPr>
        <p:spPr>
          <a:xfrm>
            <a:off x="7327900" y="408622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①</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279650" y="1624013"/>
            <a:ext cx="7777163" cy="3969385"/>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5</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．照样子写句子。</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我们就能自己修台灯了。</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441325" marR="0" lvl="0" indent="9525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自己</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爸爸，我们天天想你。</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53657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天天</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那我们一起重新写吧！</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53657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一起</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……_____________________________________</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 name="矩形 2"/>
          <p:cNvSpPr/>
          <p:nvPr/>
        </p:nvSpPr>
        <p:spPr>
          <a:xfrm>
            <a:off x="4325938" y="2792413"/>
            <a:ext cx="3417887" cy="460375"/>
          </a:xfrm>
          <a:prstGeom prst="rect">
            <a:avLst/>
          </a:prstGeom>
          <a:noFill/>
          <a:ln w="9525">
            <a:noFill/>
          </a:ln>
        </p:spPr>
        <p:txBody>
          <a:bodyPr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我会自己洗衣服。</a:t>
            </a:r>
            <a:endParaRPr lang="zh-CN" altLang="en-US" dirty="0">
              <a:solidFill>
                <a:srgbClr val="000000"/>
              </a:solidFill>
              <a:latin typeface="Arial" panose="020B0604020202020204" pitchFamily="34" charset="0"/>
              <a:ea typeface="宋体" panose="02010600030101010101" pitchFamily="2" charset="-122"/>
            </a:endParaRPr>
          </a:p>
        </p:txBody>
      </p:sp>
      <p:sp>
        <p:nvSpPr>
          <p:cNvPr id="5" name="矩形 4"/>
          <p:cNvSpPr/>
          <p:nvPr/>
        </p:nvSpPr>
        <p:spPr>
          <a:xfrm>
            <a:off x="4354513" y="3881438"/>
            <a:ext cx="3287712" cy="460375"/>
          </a:xfrm>
          <a:prstGeom prst="rect">
            <a:avLst/>
          </a:prstGeom>
          <a:noFill/>
          <a:ln w="9525">
            <a:noFill/>
          </a:ln>
        </p:spPr>
        <p:txBody>
          <a:bodyPr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奶奶天天去跳广场舞。</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6" name="矩形 5"/>
          <p:cNvSpPr/>
          <p:nvPr/>
        </p:nvSpPr>
        <p:spPr>
          <a:xfrm>
            <a:off x="4421188" y="4973638"/>
            <a:ext cx="3573462" cy="460375"/>
          </a:xfrm>
          <a:prstGeom prst="rect">
            <a:avLst/>
          </a:prstGeom>
          <a:noFill/>
          <a:ln w="9525">
            <a:noFill/>
          </a:ln>
        </p:spPr>
        <p:txBody>
          <a:bodyPr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我和妈妈一起去公园。</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Picture 1" descr="C:\Users\Administrator\AppData\Roaming\Tencent\Users\541737432\QQ\WinTemp\RichOle\7@OT7CC_@KM1W68V84JNR05.png"/>
          <p:cNvPicPr>
            <a:picLocks noChangeAspect="1"/>
          </p:cNvPicPr>
          <p:nvPr/>
        </p:nvPicPr>
        <p:blipFill>
          <a:blip r:embed="rId1"/>
          <a:stretch>
            <a:fillRect/>
          </a:stretch>
        </p:blipFill>
        <p:spPr>
          <a:xfrm>
            <a:off x="3825875" y="2554288"/>
            <a:ext cx="4583113" cy="2643187"/>
          </a:xfrm>
          <a:prstGeom prst="rect">
            <a:avLst/>
          </a:prstGeom>
          <a:noFill/>
          <a:ln w="9525">
            <a:noFill/>
          </a:ln>
        </p:spPr>
      </p:pic>
      <p:sp>
        <p:nvSpPr>
          <p:cNvPr id="67" name="圆角矩形 66"/>
          <p:cNvSpPr/>
          <p:nvPr/>
        </p:nvSpPr>
        <p:spPr bwMode="auto">
          <a:xfrm>
            <a:off x="2482850" y="1885950"/>
            <a:ext cx="7226300" cy="134938"/>
          </a:xfrm>
          <a:prstGeom prst="roundRect">
            <a:avLst/>
          </a:prstGeom>
          <a:gradFill>
            <a:gsLst>
              <a:gs pos="0">
                <a:srgbClr val="369434"/>
              </a:gs>
              <a:gs pos="100000">
                <a:srgbClr val="89C270"/>
              </a:gs>
            </a:gsLst>
          </a:gradFill>
          <a:ln>
            <a:solidFill>
              <a:srgbClr val="539F36"/>
            </a:solidFill>
          </a:ln>
          <a:effectLst>
            <a:outerShdw blurRad="40000" dist="23000" dir="5400000"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white"/>
              </a:solidFill>
              <a:effectLst/>
              <a:uLnTx/>
              <a:uFillTx/>
              <a:latin typeface="+mn-lt"/>
              <a:ea typeface="+mn-ea"/>
              <a:cs typeface="+mn-cs"/>
            </a:endParaRPr>
          </a:p>
        </p:txBody>
      </p:sp>
      <p:pic>
        <p:nvPicPr>
          <p:cNvPr id="34819" name="Picture 39" descr="구름"/>
          <p:cNvPicPr>
            <a:picLocks noChangeAspect="1"/>
          </p:cNvPicPr>
          <p:nvPr/>
        </p:nvPicPr>
        <p:blipFill>
          <a:blip r:embed="rId2"/>
          <a:stretch>
            <a:fillRect/>
          </a:stretch>
        </p:blipFill>
        <p:spPr>
          <a:xfrm>
            <a:off x="6319838" y="179388"/>
            <a:ext cx="682625" cy="363537"/>
          </a:xfrm>
          <a:prstGeom prst="rect">
            <a:avLst/>
          </a:prstGeom>
          <a:noFill/>
          <a:ln w="9525">
            <a:noFill/>
          </a:ln>
        </p:spPr>
      </p:pic>
      <p:pic>
        <p:nvPicPr>
          <p:cNvPr id="34820" name="Picture 40" descr="구름"/>
          <p:cNvPicPr>
            <a:picLocks noChangeAspect="1"/>
          </p:cNvPicPr>
          <p:nvPr/>
        </p:nvPicPr>
        <p:blipFill>
          <a:blip r:embed="rId3"/>
          <a:stretch>
            <a:fillRect/>
          </a:stretch>
        </p:blipFill>
        <p:spPr>
          <a:xfrm>
            <a:off x="8759825" y="503238"/>
            <a:ext cx="1042988" cy="555625"/>
          </a:xfrm>
          <a:prstGeom prst="rect">
            <a:avLst/>
          </a:prstGeom>
          <a:noFill/>
          <a:ln w="9525">
            <a:noFill/>
          </a:ln>
        </p:spPr>
      </p:pic>
      <p:grpSp>
        <p:nvGrpSpPr>
          <p:cNvPr id="34821" name="组合 13322"/>
          <p:cNvGrpSpPr/>
          <p:nvPr/>
        </p:nvGrpSpPr>
        <p:grpSpPr>
          <a:xfrm>
            <a:off x="2525713" y="5640388"/>
            <a:ext cx="7140575" cy="717550"/>
            <a:chOff x="514604" y="5446435"/>
            <a:chExt cx="7141054" cy="1041828"/>
          </a:xfrm>
        </p:grpSpPr>
        <p:sp>
          <p:nvSpPr>
            <p:cNvPr id="4" name="任意多边形 3"/>
            <p:cNvSpPr/>
            <p:nvPr/>
          </p:nvSpPr>
          <p:spPr>
            <a:xfrm>
              <a:off x="514604"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a:ln w="18415" cmpd="sng">
                    <a:prstDash val="solid"/>
                  </a:ln>
                  <a:solidFill>
                    <a:prstClr val="white"/>
                  </a:solidFill>
                  <a:effectLst>
                    <a:glow rad="101600">
                      <a:srgbClr val="C0504D">
                        <a:lumMod val="50000"/>
                        <a:alpha val="80000"/>
                      </a:srgbClr>
                    </a:glow>
                  </a:effectLst>
                  <a:uLnTx/>
                  <a:uFillTx/>
                  <a:latin typeface="微软雅黑" panose="020B0503020204020204" charset="-122"/>
                  <a:ea typeface="微软雅黑" panose="020B0503020204020204" charset="-122"/>
                  <a:cs typeface="+mn-cs"/>
                </a:rPr>
                <a:t>品读释疑</a:t>
              </a:r>
              <a:endParaRPr kumimoji="0" lang="en-US" altLang="zh-CN" sz="2800" b="1" i="0" u="none" strike="noStrike" kern="1200" cap="none" spc="0" normalizeH="0" baseline="0" noProof="0" dirty="0">
                <a:ln w="18415" cmpd="sng">
                  <a:prstDash val="solid"/>
                </a:ln>
                <a:solidFill>
                  <a:prstClr val="white"/>
                </a:solidFill>
                <a:effectLst>
                  <a:glow rad="101600">
                    <a:srgbClr val="C0504D">
                      <a:lumMod val="50000"/>
                      <a:alpha val="80000"/>
                    </a:srgbClr>
                  </a:glow>
                </a:effectLst>
                <a:uLnTx/>
                <a:uFillTx/>
                <a:latin typeface="微软雅黑" panose="020B0503020204020204" charset="-122"/>
                <a:ea typeface="微软雅黑" panose="020B0503020204020204" charset="-122"/>
                <a:cs typeface="+mn-cs"/>
              </a:endParaRPr>
            </a:p>
          </p:txBody>
        </p:sp>
        <p:sp>
          <p:nvSpPr>
            <p:cNvPr id="7" name="任意多边形 6"/>
            <p:cNvSpPr/>
            <p:nvPr/>
          </p:nvSpPr>
          <p:spPr>
            <a:xfrm>
              <a:off x="2304287"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solidFill>
              <a:schemeClr val="accent3">
                <a:lumMod val="75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w="18415" cmpd="sng">
                    <a:prstDash val="solid"/>
                  </a:ln>
                  <a:solidFill>
                    <a:prstClr val="white"/>
                  </a:solidFill>
                  <a:effectLst>
                    <a:glow rad="101600">
                      <a:srgbClr val="9BBB59">
                        <a:lumMod val="50000"/>
                        <a:alpha val="80000"/>
                      </a:srgbClr>
                    </a:glow>
                  </a:effectLst>
                  <a:uLnTx/>
                  <a:uFillTx/>
                  <a:latin typeface="微软雅黑" panose="020B0503020204020204" charset="-122"/>
                  <a:ea typeface="微软雅黑" panose="020B0503020204020204" charset="-122"/>
                  <a:cs typeface="+mn-cs"/>
                </a:rPr>
                <a:t>结构主旨</a:t>
              </a:r>
              <a:endParaRPr kumimoji="0" lang="en-US" altLang="zh-CN" sz="2800" b="1" i="0" u="none" strike="noStrike" kern="1200" cap="none" spc="0" normalizeH="0" baseline="0" noProof="0" dirty="0">
                <a:ln w="18415" cmpd="sng">
                  <a:prstDash val="solid"/>
                </a:ln>
                <a:solidFill>
                  <a:prstClr val="white"/>
                </a:solidFill>
                <a:effectLst>
                  <a:glow rad="101600">
                    <a:srgbClr val="9BBB59">
                      <a:lumMod val="50000"/>
                      <a:alpha val="80000"/>
                    </a:srgbClr>
                  </a:glow>
                </a:effectLst>
                <a:uLnTx/>
                <a:uFillTx/>
                <a:latin typeface="微软雅黑" panose="020B0503020204020204" charset="-122"/>
                <a:ea typeface="微软雅黑" panose="020B0503020204020204" charset="-122"/>
                <a:cs typeface="+mn-cs"/>
              </a:endParaRPr>
            </a:p>
          </p:txBody>
        </p:sp>
        <p:sp>
          <p:nvSpPr>
            <p:cNvPr id="9" name="任意多边形 8"/>
            <p:cNvSpPr/>
            <p:nvPr/>
          </p:nvSpPr>
          <p:spPr>
            <a:xfrm>
              <a:off x="4105845"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w="18415" cmpd="sng">
                    <a:prstDash val="solid"/>
                  </a:ln>
                  <a:solidFill>
                    <a:prstClr val="white"/>
                  </a:solidFill>
                  <a:effectLst>
                    <a:glow rad="101600">
                      <a:srgbClr val="8064A2">
                        <a:lumMod val="50000"/>
                        <a:alpha val="80000"/>
                      </a:srgbClr>
                    </a:glow>
                  </a:effectLst>
                  <a:uLnTx/>
                  <a:uFillTx/>
                  <a:latin typeface="微软雅黑" panose="020B0503020204020204" charset="-122"/>
                  <a:ea typeface="微软雅黑" panose="020B0503020204020204" charset="-122"/>
                  <a:cs typeface="+mn-cs"/>
                </a:rPr>
                <a:t>课堂拓展</a:t>
              </a:r>
              <a:endParaRPr kumimoji="0" lang="en-US" altLang="zh-CN" sz="2800" b="1" i="0" u="none" strike="noStrike" kern="1200" cap="none" spc="0" normalizeH="0" baseline="0" noProof="0" dirty="0">
                <a:ln w="18415" cmpd="sng">
                  <a:prstDash val="solid"/>
                </a:ln>
                <a:solidFill>
                  <a:prstClr val="white"/>
                </a:solidFill>
                <a:effectLst>
                  <a:glow rad="101600">
                    <a:srgbClr val="8064A2">
                      <a:lumMod val="50000"/>
                      <a:alpha val="80000"/>
                    </a:srgbClr>
                  </a:glow>
                </a:effectLst>
                <a:uLnTx/>
                <a:uFillTx/>
                <a:latin typeface="微软雅黑" panose="020B0503020204020204" charset="-122"/>
                <a:ea typeface="微软雅黑" panose="020B0503020204020204" charset="-122"/>
                <a:cs typeface="+mn-cs"/>
              </a:endParaRPr>
            </a:p>
          </p:txBody>
        </p:sp>
        <p:sp>
          <p:nvSpPr>
            <p:cNvPr id="20" name="任意多边形 19"/>
            <p:cNvSpPr/>
            <p:nvPr/>
          </p:nvSpPr>
          <p:spPr>
            <a:xfrm>
              <a:off x="5919278" y="5446435"/>
              <a:ext cx="1736380" cy="1041828"/>
            </a:xfrm>
            <a:custGeom>
              <a:avLst/>
              <a:gdLst>
                <a:gd name="connsiteX0" fmla="*/ 0 w 1736380"/>
                <a:gd name="connsiteY0" fmla="*/ 104183 h 1041828"/>
                <a:gd name="connsiteX1" fmla="*/ 104183 w 1736380"/>
                <a:gd name="connsiteY1" fmla="*/ 0 h 1041828"/>
                <a:gd name="connsiteX2" fmla="*/ 1632197 w 1736380"/>
                <a:gd name="connsiteY2" fmla="*/ 0 h 1041828"/>
                <a:gd name="connsiteX3" fmla="*/ 1736380 w 1736380"/>
                <a:gd name="connsiteY3" fmla="*/ 104183 h 1041828"/>
                <a:gd name="connsiteX4" fmla="*/ 1736380 w 1736380"/>
                <a:gd name="connsiteY4" fmla="*/ 937645 h 1041828"/>
                <a:gd name="connsiteX5" fmla="*/ 1632197 w 1736380"/>
                <a:gd name="connsiteY5" fmla="*/ 1041828 h 1041828"/>
                <a:gd name="connsiteX6" fmla="*/ 104183 w 1736380"/>
                <a:gd name="connsiteY6" fmla="*/ 1041828 h 1041828"/>
                <a:gd name="connsiteX7" fmla="*/ 0 w 1736380"/>
                <a:gd name="connsiteY7" fmla="*/ 937645 h 1041828"/>
                <a:gd name="connsiteX8" fmla="*/ 0 w 1736380"/>
                <a:gd name="connsiteY8" fmla="*/ 104183 h 1041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6380" h="1041828">
                  <a:moveTo>
                    <a:pt x="0" y="104183"/>
                  </a:moveTo>
                  <a:cubicBezTo>
                    <a:pt x="0" y="46644"/>
                    <a:pt x="46644" y="0"/>
                    <a:pt x="104183" y="0"/>
                  </a:cubicBezTo>
                  <a:lnTo>
                    <a:pt x="1632197" y="0"/>
                  </a:lnTo>
                  <a:cubicBezTo>
                    <a:pt x="1689736" y="0"/>
                    <a:pt x="1736380" y="46644"/>
                    <a:pt x="1736380" y="104183"/>
                  </a:cubicBezTo>
                  <a:lnTo>
                    <a:pt x="1736380" y="937645"/>
                  </a:lnTo>
                  <a:cubicBezTo>
                    <a:pt x="1736380" y="995184"/>
                    <a:pt x="1689736" y="1041828"/>
                    <a:pt x="1632197" y="1041828"/>
                  </a:cubicBezTo>
                  <a:lnTo>
                    <a:pt x="104183" y="1041828"/>
                  </a:lnTo>
                  <a:cubicBezTo>
                    <a:pt x="46644" y="1041828"/>
                    <a:pt x="0" y="995184"/>
                    <a:pt x="0" y="937645"/>
                  </a:cubicBezTo>
                  <a:lnTo>
                    <a:pt x="0" y="104183"/>
                  </a:lnTo>
                  <a:close/>
                </a:path>
              </a:pathLst>
            </a:custGeom>
            <a:solidFill>
              <a:schemeClr val="accent5">
                <a:lumMod val="75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lIns="137194" tIns="137194" rIns="137194" bIns="137194" spcCol="1270" anchor="ct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w="18415" cmpd="sng">
                    <a:prstDash val="solid"/>
                  </a:ln>
                  <a:solidFill>
                    <a:prstClr val="white"/>
                  </a:solidFill>
                  <a:effectLst>
                    <a:glow rad="101600">
                      <a:srgbClr val="4BACC6">
                        <a:lumMod val="50000"/>
                        <a:alpha val="80000"/>
                      </a:srgbClr>
                    </a:glow>
                  </a:effectLst>
                  <a:uLnTx/>
                  <a:uFillTx/>
                  <a:latin typeface="微软雅黑" panose="020B0503020204020204" charset="-122"/>
                  <a:ea typeface="微软雅黑" panose="020B0503020204020204" charset="-122"/>
                  <a:cs typeface="+mn-cs"/>
                </a:rPr>
                <a:t>当堂检测</a:t>
              </a:r>
              <a:endParaRPr kumimoji="0" lang="zh-CN" altLang="en-US" sz="2800" b="1" i="0" u="none" strike="noStrike" kern="1200" cap="none" spc="0" normalizeH="0" baseline="0" noProof="0" dirty="0">
                <a:ln w="18415" cmpd="sng">
                  <a:prstDash val="solid"/>
                </a:ln>
                <a:solidFill>
                  <a:prstClr val="white"/>
                </a:solidFill>
                <a:effectLst>
                  <a:glow rad="101600">
                    <a:srgbClr val="4BACC6">
                      <a:lumMod val="50000"/>
                      <a:alpha val="80000"/>
                    </a:srgbClr>
                  </a:glow>
                </a:effectLst>
                <a:uLnTx/>
                <a:uFillTx/>
                <a:latin typeface="微软雅黑" panose="020B0503020204020204" charset="-122"/>
                <a:ea typeface="微软雅黑" panose="020B0503020204020204" charset="-122"/>
                <a:cs typeface="+mn-cs"/>
              </a:endParaRPr>
            </a:p>
          </p:txBody>
        </p:sp>
        <p:sp>
          <p:nvSpPr>
            <p:cNvPr id="26" name="流程图: 摘录 25"/>
            <p:cNvSpPr/>
            <p:nvPr/>
          </p:nvSpPr>
          <p:spPr>
            <a:xfrm rot="5400000">
              <a:off x="2158164" y="5872350"/>
              <a:ext cx="262762" cy="222265"/>
            </a:xfrm>
            <a:prstGeom prst="flowChartExtract">
              <a:avLst/>
            </a:prstGeom>
          </p:spPr>
          <p:style>
            <a:lnRef idx="2">
              <a:schemeClr val="accent2">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1" name="流程图: 摘录 40"/>
            <p:cNvSpPr/>
            <p:nvPr/>
          </p:nvSpPr>
          <p:spPr>
            <a:xfrm rot="5400000">
              <a:off x="3942633" y="5872350"/>
              <a:ext cx="262762" cy="222265"/>
            </a:xfrm>
            <a:prstGeom prst="flowChartExtract">
              <a:avLst/>
            </a:prstGeom>
          </p:spPr>
          <p:style>
            <a:lnRef idx="2">
              <a:schemeClr val="accent3">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2" name="流程图: 摘录 41"/>
            <p:cNvSpPr/>
            <p:nvPr/>
          </p:nvSpPr>
          <p:spPr>
            <a:xfrm rot="5400000">
              <a:off x="5762030" y="5872350"/>
              <a:ext cx="262762" cy="222265"/>
            </a:xfrm>
            <a:prstGeom prst="flowChartExtract">
              <a:avLst/>
            </a:prstGeom>
          </p:spPr>
          <p:style>
            <a:lnRef idx="2">
              <a:schemeClr val="accent4">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pSp>
      <p:grpSp>
        <p:nvGrpSpPr>
          <p:cNvPr id="34829" name="组合 13336"/>
          <p:cNvGrpSpPr/>
          <p:nvPr/>
        </p:nvGrpSpPr>
        <p:grpSpPr>
          <a:xfrm>
            <a:off x="4610100" y="3159125"/>
            <a:ext cx="3186113" cy="1150938"/>
            <a:chOff x="3086175" y="3028210"/>
            <a:chExt cx="3185288" cy="1151803"/>
          </a:xfrm>
        </p:grpSpPr>
        <p:sp>
          <p:nvSpPr>
            <p:cNvPr id="13325" name="矩形 13324"/>
            <p:cNvSpPr/>
            <p:nvPr/>
          </p:nvSpPr>
          <p:spPr>
            <a:xfrm>
              <a:off x="3086175" y="3028210"/>
              <a:ext cx="3174178" cy="1151803"/>
            </a:xfrm>
            <a:prstGeom prst="rect">
              <a:avLst/>
            </a:prstGeom>
            <a:solidFill>
              <a:schemeClr val="bg1">
                <a:alpha val="33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4000" b="0" i="0" u="none" strike="noStrike" kern="1200" cap="none" spc="0" normalizeH="0" baseline="0" noProof="0">
                <a:ln>
                  <a:noFill/>
                </a:ln>
                <a:solidFill>
                  <a:prstClr val="white"/>
                </a:solidFill>
                <a:effectLst/>
                <a:uLnTx/>
                <a:uFillTx/>
                <a:latin typeface="+mn-lt"/>
                <a:ea typeface="+mn-ea"/>
                <a:cs typeface="+mn-cs"/>
              </a:endParaRPr>
            </a:p>
          </p:txBody>
        </p:sp>
        <p:pic>
          <p:nvPicPr>
            <p:cNvPr id="34831" name="图片 46" descr="枫叶副本"/>
            <p:cNvPicPr>
              <a:picLocks noChangeAspect="1"/>
            </p:cNvPicPr>
            <p:nvPr/>
          </p:nvPicPr>
          <p:blipFill>
            <a:blip r:embed="rId4"/>
            <a:stretch>
              <a:fillRect/>
            </a:stretch>
          </p:blipFill>
          <p:spPr>
            <a:xfrm>
              <a:off x="3878663" y="3117314"/>
              <a:ext cx="1059675" cy="1015199"/>
            </a:xfrm>
            <a:prstGeom prst="rect">
              <a:avLst/>
            </a:prstGeom>
            <a:noFill/>
            <a:ln w="9525">
              <a:noFill/>
            </a:ln>
          </p:spPr>
        </p:pic>
        <p:sp>
          <p:nvSpPr>
            <p:cNvPr id="48" name="矩形 47"/>
            <p:cNvSpPr/>
            <p:nvPr/>
          </p:nvSpPr>
          <p:spPr>
            <a:xfrm>
              <a:off x="3086175" y="3224901"/>
              <a:ext cx="3185288" cy="707286"/>
            </a:xfrm>
            <a:prstGeom prst="rect">
              <a:avLst/>
            </a:prstGeom>
            <a:noFill/>
            <a:ln>
              <a:noFill/>
            </a:ln>
          </p:spPr>
          <p:txBody>
            <a:bodyPr>
              <a:spAutoFit/>
            </a:bodyPr>
            <a:lstStyle/>
            <a:p>
              <a:pPr marL="0" marR="0" lvl="0" indent="0" algn="dist" defTabSz="457200" rtl="0" eaLnBrk="1" fontAlgn="base"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方正黑体简体" charset="-122"/>
                  <a:ea typeface="方正黑体简体" charset="-122"/>
                  <a:cs typeface="仿宋" panose="02010609060101010101" pitchFamily="49" charset="-122"/>
                </a:rPr>
                <a:t>第 二 课时</a:t>
              </a:r>
              <a:endParaRPr kumimoji="0" lang="zh-CN" altLang="en-US" sz="40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方正黑体简体" charset="-122"/>
                <a:ea typeface="方正黑体简体" charset="-122"/>
                <a:cs typeface="仿宋" panose="02010609060101010101" pitchFamily="49" charset="-122"/>
              </a:endParaRPr>
            </a:p>
          </p:txBody>
        </p:sp>
      </p:grpSp>
      <p:grpSp>
        <p:nvGrpSpPr>
          <p:cNvPr id="34833" name="组合 13338"/>
          <p:cNvGrpSpPr/>
          <p:nvPr/>
        </p:nvGrpSpPr>
        <p:grpSpPr>
          <a:xfrm>
            <a:off x="3686175" y="904875"/>
            <a:ext cx="4819650" cy="1181100"/>
            <a:chOff x="2379275" y="929038"/>
            <a:chExt cx="4819919" cy="1181100"/>
          </a:xfrm>
        </p:grpSpPr>
        <p:sp>
          <p:nvSpPr>
            <p:cNvPr id="34834" name="Text Box 2"/>
            <p:cNvSpPr txBox="1"/>
            <p:nvPr/>
          </p:nvSpPr>
          <p:spPr>
            <a:xfrm>
              <a:off x="3638233" y="1035401"/>
              <a:ext cx="3560961" cy="1014730"/>
            </a:xfrm>
            <a:prstGeom prst="rect">
              <a:avLst/>
            </a:prstGeom>
            <a:noFill/>
            <a:ln w="9525">
              <a:noFill/>
            </a:ln>
          </p:spPr>
          <p:txBody>
            <a:bodyPr anchor="t">
              <a:spAutoFit/>
            </a:bodyPr>
            <a:p>
              <a:pPr>
                <a:spcBef>
                  <a:spcPct val="50000"/>
                </a:spcBef>
              </a:pPr>
              <a:r>
                <a:rPr lang="zh-CN" altLang="en-US" sz="6000" b="1" dirty="0">
                  <a:solidFill>
                    <a:srgbClr val="CC0000"/>
                  </a:solidFill>
                  <a:latin typeface="Calibri" panose="020F0502020204030204" charset="0"/>
                  <a:ea typeface="黑体" panose="02010609060101010101" pitchFamily="49" charset="-122"/>
                </a:rPr>
                <a:t>一封信</a:t>
              </a:r>
              <a:endParaRPr lang="zh-CN" altLang="en-US" sz="6000" b="1" dirty="0">
                <a:solidFill>
                  <a:srgbClr val="CC0000"/>
                </a:solidFill>
                <a:latin typeface="Calibri" panose="020F0502020204030204" charset="0"/>
                <a:ea typeface="黑体" panose="02010609060101010101" pitchFamily="49" charset="-122"/>
              </a:endParaRPr>
            </a:p>
          </p:txBody>
        </p:sp>
        <p:grpSp>
          <p:nvGrpSpPr>
            <p:cNvPr id="34835" name="组合 13337"/>
            <p:cNvGrpSpPr/>
            <p:nvPr/>
          </p:nvGrpSpPr>
          <p:grpSpPr>
            <a:xfrm>
              <a:off x="2379275" y="929038"/>
              <a:ext cx="1181100" cy="1181100"/>
              <a:chOff x="2533650" y="760413"/>
              <a:chExt cx="1181100" cy="1181100"/>
            </a:xfrm>
          </p:grpSpPr>
          <p:sp>
            <p:nvSpPr>
              <p:cNvPr id="34836" name="AutoShape 11"/>
              <p:cNvSpPr/>
              <p:nvPr/>
            </p:nvSpPr>
            <p:spPr>
              <a:xfrm>
                <a:off x="2533650" y="760413"/>
                <a:ext cx="1181100" cy="1181100"/>
              </a:xfrm>
              <a:prstGeom prst="diamond">
                <a:avLst/>
              </a:prstGeom>
              <a:solidFill>
                <a:srgbClr val="236B2A"/>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p>
                <a:pPr algn="ctr" eaLnBrk="0" hangingPunct="0"/>
                <a:endParaRPr lang="en-US" altLang="ko-KR" sz="2800" b="1" dirty="0">
                  <a:solidFill>
                    <a:srgbClr val="FFFFFF"/>
                  </a:solidFill>
                  <a:latin typeface="Calibri" panose="020F0502020204030204" charset="0"/>
                  <a:ea typeface="Gulim" pitchFamily="34" charset="-127"/>
                </a:endParaRPr>
              </a:p>
            </p:txBody>
          </p:sp>
          <p:sp>
            <p:nvSpPr>
              <p:cNvPr id="34837" name="文本框 13"/>
              <p:cNvSpPr txBox="1"/>
              <p:nvPr/>
            </p:nvSpPr>
            <p:spPr>
              <a:xfrm>
                <a:off x="2789300" y="840675"/>
                <a:ext cx="567087" cy="1014730"/>
              </a:xfrm>
              <a:prstGeom prst="rect">
                <a:avLst/>
              </a:prstGeom>
              <a:noFill/>
              <a:ln w="9525">
                <a:noFill/>
              </a:ln>
            </p:spPr>
            <p:txBody>
              <a:bodyPr wrap="none" anchor="t">
                <a:spAutoFit/>
              </a:bodyPr>
              <a:p>
                <a:pPr>
                  <a:buFont typeface="Arial" panose="020B0604020202020204" pitchFamily="34" charset="0"/>
                  <a:buNone/>
                </a:pPr>
                <a:r>
                  <a:rPr lang="en-US" altLang="zh-CN" sz="6000" b="1" dirty="0">
                    <a:solidFill>
                      <a:srgbClr val="FFFFFF"/>
                    </a:solidFill>
                    <a:latin typeface="方正大黑简体" pitchFamily="65" charset="-122"/>
                    <a:ea typeface="方正大黑简体" pitchFamily="65" charset="-122"/>
                  </a:rPr>
                  <a:t>6</a:t>
                </a:r>
                <a:endParaRPr lang="zh-CN" altLang="en-US" sz="6000" b="1" dirty="0">
                  <a:solidFill>
                    <a:srgbClr val="FFFFFF"/>
                  </a:solidFill>
                  <a:latin typeface="方正大黑简体" pitchFamily="65" charset="-122"/>
                  <a:ea typeface="方正大黑简体" pitchFamily="65" charset="-122"/>
                </a:endParaRPr>
              </a:p>
            </p:txBody>
          </p:sp>
        </p:grpSp>
      </p:grpSp>
    </p:spTree>
    <p:custDataLst>
      <p:tags r:id="rId5"/>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2430463" y="2381250"/>
            <a:ext cx="7432675" cy="1753235"/>
          </a:xfrm>
          <a:prstGeom prst="rect">
            <a:avLst/>
          </a:prstGeom>
        </p:spPr>
        <p:txBody>
          <a:bodyPr>
            <a:spAutoFit/>
          </a:body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ea"/>
                <a:ea typeface="+mn-ea"/>
                <a:cs typeface="+mn-cs"/>
              </a:rPr>
              <a:t>1.</a:t>
            </a:r>
            <a:r>
              <a:rPr kumimoji="0" lang="zh-CN" altLang="en-US" sz="2400" b="1" i="0" u="none" strike="noStrike" kern="1200" cap="none" spc="0" normalizeH="0" baseline="0" noProof="0">
                <a:ln>
                  <a:noFill/>
                </a:ln>
                <a:solidFill>
                  <a:schemeClr val="tx1"/>
                </a:solidFill>
                <a:effectLst/>
                <a:uLnTx/>
                <a:uFillTx/>
                <a:latin typeface="+mn-ea"/>
                <a:ea typeface="+mn-ea"/>
                <a:cs typeface="+mn-cs"/>
              </a:rPr>
              <a:t>熟读课文，背诵课文。</a:t>
            </a:r>
            <a:r>
              <a:rPr kumimoji="0" lang="zh-CN" altLang="en-US" sz="2400" b="1" i="0" u="none" strike="noStrike" kern="1200" cap="none" spc="0" normalizeH="0" baseline="0" noProof="0">
                <a:ln>
                  <a:noFill/>
                </a:ln>
                <a:solidFill>
                  <a:srgbClr val="FF0000"/>
                </a:solidFill>
                <a:effectLst/>
                <a:uLnTx/>
                <a:uFillTx/>
                <a:latin typeface="+mn-ea"/>
                <a:ea typeface="+mn-ea"/>
                <a:cs typeface="+mn-cs"/>
              </a:rPr>
              <a:t>（重点）</a:t>
            </a:r>
            <a:endParaRPr kumimoji="0" lang="zh-CN" altLang="en-US" sz="2400" b="1" i="0" u="none" strike="noStrike" kern="1200" cap="none" spc="0" normalizeH="0" baseline="0" noProof="0">
              <a:ln>
                <a:noFill/>
              </a:ln>
              <a:solidFill>
                <a:srgbClr val="FF0000"/>
              </a:solidFill>
              <a:effectLst/>
              <a:uLnTx/>
              <a:uFillTx/>
              <a:latin typeface="+mn-ea"/>
              <a:ea typeface="+mn-ea"/>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ea"/>
                <a:ea typeface="+mn-ea"/>
                <a:cs typeface="+mn-cs"/>
              </a:rPr>
              <a:t>2.</a:t>
            </a:r>
            <a:r>
              <a:rPr kumimoji="0" lang="zh-CN" altLang="en-US" sz="2400" b="1" i="0" u="none" strike="noStrike" kern="1200" cap="none" spc="0" normalizeH="0" baseline="0" noProof="0">
                <a:ln>
                  <a:noFill/>
                </a:ln>
                <a:solidFill>
                  <a:schemeClr val="tx1"/>
                </a:solidFill>
                <a:effectLst/>
                <a:uLnTx/>
                <a:uFillTx/>
                <a:latin typeface="+mn-ea"/>
                <a:ea typeface="+mn-ea"/>
                <a:cs typeface="+mn-cs"/>
              </a:rPr>
              <a:t>通过对课文的朗读、感悟，让学生懂得要做一个懂事的好孩子。</a:t>
            </a:r>
            <a:r>
              <a:rPr kumimoji="0" lang="zh-CN" altLang="en-US" sz="2400" b="1" i="0" u="none" strike="noStrike" kern="1200" cap="none" spc="0" normalizeH="0" baseline="0" noProof="0">
                <a:ln>
                  <a:noFill/>
                </a:ln>
                <a:solidFill>
                  <a:srgbClr val="FF0000"/>
                </a:solidFill>
                <a:effectLst/>
                <a:uLnTx/>
                <a:uFillTx/>
                <a:latin typeface="+mn-ea"/>
                <a:ea typeface="+mn-ea"/>
                <a:cs typeface="+mn-cs"/>
              </a:rPr>
              <a:t>（难点）</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endParaRPr>
          </a:p>
        </p:txBody>
      </p:sp>
      <p:graphicFrame>
        <p:nvGraphicFramePr>
          <p:cNvPr id="4" name="图示 3"/>
          <p:cNvGraphicFramePr/>
          <p:nvPr/>
        </p:nvGraphicFramePr>
        <p:xfrm>
          <a:off x="2414338" y="1366888"/>
          <a:ext cx="2952328" cy="7496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6867" name="AutoShape 70"/>
          <p:cNvSpPr>
            <a:spLocks noChangeAspect="1" noTextEdit="1"/>
          </p:cNvSpPr>
          <p:nvPr/>
        </p:nvSpPr>
        <p:spPr>
          <a:xfrm>
            <a:off x="-2419350" y="714375"/>
            <a:ext cx="1895475" cy="1809750"/>
          </a:xfrm>
          <a:prstGeom prst="rect">
            <a:avLst/>
          </a:prstGeom>
          <a:noFill/>
          <a:ln w="9525">
            <a:noFill/>
          </a:ln>
        </p:spPr>
        <p:txBody>
          <a:bodyPr anchor="t"/>
          <a:p>
            <a:endParaRPr lang="zh-CN" altLang="en-US">
              <a:latin typeface="Calibri" panose="020F0502020204030204" charset="0"/>
              <a:ea typeface="宋体" panose="02010600030101010101" pitchFamily="2" charset="-122"/>
            </a:endParaRPr>
          </a:p>
        </p:txBody>
      </p:sp>
      <p:pic>
        <p:nvPicPr>
          <p:cNvPr id="36868" name="Picture 72"/>
          <p:cNvPicPr>
            <a:picLocks noChangeAspect="1"/>
          </p:cNvPicPr>
          <p:nvPr/>
        </p:nvPicPr>
        <p:blipFill>
          <a:blip r:embed="rId6"/>
          <a:stretch>
            <a:fillRect/>
          </a:stretch>
        </p:blipFill>
        <p:spPr>
          <a:xfrm>
            <a:off x="-2419350" y="714375"/>
            <a:ext cx="1897063" cy="1811338"/>
          </a:xfrm>
          <a:prstGeom prst="rect">
            <a:avLst/>
          </a:prstGeom>
          <a:noFill/>
          <a:ln w="9525">
            <a:noFill/>
          </a:ln>
        </p:spPr>
      </p:pic>
    </p:spTree>
    <p:custDataLst>
      <p:tags r:id="rId7"/>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矩形 1"/>
          <p:cNvSpPr/>
          <p:nvPr/>
        </p:nvSpPr>
        <p:spPr>
          <a:xfrm>
            <a:off x="2424113" y="1576388"/>
            <a:ext cx="7575550" cy="3784600"/>
          </a:xfrm>
          <a:prstGeom prst="rect">
            <a:avLst/>
          </a:prstGeom>
          <a:noFill/>
          <a:ln w="9525">
            <a:noFill/>
          </a:ln>
        </p:spPr>
        <p:txBody>
          <a:bodyPr anchor="t">
            <a:spAutoFit/>
          </a:bodyPr>
          <a:p>
            <a:pPr indent="900430">
              <a:lnSpc>
                <a:spcPct val="150000"/>
              </a:lnSpc>
            </a:pPr>
            <a:r>
              <a:rPr lang="zh-CN" altLang="en-US" sz="3200" b="1" dirty="0">
                <a:solidFill>
                  <a:srgbClr val="000000"/>
                </a:solidFill>
                <a:latin typeface="楷体" panose="02010609060101010101" pitchFamily="49" charset="-122"/>
                <a:ea typeface="楷体" panose="02010609060101010101" pitchFamily="49" charset="-122"/>
              </a:rPr>
              <a:t>通过上一节课的学习，我们已经初步理解了课文内容，为了更深入地理解课文，老师送给大家一把金钥匙，这就是核心问题和串珠问题。让我们带着这些问题理解课文。</a:t>
            </a:r>
            <a:endParaRPr lang="en-US" altLang="zh-CN" sz="3200" b="1" dirty="0">
              <a:solidFill>
                <a:srgbClr val="00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7" name="内容占位符 2"/>
          <p:cNvSpPr txBox="1">
            <a:spLocks noChangeArrowheads="1"/>
          </p:cNvSpPr>
          <p:nvPr/>
        </p:nvSpPr>
        <p:spPr bwMode="auto">
          <a:xfrm>
            <a:off x="2306638" y="1897063"/>
            <a:ext cx="7793038" cy="405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342900" marR="0" lvl="0" indent="-342900" algn="l" defTabSz="457200" rtl="0" eaLnBrk="1" fontAlgn="base" latinLnBrk="0" hangingPunct="1">
              <a:lnSpc>
                <a:spcPct val="150000"/>
              </a:lnSpc>
              <a:spcBef>
                <a:spcPts val="0"/>
              </a:spcBef>
              <a:spcAft>
                <a:spcPct val="0"/>
              </a:spcAft>
              <a:buClrTx/>
              <a:buSzTx/>
              <a:buFont typeface="Wingdings" panose="05000000000000000000" pitchFamily="2" charset="2"/>
              <a:buChar char="u"/>
              <a:defRPr/>
            </a:pPr>
            <a:r>
              <a:rPr kumimoji="0" lang="zh-CN" altLang="zh-CN" sz="2200" b="1" i="0" u="none" strike="noStrike" kern="1200" cap="none" spc="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Adobe 黑体 Std R" pitchFamily="34" charset="-122"/>
                <a:sym typeface="Calibri" panose="020F0502020204030204" charset="0"/>
              </a:rPr>
              <a:t>核心问题：</a:t>
            </a:r>
            <a:endParaRPr kumimoji="0" lang="en-US" altLang="zh-CN" sz="2200" b="1" i="0" u="none" strike="noStrike" kern="1200" cap="none" spc="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Adobe 黑体 Std R" pitchFamily="34" charset="-122"/>
              <a:sym typeface="Calibri" panose="020F0502020204030204" charset="0"/>
            </a:endParaRPr>
          </a:p>
          <a:p>
            <a:pPr marL="361950" marR="0" lvl="0" indent="363855" algn="l" defTabSz="457200" rtl="0" eaLnBrk="1" fontAlgn="base" latinLnBrk="0" hangingPunct="1">
              <a:lnSpc>
                <a:spcPct val="150000"/>
              </a:lnSpc>
              <a:spcBef>
                <a:spcPts val="0"/>
              </a:spcBef>
              <a:spcAft>
                <a:spcPct val="0"/>
              </a:spcAft>
              <a:buClrTx/>
              <a:buSzTx/>
              <a:buFontTx/>
              <a:buNone/>
              <a:defRPr/>
            </a:pPr>
            <a:r>
              <a:rPr kumimoji="0" lang="zh-CN" altLang="en-US" sz="2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从露西写信中，你看出她是个什么样的孩子？</a:t>
            </a:r>
            <a:endParaRPr kumimoji="0" lang="zh-CN" altLang="en-US" sz="2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endParaRPr>
          </a:p>
          <a:p>
            <a:pPr marL="342900" marR="0" lvl="0" indent="-342900" algn="l" defTabSz="457200" rtl="0" eaLnBrk="1" fontAlgn="base" latinLnBrk="0" hangingPunct="1">
              <a:lnSpc>
                <a:spcPct val="150000"/>
              </a:lnSpc>
              <a:spcBef>
                <a:spcPts val="0"/>
              </a:spcBef>
              <a:spcAft>
                <a:spcPct val="0"/>
              </a:spcAft>
              <a:buClrTx/>
              <a:buSzTx/>
              <a:buFont typeface="Wingdings" panose="05000000000000000000" pitchFamily="2" charset="2"/>
              <a:buChar char="u"/>
              <a:defRPr/>
            </a:pPr>
            <a:r>
              <a:rPr kumimoji="0" lang="zh-CN" altLang="zh-CN" sz="2200" b="1" i="0" u="none" strike="noStrike" kern="1200" cap="none" spc="0" normalizeH="0" baseline="0" noProof="0" smtClean="0">
                <a:ln>
                  <a:noFill/>
                </a:ln>
                <a:solidFill>
                  <a:srgbClr val="C00000"/>
                </a:solidFill>
                <a:effectLst/>
                <a:uLnTx/>
                <a:uFillTx/>
                <a:latin typeface="黑体" panose="02010609060101010101" pitchFamily="49" charset="-122"/>
                <a:ea typeface="黑体" panose="02010609060101010101" pitchFamily="49" charset="-122"/>
                <a:cs typeface="+mn-cs"/>
                <a:sym typeface="Calibri" panose="020F0502020204030204" charset="0"/>
              </a:rPr>
              <a:t>串珠</a:t>
            </a:r>
            <a:r>
              <a:rPr kumimoji="0" lang="zh-CN" altLang="zh-CN" sz="2200" b="1" i="0" u="none" strike="noStrike" kern="1200" cap="none" spc="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mn-cs"/>
                <a:sym typeface="Calibri" panose="020F0502020204030204" charset="0"/>
              </a:rPr>
              <a:t>问题：</a:t>
            </a:r>
            <a:endParaRPr kumimoji="0" lang="zh-CN" altLang="zh-CN" sz="2200" b="1" i="0" u="none" strike="noStrike" kern="1200" cap="none" spc="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mn-cs"/>
              <a:sym typeface="Calibri" panose="020F0502020204030204" charset="0"/>
            </a:endParaRPr>
          </a:p>
          <a:p>
            <a:pPr marL="273050" marR="0" lvl="0" indent="-273050" algn="l" defTabSz="457200" rtl="0" eaLnBrk="1" fontAlgn="base" latinLnBrk="0" hangingPunct="1">
              <a:lnSpc>
                <a:spcPct val="150000"/>
              </a:lnSpc>
              <a:spcBef>
                <a:spcPts val="0"/>
              </a:spcBef>
              <a:spcAft>
                <a:spcPct val="0"/>
              </a:spcAft>
              <a:buClrTx/>
              <a:buSzTx/>
              <a:buFontTx/>
              <a:buNone/>
              <a:defRPr/>
            </a:pPr>
            <a:r>
              <a:rPr kumimoji="0" lang="en-US" altLang="zh-CN" sz="2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1</a:t>
            </a:r>
            <a:r>
              <a:rPr kumimoji="0" lang="en-US" altLang="zh-CN" sz="2200" b="1" i="0" u="none" strike="noStrike" kern="1200" cap="none" spc="0" normalizeH="0" baseline="0" noProof="0" smtClean="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zh-CN" altLang="en-US" sz="2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露西为什么给爸爸写信？</a:t>
            </a:r>
            <a:endParaRPr kumimoji="0" lang="zh-CN" altLang="en-US" sz="22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endParaRPr>
          </a:p>
          <a:p>
            <a:pPr marL="273050" marR="0" lvl="0" indent="-273050" algn="l" defTabSz="4572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200" b="1" i="0" u="none" strike="noStrike" kern="1200" cap="none" spc="0" normalizeH="0" baseline="0" noProof="0" smtClean="0">
                <a:ln>
                  <a:noFill/>
                </a:ln>
                <a:solidFill>
                  <a:schemeClr val="tx1"/>
                </a:solidFill>
                <a:effectLst/>
                <a:uLnTx/>
                <a:uFillTx/>
                <a:latin typeface="+mn-ea"/>
                <a:ea typeface="宋体" panose="02010600030101010101" pitchFamily="2" charset="-122"/>
                <a:cs typeface="+mn-cs"/>
                <a:sym typeface="Calibri" panose="020F0502020204030204" charset="0"/>
              </a:rPr>
              <a:t>2.</a:t>
            </a:r>
            <a:r>
              <a:rPr kumimoji="0" lang="zh-CN" altLang="en-US" sz="2200" b="1" i="0" u="none" strike="noStrike" kern="1200" cap="none" spc="0" normalizeH="0" baseline="0" noProof="0">
                <a:ln>
                  <a:noFill/>
                </a:ln>
                <a:solidFill>
                  <a:schemeClr val="tx1"/>
                </a:solidFill>
                <a:effectLst/>
                <a:uLnTx/>
                <a:uFillTx/>
                <a:latin typeface="+mn-ea"/>
                <a:ea typeface="宋体" panose="02010600030101010101" pitchFamily="2" charset="-122"/>
                <a:cs typeface="+mn-cs"/>
                <a:sym typeface="Calibri" panose="020F0502020204030204" charset="0"/>
              </a:rPr>
              <a:t>第一封信写了什么</a:t>
            </a:r>
            <a:r>
              <a:rPr kumimoji="0" lang="zh-CN" altLang="en-US" sz="2200" b="1" i="0" u="none" strike="noStrike" kern="1200" cap="none" spc="0" normalizeH="0" baseline="0" noProof="0" smtClean="0">
                <a:ln>
                  <a:noFill/>
                </a:ln>
                <a:solidFill>
                  <a:schemeClr val="tx1"/>
                </a:solidFill>
                <a:effectLst/>
                <a:uLnTx/>
                <a:uFillTx/>
                <a:latin typeface="+mn-ea"/>
                <a:ea typeface="宋体" panose="02010600030101010101" pitchFamily="2" charset="-122"/>
                <a:cs typeface="+mn-cs"/>
                <a:sym typeface="Calibri" panose="020F0502020204030204" charset="0"/>
              </a:rPr>
              <a:t>？</a:t>
            </a:r>
            <a:endParaRPr kumimoji="0" lang="en-US" altLang="zh-CN" sz="2200" b="1" i="0" u="none" strike="noStrike" kern="1200" cap="none" spc="0" normalizeH="0" baseline="0" noProof="0" smtClean="0">
              <a:ln>
                <a:noFill/>
              </a:ln>
              <a:solidFill>
                <a:schemeClr val="tx1"/>
              </a:solidFill>
              <a:effectLst/>
              <a:uLnTx/>
              <a:uFillTx/>
              <a:latin typeface="+mn-ea"/>
              <a:ea typeface="宋体" panose="02010600030101010101" pitchFamily="2" charset="-122"/>
              <a:cs typeface="+mn-cs"/>
              <a:sym typeface="Calibri" panose="020F0502020204030204" charset="0"/>
            </a:endParaRPr>
          </a:p>
          <a:p>
            <a:pPr marL="273050" marR="0" lvl="0" indent="-273050" algn="l" defTabSz="4572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200" b="1" i="0" u="none" strike="noStrike" kern="1200" cap="none" spc="0" normalizeH="0" baseline="0" noProof="0" smtClean="0">
                <a:ln>
                  <a:noFill/>
                </a:ln>
                <a:solidFill>
                  <a:schemeClr val="tx1"/>
                </a:solidFill>
                <a:effectLst/>
                <a:uLnTx/>
                <a:uFillTx/>
                <a:latin typeface="+mn-ea"/>
                <a:ea typeface="宋体" panose="02010600030101010101" pitchFamily="2" charset="-122"/>
                <a:cs typeface="+mn-cs"/>
                <a:sym typeface="Calibri" panose="020F0502020204030204" charset="0"/>
              </a:rPr>
              <a:t>3.</a:t>
            </a:r>
            <a:r>
              <a:rPr kumimoji="0" lang="zh-CN" altLang="en-US" sz="2200" b="1" i="0" u="none" strike="noStrike" kern="1200" cap="none" spc="0" normalizeH="0" baseline="0" noProof="0">
                <a:ln>
                  <a:noFill/>
                </a:ln>
                <a:solidFill>
                  <a:schemeClr val="tx1"/>
                </a:solidFill>
                <a:effectLst/>
                <a:uLnTx/>
                <a:uFillTx/>
                <a:latin typeface="+mn-ea"/>
                <a:ea typeface="宋体" panose="02010600030101010101" pitchFamily="2" charset="-122"/>
                <a:cs typeface="+mn-cs"/>
                <a:sym typeface="Calibri" panose="020F0502020204030204" charset="0"/>
              </a:rPr>
              <a:t>第二封信写了什么？</a:t>
            </a:r>
            <a:endParaRPr kumimoji="0" lang="zh-CN" altLang="en-US" sz="2200" b="1" i="0" u="none" strike="noStrike" kern="1200" cap="none" spc="0" normalizeH="0" baseline="0" noProof="0">
              <a:ln>
                <a:noFill/>
              </a:ln>
              <a:solidFill>
                <a:schemeClr val="tx1"/>
              </a:solidFill>
              <a:effectLst/>
              <a:uLnTx/>
              <a:uFillTx/>
              <a:latin typeface="+mn-ea"/>
              <a:ea typeface="宋体" panose="02010600030101010101" pitchFamily="2" charset="-122"/>
              <a:cs typeface="+mn-cs"/>
              <a:sym typeface="Calibri" panose="020F0502020204030204" charset="0"/>
            </a:endParaRPr>
          </a:p>
          <a:p>
            <a:pPr marL="273050" marR="0" lvl="0" indent="-273050" algn="l" defTabSz="457200" rtl="0" eaLnBrk="1" fontAlgn="base" latinLnBrk="0" hangingPunct="1">
              <a:lnSpc>
                <a:spcPct val="150000"/>
              </a:lnSpc>
              <a:spcBef>
                <a:spcPts val="0"/>
              </a:spcBef>
              <a:spcAft>
                <a:spcPct val="0"/>
              </a:spcAft>
              <a:buClrTx/>
              <a:buSzTx/>
              <a:buFont typeface="Arial" panose="020B0604020202020204" pitchFamily="34" charset="0"/>
              <a:buNone/>
              <a:defRPr/>
            </a:pPr>
            <a:r>
              <a:rPr kumimoji="0" lang="en-US" altLang="zh-CN" sz="2200" b="1" i="0" u="none" strike="noStrike" kern="1200" cap="none" spc="0" normalizeH="0" baseline="0" noProof="0" smtClean="0">
                <a:ln>
                  <a:noFill/>
                </a:ln>
                <a:solidFill>
                  <a:schemeClr val="tx1"/>
                </a:solidFill>
                <a:effectLst/>
                <a:uLnTx/>
                <a:uFillTx/>
                <a:latin typeface="+mn-ea"/>
                <a:ea typeface="宋体" panose="02010600030101010101" pitchFamily="2" charset="-122"/>
                <a:cs typeface="+mn-cs"/>
                <a:sym typeface="Calibri" panose="020F0502020204030204" charset="0"/>
              </a:rPr>
              <a:t>4.</a:t>
            </a:r>
            <a:r>
              <a:rPr kumimoji="0" lang="zh-CN" altLang="en-US" sz="2200" b="1" i="0" u="none" strike="noStrike" kern="1200" cap="none" spc="0" normalizeH="0" baseline="0" noProof="0">
                <a:ln>
                  <a:noFill/>
                </a:ln>
                <a:solidFill>
                  <a:schemeClr val="tx1"/>
                </a:solidFill>
                <a:effectLst/>
                <a:uLnTx/>
                <a:uFillTx/>
                <a:latin typeface="+mn-ea"/>
                <a:ea typeface="宋体" panose="02010600030101010101" pitchFamily="2" charset="-122"/>
                <a:cs typeface="+mn-cs"/>
                <a:sym typeface="Calibri" panose="020F0502020204030204" charset="0"/>
              </a:rPr>
              <a:t>你更喜欢哪一封？为什么</a:t>
            </a:r>
            <a:r>
              <a:rPr kumimoji="0" lang="zh-CN" altLang="en-US" sz="2200" b="1" i="0" u="none" strike="noStrike" kern="1200" cap="none" spc="0" normalizeH="0" baseline="0" noProof="0" smtClean="0">
                <a:ln>
                  <a:noFill/>
                </a:ln>
                <a:solidFill>
                  <a:schemeClr val="tx1"/>
                </a:solidFill>
                <a:effectLst/>
                <a:uLnTx/>
                <a:uFillTx/>
                <a:latin typeface="+mn-ea"/>
                <a:ea typeface="宋体" panose="02010600030101010101" pitchFamily="2" charset="-122"/>
                <a:cs typeface="+mn-cs"/>
                <a:sym typeface="Calibri" panose="020F0502020204030204" charset="0"/>
              </a:rPr>
              <a:t>？</a:t>
            </a:r>
            <a:endParaRPr kumimoji="0" lang="zh-CN" altLang="en-US" sz="2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Calibri" panose="020F0502020204030204" charset="0"/>
            </a:endParaRPr>
          </a:p>
          <a:p>
            <a:pPr marL="273050" marR="0" lvl="0" indent="-273050" algn="l" defTabSz="4572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Calibri" panose="020F0502020204030204" charset="0"/>
            </a:endParaRPr>
          </a:p>
          <a:p>
            <a:pPr marL="273050" marR="0" lvl="0" indent="-273050" algn="l" defTabSz="457200" rtl="0" eaLnBrk="1" fontAlgn="base" latinLnBrk="0" hangingPunct="1">
              <a:lnSpc>
                <a:spcPct val="150000"/>
              </a:lnSpc>
              <a:spcBef>
                <a:spcPts val="0"/>
              </a:spcBef>
              <a:spcAft>
                <a:spcPct val="0"/>
              </a:spcAft>
              <a:buClrTx/>
              <a:buSzTx/>
              <a:buFont typeface="Arial" panose="020B0604020202020204" pitchFamily="34" charset="0"/>
              <a:buNone/>
              <a:defRPr/>
            </a:pPr>
            <a:endParaRPr kumimoji="0" lang="zh-CN" altLang="en-US" sz="2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sym typeface="Calibri" panose="020F0502020204030204" charset="0"/>
            </a:endParaRPr>
          </a:p>
          <a:p>
            <a:pPr marL="273050" marR="0" lvl="0" indent="-273050" algn="l" defTabSz="457200" rtl="0" eaLnBrk="1" fontAlgn="base" latinLnBrk="0" hangingPunct="1">
              <a:lnSpc>
                <a:spcPct val="150000"/>
              </a:lnSpc>
              <a:spcBef>
                <a:spcPts val="0"/>
              </a:spcBef>
              <a:spcAft>
                <a:spcPct val="0"/>
              </a:spcAft>
              <a:buClrTx/>
              <a:buSzTx/>
              <a:buFontTx/>
              <a:buNone/>
              <a:defRPr/>
            </a:pPr>
            <a:endParaRPr kumimoji="0" lang="zh-CN" altLang="en-US" sz="2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endParaRPr>
          </a:p>
        </p:txBody>
      </p:sp>
      <p:pic>
        <p:nvPicPr>
          <p:cNvPr id="38914" name="Picture 4"/>
          <p:cNvPicPr>
            <a:picLocks noChangeAspect="1"/>
          </p:cNvPicPr>
          <p:nvPr/>
        </p:nvPicPr>
        <p:blipFill>
          <a:blip r:embed="rId1"/>
          <a:stretch>
            <a:fillRect/>
          </a:stretch>
        </p:blipFill>
        <p:spPr>
          <a:xfrm>
            <a:off x="2316163" y="1058863"/>
            <a:ext cx="3767137" cy="858837"/>
          </a:xfrm>
          <a:prstGeom prst="rect">
            <a:avLst/>
          </a:prstGeom>
          <a:noFill/>
          <a:ln w="9525">
            <a:noFill/>
          </a:ln>
        </p:spPr>
      </p:pic>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9937" name="组合 31"/>
          <p:cNvGrpSpPr/>
          <p:nvPr/>
        </p:nvGrpSpPr>
        <p:grpSpPr>
          <a:xfrm>
            <a:off x="2511425" y="4948238"/>
            <a:ext cx="7321550" cy="1208087"/>
            <a:chOff x="422178" y="4737761"/>
            <a:chExt cx="7320093" cy="1207762"/>
          </a:xfrm>
        </p:grpSpPr>
        <p:sp>
          <p:nvSpPr>
            <p:cNvPr id="34" name="单圆角矩形 33"/>
            <p:cNvSpPr/>
            <p:nvPr/>
          </p:nvSpPr>
          <p:spPr>
            <a:xfrm>
              <a:off x="1191963" y="5085329"/>
              <a:ext cx="6550308" cy="704660"/>
            </a:xfrm>
            <a:prstGeom prst="snipRoundRect">
              <a:avLst/>
            </a:prstGeom>
            <a:noFill/>
            <a:ln>
              <a:solidFill>
                <a:schemeClr val="tx2">
                  <a:lumMod val="20000"/>
                  <a:lumOff val="80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120686" tIns="120686" rIns="120686" bIns="120686" spcCol="1270" anchor="ctr"/>
            <a:lstStyle/>
            <a:p>
              <a:pPr marL="268605" marR="0" lvl="1" indent="0" algn="l" defTabSz="1244600" rtl="0" eaLnBrk="1" fontAlgn="base" latinLnBrk="0" hangingPunct="1">
                <a:lnSpc>
                  <a:spcPct val="150000"/>
                </a:lnSpc>
                <a:spcBef>
                  <a:spcPct val="0"/>
                </a:spcBef>
                <a:spcAft>
                  <a:spcPct val="15000"/>
                </a:spcAft>
                <a:buClrTx/>
                <a:buSzTx/>
                <a:buFontTx/>
                <a:buNone/>
                <a:defRPr/>
              </a:pPr>
              <a:r>
                <a:rPr kumimoji="0" lang="zh-CN" altLang="en-US" sz="2400" b="1" i="0" u="none" strike="noStrike" kern="1200" cap="none" spc="0" normalizeH="0" baseline="0" noProof="0">
                  <a:ln>
                    <a:noFill/>
                  </a:ln>
                  <a:solidFill>
                    <a:schemeClr val="dk1">
                      <a:hueOff val="0"/>
                      <a:satOff val="0"/>
                      <a:lumOff val="0"/>
                      <a:alphaOff val="0"/>
                    </a:schemeClr>
                  </a:solidFill>
                  <a:effectLst/>
                  <a:uLnTx/>
                  <a:uFillTx/>
                  <a:latin typeface="+mj-ea"/>
                  <a:ea typeface="+mj-ea"/>
                  <a:cs typeface="+mn-cs"/>
                </a:rPr>
                <a:t>从露西写信中，你看出她是个什么样的孩子？</a:t>
              </a:r>
              <a:endPar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mj-ea"/>
                <a:ea typeface="+mj-ea"/>
                <a:cs typeface="+mn-cs"/>
              </a:endParaRPr>
            </a:p>
          </p:txBody>
        </p:sp>
        <p:sp>
          <p:nvSpPr>
            <p:cNvPr id="33" name="任意多边形 32"/>
            <p:cNvSpPr/>
            <p:nvPr/>
          </p:nvSpPr>
          <p:spPr>
            <a:xfrm>
              <a:off x="422178" y="4737761"/>
              <a:ext cx="1169755" cy="1207762"/>
            </a:xfrm>
            <a:custGeom>
              <a:avLst/>
              <a:gdLst>
                <a:gd name="connsiteX0" fmla="*/ 600729 w 846331"/>
                <a:gd name="connsiteY0" fmla="*/ 134938 h 846331"/>
                <a:gd name="connsiteX1" fmla="*/ 666560 w 846331"/>
                <a:gd name="connsiteY1" fmla="*/ 79696 h 846331"/>
                <a:gd name="connsiteX2" fmla="*/ 719152 w 846331"/>
                <a:gd name="connsiteY2" fmla="*/ 123825 h 846331"/>
                <a:gd name="connsiteX3" fmla="*/ 676181 w 846331"/>
                <a:gd name="connsiteY3" fmla="*/ 198249 h 846331"/>
                <a:gd name="connsiteX4" fmla="*/ 744457 w 846331"/>
                <a:gd name="connsiteY4" fmla="*/ 316506 h 846331"/>
                <a:gd name="connsiteX5" fmla="*/ 830395 w 846331"/>
                <a:gd name="connsiteY5" fmla="*/ 316504 h 846331"/>
                <a:gd name="connsiteX6" fmla="*/ 842316 w 846331"/>
                <a:gd name="connsiteY6" fmla="*/ 384114 h 846331"/>
                <a:gd name="connsiteX7" fmla="*/ 761560 w 846331"/>
                <a:gd name="connsiteY7" fmla="*/ 413505 h 846331"/>
                <a:gd name="connsiteX8" fmla="*/ 737848 w 846331"/>
                <a:gd name="connsiteY8" fmla="*/ 547982 h 846331"/>
                <a:gd name="connsiteX9" fmla="*/ 803682 w 846331"/>
                <a:gd name="connsiteY9" fmla="*/ 603220 h 846331"/>
                <a:gd name="connsiteX10" fmla="*/ 769355 w 846331"/>
                <a:gd name="connsiteY10" fmla="*/ 662675 h 846331"/>
                <a:gd name="connsiteX11" fmla="*/ 688601 w 846331"/>
                <a:gd name="connsiteY11" fmla="*/ 633281 h 846331"/>
                <a:gd name="connsiteX12" fmla="*/ 583997 w 846331"/>
                <a:gd name="connsiteY12" fmla="*/ 721055 h 846331"/>
                <a:gd name="connsiteX13" fmla="*/ 598921 w 846331"/>
                <a:gd name="connsiteY13" fmla="*/ 805687 h 846331"/>
                <a:gd name="connsiteX14" fmla="*/ 534408 w 846331"/>
                <a:gd name="connsiteY14" fmla="*/ 829167 h 846331"/>
                <a:gd name="connsiteX15" fmla="*/ 491441 w 846331"/>
                <a:gd name="connsiteY15" fmla="*/ 754741 h 846331"/>
                <a:gd name="connsiteX16" fmla="*/ 354890 w 846331"/>
                <a:gd name="connsiteY16" fmla="*/ 754741 h 846331"/>
                <a:gd name="connsiteX17" fmla="*/ 311923 w 846331"/>
                <a:gd name="connsiteY17" fmla="*/ 829167 h 846331"/>
                <a:gd name="connsiteX18" fmla="*/ 247410 w 846331"/>
                <a:gd name="connsiteY18" fmla="*/ 805687 h 846331"/>
                <a:gd name="connsiteX19" fmla="*/ 262335 w 846331"/>
                <a:gd name="connsiteY19" fmla="*/ 721054 h 846331"/>
                <a:gd name="connsiteX20" fmla="*/ 157731 w 846331"/>
                <a:gd name="connsiteY20" fmla="*/ 633281 h 846331"/>
                <a:gd name="connsiteX21" fmla="*/ 76976 w 846331"/>
                <a:gd name="connsiteY21" fmla="*/ 662675 h 846331"/>
                <a:gd name="connsiteX22" fmla="*/ 42649 w 846331"/>
                <a:gd name="connsiteY22" fmla="*/ 603220 h 846331"/>
                <a:gd name="connsiteX23" fmla="*/ 108483 w 846331"/>
                <a:gd name="connsiteY23" fmla="*/ 547982 h 846331"/>
                <a:gd name="connsiteX24" fmla="*/ 84771 w 846331"/>
                <a:gd name="connsiteY24" fmla="*/ 413505 h 846331"/>
                <a:gd name="connsiteX25" fmla="*/ 4015 w 846331"/>
                <a:gd name="connsiteY25" fmla="*/ 384114 h 846331"/>
                <a:gd name="connsiteX26" fmla="*/ 15936 w 846331"/>
                <a:gd name="connsiteY26" fmla="*/ 316504 h 846331"/>
                <a:gd name="connsiteX27" fmla="*/ 101874 w 846331"/>
                <a:gd name="connsiteY27" fmla="*/ 316506 h 846331"/>
                <a:gd name="connsiteX28" fmla="*/ 170150 w 846331"/>
                <a:gd name="connsiteY28" fmla="*/ 198249 h 846331"/>
                <a:gd name="connsiteX29" fmla="*/ 127179 w 846331"/>
                <a:gd name="connsiteY29" fmla="*/ 123825 h 846331"/>
                <a:gd name="connsiteX30" fmla="*/ 179771 w 846331"/>
                <a:gd name="connsiteY30" fmla="*/ 79696 h 846331"/>
                <a:gd name="connsiteX31" fmla="*/ 245602 w 846331"/>
                <a:gd name="connsiteY31" fmla="*/ 134938 h 846331"/>
                <a:gd name="connsiteX32" fmla="*/ 373918 w 846331"/>
                <a:gd name="connsiteY32" fmla="*/ 88235 h 846331"/>
                <a:gd name="connsiteX33" fmla="*/ 388839 w 846331"/>
                <a:gd name="connsiteY33" fmla="*/ 3601 h 846331"/>
                <a:gd name="connsiteX34" fmla="*/ 457492 w 846331"/>
                <a:gd name="connsiteY34" fmla="*/ 3601 h 846331"/>
                <a:gd name="connsiteX35" fmla="*/ 472413 w 846331"/>
                <a:gd name="connsiteY35" fmla="*/ 88234 h 846331"/>
                <a:gd name="connsiteX36" fmla="*/ 600729 w 846331"/>
                <a:gd name="connsiteY36" fmla="*/ 134937 h 846331"/>
                <a:gd name="connsiteX37" fmla="*/ 600729 w 846331"/>
                <a:gd name="connsiteY37" fmla="*/ 134938 h 8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46331" h="846331">
                  <a:moveTo>
                    <a:pt x="600729" y="134938"/>
                  </a:moveTo>
                  <a:lnTo>
                    <a:pt x="666560" y="79696"/>
                  </a:lnTo>
                  <a:lnTo>
                    <a:pt x="719152" y="123825"/>
                  </a:lnTo>
                  <a:lnTo>
                    <a:pt x="676181" y="198249"/>
                  </a:lnTo>
                  <a:cubicBezTo>
                    <a:pt x="706736" y="232621"/>
                    <a:pt x="729967" y="272859"/>
                    <a:pt x="744457" y="316506"/>
                  </a:cubicBezTo>
                  <a:lnTo>
                    <a:pt x="830395" y="316504"/>
                  </a:lnTo>
                  <a:lnTo>
                    <a:pt x="842316" y="384114"/>
                  </a:lnTo>
                  <a:lnTo>
                    <a:pt x="761560" y="413505"/>
                  </a:lnTo>
                  <a:cubicBezTo>
                    <a:pt x="762872" y="459476"/>
                    <a:pt x="754804" y="505232"/>
                    <a:pt x="737848" y="547982"/>
                  </a:cubicBezTo>
                  <a:lnTo>
                    <a:pt x="803682" y="603220"/>
                  </a:lnTo>
                  <a:lnTo>
                    <a:pt x="769355" y="662675"/>
                  </a:lnTo>
                  <a:lnTo>
                    <a:pt x="688601" y="633281"/>
                  </a:lnTo>
                  <a:cubicBezTo>
                    <a:pt x="660057" y="669340"/>
                    <a:pt x="624465" y="699206"/>
                    <a:pt x="583997" y="721055"/>
                  </a:cubicBezTo>
                  <a:lnTo>
                    <a:pt x="598921" y="805687"/>
                  </a:lnTo>
                  <a:lnTo>
                    <a:pt x="534408" y="829167"/>
                  </a:lnTo>
                  <a:lnTo>
                    <a:pt x="491441" y="754741"/>
                  </a:lnTo>
                  <a:cubicBezTo>
                    <a:pt x="446396" y="764016"/>
                    <a:pt x="399934" y="764016"/>
                    <a:pt x="354890" y="754741"/>
                  </a:cubicBezTo>
                  <a:lnTo>
                    <a:pt x="311923" y="829167"/>
                  </a:lnTo>
                  <a:lnTo>
                    <a:pt x="247410" y="805687"/>
                  </a:lnTo>
                  <a:lnTo>
                    <a:pt x="262335" y="721054"/>
                  </a:lnTo>
                  <a:cubicBezTo>
                    <a:pt x="221867" y="699205"/>
                    <a:pt x="186275" y="669340"/>
                    <a:pt x="157731" y="633281"/>
                  </a:cubicBezTo>
                  <a:lnTo>
                    <a:pt x="76976" y="662675"/>
                  </a:lnTo>
                  <a:lnTo>
                    <a:pt x="42649" y="603220"/>
                  </a:lnTo>
                  <a:lnTo>
                    <a:pt x="108483" y="547982"/>
                  </a:lnTo>
                  <a:cubicBezTo>
                    <a:pt x="91527" y="505232"/>
                    <a:pt x="83459" y="459476"/>
                    <a:pt x="84771" y="413505"/>
                  </a:cubicBezTo>
                  <a:lnTo>
                    <a:pt x="4015" y="384114"/>
                  </a:lnTo>
                  <a:lnTo>
                    <a:pt x="15936" y="316504"/>
                  </a:lnTo>
                  <a:lnTo>
                    <a:pt x="101874" y="316506"/>
                  </a:lnTo>
                  <a:cubicBezTo>
                    <a:pt x="116364" y="272859"/>
                    <a:pt x="139595" y="232621"/>
                    <a:pt x="170150" y="198249"/>
                  </a:cubicBezTo>
                  <a:lnTo>
                    <a:pt x="127179" y="123825"/>
                  </a:lnTo>
                  <a:lnTo>
                    <a:pt x="179771" y="79696"/>
                  </a:lnTo>
                  <a:lnTo>
                    <a:pt x="245602" y="134938"/>
                  </a:lnTo>
                  <a:cubicBezTo>
                    <a:pt x="284758" y="110816"/>
                    <a:pt x="328418" y="94925"/>
                    <a:pt x="373918" y="88235"/>
                  </a:cubicBezTo>
                  <a:lnTo>
                    <a:pt x="388839" y="3601"/>
                  </a:lnTo>
                  <a:lnTo>
                    <a:pt x="457492" y="3601"/>
                  </a:lnTo>
                  <a:lnTo>
                    <a:pt x="472413" y="88234"/>
                  </a:lnTo>
                  <a:cubicBezTo>
                    <a:pt x="517913" y="94924"/>
                    <a:pt x="561574" y="110815"/>
                    <a:pt x="600729" y="134937"/>
                  </a:cubicBezTo>
                  <a:lnTo>
                    <a:pt x="600729" y="134938"/>
                  </a:lnTo>
                  <a:close/>
                </a:path>
              </a:pathLst>
            </a:custGeom>
            <a:solidFill>
              <a:schemeClr val="tx2">
                <a:lumMod val="40000"/>
                <a:lumOff val="6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187930" tIns="216029" rIns="187930" bIns="23083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方正卡通简体" pitchFamily="65" charset="-122"/>
                  <a:ea typeface="方正卡通简体" pitchFamily="65" charset="-122"/>
                  <a:cs typeface="+mn-cs"/>
                </a:rPr>
                <a:t>边听边想</a:t>
              </a:r>
              <a:endParaRPr kumimoji="0" lang="zh-CN" altLang="en-US" sz="2800" b="0" i="0" u="none" strike="noStrike" kern="1200" cap="none" spc="0" normalizeH="0" baseline="0" noProof="0" dirty="0">
                <a:ln>
                  <a:noFill/>
                </a:ln>
                <a:solidFill>
                  <a:schemeClr val="tx1"/>
                </a:solidFill>
                <a:effectLst/>
                <a:uLnTx/>
                <a:uFillTx/>
                <a:latin typeface="方正卡通简体" pitchFamily="65" charset="-122"/>
                <a:ea typeface="方正卡通简体" pitchFamily="65" charset="-122"/>
                <a:cs typeface="+mn-cs"/>
              </a:endParaRPr>
            </a:p>
          </p:txBody>
        </p:sp>
      </p:grpSp>
      <p:sp>
        <p:nvSpPr>
          <p:cNvPr id="39" name="图文框 38"/>
          <p:cNvSpPr/>
          <p:nvPr/>
        </p:nvSpPr>
        <p:spPr>
          <a:xfrm>
            <a:off x="3859213" y="1216025"/>
            <a:ext cx="4473575" cy="906463"/>
          </a:xfrm>
          <a:prstGeom prst="frame">
            <a:avLst/>
          </a:prstGeom>
          <a:solidFill>
            <a:schemeClr val="accent1">
              <a:lumMod val="20000"/>
              <a:lumOff val="80000"/>
            </a:schemeClr>
          </a:solidFill>
        </p:spPr>
        <p:style>
          <a:lnRef idx="2">
            <a:schemeClr val="lt1">
              <a:hueOff val="0"/>
              <a:satOff val="0"/>
              <a:lumOff val="0"/>
              <a:alphaOff val="0"/>
            </a:schemeClr>
          </a:lnRef>
          <a:fillRef idx="1">
            <a:schemeClr val="accent1">
              <a:alpha val="90000"/>
              <a:hueOff val="0"/>
              <a:satOff val="0"/>
              <a:lumOff val="0"/>
              <a:alphaOff val="0"/>
            </a:schemeClr>
          </a:fillRef>
          <a:effectRef idx="0">
            <a:schemeClr val="accent1">
              <a:alpha val="90000"/>
              <a:hueOff val="0"/>
              <a:satOff val="0"/>
              <a:lumOff val="0"/>
              <a:alphaOff val="0"/>
            </a:schemeClr>
          </a:effectRef>
          <a:fontRef idx="minor">
            <a:schemeClr val="lt1"/>
          </a:fontRef>
        </p:style>
        <p:txBody>
          <a:bodyPr lIns="181367" tIns="181367" rIns="181367" bIns="181367" spcCol="1270" anchor="ct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sz="32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听录音回顾课文</a:t>
            </a:r>
            <a:endParaRPr kumimoji="0" lang="zh-CN" sz="3200" b="0"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pic>
        <p:nvPicPr>
          <p:cNvPr id="39941" name="Picture 8">
            <a:hlinkClick r:id="rId1" action="ppaction://hlinkfile"/>
          </p:cNvPr>
          <p:cNvPicPr>
            <a:picLocks noChangeAspect="1"/>
          </p:cNvPicPr>
          <p:nvPr/>
        </p:nvPicPr>
        <p:blipFill>
          <a:blip r:embed="rId2"/>
          <a:stretch>
            <a:fillRect/>
          </a:stretch>
        </p:blipFill>
        <p:spPr>
          <a:xfrm>
            <a:off x="3589338" y="2360613"/>
            <a:ext cx="5013325" cy="2462212"/>
          </a:xfrm>
          <a:prstGeom prst="rect">
            <a:avLst/>
          </a:prstGeom>
          <a:noFill/>
          <a:ln w="9525">
            <a:noFill/>
          </a:ln>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文本框 2"/>
          <p:cNvSpPr txBox="1"/>
          <p:nvPr/>
        </p:nvSpPr>
        <p:spPr>
          <a:xfrm>
            <a:off x="2282825" y="1603375"/>
            <a:ext cx="7553325" cy="1198880"/>
          </a:xfrm>
          <a:prstGeom prst="rect">
            <a:avLst/>
          </a:prstGeom>
          <a:noFill/>
          <a:ln w="9525">
            <a:noFill/>
          </a:ln>
        </p:spPr>
        <p:txBody>
          <a:bodyPr anchor="t">
            <a:spAutoFit/>
          </a:bodyPr>
          <a:p>
            <a:pPr marL="355600" indent="-355600" defTabSz="457200">
              <a:lnSpc>
                <a:spcPct val="150000"/>
              </a:lnSpc>
              <a:buFont typeface="Arial" panose="020B0604020202020204" pitchFamily="34" charset="0"/>
              <a:buNone/>
            </a:pPr>
            <a:r>
              <a:rPr lang="en-US" altLang="zh-CN" sz="2400" b="1">
                <a:latin typeface="宋体" panose="02010600030101010101" pitchFamily="2" charset="-122"/>
                <a:ea typeface="宋体" panose="02010600030101010101" pitchFamily="2" charset="-122"/>
              </a:rPr>
              <a:t>1.</a:t>
            </a:r>
            <a:r>
              <a:rPr lang="zh-CN" altLang="en-US" sz="2400" b="1">
                <a:latin typeface="楷体" panose="02010609060101010101" pitchFamily="49" charset="-122"/>
                <a:ea typeface="楷体" panose="02010609060101010101" pitchFamily="49" charset="-122"/>
              </a:rPr>
              <a:t>“爸爸出国了，要过半年才能回来。今天，露西想给爸爸写一封信。” </a:t>
            </a:r>
            <a:r>
              <a:rPr lang="zh-CN" altLang="en-US" sz="2400" b="1">
                <a:latin typeface="宋体" panose="02010600030101010101" pitchFamily="2" charset="-122"/>
                <a:ea typeface="宋体" panose="02010600030101010101" pitchFamily="2" charset="-122"/>
              </a:rPr>
              <a:t>这句话在文中的作用是什么？</a:t>
            </a:r>
            <a:endParaRPr lang="zh-CN" altLang="en-US" sz="2400" b="1" dirty="0">
              <a:latin typeface="宋体" panose="02010600030101010101" pitchFamily="2" charset="-122"/>
              <a:ea typeface="宋体" panose="02010600030101010101" pitchFamily="2" charset="-122"/>
            </a:endParaRPr>
          </a:p>
        </p:txBody>
      </p:sp>
      <p:sp>
        <p:nvSpPr>
          <p:cNvPr id="3" name="矩形 8"/>
          <p:cNvSpPr txBox="1"/>
          <p:nvPr/>
        </p:nvSpPr>
        <p:spPr>
          <a:xfrm>
            <a:off x="2733675" y="3025775"/>
            <a:ext cx="7170738" cy="1198880"/>
          </a:xfrm>
          <a:prstGeom prst="rect">
            <a:avLst/>
          </a:prstGeom>
          <a:noFill/>
          <a:ln w="9525">
            <a:noFill/>
          </a:ln>
        </p:spPr>
        <p:txBody>
          <a:bodyPr anchor="t">
            <a:spAutoFit/>
          </a:bodyPr>
          <a:p>
            <a:pPr indent="627380">
              <a:lnSpc>
                <a:spcPct val="150000"/>
              </a:lnSpc>
              <a:spcAft>
                <a:spcPts val="600"/>
              </a:spcAft>
              <a:buFont typeface="Arial" panose="020B0604020202020204" pitchFamily="34" charset="0"/>
              <a:buNone/>
            </a:pPr>
            <a:r>
              <a:rPr lang="zh-CN" altLang="en-US" sz="2400" b="1" dirty="0">
                <a:solidFill>
                  <a:srgbClr val="FF0000"/>
                </a:solidFill>
                <a:latin typeface="宋体" panose="02010600030101010101" pitchFamily="2" charset="-122"/>
                <a:ea typeface="宋体" panose="02010600030101010101" pitchFamily="2" charset="-122"/>
                <a:sym typeface="Arial" panose="020B0604020202020204" pitchFamily="34" charset="0"/>
              </a:rPr>
              <a:t>这句话是文章的总起句，告诉我们露西想给爸爸写信。</a:t>
            </a:r>
            <a:endParaRPr lang="zh-CN" altLang="en-US" sz="2400" b="1" dirty="0">
              <a:solidFill>
                <a:srgbClr val="FF0000"/>
              </a:solidFill>
              <a:latin typeface="宋体" panose="02010600030101010101" pitchFamily="2" charset="-122"/>
              <a:ea typeface="宋体" panose="02010600030101010101" pitchFamily="2" charset="-122"/>
              <a:sym typeface="Arial" panose="020B0604020202020204" pitchFamily="34" charset="0"/>
            </a:endParaRPr>
          </a:p>
        </p:txBody>
      </p:sp>
      <p:pic>
        <p:nvPicPr>
          <p:cNvPr id="5" name="Picture 2" descr="C:\Users\Administrator\Desktop\可改图标 - 副本\品读释疑.png"/>
          <p:cNvPicPr>
            <a:picLocks noChangeAspect="1" noChangeArrowheads="1"/>
          </p:cNvPicPr>
          <p:nvPr/>
        </p:nvPicPr>
        <p:blipFill>
          <a:blip r:embed="rId1"/>
          <a:srcRect/>
          <a:stretch>
            <a:fillRect/>
          </a:stretch>
        </p:blipFill>
        <p:spPr bwMode="auto">
          <a:xfrm>
            <a:off x="4867275" y="282575"/>
            <a:ext cx="2571750" cy="674688"/>
          </a:xfrm>
          <a:prstGeom prst="rect">
            <a:avLst/>
          </a:prstGeom>
          <a:noFill/>
          <a:effectLst>
            <a:outerShdw blurRad="63500" sx="102000" sy="102000" algn="ctr" rotWithShape="0">
              <a:prstClr val="black">
                <a:alpha val="40000"/>
              </a:prstClr>
            </a:outerShdw>
          </a:effec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文本框 21"/>
          <p:cNvSpPr/>
          <p:nvPr/>
        </p:nvSpPr>
        <p:spPr>
          <a:xfrm>
            <a:off x="2355850" y="963613"/>
            <a:ext cx="7569200" cy="1108808"/>
          </a:xfrm>
          <a:prstGeom prst="roundRect">
            <a:avLst>
              <a:gd name="adj" fmla="val 16667"/>
            </a:avLst>
          </a:prstGeom>
          <a:noFill/>
          <a:ln w="9525">
            <a:noFill/>
          </a:ln>
        </p:spPr>
        <p:txBody>
          <a:bodyPr anchor="t">
            <a:spAutoFit/>
          </a:bodyPr>
          <a:p>
            <a:pPr algn="ctr">
              <a:lnSpc>
                <a:spcPct val="150000"/>
              </a:lnSpc>
              <a:buFont typeface="Arial" panose="020B0604020202020204" pitchFamily="34" charset="0"/>
              <a:buNone/>
            </a:pPr>
            <a:r>
              <a:rPr lang="zh-CN" altLang="en-US" sz="4000" b="1" dirty="0">
                <a:solidFill>
                  <a:srgbClr val="FF0000"/>
                </a:solidFill>
                <a:latin typeface="黑体" panose="02010609060101010101" pitchFamily="49" charset="-122"/>
                <a:ea typeface="黑体" panose="02010609060101010101" pitchFamily="49" charset="-122"/>
              </a:rPr>
              <a:t>阅读方法解密：</a:t>
            </a:r>
            <a:r>
              <a:rPr lang="zh-CN" altLang="en-US" sz="4000" b="1" dirty="0">
                <a:solidFill>
                  <a:srgbClr val="000000"/>
                </a:solidFill>
                <a:latin typeface="黑体" panose="02010609060101010101" pitchFamily="49" charset="-122"/>
                <a:ea typeface="黑体" panose="02010609060101010101" pitchFamily="49" charset="-122"/>
              </a:rPr>
              <a:t>认识总起句</a:t>
            </a:r>
            <a:endParaRPr lang="zh-CN" altLang="en-US" sz="4000" b="1" dirty="0">
              <a:solidFill>
                <a:srgbClr val="000000"/>
              </a:solidFill>
              <a:latin typeface="黑体" panose="02010609060101010101" pitchFamily="49" charset="-122"/>
              <a:ea typeface="黑体" panose="02010609060101010101" pitchFamily="49" charset="-122"/>
            </a:endParaRPr>
          </a:p>
        </p:txBody>
      </p:sp>
      <p:sp>
        <p:nvSpPr>
          <p:cNvPr id="3" name="文本框 23"/>
          <p:cNvSpPr txBox="1"/>
          <p:nvPr/>
        </p:nvSpPr>
        <p:spPr>
          <a:xfrm>
            <a:off x="2301875" y="2114550"/>
            <a:ext cx="7624763" cy="2861310"/>
          </a:xfrm>
          <a:prstGeom prst="rect">
            <a:avLst/>
          </a:prstGeom>
          <a:noFill/>
          <a:ln w="9525">
            <a:noFill/>
          </a:ln>
        </p:spPr>
        <p:txBody>
          <a:bodyPr anchor="t">
            <a:spAutoFit/>
          </a:bodyPr>
          <a:p>
            <a:pPr marL="342900" indent="-342900">
              <a:lnSpc>
                <a:spcPct val="150000"/>
              </a:lnSpc>
              <a:buFont typeface="Wingdings" panose="05000000000000000000" pitchFamily="2" charset="2"/>
              <a:buChar char="u"/>
            </a:pPr>
            <a:r>
              <a:rPr lang="zh-CN" altLang="en-US" sz="2400" b="1" dirty="0">
                <a:solidFill>
                  <a:srgbClr val="0070C0"/>
                </a:solidFill>
                <a:latin typeface="黑体" panose="02010609060101010101" pitchFamily="49" charset="-122"/>
                <a:ea typeface="黑体" panose="02010609060101010101" pitchFamily="49" charset="-122"/>
              </a:rPr>
              <a:t>概念：</a:t>
            </a:r>
            <a:r>
              <a:rPr lang="zh-CN" altLang="en-US" sz="2400" b="1" dirty="0">
                <a:solidFill>
                  <a:srgbClr val="000000"/>
                </a:solidFill>
                <a:latin typeface="宋体" panose="02010600030101010101" pitchFamily="2" charset="-122"/>
                <a:ea typeface="宋体" panose="02010600030101010101" pitchFamily="2" charset="-122"/>
              </a:rPr>
              <a:t>总起句一般为文章或一段话的首句。概括这篇文章或这段话的中心思想。</a:t>
            </a:r>
            <a:endParaRPr lang="zh-CN" altLang="en-US" sz="2400" b="1" dirty="0">
              <a:solidFill>
                <a:srgbClr val="000000"/>
              </a:solidFill>
              <a:latin typeface="宋体" panose="02010600030101010101" pitchFamily="2" charset="-122"/>
              <a:ea typeface="宋体" panose="02010600030101010101" pitchFamily="2" charset="-122"/>
            </a:endParaRPr>
          </a:p>
          <a:p>
            <a:pPr marL="342900" indent="-342900">
              <a:lnSpc>
                <a:spcPct val="150000"/>
              </a:lnSpc>
              <a:buFont typeface="Wingdings" panose="05000000000000000000" pitchFamily="2" charset="2"/>
              <a:buChar char="u"/>
            </a:pPr>
            <a:r>
              <a:rPr lang="zh-CN" altLang="en-US" sz="2400" b="1" dirty="0">
                <a:solidFill>
                  <a:srgbClr val="0070C0"/>
                </a:solidFill>
                <a:latin typeface="黑体" panose="02010609060101010101" pitchFamily="49" charset="-122"/>
                <a:ea typeface="黑体" panose="02010609060101010101" pitchFamily="49" charset="-122"/>
              </a:rPr>
              <a:t>作用：</a:t>
            </a:r>
            <a:r>
              <a:rPr lang="zh-CN" altLang="en-US" sz="2400" b="1" dirty="0">
                <a:solidFill>
                  <a:srgbClr val="000000"/>
                </a:solidFill>
                <a:latin typeface="宋体" panose="02010600030101010101" pitchFamily="2" charset="-122"/>
                <a:ea typeface="宋体" panose="02010600030101010101" pitchFamily="2" charset="-122"/>
              </a:rPr>
              <a:t>总领全文或全段，在段落中概括整段话的中心。</a:t>
            </a:r>
            <a:endParaRPr lang="en-US" altLang="zh-CN" sz="2400" b="1" dirty="0">
              <a:solidFill>
                <a:srgbClr val="000000"/>
              </a:solidFill>
              <a:latin typeface="宋体" panose="02010600030101010101" pitchFamily="2" charset="-122"/>
              <a:ea typeface="宋体" panose="02010600030101010101" pitchFamily="2" charset="-122"/>
            </a:endParaRPr>
          </a:p>
          <a:p>
            <a:pPr marL="342900" indent="-342900">
              <a:lnSpc>
                <a:spcPct val="150000"/>
              </a:lnSpc>
              <a:buFont typeface="Wingdings" panose="05000000000000000000" pitchFamily="2" charset="2"/>
              <a:buChar char="u"/>
            </a:pPr>
            <a:r>
              <a:rPr lang="zh-CN" altLang="en-US" sz="2400" b="1" dirty="0">
                <a:solidFill>
                  <a:srgbClr val="0070C0"/>
                </a:solidFill>
                <a:latin typeface="黑体" panose="02010609060101010101" pitchFamily="49" charset="-122"/>
                <a:ea typeface="黑体" panose="02010609060101010101" pitchFamily="49" charset="-122"/>
              </a:rPr>
              <a:t>判断：</a:t>
            </a:r>
            <a:r>
              <a:rPr lang="zh-CN" altLang="en-US" sz="2400" b="1" dirty="0">
                <a:solidFill>
                  <a:srgbClr val="000000"/>
                </a:solidFill>
                <a:latin typeface="宋体" panose="02010600030101010101" pitchFamily="2" charset="-122"/>
                <a:ea typeface="宋体" panose="02010600030101010101" pitchFamily="2" charset="-122"/>
              </a:rPr>
              <a:t>首句是否概括出了这段或整篇课文的中心意思。是否起到了总领全文的作用。</a:t>
            </a:r>
            <a:endParaRPr lang="zh-CN" altLang="en-US" sz="2400" b="1" dirty="0">
              <a:solidFill>
                <a:srgbClr val="000000"/>
              </a:solidFill>
              <a:latin typeface="宋体" panose="02010600030101010101" pitchFamily="2" charset="-122"/>
              <a:ea typeface="宋体" panose="02010600030101010101" pitchFamily="2" charset="-122"/>
            </a:endParaRPr>
          </a:p>
        </p:txBody>
      </p:sp>
      <p:cxnSp>
        <p:nvCxnSpPr>
          <p:cNvPr id="4" name="直线连接符 7"/>
          <p:cNvCxnSpPr/>
          <p:nvPr/>
        </p:nvCxnSpPr>
        <p:spPr>
          <a:xfrm>
            <a:off x="2438400" y="1887538"/>
            <a:ext cx="7335838" cy="0"/>
          </a:xfrm>
          <a:prstGeom prst="line">
            <a:avLst/>
          </a:prstGeom>
          <a:ln>
            <a:solidFill>
              <a:srgbClr val="FF0000"/>
            </a:solidFill>
          </a:ln>
          <a:effectLst/>
        </p:spPr>
        <p:style>
          <a:lnRef idx="2">
            <a:schemeClr val="accent1"/>
          </a:lnRef>
          <a:fillRef idx="0">
            <a:schemeClr val="accent1"/>
          </a:fillRef>
          <a:effectRef idx="1">
            <a:schemeClr val="accent1"/>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charRg st="0" end="36"/>
                                            </p:txEl>
                                          </p:spTgt>
                                        </p:tgtEl>
                                        <p:attrNameLst>
                                          <p:attrName>style.visibility</p:attrName>
                                        </p:attrNameLst>
                                      </p:cBhvr>
                                      <p:to>
                                        <p:strVal val="visible"/>
                                      </p:to>
                                    </p:set>
                                    <p:animEffect transition="in" filter="wipe(left)">
                                      <p:cBhvr>
                                        <p:cTn id="7" dur="500"/>
                                        <p:tgtEl>
                                          <p:spTgt spid="3">
                                            <p:txEl>
                                              <p:charRg st="0" end="3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charRg st="36" end="61"/>
                                            </p:txEl>
                                          </p:spTgt>
                                        </p:tgtEl>
                                        <p:attrNameLst>
                                          <p:attrName>style.visibility</p:attrName>
                                        </p:attrNameLst>
                                      </p:cBhvr>
                                      <p:to>
                                        <p:strVal val="visible"/>
                                      </p:to>
                                    </p:set>
                                    <p:animEffect transition="in" filter="wipe(left)">
                                      <p:cBhvr>
                                        <p:cTn id="12" dur="500"/>
                                        <p:tgtEl>
                                          <p:spTgt spid="3">
                                            <p:txEl>
                                              <p:charRg st="36" end="6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txEl>
                                              <p:charRg st="61" end="99"/>
                                            </p:txEl>
                                          </p:spTgt>
                                        </p:tgtEl>
                                        <p:attrNameLst>
                                          <p:attrName>style.visibility</p:attrName>
                                        </p:attrNameLst>
                                      </p:cBhvr>
                                      <p:to>
                                        <p:strVal val="visible"/>
                                      </p:to>
                                    </p:set>
                                    <p:animEffect transition="in" filter="wipe(left)">
                                      <p:cBhvr>
                                        <p:cTn id="17" dur="500"/>
                                        <p:tgtEl>
                                          <p:spTgt spid="3">
                                            <p:txEl>
                                              <p:charRg st="61" end="9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9697" name="组合 5"/>
          <p:cNvGrpSpPr/>
          <p:nvPr/>
        </p:nvGrpSpPr>
        <p:grpSpPr>
          <a:xfrm>
            <a:off x="2495550" y="1376363"/>
            <a:ext cx="7150100" cy="4519612"/>
            <a:chOff x="971201" y="1376690"/>
            <a:chExt cx="7150138" cy="4519594"/>
          </a:xfrm>
        </p:grpSpPr>
        <p:sp>
          <p:nvSpPr>
            <p:cNvPr id="7" name="任意多边形 6"/>
            <p:cNvSpPr/>
            <p:nvPr/>
          </p:nvSpPr>
          <p:spPr>
            <a:xfrm>
              <a:off x="971201" y="1376690"/>
              <a:ext cx="7150138" cy="4519594"/>
            </a:xfrm>
            <a:custGeom>
              <a:avLst/>
              <a:gdLst>
                <a:gd name="connsiteX0" fmla="*/ 0 w 7150138"/>
                <a:gd name="connsiteY0" fmla="*/ 451959 h 4519594"/>
                <a:gd name="connsiteX1" fmla="*/ 451959 w 7150138"/>
                <a:gd name="connsiteY1" fmla="*/ 0 h 4519594"/>
                <a:gd name="connsiteX2" fmla="*/ 6698179 w 7150138"/>
                <a:gd name="connsiteY2" fmla="*/ 0 h 4519594"/>
                <a:gd name="connsiteX3" fmla="*/ 7150138 w 7150138"/>
                <a:gd name="connsiteY3" fmla="*/ 451959 h 4519594"/>
                <a:gd name="connsiteX4" fmla="*/ 7150138 w 7150138"/>
                <a:gd name="connsiteY4" fmla="*/ 4067635 h 4519594"/>
                <a:gd name="connsiteX5" fmla="*/ 6698179 w 7150138"/>
                <a:gd name="connsiteY5" fmla="*/ 4519594 h 4519594"/>
                <a:gd name="connsiteX6" fmla="*/ 451959 w 7150138"/>
                <a:gd name="connsiteY6" fmla="*/ 4519594 h 4519594"/>
                <a:gd name="connsiteX7" fmla="*/ 0 w 7150138"/>
                <a:gd name="connsiteY7" fmla="*/ 4067635 h 4519594"/>
                <a:gd name="connsiteX8" fmla="*/ 0 w 7150138"/>
                <a:gd name="connsiteY8" fmla="*/ 451959 h 4519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50138" h="4519594">
                  <a:moveTo>
                    <a:pt x="0" y="451959"/>
                  </a:moveTo>
                  <a:cubicBezTo>
                    <a:pt x="0" y="202349"/>
                    <a:pt x="202349" y="0"/>
                    <a:pt x="451959" y="0"/>
                  </a:cubicBezTo>
                  <a:lnTo>
                    <a:pt x="6698179" y="0"/>
                  </a:lnTo>
                  <a:cubicBezTo>
                    <a:pt x="6947789" y="0"/>
                    <a:pt x="7150138" y="202349"/>
                    <a:pt x="7150138" y="451959"/>
                  </a:cubicBezTo>
                  <a:lnTo>
                    <a:pt x="7150138" y="4067635"/>
                  </a:lnTo>
                  <a:cubicBezTo>
                    <a:pt x="7150138" y="4317245"/>
                    <a:pt x="6947789" y="4519594"/>
                    <a:pt x="6698179" y="4519594"/>
                  </a:cubicBezTo>
                  <a:lnTo>
                    <a:pt x="451959" y="4519594"/>
                  </a:lnTo>
                  <a:cubicBezTo>
                    <a:pt x="202349" y="4519594"/>
                    <a:pt x="0" y="4317245"/>
                    <a:pt x="0" y="4067635"/>
                  </a:cubicBezTo>
                  <a:lnTo>
                    <a:pt x="0" y="451959"/>
                  </a:lnTo>
                  <a:close/>
                </a:path>
              </a:pathLst>
            </a:custGeom>
          </p:spPr>
          <p:style>
            <a:lnRef idx="0">
              <a:schemeClr val="accent2">
                <a:hueOff val="0"/>
                <a:satOff val="0"/>
                <a:lumOff val="0"/>
                <a:alphaOff val="0"/>
              </a:schemeClr>
            </a:lnRef>
            <a:fillRef idx="1">
              <a:schemeClr val="accent2">
                <a:tint val="40000"/>
                <a:hueOff val="0"/>
                <a:satOff val="0"/>
                <a:lumOff val="0"/>
                <a:alphaOff val="0"/>
              </a:schemeClr>
            </a:fillRef>
            <a:effectRef idx="2">
              <a:schemeClr val="accent2">
                <a:tint val="40000"/>
                <a:hueOff val="0"/>
                <a:satOff val="0"/>
                <a:lumOff val="0"/>
                <a:alphaOff val="0"/>
              </a:schemeClr>
            </a:effectRef>
            <a:fontRef idx="minor">
              <a:schemeClr val="dk1">
                <a:hueOff val="0"/>
                <a:satOff val="0"/>
                <a:lumOff val="0"/>
                <a:alphaOff val="0"/>
              </a:schemeClr>
            </a:fontRef>
          </p:style>
          <p:txBody>
            <a:bodyPr lIns="256032" tIns="256032" rIns="256032" bIns="3419748" spcCol="1270" anchor="ctr">
              <a:scene3d>
                <a:camera prst="isometricOffAxis1Right"/>
                <a:lightRig rig="threePt" dir="t"/>
              </a:scene3d>
            </a:bodyPr>
            <a:lstStyle/>
            <a:p>
              <a:pPr marL="0" marR="0" lvl="0" indent="0" algn="l" defTabSz="1600200" rtl="0" eaLnBrk="1" fontAlgn="base" latinLnBrk="0" hangingPunct="1">
                <a:lnSpc>
                  <a:spcPct val="90000"/>
                </a:lnSpc>
                <a:spcBef>
                  <a:spcPct val="0"/>
                </a:spcBef>
                <a:spcAft>
                  <a:spcPct val="35000"/>
                </a:spcAft>
                <a:buClrTx/>
                <a:buSzTx/>
                <a:buFontTx/>
                <a:buNone/>
                <a:defRPr/>
              </a:pPr>
              <a:r>
                <a:rPr kumimoji="0" lang="zh-CN" altLang="en-US" sz="3600" b="1" i="0" u="none" strike="noStrike" kern="1200" cap="none" spc="0" normalizeH="0" baseline="0" noProof="0" dirty="0">
                  <a:ln>
                    <a:noFill/>
                  </a:ln>
                  <a:solidFill>
                    <a:schemeClr val="dk1">
                      <a:hueOff val="0"/>
                      <a:satOff val="0"/>
                      <a:lumOff val="0"/>
                      <a:alphaOff val="0"/>
                    </a:schemeClr>
                  </a:solidFill>
                  <a:effectLst>
                    <a:glow rad="101600">
                      <a:schemeClr val="bg1">
                        <a:alpha val="60000"/>
                      </a:schemeClr>
                    </a:glow>
                  </a:effectLst>
                  <a:uLnTx/>
                  <a:uFillTx/>
                  <a:latin typeface="微软雅黑" panose="020B0503020204020204" charset="-122"/>
                  <a:ea typeface="微软雅黑" panose="020B0503020204020204" charset="-122"/>
                  <a:cs typeface="+mn-cs"/>
                </a:rPr>
                <a:t>自读提示：</a:t>
              </a:r>
              <a:endParaRPr kumimoji="0" lang="zh-CN" altLang="en-US" sz="3600" b="1" i="0" u="none" strike="noStrike" kern="1200" cap="none" spc="0" normalizeH="0" baseline="0" noProof="0" dirty="0">
                <a:ln>
                  <a:noFill/>
                </a:ln>
                <a:solidFill>
                  <a:schemeClr val="dk1">
                    <a:hueOff val="0"/>
                    <a:satOff val="0"/>
                    <a:lumOff val="0"/>
                    <a:alphaOff val="0"/>
                  </a:schemeClr>
                </a:solidFill>
                <a:effectLst>
                  <a:glow rad="101600">
                    <a:schemeClr val="bg1">
                      <a:alpha val="60000"/>
                    </a:schemeClr>
                  </a:glow>
                </a:effectLst>
                <a:uLnTx/>
                <a:uFillTx/>
                <a:latin typeface="+mn-lt"/>
                <a:ea typeface="+mn-ea"/>
                <a:cs typeface="+mn-cs"/>
              </a:endParaRPr>
            </a:p>
          </p:txBody>
        </p:sp>
        <p:sp>
          <p:nvSpPr>
            <p:cNvPr id="8" name="任意多边形 7"/>
            <p:cNvSpPr/>
            <p:nvPr/>
          </p:nvSpPr>
          <p:spPr>
            <a:xfrm>
              <a:off x="1125190" y="2606997"/>
              <a:ext cx="6826286" cy="2979726"/>
            </a:xfrm>
            <a:custGeom>
              <a:avLst/>
              <a:gdLst>
                <a:gd name="connsiteX0" fmla="*/ 0 w 6826475"/>
                <a:gd name="connsiteY0" fmla="*/ 297922 h 2979224"/>
                <a:gd name="connsiteX1" fmla="*/ 297922 w 6826475"/>
                <a:gd name="connsiteY1" fmla="*/ 0 h 2979224"/>
                <a:gd name="connsiteX2" fmla="*/ 6528553 w 6826475"/>
                <a:gd name="connsiteY2" fmla="*/ 0 h 2979224"/>
                <a:gd name="connsiteX3" fmla="*/ 6826475 w 6826475"/>
                <a:gd name="connsiteY3" fmla="*/ 297922 h 2979224"/>
                <a:gd name="connsiteX4" fmla="*/ 6826475 w 6826475"/>
                <a:gd name="connsiteY4" fmla="*/ 2681302 h 2979224"/>
                <a:gd name="connsiteX5" fmla="*/ 6528553 w 6826475"/>
                <a:gd name="connsiteY5" fmla="*/ 2979224 h 2979224"/>
                <a:gd name="connsiteX6" fmla="*/ 297922 w 6826475"/>
                <a:gd name="connsiteY6" fmla="*/ 2979224 h 2979224"/>
                <a:gd name="connsiteX7" fmla="*/ 0 w 6826475"/>
                <a:gd name="connsiteY7" fmla="*/ 2681302 h 2979224"/>
                <a:gd name="connsiteX8" fmla="*/ 0 w 6826475"/>
                <a:gd name="connsiteY8" fmla="*/ 297922 h 2979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6475" h="2979224">
                  <a:moveTo>
                    <a:pt x="0" y="297922"/>
                  </a:moveTo>
                  <a:cubicBezTo>
                    <a:pt x="0" y="133384"/>
                    <a:pt x="133384" y="0"/>
                    <a:pt x="297922" y="0"/>
                  </a:cubicBezTo>
                  <a:lnTo>
                    <a:pt x="6528553" y="0"/>
                  </a:lnTo>
                  <a:cubicBezTo>
                    <a:pt x="6693091" y="0"/>
                    <a:pt x="6826475" y="133384"/>
                    <a:pt x="6826475" y="297922"/>
                  </a:cubicBezTo>
                  <a:lnTo>
                    <a:pt x="6826475" y="2681302"/>
                  </a:lnTo>
                  <a:cubicBezTo>
                    <a:pt x="6826475" y="2845840"/>
                    <a:pt x="6693091" y="2979224"/>
                    <a:pt x="6528553" y="2979224"/>
                  </a:cubicBezTo>
                  <a:lnTo>
                    <a:pt x="297922" y="2979224"/>
                  </a:lnTo>
                  <a:cubicBezTo>
                    <a:pt x="133384" y="2979224"/>
                    <a:pt x="0" y="2845840"/>
                    <a:pt x="0" y="2681302"/>
                  </a:cubicBezTo>
                  <a:lnTo>
                    <a:pt x="0" y="297922"/>
                  </a:lnTo>
                  <a:close/>
                </a:path>
              </a:pathLst>
            </a:custGeom>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105038" tIns="105038" rIns="105038" bIns="105038" spcCol="1270" anchor="ctr"/>
            <a:lstStyle/>
            <a:p>
              <a:pPr marL="268605" marR="0" lvl="0" indent="-268605" algn="l" defTabSz="1244600" rtl="0" eaLnBrk="1" fontAlgn="base" latinLnBrk="0" hangingPunct="1">
                <a:lnSpc>
                  <a:spcPct val="150000"/>
                </a:lnSpc>
                <a:spcBef>
                  <a:spcPct val="0"/>
                </a:spcBef>
                <a:spcAft>
                  <a:spcPct val="35000"/>
                </a:spcAft>
                <a:buClrTx/>
                <a:buSzTx/>
                <a:buFontTx/>
                <a:buNone/>
                <a:defRPr/>
              </a:pPr>
              <a:r>
                <a:rPr kumimoji="0" lang="en-US"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rPr>
                <a:t>1.</a:t>
              </a:r>
              <a:r>
                <a:rPr kumimoji="0" lang="zh-CN"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rPr>
                <a:t>请同学们自由朗读课文，努力读准字音、读通句子。</a:t>
              </a:r>
              <a:endParaRPr kumimoji="0" lang="en-US" altLang="zh-CN"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endParaRPr>
            </a:p>
            <a:p>
              <a:pPr marL="361950" marR="0" lvl="0" indent="-361950" algn="l" defTabSz="1244600" rtl="0" eaLnBrk="1" fontAlgn="base" latinLnBrk="0" hangingPunct="1">
                <a:lnSpc>
                  <a:spcPct val="150000"/>
                </a:lnSpc>
                <a:spcBef>
                  <a:spcPct val="0"/>
                </a:spcBef>
                <a:spcAft>
                  <a:spcPct val="35000"/>
                </a:spcAft>
                <a:buClrTx/>
                <a:buSzTx/>
                <a:buFontTx/>
                <a:buNone/>
                <a:defRPr/>
              </a:pPr>
              <a:r>
                <a:rPr kumimoji="0" lang="en-US"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rPr>
                <a:t>2.</a:t>
              </a:r>
              <a:r>
                <a:rPr kumimoji="0" lang="zh-CN"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rPr>
                <a:t>想一想：</a:t>
              </a:r>
              <a:r>
                <a:rPr kumimoji="0" lang="zh-CN" altLang="en-US"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rPr>
                <a:t>课文写了什么？</a:t>
              </a:r>
              <a:endParaRPr kumimoji="0" lang="zh-CN" altLang="en-US" sz="2800" b="1" i="0" u="none" strike="noStrike" kern="1200" cap="none" spc="0" normalizeH="0" baseline="0" noProof="0" dirty="0">
                <a:ln>
                  <a:noFill/>
                </a:ln>
                <a:solidFill>
                  <a:schemeClr val="dk1">
                    <a:hueOff val="0"/>
                    <a:satOff val="0"/>
                    <a:lumOff val="0"/>
                    <a:alphaOff val="0"/>
                  </a:schemeClr>
                </a:solidFill>
                <a:effectLst/>
                <a:uLnTx/>
                <a:uFillTx/>
                <a:latin typeface="Times New Roman" panose="02020603050405020304" pitchFamily="18" charset="0"/>
                <a:ea typeface="+mj-ea"/>
                <a:cs typeface="Times New Roman" panose="02020603050405020304" pitchFamily="18" charset="0"/>
              </a:endParaRPr>
            </a:p>
          </p:txBody>
        </p:sp>
      </p:gr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文本框 2"/>
          <p:cNvSpPr txBox="1"/>
          <p:nvPr/>
        </p:nvSpPr>
        <p:spPr>
          <a:xfrm>
            <a:off x="2268538" y="1539875"/>
            <a:ext cx="7716837" cy="2527935"/>
          </a:xfrm>
          <a:prstGeom prst="rect">
            <a:avLst/>
          </a:prstGeom>
          <a:noFill/>
          <a:ln w="9525">
            <a:noFill/>
          </a:ln>
        </p:spPr>
        <p:txBody>
          <a:bodyPr anchor="t">
            <a:spAutoFit/>
          </a:bodyPr>
          <a:p>
            <a:pPr marL="355600" indent="-355600" defTabSz="457200">
              <a:lnSpc>
                <a:spcPts val="3800"/>
              </a:lnSpc>
              <a:buFont typeface="Arial" panose="020B0604020202020204" pitchFamily="34" charset="0"/>
              <a:buNone/>
            </a:pPr>
            <a:r>
              <a:rPr lang="en-US" altLang="zh-CN" sz="2400" b="1" dirty="0">
                <a:latin typeface="宋体" panose="02010600030101010101" pitchFamily="2" charset="-122"/>
                <a:ea typeface="楷体" panose="02010609060101010101" pitchFamily="49" charset="-122"/>
              </a:rPr>
              <a:t>2</a:t>
            </a:r>
            <a:r>
              <a:rPr lang="en-US" altLang="zh-CN" sz="2400" b="1">
                <a:latin typeface="宋体" panose="02010600030101010101" pitchFamily="2" charset="-122"/>
                <a:ea typeface="楷体" panose="02010609060101010101" pitchFamily="49" charset="-122"/>
              </a:rPr>
              <a:t>.</a:t>
            </a:r>
            <a:r>
              <a:rPr lang="zh-CN" altLang="en-US" sz="2400" b="1">
                <a:latin typeface="宋体" panose="02010600030101010101" pitchFamily="2"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妈妈还在厂里，露西早早回到家。她打开空调，又洗了一些土豆，削好后放进锅里。她朝窗外望了一眼。好了，现在可以写信了。她拿出一叠纸，一支圆珠笔。</a:t>
            </a:r>
            <a:r>
              <a:rPr lang="zh-CN" altLang="en-US" sz="2400" b="1">
                <a:latin typeface="宋体" panose="02010600030101010101" pitchFamily="2" charset="-122"/>
                <a:ea typeface="楷体" panose="02010609060101010101" pitchFamily="49" charset="-122"/>
              </a:rPr>
              <a:t>”</a:t>
            </a:r>
            <a:r>
              <a:rPr lang="zh-CN" altLang="en-US" sz="2400" b="1">
                <a:latin typeface="宋体" panose="02010600030101010101" pitchFamily="2" charset="-122"/>
                <a:ea typeface="宋体" panose="02010600030101010101" pitchFamily="2" charset="-122"/>
              </a:rPr>
              <a:t>这段中有一连串的动作描写，你从中体会到了什么？</a:t>
            </a:r>
            <a:endParaRPr lang="zh-CN" altLang="en-US" sz="2400" b="1" dirty="0">
              <a:latin typeface="宋体" panose="02010600030101010101" pitchFamily="2" charset="-122"/>
              <a:ea typeface="宋体" panose="02010600030101010101" pitchFamily="2" charset="-122"/>
            </a:endParaRPr>
          </a:p>
        </p:txBody>
      </p:sp>
      <p:sp>
        <p:nvSpPr>
          <p:cNvPr id="3" name="矩形 8"/>
          <p:cNvSpPr txBox="1"/>
          <p:nvPr/>
        </p:nvSpPr>
        <p:spPr>
          <a:xfrm>
            <a:off x="2711450" y="4002088"/>
            <a:ext cx="7219950" cy="1753235"/>
          </a:xfrm>
          <a:prstGeom prst="rect">
            <a:avLst/>
          </a:prstGeom>
          <a:noFill/>
          <a:ln w="9525">
            <a:noFill/>
          </a:ln>
        </p:spPr>
        <p:txBody>
          <a:bodyPr anchor="t">
            <a:spAutoFit/>
          </a:bodyPr>
          <a:p>
            <a:pPr indent="627380">
              <a:lnSpc>
                <a:spcPct val="150000"/>
              </a:lnSpc>
              <a:buFont typeface="Arial" panose="020B0604020202020204" pitchFamily="34" charset="0"/>
              <a:buNone/>
            </a:pPr>
            <a:r>
              <a:rPr lang="zh-CN" altLang="en-US" sz="2400" b="1" dirty="0">
                <a:solidFill>
                  <a:srgbClr val="FF0000"/>
                </a:solidFill>
                <a:latin typeface="宋体" panose="02010600030101010101" pitchFamily="2" charset="-122"/>
                <a:ea typeface="宋体" panose="02010600030101010101" pitchFamily="2" charset="-122"/>
                <a:sym typeface="Arial" panose="020B0604020202020204" pitchFamily="34" charset="0"/>
              </a:rPr>
              <a:t>从这一连串的动作描写中，我们可以看到露西是个很懂事的孩子。露西回到家知道先干什么，再干什么？</a:t>
            </a:r>
            <a:endParaRPr lang="zh-CN" altLang="en-US" sz="2400" b="1" dirty="0">
              <a:solidFill>
                <a:srgbClr val="FF0000"/>
              </a:solidFill>
              <a:latin typeface="宋体" panose="02010600030101010101" pitchFamily="2" charset="-122"/>
              <a:ea typeface="宋体" panose="02010600030101010101" pitchFamily="2" charset="-122"/>
              <a:sym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2"/>
          <p:cNvSpPr txBox="1">
            <a:spLocks noChangeArrowheads="1"/>
          </p:cNvSpPr>
          <p:nvPr/>
        </p:nvSpPr>
        <p:spPr bwMode="auto">
          <a:xfrm>
            <a:off x="2324100" y="1239838"/>
            <a:ext cx="7634288"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355600" marR="0" lvl="0" indent="-35560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dirty="0" smtClean="0">
                <a:ln>
                  <a:noFill/>
                </a:ln>
                <a:solidFill>
                  <a:schemeClr val="tx1"/>
                </a:solidFill>
                <a:effectLst/>
                <a:uLnTx/>
                <a:uFillTx/>
                <a:latin typeface="+mn-ea"/>
                <a:ea typeface="+mn-ea"/>
                <a:cs typeface="+mn-cs"/>
              </a:rPr>
              <a:t>3</a:t>
            </a:r>
            <a:r>
              <a:rPr kumimoji="0" lang="en-US" altLang="zh-CN" sz="2400" b="1" i="0" u="none" strike="noStrike" kern="1200" cap="none" spc="0" normalizeH="0" baseline="0" noProof="0" smtClean="0">
                <a:ln>
                  <a:noFill/>
                </a:ln>
                <a:solidFill>
                  <a:schemeClr val="tx1"/>
                </a:solidFill>
                <a:effectLst/>
                <a:uLnTx/>
                <a:uFillTx/>
                <a:latin typeface="+mn-ea"/>
                <a:ea typeface="+mn-ea"/>
                <a:cs typeface="+mn-cs"/>
              </a:rPr>
              <a:t>.</a:t>
            </a:r>
            <a:r>
              <a:rPr kumimoji="0" lang="zh-CN" altLang="en-US" sz="2400" b="1" i="0" u="none" strike="noStrike" kern="1200" cap="none" spc="0" normalizeH="0" baseline="0" noProof="0" smtClean="0">
                <a:ln>
                  <a:noFill/>
                </a:ln>
                <a:solidFill>
                  <a:schemeClr val="tx1"/>
                </a:solidFill>
                <a:effectLst/>
                <a:uLnTx/>
                <a:uFillTx/>
                <a:latin typeface="+mn-ea"/>
                <a:ea typeface="+mn-ea"/>
                <a:cs typeface="+mn-cs"/>
              </a:rPr>
              <a:t>“‘</a:t>
            </a:r>
            <a:r>
              <a:rPr kumimoji="0" lang="zh-CN" altLang="en-US" sz="24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亲爱的爸爸，’露</a:t>
            </a:r>
            <a:r>
              <a:rPr kumimoji="0" lang="zh-CN" altLang="en-US" sz="2400" b="1"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cs typeface="+mn-cs"/>
              </a:rPr>
              <a:t>西写</a:t>
            </a:r>
            <a:r>
              <a:rPr kumimoji="0" lang="zh-CN" altLang="en-US" sz="2400" b="1" i="0" u="none" strike="noStrike" kern="1200" cap="none" spc="0" normalizeH="0" baseline="0" noProof="0" smtClean="0">
                <a:ln>
                  <a:noFill/>
                </a:ln>
                <a:solidFill>
                  <a:schemeClr val="tx1"/>
                </a:solidFill>
                <a:effectLst/>
                <a:uLnTx/>
                <a:uFillTx/>
                <a:latin typeface="楷体" panose="02010609060101010101" pitchFamily="49" charset="-122"/>
                <a:ea typeface="楷体" panose="02010609060101010101" pitchFamily="49" charset="-122"/>
                <a:cs typeface="+mn-cs"/>
              </a:rPr>
              <a:t>到‘你不在，我们很不开心。以前每天早上你一边刮胡子，一边逗我玩。还有，家里的台灯坏了，我们修不好。从早到晚，家里总是很冷清。’</a:t>
            </a:r>
            <a:r>
              <a:rPr kumimoji="0" lang="zh-CN" altLang="en-US" sz="2400" b="1" i="0" u="none" strike="noStrike" kern="1200" cap="none" spc="0" normalizeH="0" baseline="0" noProof="0" smtClean="0">
                <a:ln>
                  <a:noFill/>
                </a:ln>
                <a:solidFill>
                  <a:schemeClr val="tx1"/>
                </a:solidFill>
                <a:effectLst/>
                <a:uLnTx/>
                <a:uFillTx/>
                <a:latin typeface="+mn-ea"/>
                <a:ea typeface="+mn-ea"/>
                <a:cs typeface="+mn-cs"/>
              </a:rPr>
              <a:t>”</a:t>
            </a:r>
            <a:r>
              <a:rPr kumimoji="0" lang="zh-CN" altLang="en-US" sz="2400" b="1" i="0" u="none" strike="noStrike" kern="1200" cap="none" spc="0" normalizeH="0" baseline="0" noProof="0">
                <a:ln>
                  <a:noFill/>
                </a:ln>
                <a:solidFill>
                  <a:schemeClr val="tx1"/>
                </a:solidFill>
                <a:effectLst/>
                <a:uLnTx/>
                <a:uFillTx/>
                <a:latin typeface="+mn-ea"/>
                <a:ea typeface="+mn-ea"/>
                <a:cs typeface="+mn-cs"/>
              </a:rPr>
              <a:t>你从中体会出露西有什么感受？与下文又有什么联系呢？</a:t>
            </a:r>
            <a:endParaRPr kumimoji="0" lang="zh-CN" altLang="en-US" sz="2400" b="1" i="0" u="none" strike="noStrike" kern="1200" cap="none" spc="0" normalizeH="0" baseline="0" noProof="0">
              <a:ln>
                <a:noFill/>
              </a:ln>
              <a:solidFill>
                <a:schemeClr val="tx1"/>
              </a:solidFill>
              <a:effectLst/>
              <a:uLnTx/>
              <a:uFillTx/>
              <a:latin typeface="+mn-ea"/>
              <a:ea typeface="+mn-ea"/>
              <a:cs typeface="+mn-cs"/>
            </a:endParaRPr>
          </a:p>
          <a:p>
            <a:pPr marL="355600" marR="0" lvl="0" indent="-355600" algn="l" defTabSz="4572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zh-CN" altLang="en-US" sz="2400" b="1" i="0" u="none" strike="noStrike" kern="1200" cap="none" spc="0" normalizeH="0" baseline="0" noProof="0">
              <a:ln>
                <a:noFill/>
              </a:ln>
              <a:solidFill>
                <a:schemeClr val="tx1"/>
              </a:solidFill>
              <a:effectLst/>
              <a:uLnTx/>
              <a:uFillTx/>
              <a:latin typeface="+mn-ea"/>
              <a:ea typeface="+mn-ea"/>
              <a:cs typeface="+mn-cs"/>
            </a:endParaRPr>
          </a:p>
          <a:p>
            <a:pPr marL="355600" marR="0" lvl="0" indent="-355600" algn="l" defTabSz="457200" rtl="0" eaLnBrk="1" fontAlgn="base" latinLnBrk="0" hangingPunct="1">
              <a:lnSpc>
                <a:spcPct val="150000"/>
              </a:lnSpc>
              <a:spcBef>
                <a:spcPct val="0"/>
              </a:spcBef>
              <a:spcAft>
                <a:spcPct val="0"/>
              </a:spcAft>
              <a:buClrTx/>
              <a:buSzTx/>
              <a:buFont typeface="Arial" panose="020B0604020202020204" pitchFamily="34" charset="0"/>
              <a:buNone/>
              <a:defRPr/>
            </a:pPr>
            <a:endParaRPr kumimoji="0" lang="en-US" altLang="zh-CN" sz="2400" b="1" i="0" u="none" strike="noStrike" kern="1200" cap="none" spc="0" normalizeH="0" baseline="0" noProof="0" dirty="0" smtClean="0">
              <a:ln>
                <a:noFill/>
              </a:ln>
              <a:solidFill>
                <a:schemeClr val="tx1"/>
              </a:solidFill>
              <a:effectLst/>
              <a:uLnTx/>
              <a:uFillTx/>
              <a:latin typeface="+mn-ea"/>
              <a:ea typeface="+mn-ea"/>
              <a:cs typeface="+mn-cs"/>
            </a:endParaRPr>
          </a:p>
        </p:txBody>
      </p:sp>
      <p:sp>
        <p:nvSpPr>
          <p:cNvPr id="4" name="文本框 2"/>
          <p:cNvSpPr txBox="1"/>
          <p:nvPr/>
        </p:nvSpPr>
        <p:spPr>
          <a:xfrm>
            <a:off x="2779713" y="4186238"/>
            <a:ext cx="7246937" cy="1753235"/>
          </a:xfrm>
          <a:prstGeom prst="rect">
            <a:avLst/>
          </a:prstGeom>
          <a:noFill/>
          <a:ln w="9525">
            <a:noFill/>
          </a:ln>
        </p:spPr>
        <p:txBody>
          <a:bodyPr anchor="t">
            <a:spAutoFit/>
          </a:bodyPr>
          <a:p>
            <a:pPr indent="622300">
              <a:lnSpc>
                <a:spcPct val="150000"/>
              </a:lnSpc>
              <a:buFont typeface="Arial" panose="020B0604020202020204" pitchFamily="34" charset="0"/>
              <a:buNone/>
            </a:pPr>
            <a:r>
              <a:rPr lang="zh-CN" altLang="en-US" sz="2400" b="1" dirty="0">
                <a:solidFill>
                  <a:srgbClr val="FF0000"/>
                </a:solidFill>
                <a:latin typeface="宋体" panose="02010600030101010101" pitchFamily="2" charset="-122"/>
                <a:ea typeface="宋体" panose="02010600030101010101" pitchFamily="2" charset="-122"/>
                <a:sym typeface="Arial" panose="020B0604020202020204" pitchFamily="34" charset="0"/>
              </a:rPr>
              <a:t>爸爸不在时家里很冷清。露西感到很孤单。可见露西和爸爸的感情很深。对写下文露西的开心起到对比的作用。</a:t>
            </a:r>
            <a:endParaRPr lang="zh-CN" altLang="en-US" sz="2400" b="1" dirty="0">
              <a:solidFill>
                <a:srgbClr val="FF0000"/>
              </a:solidFill>
              <a:latin typeface="宋体" panose="02010600030101010101" pitchFamily="2" charset="-122"/>
              <a:ea typeface="宋体" panose="02010600030101010101" pitchFamily="2" charset="-122"/>
              <a:sym typeface="Arial" panose="020B0604020202020204" pitchFamily="3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矩形 1"/>
          <p:cNvSpPr/>
          <p:nvPr/>
        </p:nvSpPr>
        <p:spPr>
          <a:xfrm>
            <a:off x="2741613" y="1952625"/>
            <a:ext cx="7683500" cy="1753235"/>
          </a:xfrm>
          <a:prstGeom prst="rect">
            <a:avLst/>
          </a:prstGeom>
          <a:noFill/>
          <a:ln w="9525">
            <a:noFill/>
          </a:ln>
        </p:spPr>
        <p:txBody>
          <a:bodyPr anchor="t">
            <a:spAutoFit/>
          </a:bodyPr>
          <a:p>
            <a:pPr marL="355600" indent="-355600">
              <a:lnSpc>
                <a:spcPct val="150000"/>
              </a:lnSpc>
            </a:pPr>
            <a:r>
              <a:rPr lang="zh-CN" altLang="en-US" sz="2400" b="1" dirty="0">
                <a:solidFill>
                  <a:srgbClr val="00965A"/>
                </a:solidFill>
                <a:latin typeface="黑体" panose="02010609060101010101" pitchFamily="49" charset="-122"/>
                <a:ea typeface="黑体" panose="02010609060101010101" pitchFamily="49" charset="-122"/>
              </a:rPr>
              <a:t>仿写：</a:t>
            </a:r>
            <a:endParaRPr lang="en-US" altLang="zh-CN" sz="2400" b="1" dirty="0">
              <a:solidFill>
                <a:srgbClr val="00965A"/>
              </a:solidFill>
              <a:latin typeface="黑体" panose="02010609060101010101" pitchFamily="49" charset="-122"/>
              <a:ea typeface="黑体" panose="02010609060101010101" pitchFamily="49" charset="-122"/>
            </a:endParaRPr>
          </a:p>
          <a:p>
            <a:pPr marL="355600" indent="-355600">
              <a:lnSpc>
                <a:spcPct val="150000"/>
              </a:lnSpc>
            </a:pPr>
            <a:r>
              <a:rPr lang="zh-CN" altLang="en-US" sz="2400" b="1" dirty="0">
                <a:solidFill>
                  <a:srgbClr val="000000"/>
                </a:solidFill>
                <a:latin typeface="宋体" panose="02010600030101010101" pitchFamily="2" charset="-122"/>
                <a:ea typeface="宋体" panose="02010600030101010101" pitchFamily="2" charset="-122"/>
              </a:rPr>
              <a:t>用“一边</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一边</a:t>
            </a:r>
            <a:r>
              <a:rPr lang="en-US" altLang="zh-CN"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宋体" panose="02010600030101010101" pitchFamily="2" charset="-122"/>
                <a:ea typeface="宋体" panose="02010600030101010101" pitchFamily="2" charset="-122"/>
              </a:rPr>
              <a:t>写句子。</a:t>
            </a:r>
            <a:endParaRPr lang="zh-CN" altLang="en-US" sz="2400" b="1" dirty="0">
              <a:solidFill>
                <a:srgbClr val="000000"/>
              </a:solidFill>
              <a:latin typeface="宋体" panose="02010600030101010101" pitchFamily="2" charset="-122"/>
              <a:ea typeface="宋体" panose="02010600030101010101" pitchFamily="2" charset="-122"/>
            </a:endParaRPr>
          </a:p>
          <a:p>
            <a:pPr marL="355600" indent="-355600">
              <a:lnSpc>
                <a:spcPct val="150000"/>
              </a:lnSpc>
            </a:pPr>
            <a:r>
              <a:rPr lang="en-US" altLang="zh-CN" sz="2400" b="1" dirty="0">
                <a:solidFill>
                  <a:srgbClr val="000000"/>
                </a:solidFill>
                <a:latin typeface="宋体" panose="02010600030101010101" pitchFamily="2" charset="-122"/>
                <a:ea typeface="宋体" panose="02010600030101010101" pitchFamily="2" charset="-122"/>
              </a:rPr>
              <a:t>__________________________________</a:t>
            </a:r>
            <a:endParaRPr lang="en-US" altLang="zh-CN" sz="2400" b="1" dirty="0">
              <a:solidFill>
                <a:srgbClr val="000000"/>
              </a:solidFill>
              <a:latin typeface="宋体" panose="02010600030101010101" pitchFamily="2" charset="-122"/>
              <a:ea typeface="宋体" panose="02010600030101010101" pitchFamily="2" charset="-122"/>
            </a:endParaRPr>
          </a:p>
        </p:txBody>
      </p:sp>
      <p:pic>
        <p:nvPicPr>
          <p:cNvPr id="46082" name="图片 24" descr="花盆.png"/>
          <p:cNvPicPr>
            <a:picLocks noChangeAspect="1"/>
          </p:cNvPicPr>
          <p:nvPr/>
        </p:nvPicPr>
        <p:blipFill>
          <a:blip r:embed="rId1"/>
          <a:stretch>
            <a:fillRect/>
          </a:stretch>
        </p:blipFill>
        <p:spPr>
          <a:xfrm>
            <a:off x="2498725" y="2106613"/>
            <a:ext cx="322263" cy="368300"/>
          </a:xfrm>
          <a:prstGeom prst="rect">
            <a:avLst/>
          </a:prstGeom>
          <a:noFill/>
          <a:ln w="9525">
            <a:noFill/>
          </a:ln>
        </p:spPr>
      </p:pic>
      <p:sp>
        <p:nvSpPr>
          <p:cNvPr id="4" name="矩形 3"/>
          <p:cNvSpPr/>
          <p:nvPr/>
        </p:nvSpPr>
        <p:spPr>
          <a:xfrm>
            <a:off x="2838450" y="3038475"/>
            <a:ext cx="6888163" cy="645160"/>
          </a:xfrm>
          <a:prstGeom prst="rect">
            <a:avLst/>
          </a:prstGeom>
          <a:noFill/>
          <a:ln w="9525">
            <a:noFill/>
          </a:ln>
        </p:spPr>
        <p:txBody>
          <a:bodyPr anchor="t">
            <a:spAutoFit/>
          </a:bodyPr>
          <a:p>
            <a:pPr>
              <a:lnSpc>
                <a:spcPct val="150000"/>
              </a:lnSpc>
            </a:pPr>
            <a:r>
              <a:rPr lang="zh-CN" altLang="en-US" sz="2400" b="1" dirty="0">
                <a:solidFill>
                  <a:srgbClr val="0000FF"/>
                </a:solidFill>
                <a:latin typeface="宋体" panose="02010600030101010101" pitchFamily="2" charset="-122"/>
                <a:ea typeface="宋体" panose="02010600030101010101" pitchFamily="2" charset="-122"/>
              </a:rPr>
              <a:t>示例：</a:t>
            </a:r>
            <a:r>
              <a:rPr lang="zh-CN" altLang="en-US" sz="2400" b="1" dirty="0">
                <a:solidFill>
                  <a:srgbClr val="FF0000"/>
                </a:solidFill>
                <a:latin typeface="宋体" panose="02010600030101010101" pitchFamily="2" charset="-122"/>
                <a:ea typeface="宋体" panose="02010600030101010101" pitchFamily="2" charset="-122"/>
              </a:rPr>
              <a:t>他一边唱歌一边跳舞。</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矩形 11"/>
          <p:cNvSpPr/>
          <p:nvPr/>
        </p:nvSpPr>
        <p:spPr>
          <a:xfrm>
            <a:off x="2247900" y="1385888"/>
            <a:ext cx="7751763" cy="1198880"/>
          </a:xfrm>
          <a:prstGeom prst="rect">
            <a:avLst/>
          </a:prstGeom>
          <a:noFill/>
          <a:ln w="9525">
            <a:noFill/>
          </a:ln>
        </p:spPr>
        <p:txBody>
          <a:bodyPr anchor="t">
            <a:spAutoFit/>
          </a:bodyPr>
          <a:p>
            <a:pPr marL="355600" indent="-355600">
              <a:lnSpc>
                <a:spcPct val="150000"/>
              </a:lnSpc>
              <a:buFont typeface="Arial" panose="020B0604020202020204" pitchFamily="34" charset="0"/>
              <a:buNone/>
            </a:pPr>
            <a:r>
              <a:rPr lang="en-US" altLang="zh-CN" sz="2400" b="1" dirty="0">
                <a:latin typeface="宋体" panose="02010600030101010101" pitchFamily="2" charset="-122"/>
                <a:ea typeface="宋体" panose="02010600030101010101" pitchFamily="2" charset="-122"/>
              </a:rPr>
              <a:t>4.</a:t>
            </a:r>
            <a:r>
              <a:rPr lang="zh-CN" altLang="en-US" sz="2400" b="1" dirty="0">
                <a:latin typeface="宋体" panose="02010600030101010101" pitchFamily="2" charset="-122"/>
                <a:ea typeface="宋体" panose="02010600030101010101" pitchFamily="2" charset="-122"/>
              </a:rPr>
              <a:t> “</a:t>
            </a:r>
            <a:r>
              <a:rPr lang="zh-CN" altLang="en-US" sz="2400" b="1" dirty="0">
                <a:latin typeface="楷体" panose="02010609060101010101" pitchFamily="49" charset="-122"/>
                <a:ea typeface="楷体" panose="02010609060101010101" pitchFamily="49" charset="-122"/>
              </a:rPr>
              <a:t>‘我们过的挺好。’妈妈接着露西的话说。</a:t>
            </a:r>
            <a:r>
              <a:rPr lang="zh-CN" altLang="en-US" sz="2400" b="1" dirty="0">
                <a:latin typeface="宋体" panose="02010600030101010101" pitchFamily="2" charset="-122"/>
                <a:ea typeface="宋体" panose="02010600030101010101" pitchFamily="2" charset="-122"/>
              </a:rPr>
              <a:t>”妈妈这句话与下文有什么联系？</a:t>
            </a:r>
            <a:endParaRPr lang="zh-CN" altLang="en-US" sz="2400" b="1" dirty="0">
              <a:latin typeface="宋体" panose="02010600030101010101" pitchFamily="2" charset="-122"/>
              <a:ea typeface="宋体" panose="02010600030101010101" pitchFamily="2" charset="-122"/>
            </a:endParaRPr>
          </a:p>
        </p:txBody>
      </p:sp>
      <p:sp>
        <p:nvSpPr>
          <p:cNvPr id="4" name="矩形 3"/>
          <p:cNvSpPr/>
          <p:nvPr/>
        </p:nvSpPr>
        <p:spPr>
          <a:xfrm>
            <a:off x="2517775" y="3092450"/>
            <a:ext cx="7169150" cy="1753235"/>
          </a:xfrm>
          <a:prstGeom prst="rect">
            <a:avLst/>
          </a:prstGeom>
        </p:spPr>
        <p:txBody>
          <a:bodyPr>
            <a:spAutoFit/>
          </a:bodyPr>
          <a:lstStyle/>
          <a:p>
            <a:pPr marL="0"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n-ea"/>
                <a:ea typeface="+mn-ea"/>
                <a:cs typeface="+mn-cs"/>
              </a:rPr>
              <a:t>妈妈的这句话为下文写露西在信中写自己和妈妈在家生活的很好做好了铺垫。让露西跑掉忧伤，去想开心的事情。</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文本框 23"/>
          <p:cNvSpPr txBox="1"/>
          <p:nvPr/>
        </p:nvSpPr>
        <p:spPr>
          <a:xfrm>
            <a:off x="2278063" y="1349375"/>
            <a:ext cx="7727950" cy="1753235"/>
          </a:xfrm>
          <a:prstGeom prst="rect">
            <a:avLst/>
          </a:prstGeom>
          <a:noFill/>
          <a:ln w="9525">
            <a:noFill/>
          </a:ln>
        </p:spPr>
        <p:txBody>
          <a:bodyPr anchor="t">
            <a:spAutoFit/>
          </a:bodyPr>
          <a:p>
            <a:pPr marL="355600" indent="-355600">
              <a:lnSpc>
                <a:spcPct val="150000"/>
              </a:lnSpc>
              <a:buFont typeface="Arial" panose="020B0604020202020204" pitchFamily="34" charset="0"/>
              <a:buNone/>
            </a:pPr>
            <a:r>
              <a:rPr lang="en-US" altLang="zh-CN" sz="2400" b="1" dirty="0">
                <a:latin typeface="宋体" panose="02010600030101010101" pitchFamily="2" charset="-122"/>
                <a:ea typeface="宋体" panose="02010600030101010101" pitchFamily="2" charset="-122"/>
              </a:rPr>
              <a:t>5.</a:t>
            </a:r>
            <a:r>
              <a:rPr lang="zh-CN" altLang="en-US" sz="2400" b="1" dirty="0">
                <a:latin typeface="宋体" panose="02010600030101010101" pitchFamily="2" charset="-122"/>
                <a:ea typeface="宋体" panose="02010600030101010101" pitchFamily="2" charset="-122"/>
              </a:rPr>
              <a:t> “</a:t>
            </a:r>
            <a:r>
              <a:rPr lang="zh-CN" altLang="en-US" sz="2400" b="1" dirty="0">
                <a:latin typeface="楷体" panose="02010609060101010101" pitchFamily="49" charset="-122"/>
                <a:ea typeface="楷体" panose="02010609060101010101" pitchFamily="49" charset="-122"/>
              </a:rPr>
              <a:t>露西写完这一句，想到了小狗希比希，写到‘太阳闪闪发光。阳光下，我们的希比希又蹦又跳。’”</a:t>
            </a:r>
            <a:r>
              <a:rPr lang="zh-CN" altLang="en-US" sz="2400" b="1" dirty="0">
                <a:latin typeface="宋体" panose="02010600030101010101" pitchFamily="2" charset="-122"/>
                <a:ea typeface="宋体" panose="02010600030101010101" pitchFamily="2" charset="-122"/>
              </a:rPr>
              <a:t>你从这句中体会到了什么？</a:t>
            </a:r>
            <a:endParaRPr lang="zh-CN" altLang="en-US" sz="2400" b="1" dirty="0">
              <a:latin typeface="宋体" panose="02010600030101010101" pitchFamily="2" charset="-122"/>
              <a:ea typeface="宋体" panose="02010600030101010101" pitchFamily="2" charset="-122"/>
            </a:endParaRPr>
          </a:p>
        </p:txBody>
      </p:sp>
      <p:sp>
        <p:nvSpPr>
          <p:cNvPr id="3" name="文本框 23"/>
          <p:cNvSpPr txBox="1"/>
          <p:nvPr/>
        </p:nvSpPr>
        <p:spPr>
          <a:xfrm>
            <a:off x="2711450" y="3565525"/>
            <a:ext cx="7178675" cy="1198880"/>
          </a:xfrm>
          <a:prstGeom prst="rect">
            <a:avLst/>
          </a:prstGeom>
          <a:noFill/>
          <a:ln w="9525">
            <a:noFill/>
          </a:ln>
        </p:spPr>
        <p:txBody>
          <a:bodyPr anchor="t">
            <a:spAutoFit/>
          </a:bodyPr>
          <a:p>
            <a:pPr indent="630555">
              <a:lnSpc>
                <a:spcPct val="150000"/>
              </a:lnSpc>
              <a:buFont typeface="Arial" panose="020B0604020202020204" pitchFamily="34" charset="0"/>
              <a:buNone/>
            </a:pPr>
            <a:r>
              <a:rPr lang="zh-CN" altLang="en-US" sz="2400" b="1" dirty="0">
                <a:solidFill>
                  <a:srgbClr val="FF0000"/>
                </a:solidFill>
                <a:latin typeface="宋体" panose="02010600030101010101" pitchFamily="2" charset="-122"/>
                <a:ea typeface="宋体" panose="02010600030101010101" pitchFamily="2" charset="-122"/>
              </a:rPr>
              <a:t>露西受到妈妈的感染，心里一下子高兴起来，想到可爱的希比希。</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rrowheads="1"/>
          </p:cNvSpPr>
          <p:nvPr/>
        </p:nvSpPr>
        <p:spPr bwMode="auto">
          <a:xfrm>
            <a:off x="2409825" y="1827213"/>
            <a:ext cx="768350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5600" indent="-355600"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rgbClr val="00965A"/>
                </a:solidFill>
                <a:effectLst/>
                <a:uLnTx/>
                <a:uFillTx/>
                <a:latin typeface="黑体" panose="02010609060101010101" pitchFamily="49" charset="-122"/>
                <a:ea typeface="黑体" panose="02010609060101010101" pitchFamily="49" charset="-122"/>
                <a:cs typeface="+mn-cs"/>
              </a:rPr>
              <a:t>仿写：</a:t>
            </a:r>
            <a:endParaRPr kumimoji="0" lang="en-US" altLang="zh-CN" sz="2400" b="1" i="0" u="none" strike="noStrike" kern="1200" cap="none" spc="0" normalizeH="0" baseline="0" noProof="0" dirty="0" smtClean="0">
              <a:ln>
                <a:noFill/>
              </a:ln>
              <a:solidFill>
                <a:srgbClr val="00965A"/>
              </a:solidFill>
              <a:effectLst/>
              <a:uLnTx/>
              <a:uFillTx/>
              <a:latin typeface="黑体" panose="02010609060101010101" pitchFamily="49" charset="-122"/>
              <a:ea typeface="黑体" panose="02010609060101010101" pitchFamily="49" charset="-122"/>
              <a:cs typeface="+mn-cs"/>
            </a:endParaRPr>
          </a:p>
          <a:p>
            <a:pPr marL="355600" marR="0" lvl="0" indent="-35560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用“又</a:t>
            </a:r>
            <a:r>
              <a:rPr kumimoji="0" lang="en-US" altLang="zh-CN"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又</a:t>
            </a:r>
            <a:r>
              <a:rPr kumimoji="0" lang="en-US" altLang="zh-CN"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a:t>
            </a:r>
            <a:r>
              <a:rPr kumimoji="0" lang="zh-CN" altLang="en-US" sz="24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写词语或句子。</a:t>
            </a:r>
            <a:endPar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rPr>
              <a:t>________________________________________________</a:t>
            </a:r>
            <a:endParaRPr kumimoji="0" lang="en-US" altLang="zh-CN" sz="2400" b="1" i="0" u="none" strike="noStrike" kern="1200" cap="none" spc="0" normalizeH="0" baseline="0" noProof="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l" defTabSz="4572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________________________________________________</a:t>
            </a:r>
            <a:r>
              <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rPr>
              <a:t>　</a:t>
            </a:r>
            <a:endParaRPr kumimoji="0" lang="zh-CN" altLang="en-US" sz="24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mn-cs"/>
            </a:endParaRPr>
          </a:p>
        </p:txBody>
      </p:sp>
      <p:pic>
        <p:nvPicPr>
          <p:cNvPr id="50178" name="图片 24" descr="花盆.png"/>
          <p:cNvPicPr>
            <a:picLocks noChangeAspect="1"/>
          </p:cNvPicPr>
          <p:nvPr/>
        </p:nvPicPr>
        <p:blipFill>
          <a:blip r:embed="rId1"/>
          <a:stretch>
            <a:fillRect/>
          </a:stretch>
        </p:blipFill>
        <p:spPr>
          <a:xfrm>
            <a:off x="2166938" y="1981200"/>
            <a:ext cx="322262" cy="368300"/>
          </a:xfrm>
          <a:prstGeom prst="rect">
            <a:avLst/>
          </a:prstGeom>
          <a:noFill/>
          <a:ln w="9525">
            <a:noFill/>
          </a:ln>
        </p:spPr>
      </p:pic>
      <p:sp>
        <p:nvSpPr>
          <p:cNvPr id="4" name="矩形 3"/>
          <p:cNvSpPr/>
          <p:nvPr/>
        </p:nvSpPr>
        <p:spPr>
          <a:xfrm>
            <a:off x="3116263" y="2919413"/>
            <a:ext cx="1981200" cy="645160"/>
          </a:xfrm>
          <a:prstGeom prst="rect">
            <a:avLst/>
          </a:prstGeom>
          <a:noFill/>
          <a:ln w="9525">
            <a:noFill/>
          </a:ln>
        </p:spPr>
        <p:txBody>
          <a:bodyPr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又冷又干燥</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5" name="矩形 4"/>
          <p:cNvSpPr/>
          <p:nvPr/>
        </p:nvSpPr>
        <p:spPr>
          <a:xfrm>
            <a:off x="3100388" y="3471863"/>
            <a:ext cx="5422900" cy="645160"/>
          </a:xfrm>
          <a:prstGeom prst="rect">
            <a:avLst/>
          </a:prstGeom>
          <a:noFill/>
          <a:ln w="9525">
            <a:noFill/>
          </a:ln>
        </p:spPr>
        <p:txBody>
          <a:bodyPr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秋天的苹果熟了</a:t>
            </a: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一个个又大又红。</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文本框 23"/>
          <p:cNvSpPr txBox="1"/>
          <p:nvPr/>
        </p:nvSpPr>
        <p:spPr>
          <a:xfrm>
            <a:off x="2325688" y="1695450"/>
            <a:ext cx="7585075" cy="1198880"/>
          </a:xfrm>
          <a:prstGeom prst="rect">
            <a:avLst/>
          </a:prstGeom>
          <a:noFill/>
          <a:ln w="9525">
            <a:noFill/>
          </a:ln>
        </p:spPr>
        <p:txBody>
          <a:bodyPr anchor="t">
            <a:spAutoFit/>
          </a:bodyPr>
          <a:p>
            <a:pPr marL="355600" indent="-355600">
              <a:lnSpc>
                <a:spcPct val="150000"/>
              </a:lnSpc>
              <a:buFont typeface="Arial" panose="020B0604020202020204" pitchFamily="34" charset="0"/>
              <a:buNone/>
            </a:pPr>
            <a:r>
              <a:rPr lang="en-US" altLang="zh-CN" sz="2400" b="1" dirty="0">
                <a:latin typeface="宋体" panose="02010600030101010101" pitchFamily="2" charset="-122"/>
                <a:ea typeface="宋体" panose="02010600030101010101" pitchFamily="2" charset="-122"/>
              </a:rPr>
              <a:t>6.</a:t>
            </a:r>
            <a:r>
              <a:rPr lang="zh-CN" altLang="en-US" sz="2400" b="1" dirty="0">
                <a:latin typeface="楷体" panose="02010609060101010101" pitchFamily="49" charset="-122"/>
                <a:ea typeface="楷体" panose="02010609060101010101" pitchFamily="49" charset="-122"/>
              </a:rPr>
              <a:t>“啊，太好了！露西叫了起来。”</a:t>
            </a:r>
            <a:r>
              <a:rPr lang="zh-CN" altLang="en-US" sz="2400" b="1" dirty="0">
                <a:latin typeface="宋体" panose="02010600030101010101" pitchFamily="2" charset="-122"/>
                <a:ea typeface="宋体" panose="02010600030101010101" pitchFamily="2" charset="-122"/>
              </a:rPr>
              <a:t>露西为什么会高兴地叫了起来？</a:t>
            </a:r>
            <a:endParaRPr lang="zh-CN" altLang="en-US" sz="2400" b="1" dirty="0">
              <a:latin typeface="宋体" panose="02010600030101010101" pitchFamily="2" charset="-122"/>
              <a:ea typeface="宋体" panose="02010600030101010101" pitchFamily="2" charset="-122"/>
            </a:endParaRPr>
          </a:p>
        </p:txBody>
      </p:sp>
      <p:sp>
        <p:nvSpPr>
          <p:cNvPr id="4" name="TextBox 3"/>
          <p:cNvSpPr txBox="1"/>
          <p:nvPr/>
        </p:nvSpPr>
        <p:spPr>
          <a:xfrm>
            <a:off x="2754313" y="3214688"/>
            <a:ext cx="6759575" cy="1753235"/>
          </a:xfrm>
          <a:prstGeom prst="rect">
            <a:avLst/>
          </a:prstGeom>
          <a:noFill/>
          <a:ln w="9525">
            <a:noFill/>
          </a:ln>
        </p:spPr>
        <p:txBody>
          <a:bodyPr anchor="t">
            <a:spAutoFit/>
          </a:bodyPr>
          <a:p>
            <a:pPr indent="630555">
              <a:lnSpc>
                <a:spcPct val="150000"/>
              </a:lnSpc>
            </a:pPr>
            <a:r>
              <a:rPr lang="zh-CN" altLang="en-US" sz="2400" b="1" dirty="0">
                <a:solidFill>
                  <a:srgbClr val="FF0000"/>
                </a:solidFill>
                <a:latin typeface="宋体" panose="02010600030101010101" pitchFamily="2" charset="-122"/>
                <a:ea typeface="宋体" panose="02010600030101010101" pitchFamily="2" charset="-122"/>
              </a:rPr>
              <a:t>露西之前不知道下星期天要去看电影，听到这个消息后，她很吃惊很开心，所以高兴地叫了起来。</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矩形 2"/>
          <p:cNvSpPr/>
          <p:nvPr/>
        </p:nvSpPr>
        <p:spPr>
          <a:xfrm>
            <a:off x="2328863" y="2089150"/>
            <a:ext cx="7534275" cy="2306955"/>
          </a:xfrm>
          <a:prstGeom prst="rect">
            <a:avLst/>
          </a:prstGeom>
          <a:noFill/>
          <a:ln w="9525">
            <a:noFill/>
          </a:ln>
        </p:spPr>
        <p:txBody>
          <a:bodyPr anchor="t">
            <a:spAutoFit/>
          </a:bodyPr>
          <a:p>
            <a:pPr indent="803275">
              <a:lnSpc>
                <a:spcPct val="150000"/>
              </a:lnSpc>
            </a:pPr>
            <a:r>
              <a:rPr lang="zh-CN" altLang="en-US" sz="3200" b="1" dirty="0">
                <a:solidFill>
                  <a:srgbClr val="000000"/>
                </a:solidFill>
                <a:latin typeface="楷体" panose="02010609060101010101" pitchFamily="49" charset="-122"/>
                <a:ea typeface="楷体" panose="02010609060101010101" pitchFamily="49" charset="-122"/>
              </a:rPr>
              <a:t>同学们刚才已经跟随老师走进文本，感受到了露西的懂事，让我们拿起金钥匙开启智慧之门。</a:t>
            </a:r>
            <a:endParaRPr lang="zh-CN" altLang="en-US" sz="3200" b="1" dirty="0">
              <a:solidFill>
                <a:srgbClr val="00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内容占位符 2"/>
          <p:cNvSpPr txBox="1"/>
          <p:nvPr/>
        </p:nvSpPr>
        <p:spPr>
          <a:xfrm>
            <a:off x="2159000" y="1939925"/>
            <a:ext cx="2203450" cy="590550"/>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marR="0" lvl="0" indent="-342900" algn="l" defTabSz="457200" rtl="0" eaLnBrk="1" fontAlgn="base" latinLnBrk="0" hangingPunct="1">
              <a:lnSpc>
                <a:spcPct val="150000"/>
              </a:lnSpc>
              <a:spcBef>
                <a:spcPct val="0"/>
              </a:spcBef>
              <a:spcAft>
                <a:spcPts val="600"/>
              </a:spcAft>
              <a:buClrTx/>
              <a:buSzTx/>
              <a:buFont typeface="Wingdings" panose="05000000000000000000" pitchFamily="2" charset="2"/>
              <a:buChar char="u"/>
              <a:defRPr/>
            </a:pPr>
            <a:r>
              <a:rPr kumimoji="0" lang="zh-CN" altLang="zh-CN" sz="2400" b="1" i="0" u="none" strike="noStrike" kern="1200" cap="none" spc="0" normalizeH="0" baseline="0" noProof="0" dirty="0">
                <a:ln>
                  <a:noFill/>
                </a:ln>
                <a:solidFill>
                  <a:srgbClr val="C00000"/>
                </a:solidFill>
                <a:effectLst/>
                <a:uLnTx/>
                <a:uFillTx/>
                <a:latin typeface="黑体" panose="02010609060101010101" pitchFamily="49" charset="-122"/>
                <a:ea typeface="黑体" panose="02010609060101010101" pitchFamily="49" charset="-122"/>
                <a:cs typeface="Adobe 黑体 Std R" pitchFamily="34" charset="-122"/>
                <a:sym typeface="Calibri" panose="020F0502020204030204" charset="0"/>
              </a:rPr>
              <a:t>核心问题</a:t>
            </a:r>
            <a:r>
              <a:rPr kumimoji="0" lang="zh-CN" altLang="zh-CN" sz="2400" b="1" i="0" u="none" strike="noStrike" kern="1200" cap="none" spc="0" normalizeH="0" baseline="0" noProof="0" dirty="0" smtClean="0">
                <a:ln>
                  <a:noFill/>
                </a:ln>
                <a:solidFill>
                  <a:srgbClr val="C00000"/>
                </a:solidFill>
                <a:effectLst/>
                <a:uLnTx/>
                <a:uFillTx/>
                <a:latin typeface="黑体" panose="02010609060101010101" pitchFamily="49" charset="-122"/>
                <a:ea typeface="黑体" panose="02010609060101010101" pitchFamily="49" charset="-122"/>
                <a:cs typeface="Adobe 黑体 Std R" pitchFamily="34" charset="-122"/>
                <a:sym typeface="Calibri" panose="020F0502020204030204" charset="0"/>
              </a:rPr>
              <a:t>：</a:t>
            </a:r>
            <a:endParaRPr kumimoji="0" lang="zh-CN" altLang="en-US" sz="2400" b="1" i="0" u="none" strike="noStrike" kern="1200" cap="none" spc="0" normalizeH="0" baseline="0" noProof="0" dirty="0">
              <a:ln>
                <a:noFill/>
              </a:ln>
              <a:solidFill>
                <a:prstClr val="black"/>
              </a:solidFill>
              <a:effectLst/>
              <a:uLnTx/>
              <a:uFillTx/>
              <a:latin typeface="黑体" panose="02010609060101010101" pitchFamily="49" charset="-122"/>
              <a:ea typeface="黑体" panose="02010609060101010101" pitchFamily="49" charset="-122"/>
              <a:cs typeface="+mn-cs"/>
              <a:sym typeface="Calibri" panose="020F0502020204030204" charset="0"/>
            </a:endParaRPr>
          </a:p>
        </p:txBody>
      </p:sp>
      <p:sp>
        <p:nvSpPr>
          <p:cNvPr id="2" name="矩形 1"/>
          <p:cNvSpPr/>
          <p:nvPr/>
        </p:nvSpPr>
        <p:spPr>
          <a:xfrm>
            <a:off x="2581275" y="3324225"/>
            <a:ext cx="7313613" cy="1753235"/>
          </a:xfrm>
          <a:prstGeom prst="rect">
            <a:avLst/>
          </a:prstGeom>
          <a:noFill/>
          <a:ln w="9525">
            <a:noFill/>
          </a:ln>
        </p:spPr>
        <p:txBody>
          <a:bodyPr anchor="t">
            <a:spAutoFit/>
          </a:bodyPr>
          <a:p>
            <a:pPr indent="542925">
              <a:lnSpc>
                <a:spcPct val="150000"/>
              </a:lnSpc>
              <a:spcAft>
                <a:spcPts val="600"/>
              </a:spcAft>
            </a:pPr>
            <a:r>
              <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rPr>
              <a:t>从露西写信中，可以看出露西在家里做自己力所能及的家务活，懂得疼爱爸爸、妈妈；是一个活泼，天真的小姑娘。</a:t>
            </a:r>
            <a:endPar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endParaRPr>
          </a:p>
        </p:txBody>
      </p:sp>
      <p:sp>
        <p:nvSpPr>
          <p:cNvPr id="53251" name="矩形 5"/>
          <p:cNvSpPr/>
          <p:nvPr/>
        </p:nvSpPr>
        <p:spPr>
          <a:xfrm>
            <a:off x="2501900" y="2609850"/>
            <a:ext cx="7408863" cy="645160"/>
          </a:xfrm>
          <a:prstGeom prst="rect">
            <a:avLst/>
          </a:prstGeom>
          <a:noFill/>
          <a:ln w="9525">
            <a:noFill/>
          </a:ln>
        </p:spPr>
        <p:txBody>
          <a:bodyPr anchor="t">
            <a:spAutoFit/>
          </a:bodyPr>
          <a:p>
            <a:pPr indent="630555">
              <a:lnSpc>
                <a:spcPct val="150000"/>
              </a:lnSpc>
              <a:spcAft>
                <a:spcPts val="600"/>
              </a:spcAft>
            </a:pPr>
            <a:r>
              <a:rPr lang="zh-CN" altLang="en-US" sz="2400" b="1" dirty="0">
                <a:solidFill>
                  <a:srgbClr val="000000"/>
                </a:solidFill>
                <a:latin typeface="黑体" panose="02010609060101010101" pitchFamily="49" charset="-122"/>
                <a:ea typeface="黑体" panose="02010609060101010101" pitchFamily="49" charset="-122"/>
                <a:sym typeface="Calibri" panose="020F0502020204030204" charset="0"/>
              </a:rPr>
              <a:t>从露西写信中，你看出她是个什么样的孩子？</a:t>
            </a:r>
            <a:endParaRPr lang="zh-CN" altLang="en-US" sz="2400" b="1" dirty="0">
              <a:solidFill>
                <a:srgbClr val="000000"/>
              </a:solidFill>
              <a:latin typeface="黑体" panose="02010609060101010101" pitchFamily="49" charset="-122"/>
              <a:ea typeface="黑体" panose="02010609060101010101" pitchFamily="49" charset="-122"/>
              <a:sym typeface="Calibri" panose="020F0502020204030204" charset="0"/>
            </a:endParaRPr>
          </a:p>
        </p:txBody>
      </p:sp>
      <p:pic>
        <p:nvPicPr>
          <p:cNvPr id="53252" name="Picture 7"/>
          <p:cNvPicPr>
            <a:picLocks noChangeAspect="1"/>
          </p:cNvPicPr>
          <p:nvPr/>
        </p:nvPicPr>
        <p:blipFill>
          <a:blip r:embed="rId1"/>
          <a:stretch>
            <a:fillRect/>
          </a:stretch>
        </p:blipFill>
        <p:spPr>
          <a:xfrm>
            <a:off x="2055813" y="1185863"/>
            <a:ext cx="5518150" cy="858837"/>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内容占位符 2"/>
          <p:cNvSpPr txBox="1"/>
          <p:nvPr/>
        </p:nvSpPr>
        <p:spPr>
          <a:xfrm>
            <a:off x="2374900" y="2454275"/>
            <a:ext cx="7645400" cy="755650"/>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base" latinLnBrk="0" hangingPunct="1">
              <a:lnSpc>
                <a:spcPct val="150000"/>
              </a:lnSpc>
              <a:spcBef>
                <a:spcPct val="0"/>
              </a:spcBef>
              <a:spcAft>
                <a:spcPts val="60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1</a:t>
            </a:r>
            <a:r>
              <a:rPr kumimoji="0" lang="en-US" altLang="zh-CN" sz="2400" b="1"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zh-CN" altLang="en-US" sz="24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rPr>
              <a:t>露西为什么给爸爸写信？</a:t>
            </a:r>
            <a:endPar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2" name="矩形 1"/>
          <p:cNvSpPr/>
          <p:nvPr/>
        </p:nvSpPr>
        <p:spPr>
          <a:xfrm>
            <a:off x="2720975" y="3209925"/>
            <a:ext cx="7251700" cy="645160"/>
          </a:xfrm>
          <a:prstGeom prst="rect">
            <a:avLst/>
          </a:prstGeom>
          <a:noFill/>
          <a:ln w="9525">
            <a:noFill/>
          </a:ln>
        </p:spPr>
        <p:txBody>
          <a:bodyPr anchor="t">
            <a:spAutoFit/>
          </a:bodyPr>
          <a:p>
            <a:pPr marL="5080" indent="709295">
              <a:lnSpc>
                <a:spcPct val="150000"/>
              </a:lnSpc>
              <a:spcAft>
                <a:spcPts val="600"/>
              </a:spcAft>
            </a:pPr>
            <a:r>
              <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rPr>
              <a:t>露西的爸爸出国了，要半年才能回来。</a:t>
            </a:r>
            <a:endPar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endParaRPr>
          </a:p>
        </p:txBody>
      </p:sp>
      <p:sp>
        <p:nvSpPr>
          <p:cNvPr id="54275" name="内容占位符 2"/>
          <p:cNvSpPr txBox="1"/>
          <p:nvPr/>
        </p:nvSpPr>
        <p:spPr>
          <a:xfrm>
            <a:off x="2159000" y="1733550"/>
            <a:ext cx="2203450" cy="592138"/>
          </a:xfrm>
          <a:prstGeom prst="rect">
            <a:avLst/>
          </a:prstGeom>
          <a:noFill/>
          <a:ln w="9525">
            <a:noFill/>
          </a:ln>
        </p:spPr>
        <p:txBody>
          <a:bodyPr anchor="t"/>
          <a:p>
            <a:pPr marL="342900" indent="-342900" eaLnBrk="0" hangingPunct="0">
              <a:lnSpc>
                <a:spcPct val="150000"/>
              </a:lnSpc>
              <a:buFont typeface="Wingdings" panose="05000000000000000000" pitchFamily="2" charset="2"/>
              <a:buChar char="u"/>
            </a:pPr>
            <a:r>
              <a:rPr lang="zh-CN" altLang="en-US" sz="2400" b="1" dirty="0">
                <a:solidFill>
                  <a:srgbClr val="C00000"/>
                </a:solidFill>
                <a:latin typeface="微软雅黑" panose="020B0503020204020204" charset="-122"/>
                <a:ea typeface="微软雅黑" panose="020B0503020204020204" charset="-122"/>
                <a:sym typeface="Calibri" panose="020F0502020204030204" charset="0"/>
              </a:rPr>
              <a:t>串珠</a:t>
            </a:r>
            <a:r>
              <a:rPr lang="zh-CN" altLang="zh-CN" sz="2400" b="1" dirty="0">
                <a:solidFill>
                  <a:srgbClr val="C00000"/>
                </a:solidFill>
                <a:latin typeface="微软雅黑" panose="020B0503020204020204" charset="-122"/>
                <a:ea typeface="微软雅黑" panose="020B0503020204020204" charset="-122"/>
                <a:sym typeface="Calibri" panose="020F0502020204030204" charset="0"/>
              </a:rPr>
              <a:t>问题：</a:t>
            </a:r>
            <a:endParaRPr lang="en-US" altLang="zh-CN" sz="2400" b="1" dirty="0">
              <a:solidFill>
                <a:srgbClr val="C00000"/>
              </a:solidFill>
              <a:latin typeface="微软雅黑" panose="020B0503020204020204" charset="-122"/>
              <a:ea typeface="微软雅黑" panose="020B0503020204020204" charset="-122"/>
              <a:sym typeface="Calibri" panose="020F05020202040302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1" name="组合 2"/>
          <p:cNvGrpSpPr/>
          <p:nvPr/>
        </p:nvGrpSpPr>
        <p:grpSpPr>
          <a:xfrm>
            <a:off x="2254250" y="1200150"/>
            <a:ext cx="2905125" cy="666750"/>
            <a:chOff x="730521" y="1200116"/>
            <a:chExt cx="2904854" cy="666750"/>
          </a:xfrm>
        </p:grpSpPr>
        <p:sp>
          <p:nvSpPr>
            <p:cNvPr id="14" name="圆角矩形 13"/>
            <p:cNvSpPr/>
            <p:nvPr/>
          </p:nvSpPr>
          <p:spPr>
            <a:xfrm>
              <a:off x="1546420" y="1338229"/>
              <a:ext cx="2088955"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30723" name="图片 9" descr="book.gif"/>
            <p:cNvPicPr>
              <a:picLocks noChangeAspect="1"/>
            </p:cNvPicPr>
            <p:nvPr/>
          </p:nvPicPr>
          <p:blipFill>
            <a:blip r:embed="rId1"/>
            <a:stretch>
              <a:fillRect/>
            </a:stretch>
          </p:blipFill>
          <p:spPr>
            <a:xfrm>
              <a:off x="730521" y="1200116"/>
              <a:ext cx="1087277" cy="666750"/>
            </a:xfrm>
            <a:prstGeom prst="rect">
              <a:avLst/>
            </a:prstGeom>
            <a:noFill/>
            <a:ln w="9525">
              <a:noFill/>
            </a:ln>
          </p:spPr>
        </p:pic>
        <p:sp>
          <p:nvSpPr>
            <p:cNvPr id="30724" name="文本框 16"/>
            <p:cNvSpPr txBox="1"/>
            <p:nvPr/>
          </p:nvSpPr>
          <p:spPr>
            <a:xfrm>
              <a:off x="1805798" y="1357279"/>
              <a:ext cx="1752600" cy="460375"/>
            </a:xfrm>
            <a:prstGeom prst="rect">
              <a:avLst/>
            </a:prstGeom>
            <a:noFill/>
            <a:ln w="9525">
              <a:noFill/>
            </a:ln>
          </p:spPr>
          <p:txBody>
            <a:bodyPr anchor="t">
              <a:spAutoFit/>
            </a:bodyPr>
            <a:p>
              <a:pPr algn="ctr"/>
              <a:r>
                <a:rPr lang="zh-CN" altLang="en-US" sz="2400" b="1" dirty="0">
                  <a:latin typeface="Adobe 黑体 Std R" pitchFamily="34" charset="-122"/>
                  <a:ea typeface="Adobe 黑体 Std R" pitchFamily="34" charset="-122"/>
                </a:rPr>
                <a:t>我会认</a:t>
              </a:r>
              <a:endParaRPr lang="zh-CN" altLang="en-US" sz="2400" b="1" dirty="0">
                <a:latin typeface="Adobe 黑体 Std R" pitchFamily="34" charset="-122"/>
                <a:ea typeface="Adobe 黑体 Std R" pitchFamily="34" charset="-122"/>
              </a:endParaRPr>
            </a:p>
          </p:txBody>
        </p:sp>
      </p:grpSp>
      <p:sp>
        <p:nvSpPr>
          <p:cNvPr id="23" name="任意多边形 22"/>
          <p:cNvSpPr/>
          <p:nvPr/>
        </p:nvSpPr>
        <p:spPr bwMode="auto">
          <a:xfrm>
            <a:off x="2501900" y="2332038"/>
            <a:ext cx="7693025" cy="3167063"/>
          </a:xfrm>
          <a:custGeom>
            <a:avLst/>
            <a:gdLst>
              <a:gd name="connsiteX0" fmla="*/ 0 w 3399194"/>
              <a:gd name="connsiteY0" fmla="*/ 0 h 914422"/>
              <a:gd name="connsiteX1" fmla="*/ 3399194 w 3399194"/>
              <a:gd name="connsiteY1" fmla="*/ 0 h 914422"/>
              <a:gd name="connsiteX2" fmla="*/ 3399194 w 3399194"/>
              <a:gd name="connsiteY2" fmla="*/ 914422 h 914422"/>
              <a:gd name="connsiteX3" fmla="*/ 0 w 3399194"/>
              <a:gd name="connsiteY3" fmla="*/ 914422 h 914422"/>
              <a:gd name="connsiteX4" fmla="*/ 0 w 3399194"/>
              <a:gd name="connsiteY4" fmla="*/ 0 h 914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9194" h="914422">
                <a:moveTo>
                  <a:pt x="0" y="0"/>
                </a:moveTo>
                <a:lnTo>
                  <a:pt x="3399194" y="0"/>
                </a:lnTo>
                <a:lnTo>
                  <a:pt x="3399194" y="914422"/>
                </a:lnTo>
                <a:lnTo>
                  <a:pt x="0" y="91442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tIns="91440" bIns="91440" spcCol="1270"/>
          <a:lstStyle/>
          <a:p>
            <a:pPr marL="0" marR="0" lvl="0" indent="0" algn="l" defTabSz="1066800" rtl="0" eaLnBrk="1" fontAlgn="base" latinLnBrk="0" hangingPunct="1">
              <a:lnSpc>
                <a:spcPct val="150000"/>
              </a:lnSpc>
              <a:spcBef>
                <a:spcPct val="0"/>
              </a:spcBef>
              <a:spcAft>
                <a:spcPct val="35000"/>
              </a:spcAft>
              <a:buClrTx/>
              <a:buSzTx/>
              <a:buFontTx/>
              <a:buNone/>
              <a:defRPr/>
            </a:pPr>
            <a:r>
              <a:rPr kumimoji="0" lang="zh-CN" altLang="en-US"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rPr>
              <a:t>封  削  锅  朝  刮  胡 </a:t>
            </a:r>
            <a:endParaRPr kumimoji="0" lang="en-US" altLang="zh-CN"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endParaRPr>
          </a:p>
          <a:p>
            <a:pPr marL="0" marR="0" lvl="0" indent="0" algn="l" defTabSz="1066800" rtl="0" eaLnBrk="1" fontAlgn="base" latinLnBrk="0" hangingPunct="1">
              <a:lnSpc>
                <a:spcPct val="150000"/>
              </a:lnSpc>
              <a:spcBef>
                <a:spcPct val="0"/>
              </a:spcBef>
              <a:spcAft>
                <a:spcPct val="35000"/>
              </a:spcAft>
              <a:buClrTx/>
              <a:buSzTx/>
              <a:buFontTx/>
              <a:buNone/>
              <a:defRPr/>
            </a:pPr>
            <a:r>
              <a:rPr kumimoji="0" lang="zh-CN" altLang="en-US"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rPr>
              <a:t>灯  修  冷  肩  团</a:t>
            </a:r>
            <a:r>
              <a:rPr kumimoji="0" lang="en-US" altLang="zh-CN"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rPr>
              <a:t>  </a:t>
            </a:r>
            <a:r>
              <a:rPr kumimoji="0" lang="zh-CN" altLang="en-US"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rPr>
              <a:t>重  </a:t>
            </a:r>
            <a:endParaRPr kumimoji="0" lang="en-US" altLang="zh-CN"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endParaRPr>
          </a:p>
          <a:p>
            <a:pPr marL="0" marR="0" lvl="0" indent="0" algn="l" defTabSz="1066800" rtl="0" eaLnBrk="1" fontAlgn="base" latinLnBrk="0" hangingPunct="1">
              <a:lnSpc>
                <a:spcPct val="150000"/>
              </a:lnSpc>
              <a:spcBef>
                <a:spcPct val="0"/>
              </a:spcBef>
              <a:spcAft>
                <a:spcPct val="35000"/>
              </a:spcAft>
              <a:buClrTx/>
              <a:buSzTx/>
              <a:buFontTx/>
              <a:buNone/>
              <a:defRPr/>
            </a:pPr>
            <a:r>
              <a:rPr kumimoji="0" lang="zh-CN" altLang="en-US"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rPr>
              <a:t>完  期  结  束  鲜</a:t>
            </a:r>
            <a:endParaRPr kumimoji="0" lang="zh-CN" altLang="en-US" sz="4800" b="1" i="0" u="none" strike="noStrike" kern="1200" cap="none" spc="0" normalizeH="0" baseline="0" noProof="0" dirty="0">
              <a:ln>
                <a:noFill/>
              </a:ln>
              <a:solidFill>
                <a:schemeClr val="tx1">
                  <a:hueOff val="0"/>
                  <a:satOff val="0"/>
                  <a:lumOff val="0"/>
                  <a:alphaOff val="0"/>
                </a:schemeClr>
              </a:solidFill>
              <a:effectLst/>
              <a:uLnTx/>
              <a:uFillTx/>
              <a:latin typeface="楷体" panose="02010609060101010101" pitchFamily="49" charset="-122"/>
              <a:ea typeface="楷体" panose="02010609060101010101" pitchFamily="49" charset="-122"/>
              <a:cs typeface="+mn-cs"/>
            </a:endParaRPr>
          </a:p>
        </p:txBody>
      </p:sp>
      <p:sp>
        <p:nvSpPr>
          <p:cNvPr id="25" name="矩形 24"/>
          <p:cNvSpPr/>
          <p:nvPr/>
        </p:nvSpPr>
        <p:spPr>
          <a:xfrm>
            <a:off x="2500313" y="4830763"/>
            <a:ext cx="1020762" cy="645160"/>
          </a:xfrm>
          <a:prstGeom prst="rect">
            <a:avLst/>
          </a:prstGeom>
          <a:noFill/>
          <a:ln w="9525">
            <a:noFill/>
          </a:ln>
        </p:spPr>
        <p:txBody>
          <a:bodyPr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wán </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26" name="矩形 25"/>
          <p:cNvSpPr/>
          <p:nvPr/>
        </p:nvSpPr>
        <p:spPr>
          <a:xfrm>
            <a:off x="2547938" y="2033588"/>
            <a:ext cx="976630"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fēng</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27" name="矩形 26"/>
          <p:cNvSpPr/>
          <p:nvPr/>
        </p:nvSpPr>
        <p:spPr>
          <a:xfrm>
            <a:off x="3746500" y="2041525"/>
            <a:ext cx="949960"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xiāo</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28" name="矩形 27"/>
          <p:cNvSpPr/>
          <p:nvPr/>
        </p:nvSpPr>
        <p:spPr>
          <a:xfrm>
            <a:off x="4967288" y="2025650"/>
            <a:ext cx="874395"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guō</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29" name="矩形 28"/>
          <p:cNvSpPr/>
          <p:nvPr/>
        </p:nvSpPr>
        <p:spPr>
          <a:xfrm>
            <a:off x="6119813" y="2009775"/>
            <a:ext cx="1078230"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cháo</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0" name="矩形 29"/>
          <p:cNvSpPr/>
          <p:nvPr/>
        </p:nvSpPr>
        <p:spPr>
          <a:xfrm>
            <a:off x="7369175" y="2019300"/>
            <a:ext cx="874395"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guā</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1" name="矩形 30"/>
          <p:cNvSpPr/>
          <p:nvPr/>
        </p:nvSpPr>
        <p:spPr>
          <a:xfrm>
            <a:off x="2540000" y="3438525"/>
            <a:ext cx="1194435"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dēng </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2" name="矩形 31"/>
          <p:cNvSpPr/>
          <p:nvPr/>
        </p:nvSpPr>
        <p:spPr>
          <a:xfrm>
            <a:off x="3800475" y="3470275"/>
            <a:ext cx="835660"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xiū </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3" name="矩形 32"/>
          <p:cNvSpPr/>
          <p:nvPr/>
        </p:nvSpPr>
        <p:spPr>
          <a:xfrm>
            <a:off x="4972050" y="3436938"/>
            <a:ext cx="949960"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lěng</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4" name="矩形 33"/>
          <p:cNvSpPr/>
          <p:nvPr/>
        </p:nvSpPr>
        <p:spPr>
          <a:xfrm>
            <a:off x="6181725" y="3436938"/>
            <a:ext cx="964565"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jiān </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5" name="矩形 34"/>
          <p:cNvSpPr/>
          <p:nvPr/>
        </p:nvSpPr>
        <p:spPr>
          <a:xfrm>
            <a:off x="8732838" y="2017713"/>
            <a:ext cx="643890" cy="645160"/>
          </a:xfrm>
          <a:prstGeom prst="rect">
            <a:avLst/>
          </a:prstGeom>
          <a:noFill/>
          <a:ln w="9525">
            <a:noFill/>
          </a:ln>
        </p:spPr>
        <p:txBody>
          <a:bodyPr wrap="non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hú</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6" name="矩形 35"/>
          <p:cNvSpPr/>
          <p:nvPr/>
        </p:nvSpPr>
        <p:spPr>
          <a:xfrm>
            <a:off x="7439025" y="3436938"/>
            <a:ext cx="1020763" cy="645160"/>
          </a:xfrm>
          <a:prstGeom prst="rect">
            <a:avLst/>
          </a:prstGeom>
          <a:noFill/>
          <a:ln w="9525">
            <a:noFill/>
          </a:ln>
        </p:spPr>
        <p:txBody>
          <a:bodyPr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tuán</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7" name="矩形 36"/>
          <p:cNvSpPr/>
          <p:nvPr/>
        </p:nvSpPr>
        <p:spPr>
          <a:xfrm>
            <a:off x="8609013" y="3440113"/>
            <a:ext cx="1428750" cy="645160"/>
          </a:xfrm>
          <a:prstGeom prst="rect">
            <a:avLst/>
          </a:prstGeom>
          <a:noFill/>
          <a:ln w="9525">
            <a:noFill/>
          </a:ln>
        </p:spPr>
        <p:txBody>
          <a:bodyPr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chóng</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8" name="矩形 37"/>
          <p:cNvSpPr/>
          <p:nvPr/>
        </p:nvSpPr>
        <p:spPr>
          <a:xfrm>
            <a:off x="3800475" y="4852988"/>
            <a:ext cx="1020763" cy="645160"/>
          </a:xfrm>
          <a:prstGeom prst="rect">
            <a:avLst/>
          </a:prstGeom>
          <a:noFill/>
          <a:ln w="9525">
            <a:noFill/>
          </a:ln>
        </p:spPr>
        <p:txBody>
          <a:bodyPr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qī</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39" name="矩形 38"/>
          <p:cNvSpPr/>
          <p:nvPr/>
        </p:nvSpPr>
        <p:spPr>
          <a:xfrm>
            <a:off x="6181725" y="4830763"/>
            <a:ext cx="1020763" cy="645160"/>
          </a:xfrm>
          <a:prstGeom prst="rect">
            <a:avLst/>
          </a:prstGeom>
          <a:noFill/>
          <a:ln w="9525">
            <a:noFill/>
          </a:ln>
        </p:spPr>
        <p:txBody>
          <a:bodyPr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shù</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40" name="矩形 39"/>
          <p:cNvSpPr/>
          <p:nvPr/>
        </p:nvSpPr>
        <p:spPr>
          <a:xfrm>
            <a:off x="7361238" y="4830763"/>
            <a:ext cx="1247775" cy="645160"/>
          </a:xfrm>
          <a:prstGeom prst="rect">
            <a:avLst/>
          </a:prstGeom>
          <a:noFill/>
          <a:ln w="9525">
            <a:noFill/>
          </a:ln>
        </p:spPr>
        <p:txBody>
          <a:bodyPr wrap="square"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xiān</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
        <p:nvSpPr>
          <p:cNvPr id="41" name="矩形 40"/>
          <p:cNvSpPr/>
          <p:nvPr/>
        </p:nvSpPr>
        <p:spPr>
          <a:xfrm>
            <a:off x="5081588" y="4835525"/>
            <a:ext cx="1020762" cy="645160"/>
          </a:xfrm>
          <a:prstGeom prst="rect">
            <a:avLst/>
          </a:prstGeom>
          <a:noFill/>
          <a:ln w="9525">
            <a:noFill/>
          </a:ln>
        </p:spPr>
        <p:txBody>
          <a:bodyPr anchor="t">
            <a:spAutoFit/>
          </a:bodyPr>
          <a:p>
            <a:r>
              <a:rPr lang="en-US" altLang="zh-CN" sz="3600" b="1" dirty="0">
                <a:solidFill>
                  <a:srgbClr val="FF0000"/>
                </a:solidFill>
                <a:latin typeface="方正姚体" panose="02010601030101010101" pitchFamily="2" charset="-122"/>
                <a:ea typeface="方正姚体" panose="02010601030101010101" pitchFamily="2" charset="-122"/>
              </a:rPr>
              <a:t>jié</a:t>
            </a:r>
            <a:endParaRPr lang="en-US" altLang="zh-CN" sz="3600" b="1" dirty="0">
              <a:solidFill>
                <a:srgbClr val="FF0000"/>
              </a:solidFill>
              <a:latin typeface="方正姚体" panose="02010601030101010101" pitchFamily="2" charset="-122"/>
              <a:ea typeface="方正姚体" panose="02010601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5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left)">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wipe(left)">
                                      <p:cBhvr>
                                        <p:cTn id="62" dur="5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wipe(left)">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wipe(left)">
                                      <p:cBhvr>
                                        <p:cTn id="77" dur="500"/>
                                        <p:tgtEl>
                                          <p:spTgt spid="41"/>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wipe(left)">
                                      <p:cBhvr>
                                        <p:cTn id="82" dur="500"/>
                                        <p:tgtEl>
                                          <p:spTgt spid="3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内容占位符 2"/>
          <p:cNvSpPr txBox="1"/>
          <p:nvPr/>
        </p:nvSpPr>
        <p:spPr>
          <a:xfrm>
            <a:off x="2149475" y="1663700"/>
            <a:ext cx="7847013" cy="906463"/>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61950" marR="0" lvl="0" indent="-361950" algn="l" defTabSz="457200" rtl="0" eaLnBrk="1" fontAlgn="base" latinLnBrk="0" hangingPunct="1">
              <a:lnSpc>
                <a:spcPct val="150000"/>
              </a:lnSpc>
              <a:spcBef>
                <a:spcPct val="0"/>
              </a:spcBef>
              <a:spcAft>
                <a:spcPts val="60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2</a:t>
            </a:r>
            <a:r>
              <a:rPr kumimoji="0" lang="en-US" altLang="zh-CN" sz="2400" b="1" i="0" u="none" strike="noStrike" kern="1200" cap="none" spc="0" normalizeH="0" baseline="0" noProof="0" smtClean="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zh-CN" altLang="en-US" sz="24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第一封信写了什么？</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2" name="矩形 1"/>
          <p:cNvSpPr/>
          <p:nvPr/>
        </p:nvSpPr>
        <p:spPr>
          <a:xfrm>
            <a:off x="2217738" y="3030538"/>
            <a:ext cx="7778750" cy="645160"/>
          </a:xfrm>
          <a:prstGeom prst="rect">
            <a:avLst/>
          </a:prstGeom>
          <a:noFill/>
          <a:ln w="9525">
            <a:noFill/>
          </a:ln>
        </p:spPr>
        <p:txBody>
          <a:bodyPr anchor="t">
            <a:spAutoFit/>
          </a:bodyPr>
          <a:p>
            <a:pPr marL="3175" indent="622300">
              <a:lnSpc>
                <a:spcPct val="150000"/>
              </a:lnSpc>
              <a:spcAft>
                <a:spcPts val="600"/>
              </a:spcAft>
            </a:pPr>
            <a:r>
              <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rPr>
              <a:t>第一封信写了爸爸不在，台灯也坏了，露西很寂寞。</a:t>
            </a:r>
            <a:endPar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24"/>
                                            </p:txEl>
                                          </p:spTgt>
                                        </p:tgtEl>
                                        <p:attrNameLst>
                                          <p:attrName>style.visibility</p:attrName>
                                        </p:attrNameLst>
                                      </p:cBhvr>
                                      <p:to>
                                        <p:strVal val="visible"/>
                                      </p:to>
                                    </p:set>
                                    <p:animEffect transition="in" filter="wipe(left)">
                                      <p:cBhvr>
                                        <p:cTn id="7" dur="500"/>
                                        <p:tgtEl>
                                          <p:spTgt spid="2">
                                            <p:txEl>
                                              <p:charRg st="0" end="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内容占位符 2"/>
          <p:cNvSpPr txBox="1"/>
          <p:nvPr/>
        </p:nvSpPr>
        <p:spPr>
          <a:xfrm>
            <a:off x="2328863" y="1584325"/>
            <a:ext cx="7645400" cy="922338"/>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71780" marR="0" lvl="0" indent="-271780" algn="l" defTabSz="457200" rtl="0" eaLnBrk="1" fontAlgn="base" latinLnBrk="0" hangingPunct="1">
              <a:lnSpc>
                <a:spcPct val="150000"/>
              </a:lnSpc>
              <a:spcBef>
                <a:spcPct val="0"/>
              </a:spcBef>
              <a:spcAft>
                <a:spcPts val="600"/>
              </a:spcAft>
              <a:buClrTx/>
              <a:buSzTx/>
              <a:buFontTx/>
              <a:buNone/>
              <a:defRPr/>
            </a:pPr>
            <a:r>
              <a:rPr kumimoji="0" lang="en-US" altLang="zh-CN" sz="24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3</a:t>
            </a:r>
            <a:r>
              <a:rPr kumimoji="0" lang="en-US" altLang="zh-CN" sz="2400" b="1" i="0" u="none" strike="noStrike" kern="1200" cap="none" spc="0" normalizeH="0" baseline="0" noProof="0" smtClean="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a:t>
            </a:r>
            <a:r>
              <a:rPr kumimoji="0" lang="zh-CN" altLang="en-US" sz="2400" b="1"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rPr>
              <a:t>第二封信写了什么？</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sym typeface="Calibri" panose="020F0502020204030204" charset="0"/>
            </a:endParaRPr>
          </a:p>
        </p:txBody>
      </p:sp>
      <p:sp>
        <p:nvSpPr>
          <p:cNvPr id="2" name="矩形 1"/>
          <p:cNvSpPr/>
          <p:nvPr/>
        </p:nvSpPr>
        <p:spPr>
          <a:xfrm>
            <a:off x="2706688" y="2671763"/>
            <a:ext cx="7235825" cy="1198880"/>
          </a:xfrm>
          <a:prstGeom prst="rect">
            <a:avLst/>
          </a:prstGeom>
          <a:noFill/>
          <a:ln w="9525">
            <a:noFill/>
          </a:ln>
        </p:spPr>
        <p:txBody>
          <a:bodyPr anchor="t">
            <a:spAutoFit/>
          </a:bodyPr>
          <a:p>
            <a:pPr indent="630555">
              <a:lnSpc>
                <a:spcPct val="150000"/>
              </a:lnSpc>
              <a:spcAft>
                <a:spcPts val="600"/>
              </a:spcAft>
            </a:pPr>
            <a:r>
              <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rPr>
              <a:t>第二封信写了有可爱的小狗来陪伴，自己也能修台灯。准备下星期天和妈妈去看电影。</a:t>
            </a:r>
            <a:endPar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 name="内容占位符 2"/>
          <p:cNvSpPr txBox="1"/>
          <p:nvPr/>
        </p:nvSpPr>
        <p:spPr>
          <a:xfrm>
            <a:off x="2314575" y="1590675"/>
            <a:ext cx="7645400" cy="1200150"/>
          </a:xfrm>
          <a:prstGeom prst="rect">
            <a:avLst/>
          </a:prstGeom>
        </p:spPr>
        <p:txBody>
          <a:bodyPr/>
          <a:lstStyle>
            <a:lvl1pPr marL="342900" indent="-342900" eaLnBrk="0" hangingPunct="0">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73050" marR="0" lvl="0" indent="-273050" algn="l" defTabSz="457200" rtl="0" eaLnBrk="1" fontAlgn="base" latinLnBrk="0" hangingPunct="1">
              <a:lnSpc>
                <a:spcPct val="150000"/>
              </a:lnSpc>
              <a:spcBef>
                <a:spcPct val="0"/>
              </a:spcBef>
              <a:spcAft>
                <a:spcPts val="60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ea"/>
                <a:ea typeface="+mn-ea"/>
                <a:cs typeface="宋体" panose="02010600030101010101" pitchFamily="2" charset="-122"/>
                <a:sym typeface="Calibri" panose="020F0502020204030204" charset="0"/>
              </a:rPr>
              <a:t>4</a:t>
            </a:r>
            <a:r>
              <a:rPr kumimoji="0" lang="en-US" altLang="zh-CN" sz="2400" b="1" i="0" u="none" strike="noStrike" kern="1200" cap="none" spc="0" normalizeH="0" baseline="0" noProof="0" smtClean="0">
                <a:ln>
                  <a:noFill/>
                </a:ln>
                <a:solidFill>
                  <a:schemeClr val="tx1"/>
                </a:solidFill>
                <a:effectLst/>
                <a:uLnTx/>
                <a:uFillTx/>
                <a:latin typeface="+mn-ea"/>
                <a:ea typeface="+mn-ea"/>
                <a:cs typeface="宋体" panose="02010600030101010101" pitchFamily="2" charset="-122"/>
                <a:sym typeface="Calibri" panose="020F0502020204030204" charset="0"/>
              </a:rPr>
              <a:t>.</a:t>
            </a:r>
            <a:r>
              <a:rPr kumimoji="0" lang="zh-CN" altLang="en-US" sz="2400" b="1" i="0" u="none" strike="noStrike" kern="1200" cap="none" spc="0" normalizeH="0" baseline="0" noProof="0">
                <a:ln>
                  <a:noFill/>
                </a:ln>
                <a:solidFill>
                  <a:schemeClr val="tx1"/>
                </a:solidFill>
                <a:effectLst/>
                <a:uLnTx/>
                <a:uFillTx/>
                <a:latin typeface="+mn-ea"/>
                <a:ea typeface="+mn-ea"/>
                <a:cs typeface="宋体" panose="02010600030101010101" pitchFamily="2" charset="-122"/>
                <a:sym typeface="Calibri" panose="020F0502020204030204" charset="0"/>
              </a:rPr>
              <a:t>你更喜欢哪一封？为什么？</a:t>
            </a:r>
            <a:endParaRPr kumimoji="0" lang="zh-CN" altLang="en-US" sz="2400" b="1" i="0" u="none" strike="noStrike" kern="1200" cap="none" spc="0" normalizeH="0" baseline="0" noProof="0" dirty="0">
              <a:ln>
                <a:noFill/>
              </a:ln>
              <a:solidFill>
                <a:schemeClr val="tx1"/>
              </a:solidFill>
              <a:effectLst/>
              <a:uLnTx/>
              <a:uFillTx/>
              <a:latin typeface="+mn-ea"/>
              <a:ea typeface="+mn-ea"/>
              <a:cs typeface="宋体" panose="02010600030101010101" pitchFamily="2" charset="-122"/>
              <a:sym typeface="Calibri" panose="020F0502020204030204" charset="0"/>
            </a:endParaRPr>
          </a:p>
        </p:txBody>
      </p:sp>
      <p:sp>
        <p:nvSpPr>
          <p:cNvPr id="2" name="矩形 1"/>
          <p:cNvSpPr/>
          <p:nvPr/>
        </p:nvSpPr>
        <p:spPr>
          <a:xfrm>
            <a:off x="2722563" y="2924175"/>
            <a:ext cx="7253287" cy="1753235"/>
          </a:xfrm>
          <a:prstGeom prst="rect">
            <a:avLst/>
          </a:prstGeom>
          <a:noFill/>
          <a:ln w="9525">
            <a:noFill/>
          </a:ln>
        </p:spPr>
        <p:txBody>
          <a:bodyPr anchor="t">
            <a:spAutoFit/>
          </a:bodyPr>
          <a:p>
            <a:pPr marL="5080" indent="531495">
              <a:lnSpc>
                <a:spcPct val="150000"/>
              </a:lnSpc>
              <a:spcAft>
                <a:spcPts val="600"/>
              </a:spcAft>
            </a:pPr>
            <a:r>
              <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rPr>
              <a:t>我喜欢第二封信，因为，第二封信是露西在开心的时候写的，让我看到一个心里充满了快乐和阳光的小姑娘。</a:t>
            </a:r>
            <a:endParaRPr lang="zh-CN" altLang="en-US" sz="2400" b="1" dirty="0">
              <a:solidFill>
                <a:srgbClr val="FF0000"/>
              </a:solidFill>
              <a:latin typeface="宋体" panose="02010600030101010101" pitchFamily="2" charset="-122"/>
              <a:ea typeface="宋体" panose="02010600030101010101" pitchFamily="2" charset="-122"/>
              <a:sym typeface="Calibri" panose="020F05020202040302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Picture 6" descr="C:\Users\Administrator\Desktop\可改图标 - 副本\结构主旨22.png"/>
          <p:cNvPicPr>
            <a:picLocks noChangeAspect="1" noChangeArrowheads="1"/>
          </p:cNvPicPr>
          <p:nvPr/>
        </p:nvPicPr>
        <p:blipFill>
          <a:blip r:embed="rId1"/>
          <a:srcRect/>
          <a:stretch>
            <a:fillRect/>
          </a:stretch>
        </p:blipFill>
        <p:spPr bwMode="auto">
          <a:xfrm>
            <a:off x="4772025" y="279400"/>
            <a:ext cx="2647950" cy="695325"/>
          </a:xfrm>
          <a:prstGeom prst="rect">
            <a:avLst/>
          </a:prstGeom>
          <a:noFill/>
          <a:effectLst>
            <a:outerShdw blurRad="63500" sx="102000" sy="102000" algn="ctr" rotWithShape="0">
              <a:prstClr val="black">
                <a:alpha val="40000"/>
              </a:prstClr>
            </a:outerShdw>
          </a:effectLst>
        </p:spPr>
      </p:pic>
      <p:grpSp>
        <p:nvGrpSpPr>
          <p:cNvPr id="58370" name="组合 3"/>
          <p:cNvGrpSpPr/>
          <p:nvPr/>
        </p:nvGrpSpPr>
        <p:grpSpPr>
          <a:xfrm>
            <a:off x="2082800" y="1190625"/>
            <a:ext cx="2593975" cy="666750"/>
            <a:chOff x="3711597" y="1189830"/>
            <a:chExt cx="2593669" cy="666750"/>
          </a:xfrm>
        </p:grpSpPr>
        <p:sp>
          <p:nvSpPr>
            <p:cNvPr id="16" name="圆角矩形 15"/>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prstClr val="black"/>
                </a:solidFill>
                <a:effectLst/>
                <a:uLnTx/>
                <a:uFillTx/>
                <a:latin typeface="+mn-lt"/>
                <a:ea typeface="+mn-ea"/>
                <a:cs typeface="+mn-cs"/>
              </a:endParaRPr>
            </a:p>
          </p:txBody>
        </p:sp>
        <p:pic>
          <p:nvPicPr>
            <p:cNvPr id="58372" name="图片 9" descr="book.gif"/>
            <p:cNvPicPr>
              <a:picLocks noChangeAspect="1"/>
            </p:cNvPicPr>
            <p:nvPr/>
          </p:nvPicPr>
          <p:blipFill>
            <a:blip r:embed="rId2"/>
            <a:stretch>
              <a:fillRect/>
            </a:stretch>
          </p:blipFill>
          <p:spPr>
            <a:xfrm>
              <a:off x="3711597" y="1189830"/>
              <a:ext cx="1087277" cy="666750"/>
            </a:xfrm>
            <a:prstGeom prst="rect">
              <a:avLst/>
            </a:prstGeom>
            <a:noFill/>
            <a:ln w="9525">
              <a:noFill/>
            </a:ln>
          </p:spPr>
        </p:pic>
        <p:sp>
          <p:nvSpPr>
            <p:cNvPr id="58373" name="文本框 16"/>
            <p:cNvSpPr txBox="1"/>
            <p:nvPr/>
          </p:nvSpPr>
          <p:spPr>
            <a:xfrm>
              <a:off x="4786874" y="1346993"/>
              <a:ext cx="1518392" cy="460375"/>
            </a:xfrm>
            <a:prstGeom prst="rect">
              <a:avLst/>
            </a:prstGeom>
            <a:noFill/>
            <a:ln w="9525">
              <a:noFill/>
            </a:ln>
          </p:spPr>
          <p:txBody>
            <a:bodyPr anchor="t">
              <a:spAutoFit/>
            </a:bodyPr>
            <a:p>
              <a:r>
                <a:rPr lang="zh-CN" altLang="en-US" sz="2400" b="1" dirty="0">
                  <a:solidFill>
                    <a:srgbClr val="000000"/>
                  </a:solidFill>
                  <a:latin typeface="Adobe 黑体 Std R" pitchFamily="34" charset="-122"/>
                  <a:ea typeface="Adobe 黑体 Std R" pitchFamily="34" charset="-122"/>
                </a:rPr>
                <a:t>课文结构</a:t>
              </a:r>
              <a:endParaRPr lang="zh-CN" altLang="en-US" sz="2400" b="1" dirty="0">
                <a:solidFill>
                  <a:srgbClr val="000000"/>
                </a:solidFill>
                <a:latin typeface="Adobe 黑体 Std R" pitchFamily="34" charset="-122"/>
                <a:ea typeface="Adobe 黑体 Std R" pitchFamily="34" charset="-122"/>
              </a:endParaRPr>
            </a:p>
          </p:txBody>
        </p:sp>
      </p:grpSp>
      <p:sp>
        <p:nvSpPr>
          <p:cNvPr id="58374" name="文本框 26"/>
          <p:cNvSpPr txBox="1"/>
          <p:nvPr/>
        </p:nvSpPr>
        <p:spPr>
          <a:xfrm>
            <a:off x="2477770" y="3290888"/>
            <a:ext cx="675005" cy="1316355"/>
          </a:xfrm>
          <a:prstGeom prst="rect">
            <a:avLst/>
          </a:prstGeom>
          <a:noFill/>
          <a:ln w="9525">
            <a:noFill/>
          </a:ln>
        </p:spPr>
        <p:txBody>
          <a:bodyPr vert="eaVert" wrap="none" anchor="t">
            <a:spAutoFit/>
          </a:bodyPr>
          <a:p>
            <a:pPr>
              <a:buFont typeface="Arial" panose="020B0604020202020204" pitchFamily="34" charset="0"/>
              <a:buNone/>
            </a:pPr>
            <a:r>
              <a:rPr lang="zh-CN" altLang="en-US" sz="3200" b="1" dirty="0">
                <a:solidFill>
                  <a:srgbClr val="FF0000"/>
                </a:solidFill>
                <a:latin typeface="楷体" panose="02010609060101010101" pitchFamily="49" charset="-122"/>
                <a:ea typeface="楷体" panose="02010609060101010101" pitchFamily="49" charset="-122"/>
              </a:rPr>
              <a:t>一封信</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5" name="左大括号 24"/>
          <p:cNvSpPr/>
          <p:nvPr/>
        </p:nvSpPr>
        <p:spPr>
          <a:xfrm>
            <a:off x="3324225" y="2274888"/>
            <a:ext cx="539750" cy="3640138"/>
          </a:xfrm>
          <a:prstGeom prst="leftBrace">
            <a:avLst/>
          </a:prstGeom>
          <a:noFill/>
          <a:ln w="190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solidFill>
                  <a:schemeClr val="tx1"/>
                </a:solidFill>
              </a:ln>
              <a:solidFill>
                <a:srgbClr val="000000"/>
              </a:solidFill>
              <a:effectLst/>
              <a:uLnTx/>
              <a:uFillTx/>
              <a:latin typeface="+mn-lt"/>
              <a:ea typeface="+mn-ea"/>
              <a:cs typeface="+mn-cs"/>
            </a:endParaRPr>
          </a:p>
        </p:txBody>
      </p:sp>
      <p:sp>
        <p:nvSpPr>
          <p:cNvPr id="32" name="文本框 1"/>
          <p:cNvSpPr txBox="1"/>
          <p:nvPr/>
        </p:nvSpPr>
        <p:spPr>
          <a:xfrm>
            <a:off x="4044950" y="1916113"/>
            <a:ext cx="5659438" cy="645160"/>
          </a:xfrm>
          <a:prstGeom prst="rect">
            <a:avLst/>
          </a:prstGeom>
          <a:noFill/>
          <a:ln w="9525">
            <a:noFill/>
          </a:ln>
        </p:spPr>
        <p:txBody>
          <a:bodyPr anchor="t">
            <a:spAutoFit/>
          </a:bodyPr>
          <a:p>
            <a:pPr>
              <a:lnSpc>
                <a:spcPct val="150000"/>
              </a:lnSpc>
              <a:buFont typeface="Arial" panose="020B0604020202020204" pitchFamily="34" charset="0"/>
              <a:buNone/>
            </a:pPr>
            <a:r>
              <a:rPr lang="zh-CN" altLang="en-US" sz="2400" b="1" dirty="0">
                <a:solidFill>
                  <a:srgbClr val="00965A"/>
                </a:solidFill>
                <a:latin typeface="黑体" panose="02010609060101010101" pitchFamily="49" charset="-122"/>
                <a:ea typeface="黑体" panose="02010609060101010101" pitchFamily="49" charset="-122"/>
              </a:rPr>
              <a:t>爸爸出国了，半年才能回来。</a:t>
            </a:r>
            <a:r>
              <a:rPr lang="en-US" altLang="zh-CN" sz="2400" b="1" dirty="0">
                <a:solidFill>
                  <a:srgbClr val="00965A"/>
                </a:solidFill>
                <a:latin typeface="黑体" panose="02010609060101010101" pitchFamily="49" charset="-122"/>
                <a:ea typeface="黑体" panose="02010609060101010101" pitchFamily="49" charset="-122"/>
              </a:rPr>
              <a:t>——</a:t>
            </a:r>
            <a:r>
              <a:rPr lang="zh-CN" altLang="en-US" sz="2400" b="1" dirty="0">
                <a:solidFill>
                  <a:srgbClr val="00965A"/>
                </a:solidFill>
                <a:latin typeface="黑体" panose="02010609060101010101" pitchFamily="49" charset="-122"/>
                <a:ea typeface="黑体" panose="02010609060101010101" pitchFamily="49" charset="-122"/>
              </a:rPr>
              <a:t>起因</a:t>
            </a:r>
            <a:endParaRPr lang="zh-CN" altLang="en-US" sz="2400" b="1" dirty="0">
              <a:solidFill>
                <a:srgbClr val="00965A"/>
              </a:solidFill>
              <a:latin typeface="黑体" panose="02010609060101010101" pitchFamily="49" charset="-122"/>
              <a:ea typeface="黑体" panose="02010609060101010101" pitchFamily="49" charset="-122"/>
            </a:endParaRPr>
          </a:p>
        </p:txBody>
      </p:sp>
      <p:sp>
        <p:nvSpPr>
          <p:cNvPr id="34" name="文本框 286"/>
          <p:cNvSpPr txBox="1"/>
          <p:nvPr/>
        </p:nvSpPr>
        <p:spPr>
          <a:xfrm>
            <a:off x="4046538" y="4325938"/>
            <a:ext cx="1323975" cy="631825"/>
          </a:xfrm>
          <a:prstGeom prst="rect">
            <a:avLst/>
          </a:prstGeom>
          <a:noFill/>
          <a:ln w="15875">
            <a:noFill/>
          </a:ln>
        </p:spPr>
        <p:txBody>
          <a:bodyPr anchor="t"/>
          <a:p>
            <a:pPr defTabSz="914400">
              <a:lnSpc>
                <a:spcPct val="150000"/>
              </a:lnSpc>
            </a:pPr>
            <a:r>
              <a:rPr lang="zh-CN" altLang="en-US" sz="2400" b="1" dirty="0">
                <a:solidFill>
                  <a:srgbClr val="00965A"/>
                </a:solidFill>
                <a:latin typeface="黑体" panose="02010609060101010101" pitchFamily="49" charset="-122"/>
                <a:ea typeface="黑体" panose="02010609060101010101" pitchFamily="49" charset="-122"/>
              </a:rPr>
              <a:t>第二次  </a:t>
            </a:r>
            <a:endParaRPr lang="en-US" altLang="zh-CN" sz="2400" b="1" dirty="0">
              <a:solidFill>
                <a:srgbClr val="00965A"/>
              </a:solidFill>
              <a:latin typeface="黑体" panose="02010609060101010101" pitchFamily="49" charset="-122"/>
              <a:ea typeface="黑体" panose="02010609060101010101" pitchFamily="49" charset="-122"/>
            </a:endParaRPr>
          </a:p>
        </p:txBody>
      </p:sp>
      <p:sp>
        <p:nvSpPr>
          <p:cNvPr id="35" name="矩形 34"/>
          <p:cNvSpPr/>
          <p:nvPr/>
        </p:nvSpPr>
        <p:spPr>
          <a:xfrm>
            <a:off x="3875088" y="5564188"/>
            <a:ext cx="4470400" cy="460375"/>
          </a:xfrm>
          <a:prstGeom prst="rect">
            <a:avLst/>
          </a:prstGeom>
          <a:noFill/>
          <a:ln w="9525">
            <a:noFill/>
          </a:ln>
        </p:spPr>
        <p:txBody>
          <a:bodyPr wrap="none" anchor="t">
            <a:spAutoFit/>
          </a:bodyPr>
          <a:p>
            <a:r>
              <a:rPr lang="zh-CN" altLang="en-US" sz="2400" b="1" dirty="0">
                <a:solidFill>
                  <a:srgbClr val="00965A"/>
                </a:solidFill>
                <a:latin typeface="黑体" panose="02010609060101010101" pitchFamily="49" charset="-122"/>
                <a:ea typeface="黑体" panose="02010609060101010101" pitchFamily="49" charset="-122"/>
              </a:rPr>
              <a:t> 画了一大束鲜花   </a:t>
            </a:r>
            <a:r>
              <a:rPr lang="en-US" altLang="zh-CN" sz="2400" b="1" dirty="0">
                <a:solidFill>
                  <a:srgbClr val="00965A"/>
                </a:solidFill>
                <a:latin typeface="黑体" panose="02010609060101010101" pitchFamily="49" charset="-122"/>
                <a:ea typeface="黑体" panose="02010609060101010101" pitchFamily="49" charset="-122"/>
              </a:rPr>
              <a:t>——</a:t>
            </a:r>
            <a:r>
              <a:rPr lang="zh-CN" altLang="en-US" sz="2400" b="1" dirty="0">
                <a:solidFill>
                  <a:srgbClr val="00965A"/>
                </a:solidFill>
                <a:latin typeface="黑体" panose="02010609060101010101" pitchFamily="49" charset="-122"/>
                <a:ea typeface="黑体" panose="02010609060101010101" pitchFamily="49" charset="-122"/>
              </a:rPr>
              <a:t>爱爸爸</a:t>
            </a:r>
            <a:endParaRPr lang="zh-CN" altLang="en-US" sz="2400" b="1" dirty="0">
              <a:solidFill>
                <a:srgbClr val="00965A"/>
              </a:solidFill>
              <a:latin typeface="黑体" panose="02010609060101010101" pitchFamily="49" charset="-122"/>
              <a:ea typeface="黑体" panose="02010609060101010101" pitchFamily="49" charset="-122"/>
            </a:endParaRPr>
          </a:p>
        </p:txBody>
      </p:sp>
      <p:sp>
        <p:nvSpPr>
          <p:cNvPr id="36" name="文本框 264"/>
          <p:cNvSpPr txBox="1"/>
          <p:nvPr/>
        </p:nvSpPr>
        <p:spPr>
          <a:xfrm>
            <a:off x="4021138" y="2936875"/>
            <a:ext cx="1323975" cy="460375"/>
          </a:xfrm>
          <a:prstGeom prst="rect">
            <a:avLst/>
          </a:prstGeom>
          <a:noFill/>
          <a:ln w="15875">
            <a:noFill/>
          </a:ln>
        </p:spPr>
        <p:txBody>
          <a:bodyPr anchor="t">
            <a:spAutoFit/>
          </a:bodyPr>
          <a:p>
            <a:pPr algn="just" defTabSz="914400"/>
            <a:r>
              <a:rPr lang="zh-CN" altLang="en-US" sz="2400" b="1" dirty="0">
                <a:solidFill>
                  <a:srgbClr val="00965A"/>
                </a:solidFill>
                <a:latin typeface="黑体" panose="02010609060101010101" pitchFamily="49" charset="-122"/>
                <a:ea typeface="黑体" panose="02010609060101010101" pitchFamily="49" charset="-122"/>
              </a:rPr>
              <a:t>第一次                 </a:t>
            </a:r>
            <a:endParaRPr lang="en-US" altLang="zh-CN" sz="2400" b="1" dirty="0">
              <a:solidFill>
                <a:srgbClr val="00965A"/>
              </a:solidFill>
              <a:latin typeface="黑体" panose="02010609060101010101" pitchFamily="49" charset="-122"/>
              <a:ea typeface="黑体" panose="02010609060101010101" pitchFamily="49" charset="-122"/>
            </a:endParaRPr>
          </a:p>
        </p:txBody>
      </p:sp>
      <p:sp>
        <p:nvSpPr>
          <p:cNvPr id="37" name="左大括号 36"/>
          <p:cNvSpPr/>
          <p:nvPr/>
        </p:nvSpPr>
        <p:spPr>
          <a:xfrm flipH="1">
            <a:off x="7077075" y="4130675"/>
            <a:ext cx="306388" cy="1096963"/>
          </a:xfrm>
          <a:prstGeom prst="leftBrace">
            <a:avLst/>
          </a:prstGeom>
          <a:noFill/>
          <a:ln w="190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solidFill>
                  <a:schemeClr val="tx1"/>
                </a:solidFill>
              </a:ln>
              <a:solidFill>
                <a:srgbClr val="000000"/>
              </a:solidFill>
              <a:effectLst/>
              <a:uLnTx/>
              <a:uFillTx/>
              <a:latin typeface="+mn-lt"/>
              <a:ea typeface="+mn-ea"/>
              <a:cs typeface="+mn-cs"/>
            </a:endParaRPr>
          </a:p>
        </p:txBody>
      </p:sp>
      <p:sp>
        <p:nvSpPr>
          <p:cNvPr id="38" name="左大括号 37"/>
          <p:cNvSpPr/>
          <p:nvPr/>
        </p:nvSpPr>
        <p:spPr>
          <a:xfrm flipH="1">
            <a:off x="7077075" y="2746375"/>
            <a:ext cx="306388" cy="768350"/>
          </a:xfrm>
          <a:prstGeom prst="leftBrace">
            <a:avLst/>
          </a:prstGeom>
          <a:noFill/>
          <a:ln w="190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solidFill>
                  <a:schemeClr val="tx1"/>
                </a:solidFill>
              </a:ln>
              <a:solidFill>
                <a:srgbClr val="000000"/>
              </a:solidFill>
              <a:effectLst/>
              <a:uLnTx/>
              <a:uFillTx/>
              <a:latin typeface="+mn-lt"/>
              <a:ea typeface="+mn-ea"/>
              <a:cs typeface="+mn-cs"/>
            </a:endParaRPr>
          </a:p>
        </p:txBody>
      </p:sp>
      <p:sp>
        <p:nvSpPr>
          <p:cNvPr id="39" name="左大括号 38"/>
          <p:cNvSpPr/>
          <p:nvPr/>
        </p:nvSpPr>
        <p:spPr>
          <a:xfrm rot="10800000" flipH="1">
            <a:off x="5084763" y="2757488"/>
            <a:ext cx="307975" cy="769938"/>
          </a:xfrm>
          <a:prstGeom prst="leftBrace">
            <a:avLst/>
          </a:prstGeom>
          <a:noFill/>
          <a:ln w="190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solidFill>
                  <a:schemeClr val="tx1"/>
                </a:solidFill>
              </a:ln>
              <a:solidFill>
                <a:srgbClr val="000000"/>
              </a:solidFill>
              <a:effectLst/>
              <a:uLnTx/>
              <a:uFillTx/>
              <a:latin typeface="+mn-lt"/>
              <a:ea typeface="+mn-ea"/>
              <a:cs typeface="+mn-cs"/>
            </a:endParaRPr>
          </a:p>
        </p:txBody>
      </p:sp>
      <p:sp>
        <p:nvSpPr>
          <p:cNvPr id="40" name="左大括号 39"/>
          <p:cNvSpPr/>
          <p:nvPr/>
        </p:nvSpPr>
        <p:spPr>
          <a:xfrm rot="10800000" flipH="1">
            <a:off x="5108575" y="4130675"/>
            <a:ext cx="307975" cy="1096963"/>
          </a:xfrm>
          <a:prstGeom prst="leftBrace">
            <a:avLst/>
          </a:prstGeom>
          <a:noFill/>
          <a:ln w="190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solidFill>
                  <a:schemeClr val="tx1"/>
                </a:solidFill>
              </a:ln>
              <a:solidFill>
                <a:srgbClr val="000000"/>
              </a:solidFill>
              <a:effectLst/>
              <a:uLnTx/>
              <a:uFillTx/>
              <a:latin typeface="+mn-lt"/>
              <a:ea typeface="+mn-ea"/>
              <a:cs typeface="+mn-cs"/>
            </a:endParaRPr>
          </a:p>
        </p:txBody>
      </p:sp>
      <p:sp>
        <p:nvSpPr>
          <p:cNvPr id="2" name="矩形 1"/>
          <p:cNvSpPr/>
          <p:nvPr/>
        </p:nvSpPr>
        <p:spPr>
          <a:xfrm>
            <a:off x="7425849" y="2911475"/>
            <a:ext cx="1101090" cy="460375"/>
          </a:xfrm>
          <a:prstGeom prst="rect">
            <a:avLst/>
          </a:prstGeom>
          <a:noFill/>
          <a:ln w="9525">
            <a:noFill/>
          </a:ln>
        </p:spPr>
        <p:txBody>
          <a:bodyPr wrap="none" anchor="t">
            <a:spAutoFit/>
          </a:bodyPr>
          <a:p>
            <a:pPr algn="just" defTabSz="914400"/>
            <a:r>
              <a:rPr lang="zh-CN" altLang="en-US" sz="2400" b="1" dirty="0">
                <a:solidFill>
                  <a:srgbClr val="00965A"/>
                </a:solidFill>
                <a:latin typeface="黑体" panose="02010609060101010101" pitchFamily="49" charset="-122"/>
                <a:ea typeface="黑体" panose="02010609060101010101" pitchFamily="49" charset="-122"/>
              </a:rPr>
              <a:t>很难过</a:t>
            </a:r>
            <a:endParaRPr lang="zh-CN" altLang="en-US" sz="2400" b="1" dirty="0">
              <a:solidFill>
                <a:srgbClr val="00965A"/>
              </a:solidFill>
              <a:latin typeface="黑体" panose="02010609060101010101" pitchFamily="49" charset="-122"/>
              <a:ea typeface="黑体" panose="02010609060101010101" pitchFamily="49" charset="-122"/>
            </a:endParaRPr>
          </a:p>
        </p:txBody>
      </p:sp>
      <p:sp>
        <p:nvSpPr>
          <p:cNvPr id="3" name="矩形 2"/>
          <p:cNvSpPr/>
          <p:nvPr/>
        </p:nvSpPr>
        <p:spPr>
          <a:xfrm>
            <a:off x="7507605" y="4356100"/>
            <a:ext cx="1101090" cy="645160"/>
          </a:xfrm>
          <a:prstGeom prst="rect">
            <a:avLst/>
          </a:prstGeom>
          <a:noFill/>
          <a:ln w="9525">
            <a:noFill/>
          </a:ln>
        </p:spPr>
        <p:txBody>
          <a:bodyPr wrap="none" anchor="t">
            <a:spAutoFit/>
          </a:bodyPr>
          <a:p>
            <a:pPr algn="just" defTabSz="914400">
              <a:lnSpc>
                <a:spcPct val="150000"/>
              </a:lnSpc>
            </a:pPr>
            <a:r>
              <a:rPr lang="zh-CN" altLang="en-US" sz="2400" b="1" dirty="0">
                <a:solidFill>
                  <a:srgbClr val="00965A"/>
                </a:solidFill>
                <a:latin typeface="黑体" panose="02010609060101010101" pitchFamily="49" charset="-122"/>
                <a:ea typeface="黑体" panose="02010609060101010101" pitchFamily="49" charset="-122"/>
              </a:rPr>
              <a:t>很开心</a:t>
            </a:r>
            <a:endParaRPr lang="zh-CN" altLang="en-US" sz="2400" b="1" dirty="0">
              <a:solidFill>
                <a:srgbClr val="00965A"/>
              </a:solidFill>
              <a:latin typeface="黑体" panose="02010609060101010101" pitchFamily="49" charset="-122"/>
              <a:ea typeface="黑体" panose="02010609060101010101" pitchFamily="49" charset="-122"/>
            </a:endParaRPr>
          </a:p>
        </p:txBody>
      </p:sp>
      <p:sp>
        <p:nvSpPr>
          <p:cNvPr id="4" name="矩形 3"/>
          <p:cNvSpPr/>
          <p:nvPr/>
        </p:nvSpPr>
        <p:spPr>
          <a:xfrm>
            <a:off x="5409248" y="3879850"/>
            <a:ext cx="1713230" cy="645160"/>
          </a:xfrm>
          <a:prstGeom prst="rect">
            <a:avLst/>
          </a:prstGeom>
          <a:noFill/>
          <a:ln w="9525">
            <a:noFill/>
          </a:ln>
        </p:spPr>
        <p:txBody>
          <a:bodyPr wrap="none" anchor="t">
            <a:spAutoFit/>
          </a:bodyPr>
          <a:p>
            <a:pPr algn="just" defTabSz="914400">
              <a:lnSpc>
                <a:spcPct val="150000"/>
              </a:lnSpc>
            </a:pPr>
            <a:r>
              <a:rPr lang="zh-CN" altLang="en-US" sz="2400" b="1" dirty="0">
                <a:solidFill>
                  <a:srgbClr val="00965A"/>
                </a:solidFill>
                <a:latin typeface="黑体" panose="02010609060101010101" pitchFamily="49" charset="-122"/>
                <a:ea typeface="黑体" panose="02010609060101010101" pitchFamily="49" charset="-122"/>
              </a:rPr>
              <a:t>有小狗陪伴</a:t>
            </a:r>
            <a:endParaRPr lang="zh-CN" altLang="en-US" sz="2400" b="1" dirty="0">
              <a:solidFill>
                <a:srgbClr val="00965A"/>
              </a:solidFill>
              <a:latin typeface="黑体" panose="02010609060101010101" pitchFamily="49" charset="-122"/>
              <a:ea typeface="黑体" panose="02010609060101010101" pitchFamily="49" charset="-122"/>
            </a:endParaRPr>
          </a:p>
        </p:txBody>
      </p:sp>
      <p:sp>
        <p:nvSpPr>
          <p:cNvPr id="5" name="矩形 4"/>
          <p:cNvSpPr/>
          <p:nvPr/>
        </p:nvSpPr>
        <p:spPr>
          <a:xfrm>
            <a:off x="5322888" y="4525963"/>
            <a:ext cx="1866900" cy="460375"/>
          </a:xfrm>
          <a:prstGeom prst="rect">
            <a:avLst/>
          </a:prstGeom>
          <a:noFill/>
          <a:ln w="9525">
            <a:noFill/>
          </a:ln>
        </p:spPr>
        <p:txBody>
          <a:bodyPr wrap="none" anchor="t">
            <a:spAutoFit/>
          </a:bodyPr>
          <a:p>
            <a:r>
              <a:rPr lang="zh-CN" altLang="en-US" sz="2400" b="1" dirty="0">
                <a:solidFill>
                  <a:srgbClr val="00965A"/>
                </a:solidFill>
                <a:latin typeface="黑体" panose="02010609060101010101" pitchFamily="49" charset="-122"/>
                <a:ea typeface="黑体" panose="02010609060101010101" pitchFamily="49" charset="-122"/>
              </a:rPr>
              <a:t>自己修台灯 </a:t>
            </a:r>
            <a:endParaRPr lang="zh-CN" altLang="en-US" dirty="0">
              <a:solidFill>
                <a:srgbClr val="00965A"/>
              </a:solidFill>
              <a:latin typeface="黑体" panose="02010609060101010101" pitchFamily="49" charset="-122"/>
              <a:ea typeface="黑体" panose="02010609060101010101" pitchFamily="49" charset="-122"/>
            </a:endParaRPr>
          </a:p>
        </p:txBody>
      </p:sp>
      <p:sp>
        <p:nvSpPr>
          <p:cNvPr id="6" name="矩形 5"/>
          <p:cNvSpPr/>
          <p:nvPr/>
        </p:nvSpPr>
        <p:spPr>
          <a:xfrm>
            <a:off x="5445125" y="4987925"/>
            <a:ext cx="1560830" cy="460375"/>
          </a:xfrm>
          <a:prstGeom prst="rect">
            <a:avLst/>
          </a:prstGeom>
          <a:noFill/>
          <a:ln w="9525">
            <a:noFill/>
          </a:ln>
        </p:spPr>
        <p:txBody>
          <a:bodyPr wrap="none" anchor="t">
            <a:spAutoFit/>
          </a:bodyPr>
          <a:p>
            <a:r>
              <a:rPr lang="zh-CN" altLang="en-US" sz="2400" b="1" dirty="0">
                <a:solidFill>
                  <a:srgbClr val="00965A"/>
                </a:solidFill>
                <a:latin typeface="黑体" panose="02010609060101010101" pitchFamily="49" charset="-122"/>
                <a:ea typeface="黑体" panose="02010609060101010101" pitchFamily="49" charset="-122"/>
              </a:rPr>
              <a:t>去看电影 </a:t>
            </a:r>
            <a:endParaRPr lang="zh-CN" altLang="en-US" dirty="0">
              <a:solidFill>
                <a:srgbClr val="00965A"/>
              </a:solidFill>
              <a:latin typeface="黑体" panose="02010609060101010101" pitchFamily="49" charset="-122"/>
              <a:ea typeface="黑体" panose="02010609060101010101" pitchFamily="49" charset="-122"/>
            </a:endParaRPr>
          </a:p>
        </p:txBody>
      </p:sp>
      <p:sp>
        <p:nvSpPr>
          <p:cNvPr id="7" name="矩形 6"/>
          <p:cNvSpPr/>
          <p:nvPr/>
        </p:nvSpPr>
        <p:spPr>
          <a:xfrm>
            <a:off x="5291138" y="2527300"/>
            <a:ext cx="1866900" cy="460375"/>
          </a:xfrm>
          <a:prstGeom prst="rect">
            <a:avLst/>
          </a:prstGeom>
          <a:noFill/>
          <a:ln w="9525">
            <a:noFill/>
          </a:ln>
        </p:spPr>
        <p:txBody>
          <a:bodyPr wrap="none" anchor="t">
            <a:spAutoFit/>
          </a:bodyPr>
          <a:p>
            <a:r>
              <a:rPr lang="zh-CN" altLang="en-US" sz="2400" b="1" dirty="0">
                <a:solidFill>
                  <a:srgbClr val="00965A"/>
                </a:solidFill>
                <a:latin typeface="黑体" panose="02010609060101010101" pitchFamily="49" charset="-122"/>
                <a:ea typeface="黑体" panose="02010609060101010101" pitchFamily="49" charset="-122"/>
              </a:rPr>
              <a:t>看不到爸爸 </a:t>
            </a:r>
            <a:endParaRPr lang="zh-CN" altLang="en-US" dirty="0">
              <a:solidFill>
                <a:srgbClr val="00965A"/>
              </a:solidFill>
              <a:latin typeface="黑体" panose="02010609060101010101" pitchFamily="49" charset="-122"/>
              <a:ea typeface="黑体" panose="02010609060101010101" pitchFamily="49" charset="-122"/>
            </a:endParaRPr>
          </a:p>
        </p:txBody>
      </p:sp>
      <p:sp>
        <p:nvSpPr>
          <p:cNvPr id="8" name="矩形 7"/>
          <p:cNvSpPr/>
          <p:nvPr/>
        </p:nvSpPr>
        <p:spPr>
          <a:xfrm>
            <a:off x="5503863" y="3160713"/>
            <a:ext cx="1407160" cy="645160"/>
          </a:xfrm>
          <a:prstGeom prst="rect">
            <a:avLst/>
          </a:prstGeom>
          <a:noFill/>
          <a:ln w="9525">
            <a:noFill/>
          </a:ln>
        </p:spPr>
        <p:txBody>
          <a:bodyPr wrap="none" anchor="t">
            <a:spAutoFit/>
          </a:bodyPr>
          <a:p>
            <a:pPr defTabSz="914400">
              <a:lnSpc>
                <a:spcPct val="150000"/>
              </a:lnSpc>
            </a:pPr>
            <a:r>
              <a:rPr lang="zh-CN" altLang="en-US" sz="2400" b="1" dirty="0">
                <a:solidFill>
                  <a:srgbClr val="00965A"/>
                </a:solidFill>
                <a:latin typeface="黑体" panose="02010609060101010101" pitchFamily="49" charset="-122"/>
                <a:ea typeface="黑体" panose="02010609060101010101" pitchFamily="49" charset="-122"/>
              </a:rPr>
              <a:t>台灯坏了</a:t>
            </a:r>
            <a:endParaRPr lang="zh-CN" altLang="en-US" sz="2400" b="1" dirty="0">
              <a:solidFill>
                <a:srgbClr val="00965A"/>
              </a:solidFill>
              <a:latin typeface="黑体" panose="02010609060101010101" pitchFamily="49" charset="-122"/>
              <a:ea typeface="黑体" panose="02010609060101010101" pitchFamily="49" charset="-122"/>
            </a:endParaRPr>
          </a:p>
        </p:txBody>
      </p:sp>
    </p:spTree>
    <p:custDataLst>
      <p:tags r:id="rId3"/>
    </p:custData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left)">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wipe(left)">
                                      <p:cBhvr>
                                        <p:cTn id="57" dur="500"/>
                                        <p:tgtEl>
                                          <p:spTgt spid="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5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left)">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wipe(left)">
                                      <p:cBhvr>
                                        <p:cTn id="72" dur="500"/>
                                        <p:tgtEl>
                                          <p:spTgt spid="3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wipe(left)">
                                      <p:cBhvr>
                                        <p:cTn id="77" dur="500"/>
                                        <p:tgtEl>
                                          <p:spTgt spid="3"/>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35"/>
                                        </p:tgtEl>
                                        <p:attrNameLst>
                                          <p:attrName>style.visibility</p:attrName>
                                        </p:attrNameLst>
                                      </p:cBhvr>
                                      <p:to>
                                        <p:strVal val="visible"/>
                                      </p:to>
                                    </p:set>
                                    <p:animEffect transition="in" filter="wipe(left)">
                                      <p:cBhvr>
                                        <p:cTn id="8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32" grpId="0"/>
      <p:bldP spid="34" grpId="0"/>
      <p:bldP spid="35" grpId="0"/>
      <p:bldP spid="36" grpId="0"/>
      <p:bldP spid="37" grpId="0" bldLvl="0" animBg="1"/>
      <p:bldP spid="38" grpId="0" bldLvl="0" animBg="1"/>
      <p:bldP spid="39" grpId="0" bldLvl="0" animBg="1"/>
      <p:bldP spid="40" grpId="0" bldLvl="0" animBg="1"/>
      <p:bldP spid="2" grpId="0"/>
      <p:bldP spid="3" grpId="0"/>
      <p:bldP spid="4" grpId="0"/>
      <p:bldP spid="5" grpId="0"/>
      <p:bldP spid="6"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内容占位符 2"/>
          <p:cNvSpPr txBox="1"/>
          <p:nvPr/>
        </p:nvSpPr>
        <p:spPr>
          <a:xfrm>
            <a:off x="2506663" y="2384425"/>
            <a:ext cx="7416800" cy="2603500"/>
          </a:xfrm>
          <a:prstGeom prst="rect">
            <a:avLst/>
          </a:prstGeom>
          <a:noFill/>
          <a:ln w="9525">
            <a:noFill/>
          </a:ln>
        </p:spPr>
        <p:txBody>
          <a:bodyPr anchor="t"/>
          <a:p>
            <a:pPr indent="622300">
              <a:lnSpc>
                <a:spcPct val="150000"/>
              </a:lnSpc>
              <a:spcBef>
                <a:spcPct val="20000"/>
              </a:spcBef>
              <a:buFont typeface="Arial" panose="020B0604020202020204" pitchFamily="34" charset="0"/>
              <a:buNone/>
            </a:pPr>
            <a:r>
              <a:rPr lang="zh-CN" altLang="en-US" sz="2400" b="1" dirty="0">
                <a:solidFill>
                  <a:srgbClr val="000000"/>
                </a:solidFill>
                <a:latin typeface="宋体" panose="02010600030101010101" pitchFamily="2" charset="-122"/>
                <a:ea typeface="宋体" panose="02010600030101010101" pitchFamily="2" charset="-122"/>
                <a:sym typeface="Calibri" panose="020F0502020204030204" charset="0"/>
              </a:rPr>
              <a:t>这篇课文写的是一个小女孩露西给爸爸写信的事。露西前后写了两次，第一次的内容很伤感，第二次在妈妈的感染下，露西告诉爸爸，在家生活的很好。让我们明白了露西是一个很懂事的孩子。</a:t>
            </a:r>
            <a:endParaRPr lang="zh-CN" altLang="en-US" sz="2400" b="1" dirty="0">
              <a:solidFill>
                <a:srgbClr val="000000"/>
              </a:solidFill>
              <a:latin typeface="宋体" panose="02010600030101010101" pitchFamily="2" charset="-122"/>
              <a:ea typeface="宋体" panose="02010600030101010101" pitchFamily="2" charset="-122"/>
              <a:sym typeface="Calibri" panose="020F0502020204030204" charset="0"/>
            </a:endParaRPr>
          </a:p>
        </p:txBody>
      </p:sp>
      <p:grpSp>
        <p:nvGrpSpPr>
          <p:cNvPr id="59394" name="组合 3"/>
          <p:cNvGrpSpPr/>
          <p:nvPr/>
        </p:nvGrpSpPr>
        <p:grpSpPr>
          <a:xfrm>
            <a:off x="2082800" y="1190625"/>
            <a:ext cx="2593975" cy="666750"/>
            <a:chOff x="3711597" y="1189830"/>
            <a:chExt cx="2593669" cy="666750"/>
          </a:xfrm>
        </p:grpSpPr>
        <p:sp>
          <p:nvSpPr>
            <p:cNvPr id="5" name="圆角矩形 4"/>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59396" name="图片 5" descr="book.gif"/>
            <p:cNvPicPr>
              <a:picLocks noChangeAspect="1"/>
            </p:cNvPicPr>
            <p:nvPr/>
          </p:nvPicPr>
          <p:blipFill>
            <a:blip r:embed="rId1"/>
            <a:stretch>
              <a:fillRect/>
            </a:stretch>
          </p:blipFill>
          <p:spPr>
            <a:xfrm>
              <a:off x="3711597" y="1189830"/>
              <a:ext cx="1087277" cy="666750"/>
            </a:xfrm>
            <a:prstGeom prst="rect">
              <a:avLst/>
            </a:prstGeom>
            <a:noFill/>
            <a:ln w="9525">
              <a:noFill/>
            </a:ln>
          </p:spPr>
        </p:pic>
        <p:sp>
          <p:nvSpPr>
            <p:cNvPr id="59397" name="文本框 16"/>
            <p:cNvSpPr txBox="1"/>
            <p:nvPr/>
          </p:nvSpPr>
          <p:spPr>
            <a:xfrm>
              <a:off x="4786874" y="1346993"/>
              <a:ext cx="1518392" cy="460375"/>
            </a:xfrm>
            <a:prstGeom prst="rect">
              <a:avLst/>
            </a:prstGeom>
            <a:noFill/>
            <a:ln w="9525">
              <a:noFill/>
            </a:ln>
          </p:spPr>
          <p:txBody>
            <a:bodyPr anchor="t">
              <a:spAutoFit/>
            </a:bodyPr>
            <a:p>
              <a:r>
                <a:rPr lang="zh-CN" altLang="en-US" sz="2400" b="1" dirty="0">
                  <a:latin typeface="Adobe 黑体 Std R" pitchFamily="34" charset="-122"/>
                  <a:ea typeface="Adobe 黑体 Std R" pitchFamily="34" charset="-122"/>
                </a:rPr>
                <a:t>课文主旨</a:t>
              </a:r>
              <a:endParaRPr lang="zh-CN" altLang="en-US" sz="2400" b="1" dirty="0">
                <a:latin typeface="Adobe 黑体 Std R" pitchFamily="34" charset="-122"/>
                <a:ea typeface="Adobe 黑体 Std R" pitchFamily="34" charset="-122"/>
              </a:endParaRPr>
            </a:p>
          </p:txBody>
        </p:sp>
      </p:grpSp>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7106" name="图片 16"/>
          <p:cNvPicPr>
            <a:picLocks noChangeAspect="1" noChangeArrowheads="1"/>
          </p:cNvPicPr>
          <p:nvPr/>
        </p:nvPicPr>
        <p:blipFill>
          <a:blip r:embed="rId1"/>
          <a:srcRect/>
          <a:stretch>
            <a:fillRect/>
          </a:stretch>
        </p:blipFill>
        <p:spPr bwMode="auto">
          <a:xfrm>
            <a:off x="4808538" y="311150"/>
            <a:ext cx="2586038" cy="60166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0418" name="组合 3"/>
          <p:cNvGrpSpPr/>
          <p:nvPr/>
        </p:nvGrpSpPr>
        <p:grpSpPr>
          <a:xfrm>
            <a:off x="2082800" y="1190625"/>
            <a:ext cx="2593975" cy="666750"/>
            <a:chOff x="3711597" y="1189830"/>
            <a:chExt cx="2593669" cy="666750"/>
          </a:xfrm>
        </p:grpSpPr>
        <p:sp>
          <p:nvSpPr>
            <p:cNvPr id="5" name="圆角矩形 4"/>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60420" name="图片 9" descr="book.gif"/>
            <p:cNvPicPr>
              <a:picLocks noChangeAspect="1"/>
            </p:cNvPicPr>
            <p:nvPr/>
          </p:nvPicPr>
          <p:blipFill>
            <a:blip r:embed="rId2"/>
            <a:stretch>
              <a:fillRect/>
            </a:stretch>
          </p:blipFill>
          <p:spPr>
            <a:xfrm>
              <a:off x="3711597" y="1189830"/>
              <a:ext cx="1087277" cy="666750"/>
            </a:xfrm>
            <a:prstGeom prst="rect">
              <a:avLst/>
            </a:prstGeom>
            <a:noFill/>
            <a:ln w="9525">
              <a:noFill/>
            </a:ln>
          </p:spPr>
        </p:pic>
        <p:sp>
          <p:nvSpPr>
            <p:cNvPr id="60421" name="文本框 16"/>
            <p:cNvSpPr txBox="1"/>
            <p:nvPr/>
          </p:nvSpPr>
          <p:spPr>
            <a:xfrm>
              <a:off x="4786874" y="1346993"/>
              <a:ext cx="1518392" cy="460375"/>
            </a:xfrm>
            <a:prstGeom prst="rect">
              <a:avLst/>
            </a:prstGeom>
            <a:noFill/>
            <a:ln w="9525">
              <a:noFill/>
            </a:ln>
          </p:spPr>
          <p:txBody>
            <a:bodyPr anchor="t">
              <a:spAutoFit/>
            </a:bodyPr>
            <a:p>
              <a:r>
                <a:rPr lang="zh-CN" altLang="en-US" sz="2400" b="1" dirty="0">
                  <a:latin typeface="Adobe 黑体 Std R" pitchFamily="34" charset="-122"/>
                  <a:ea typeface="Adobe 黑体 Std R" pitchFamily="34" charset="-122"/>
                </a:rPr>
                <a:t>推荐阅读</a:t>
              </a:r>
              <a:endParaRPr lang="zh-CN" altLang="en-US" sz="2400" b="1" dirty="0">
                <a:latin typeface="Adobe 黑体 Std R" pitchFamily="34" charset="-122"/>
                <a:ea typeface="Adobe 黑体 Std R" pitchFamily="34" charset="-122"/>
              </a:endParaRPr>
            </a:p>
          </p:txBody>
        </p:sp>
      </p:grpSp>
      <p:sp>
        <p:nvSpPr>
          <p:cNvPr id="60422" name="矩形 1"/>
          <p:cNvSpPr/>
          <p:nvPr/>
        </p:nvSpPr>
        <p:spPr>
          <a:xfrm>
            <a:off x="2257425" y="1946275"/>
            <a:ext cx="8135938" cy="4328795"/>
          </a:xfrm>
          <a:prstGeom prst="rect">
            <a:avLst/>
          </a:prstGeom>
          <a:noFill/>
          <a:ln w="9525">
            <a:noFill/>
          </a:ln>
        </p:spPr>
        <p:txBody>
          <a:bodyPr anchor="t">
            <a:spAutoFit/>
          </a:bodyPr>
          <a:p>
            <a:pPr>
              <a:lnSpc>
                <a:spcPct val="135000"/>
              </a:lnSpc>
            </a:pPr>
            <a:r>
              <a:rPr lang="zh-CN" altLang="en-US" sz="2000" b="1" dirty="0">
                <a:latin typeface="黑体" panose="02010609060101010101" pitchFamily="49" charset="-122"/>
                <a:ea typeface="黑体" panose="02010609060101010101" pitchFamily="49" charset="-122"/>
              </a:rPr>
              <a:t>                    黄耳传书的故事</a:t>
            </a:r>
            <a:br>
              <a:rPr lang="zh-CN" altLang="en-US" sz="2400" b="1" dirty="0">
                <a:latin typeface="黑体" panose="02010609060101010101" pitchFamily="49" charset="-122"/>
                <a:ea typeface="黑体" panose="02010609060101010101" pitchFamily="49" charset="-122"/>
              </a:rPr>
            </a:br>
            <a:r>
              <a:rPr lang="zh-CN" altLang="en-US" sz="2400" b="1" dirty="0">
                <a:latin typeface="黑体" panose="02010609060101010101" pitchFamily="49" charset="-122"/>
                <a:ea typeface="黑体" panose="02010609060101010101" pitchFamily="49" charset="-122"/>
              </a:rPr>
              <a:t>    </a:t>
            </a:r>
            <a:r>
              <a:rPr lang="zh-CN" altLang="en-US" sz="2000" b="1" dirty="0">
                <a:latin typeface="楷体" panose="02010609060101010101" pitchFamily="49" charset="-122"/>
                <a:ea typeface="楷体" panose="02010609060101010101" pitchFamily="49" charset="-122"/>
              </a:rPr>
              <a:t>晋初大诗人陆机养了一只狗，名叫黄耳，很受主人喜爱。陆机很长时间没有回家，一直没通家信，怀疑有不测。有一天便对黄耳开玩笑说：我很久不能和家里通信，你能帮忙传递消息吗？不想这只狗竟摇着尾巴，连连发出声音，似乎表示答应。陆机大为惊诧，立即写了一封信，装入竹筒，绑在黄耳的颈上，放它出门。黄耳不仅把信送到了陆机的家里，还把家人的回信带了回来。家乡和洛阳相隔千里，人往返需五十天，而黄耳只用了二十天。后来，黄耳就经常在南北两地奔跑，为陆机传递书信，成了狗信使。为了感谢“黄耳”传书之功，它死后，陆机把它埋葬在家乡，村人呼之为“黄耳冢”。</a:t>
            </a:r>
            <a:endParaRPr lang="zh-CN" altLang="en-US" sz="2000" b="1" dirty="0">
              <a:latin typeface="楷体" panose="02010609060101010101" pitchFamily="49" charset="-122"/>
              <a:ea typeface="楷体" panose="02010609060101010101" pitchFamily="49" charset="-122"/>
            </a:endParaRPr>
          </a:p>
        </p:txBody>
      </p:sp>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1441" name="组合 5"/>
          <p:cNvGrpSpPr/>
          <p:nvPr/>
        </p:nvGrpSpPr>
        <p:grpSpPr>
          <a:xfrm>
            <a:off x="2082800" y="1190625"/>
            <a:ext cx="2593975" cy="666750"/>
            <a:chOff x="3711597" y="1189830"/>
            <a:chExt cx="2593669" cy="666750"/>
          </a:xfrm>
        </p:grpSpPr>
        <p:sp>
          <p:nvSpPr>
            <p:cNvPr id="7" name="圆角矩形 6"/>
            <p:cNvSpPr/>
            <p:nvPr/>
          </p:nvSpPr>
          <p:spPr>
            <a:xfrm>
              <a:off x="4527476" y="1327943"/>
              <a:ext cx="1777790"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61443" name="图片 9" descr="book.gif"/>
            <p:cNvPicPr>
              <a:picLocks noChangeAspect="1"/>
            </p:cNvPicPr>
            <p:nvPr/>
          </p:nvPicPr>
          <p:blipFill>
            <a:blip r:embed="rId1"/>
            <a:stretch>
              <a:fillRect/>
            </a:stretch>
          </p:blipFill>
          <p:spPr>
            <a:xfrm>
              <a:off x="3711597" y="1189830"/>
              <a:ext cx="1087277" cy="666750"/>
            </a:xfrm>
            <a:prstGeom prst="rect">
              <a:avLst/>
            </a:prstGeom>
            <a:noFill/>
            <a:ln w="9525">
              <a:noFill/>
            </a:ln>
          </p:spPr>
        </p:pic>
        <p:sp>
          <p:nvSpPr>
            <p:cNvPr id="61444" name="文本框 16"/>
            <p:cNvSpPr txBox="1"/>
            <p:nvPr/>
          </p:nvSpPr>
          <p:spPr>
            <a:xfrm>
              <a:off x="4786874" y="1346993"/>
              <a:ext cx="1518392" cy="460375"/>
            </a:xfrm>
            <a:prstGeom prst="rect">
              <a:avLst/>
            </a:prstGeom>
            <a:noFill/>
            <a:ln w="9525">
              <a:noFill/>
            </a:ln>
          </p:spPr>
          <p:txBody>
            <a:bodyPr anchor="t">
              <a:spAutoFit/>
            </a:bodyPr>
            <a:p>
              <a:r>
                <a:rPr lang="zh-CN" altLang="en-US" sz="2400" b="1" dirty="0">
                  <a:latin typeface="Adobe 黑体 Std R" pitchFamily="34" charset="-122"/>
                  <a:ea typeface="Adobe 黑体 Std R" pitchFamily="34" charset="-122"/>
                </a:rPr>
                <a:t>国学诵读</a:t>
              </a:r>
              <a:endParaRPr lang="zh-CN" altLang="en-US" sz="2400" b="1" dirty="0">
                <a:latin typeface="Adobe 黑体 Std R" pitchFamily="34" charset="-122"/>
                <a:ea typeface="Adobe 黑体 Std R" pitchFamily="34" charset="-122"/>
              </a:endParaRPr>
            </a:p>
          </p:txBody>
        </p:sp>
      </p:grpSp>
      <p:sp>
        <p:nvSpPr>
          <p:cNvPr id="61445" name="内容占位符 2"/>
          <p:cNvSpPr txBox="1"/>
          <p:nvPr/>
        </p:nvSpPr>
        <p:spPr>
          <a:xfrm>
            <a:off x="2082800" y="2363788"/>
            <a:ext cx="8080375" cy="2339975"/>
          </a:xfrm>
          <a:prstGeom prst="rect">
            <a:avLst/>
          </a:prstGeom>
          <a:noFill/>
          <a:ln w="9525">
            <a:noFill/>
          </a:ln>
        </p:spPr>
        <p:txBody>
          <a:bodyPr anchor="t"/>
          <a:p>
            <a:pPr indent="630555">
              <a:lnSpc>
                <a:spcPct val="150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烽火连三月，家书抵万金。       </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春望</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杜甫）</a:t>
            </a:r>
            <a:endParaRPr lang="zh-CN" altLang="en-US" sz="2400" b="1" dirty="0">
              <a:solidFill>
                <a:srgbClr val="FF0000"/>
              </a:solidFill>
              <a:latin typeface="楷体" panose="02010609060101010101" pitchFamily="49" charset="-122"/>
              <a:ea typeface="楷体" panose="02010609060101010101" pitchFamily="49" charset="-122"/>
            </a:endParaRPr>
          </a:p>
          <a:p>
            <a:pPr indent="630555">
              <a:lnSpc>
                <a:spcPct val="150000"/>
              </a:lnSpc>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洛阳城里见秋风，欲作家书意万重。复恐匆匆说不尽，行人临发又开封。                    </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秋思</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张籍）</a:t>
            </a:r>
            <a:endParaRPr lang="zh-CN" altLang="en-US" sz="2400" b="1" dirty="0">
              <a:solidFill>
                <a:srgbClr val="FF0000"/>
              </a:solidFill>
              <a:latin typeface="楷体" panose="02010609060101010101" pitchFamily="49" charset="-122"/>
              <a:ea typeface="楷体" panose="02010609060101010101" pitchFamily="49" charset="-122"/>
            </a:endParaRPr>
          </a:p>
        </p:txBody>
      </p:sp>
    </p:spTree>
    <p:custDataLst>
      <p:tags r:id="rId2"/>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2465" name="组合 6"/>
          <p:cNvGrpSpPr/>
          <p:nvPr/>
        </p:nvGrpSpPr>
        <p:grpSpPr>
          <a:xfrm>
            <a:off x="2082800" y="1190625"/>
            <a:ext cx="3849688" cy="666750"/>
            <a:chOff x="3711597" y="1189830"/>
            <a:chExt cx="3849867" cy="666750"/>
          </a:xfrm>
        </p:grpSpPr>
        <p:sp>
          <p:nvSpPr>
            <p:cNvPr id="8" name="圆角矩形 7"/>
            <p:cNvSpPr/>
            <p:nvPr/>
          </p:nvSpPr>
          <p:spPr>
            <a:xfrm>
              <a:off x="4527610" y="1327943"/>
              <a:ext cx="3033854"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62467" name="文本框 16"/>
            <p:cNvSpPr txBox="1"/>
            <p:nvPr/>
          </p:nvSpPr>
          <p:spPr>
            <a:xfrm>
              <a:off x="4786874" y="1346993"/>
              <a:ext cx="2774590" cy="460375"/>
            </a:xfrm>
            <a:prstGeom prst="rect">
              <a:avLst/>
            </a:prstGeom>
            <a:noFill/>
            <a:ln w="9525">
              <a:noFill/>
            </a:ln>
          </p:spPr>
          <p:txBody>
            <a:bodyPr anchor="t">
              <a:spAutoFit/>
            </a:bodyPr>
            <a:p>
              <a:r>
                <a:rPr lang="zh-CN" altLang="en-US" sz="2400" b="1" dirty="0">
                  <a:latin typeface="Adobe 黑体 Std R" pitchFamily="34" charset="-122"/>
                  <a:ea typeface="Adobe 黑体 Std R" pitchFamily="34" charset="-122"/>
                </a:rPr>
                <a:t>走进中华传统文化</a:t>
              </a:r>
              <a:endParaRPr lang="zh-CN" altLang="en-US" sz="2400" b="1" dirty="0">
                <a:latin typeface="Adobe 黑体 Std R" pitchFamily="34" charset="-122"/>
                <a:ea typeface="Adobe 黑体 Std R" pitchFamily="34" charset="-122"/>
              </a:endParaRPr>
            </a:p>
          </p:txBody>
        </p:sp>
        <p:pic>
          <p:nvPicPr>
            <p:cNvPr id="62468" name="图片 9" descr="book.gif"/>
            <p:cNvPicPr>
              <a:picLocks noChangeAspect="1"/>
            </p:cNvPicPr>
            <p:nvPr/>
          </p:nvPicPr>
          <p:blipFill>
            <a:blip r:embed="rId1"/>
            <a:stretch>
              <a:fillRect/>
            </a:stretch>
          </p:blipFill>
          <p:spPr>
            <a:xfrm>
              <a:off x="3711597" y="1189830"/>
              <a:ext cx="1087277" cy="666750"/>
            </a:xfrm>
            <a:prstGeom prst="rect">
              <a:avLst/>
            </a:prstGeom>
            <a:noFill/>
            <a:ln w="9525">
              <a:noFill/>
            </a:ln>
          </p:spPr>
        </p:pic>
      </p:grpSp>
      <p:sp>
        <p:nvSpPr>
          <p:cNvPr id="62469" name="内容占位符 2"/>
          <p:cNvSpPr txBox="1"/>
          <p:nvPr/>
        </p:nvSpPr>
        <p:spPr>
          <a:xfrm>
            <a:off x="2457450" y="2351088"/>
            <a:ext cx="7667625" cy="3024187"/>
          </a:xfrm>
          <a:prstGeom prst="rect">
            <a:avLst/>
          </a:prstGeom>
          <a:noFill/>
          <a:ln w="9525">
            <a:noFill/>
          </a:ln>
        </p:spPr>
        <p:txBody>
          <a:bodyPr anchor="t"/>
          <a:p>
            <a:pPr indent="630555">
              <a:lnSpc>
                <a:spcPct val="150000"/>
              </a:lnSpc>
              <a:buFont typeface="Arial" panose="020B0604020202020204" pitchFamily="34" charset="0"/>
              <a:buNone/>
            </a:pPr>
            <a:r>
              <a:rPr lang="zh-CN" altLang="en-US" sz="2400" b="1" dirty="0">
                <a:latin typeface="宋体" panose="02010600030101010101" pitchFamily="2" charset="-122"/>
                <a:ea typeface="楷体" panose="02010609060101010101" pitchFamily="49" charset="-122"/>
                <a:sym typeface="Calibri" panose="020F0502020204030204" charset="0"/>
              </a:rPr>
              <a:t>“鸿雁传书”是中国古老的传说，因为鸿雁属定期迁徙的候鸟。古人便通过候鸟沟通信息，传递书信。“鸿雁传书”常常引起游子思乡怀亲之情和羁旅伤感。鸿雁传书指通信。也有以鸿雁来指代书信。</a:t>
            </a:r>
            <a:endParaRPr lang="zh-CN" altLang="en-US" sz="2400" b="1" dirty="0">
              <a:latin typeface="宋体" panose="02010600030101010101" pitchFamily="2" charset="-122"/>
              <a:ea typeface="楷体" panose="02010609060101010101" pitchFamily="49" charset="-122"/>
              <a:sym typeface="Calibri" panose="020F0502020204030204" charset="0"/>
            </a:endParaRPr>
          </a:p>
        </p:txBody>
      </p:sp>
    </p:spTree>
    <p:custDataLst>
      <p:tags r:id="rId2"/>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图示 1"/>
          <p:cNvGraphicFramePr/>
          <p:nvPr/>
        </p:nvGraphicFramePr>
        <p:xfrm>
          <a:off x="2414337" y="1366888"/>
          <a:ext cx="2952329" cy="7496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3" name="矩形 11"/>
          <p:cNvSpPr/>
          <p:nvPr/>
        </p:nvSpPr>
        <p:spPr>
          <a:xfrm>
            <a:off x="2573338" y="2552700"/>
            <a:ext cx="7380287" cy="2030095"/>
          </a:xfrm>
          <a:prstGeom prst="rect">
            <a:avLst/>
          </a:prstGeom>
          <a:noFill/>
          <a:ln w="9525">
            <a:noFill/>
          </a:ln>
        </p:spPr>
        <p:txBody>
          <a:bodyPr anchor="t">
            <a:spAutoFit/>
          </a:bodyPr>
          <a:p>
            <a:pPr indent="725805">
              <a:lnSpc>
                <a:spcPct val="150000"/>
              </a:lnSpc>
              <a:buFont typeface="Arial" panose="020B0604020202020204" pitchFamily="34" charset="0"/>
              <a:buNone/>
            </a:pPr>
            <a:r>
              <a:rPr lang="zh-CN" altLang="en-US" sz="2800" b="1" dirty="0">
                <a:latin typeface="宋体" panose="02010600030101010101" pitchFamily="2" charset="-122"/>
                <a:ea typeface="宋体" panose="02010600030101010101" pitchFamily="2" charset="-122"/>
              </a:rPr>
              <a:t>从文章生动的语言、动作描写，让我们认识了一个活泼、天真的小姑娘</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露西。我们要像她一样懂得疼爱自己的爸爸、妈妈。</a:t>
            </a:r>
            <a:endParaRPr lang="en-US" altLang="zh-CN" sz="2800" b="1" dirty="0">
              <a:latin typeface="楷体" panose="02010609060101010101" pitchFamily="49" charset="-122"/>
              <a:ea typeface="楷体" panose="02010609060101010101" pitchFamily="49" charset="-122"/>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矩形 12"/>
          <p:cNvSpPr/>
          <p:nvPr/>
        </p:nvSpPr>
        <p:spPr>
          <a:xfrm>
            <a:off x="2349500" y="1522413"/>
            <a:ext cx="7556500" cy="1014730"/>
          </a:xfrm>
          <a:prstGeom prst="rect">
            <a:avLst/>
          </a:prstGeom>
          <a:noFill/>
          <a:ln w="9525">
            <a:noFill/>
          </a:ln>
        </p:spPr>
        <p:txBody>
          <a:bodyPr anchor="t">
            <a:spAutoFit/>
          </a:bodyPr>
          <a:p>
            <a:pPr marL="268605" indent="-268605">
              <a:lnSpc>
                <a:spcPct val="150000"/>
              </a:lnSpc>
            </a:pPr>
            <a:r>
              <a:rPr lang="en-US" altLang="zh-CN" sz="2000" b="1" dirty="0">
                <a:solidFill>
                  <a:srgbClr val="000000"/>
                </a:solidFill>
                <a:latin typeface="黑体" panose="02010609060101010101" pitchFamily="49" charset="-122"/>
                <a:ea typeface="黑体" panose="02010609060101010101" pitchFamily="49" charset="-122"/>
              </a:rPr>
              <a:t>1.</a:t>
            </a:r>
            <a:r>
              <a:rPr lang="zh-CN" altLang="en-US" sz="2000" b="1" dirty="0">
                <a:solidFill>
                  <a:srgbClr val="000000"/>
                </a:solidFill>
                <a:latin typeface="黑体" panose="02010609060101010101" pitchFamily="49" charset="-122"/>
                <a:ea typeface="黑体" panose="02010609060101010101" pitchFamily="49" charset="-122"/>
              </a:rPr>
              <a:t>朗读课文，想一想：露西在给爸爸的第二封信里都写了什么？画出相关语句，试着把这封信读出来。</a:t>
            </a:r>
            <a:endParaRPr lang="zh-CN" altLang="en-US" sz="2000" b="1" dirty="0">
              <a:solidFill>
                <a:srgbClr val="000000"/>
              </a:solidFill>
              <a:latin typeface="黑体" panose="02010609060101010101" pitchFamily="49" charset="-122"/>
              <a:ea typeface="黑体" panose="02010609060101010101" pitchFamily="49" charset="-122"/>
            </a:endParaRPr>
          </a:p>
        </p:txBody>
      </p:sp>
      <p:sp>
        <p:nvSpPr>
          <p:cNvPr id="48132" name="TextBox 2"/>
          <p:cNvSpPr txBox="1">
            <a:spLocks noChangeArrowheads="1"/>
          </p:cNvSpPr>
          <p:nvPr/>
        </p:nvSpPr>
        <p:spPr bwMode="auto">
          <a:xfrm>
            <a:off x="2144713" y="2563813"/>
            <a:ext cx="8459788" cy="386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630555"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457200" rtl="0" eaLnBrk="1" fontAlgn="base" latinLnBrk="0" hangingPunct="1">
              <a:lnSpc>
                <a:spcPct val="150000"/>
              </a:lnSpc>
              <a:spcBef>
                <a:spcPct val="0"/>
              </a:spcBef>
              <a:spcAft>
                <a:spcPts val="600"/>
              </a:spcAft>
              <a:buClrTx/>
              <a:buSzTx/>
              <a:buFontTx/>
              <a:buNone/>
              <a:defRPr/>
            </a:pPr>
            <a:r>
              <a:rPr kumimoji="0" lang="zh-CN" altLang="en-US" sz="2000" b="1" i="0" u="none" strike="noStrike" kern="1200" cap="none" spc="0" normalizeH="0" baseline="0" noProof="0" smtClean="0">
                <a:ln>
                  <a:noFill/>
                </a:ln>
                <a:solidFill>
                  <a:srgbClr val="0033CC"/>
                </a:solidFill>
                <a:effectLst/>
                <a:uLnTx/>
                <a:uFillTx/>
                <a:latin typeface="+mn-ea"/>
                <a:ea typeface="+mn-ea"/>
                <a:cs typeface="+mn-cs"/>
              </a:rPr>
              <a:t>教师点拨：</a:t>
            </a:r>
            <a:r>
              <a:rPr kumimoji="0" lang="zh-CN" altLang="en-US" sz="2000" b="1" i="0" u="none" strike="noStrike" kern="1200" cap="none" spc="0" normalizeH="0" baseline="0" noProof="0" smtClean="0">
                <a:ln>
                  <a:noFill/>
                </a:ln>
                <a:solidFill>
                  <a:srgbClr val="FF0000"/>
                </a:solidFill>
                <a:effectLst/>
                <a:uLnTx/>
                <a:uFillTx/>
                <a:latin typeface="+mn-ea"/>
                <a:ea typeface="+mn-ea"/>
                <a:cs typeface="+mn-cs"/>
              </a:rPr>
              <a:t>课文写一个小女孩露西给爸爸写信的故事，露西前后写了两封信，写第一封信露西觉得很寂寞，露西的话用伤感的语调来读。写第二封信露西觉得很开心，露西的话用欢快的语调来读，读出兴奋的语气。妈妈在用自己的言行感染露西，妈妈的话读的轻快一些，读出高兴地语气。</a:t>
            </a:r>
            <a:endParaRPr kumimoji="0" lang="zh-CN" altLang="en-US" sz="2000" b="1" i="0" u="none" strike="noStrike" kern="1200" cap="none" spc="0" normalizeH="0" baseline="0" noProof="0" smtClean="0">
              <a:ln>
                <a:noFill/>
              </a:ln>
              <a:solidFill>
                <a:srgbClr val="FF0000"/>
              </a:solidFill>
              <a:effectLst/>
              <a:uLnTx/>
              <a:uFillTx/>
              <a:latin typeface="+mn-ea"/>
              <a:ea typeface="+mn-ea"/>
              <a:cs typeface="+mn-cs"/>
            </a:endParaRPr>
          </a:p>
          <a:p>
            <a:pPr marL="0" marR="0" lvl="0" indent="0" algn="l" defTabSz="457200" rtl="0" eaLnBrk="1" fontAlgn="base" latinLnBrk="0" hangingPunct="1">
              <a:lnSpc>
                <a:spcPct val="150000"/>
              </a:lnSpc>
              <a:spcBef>
                <a:spcPct val="0"/>
              </a:spcBef>
              <a:spcAft>
                <a:spcPts val="600"/>
              </a:spcAft>
              <a:buClrTx/>
              <a:buSzTx/>
              <a:buFontTx/>
              <a:buNone/>
              <a:defRPr/>
            </a:pPr>
            <a:r>
              <a:rPr kumimoji="0" lang="zh-CN" altLang="en-US" sz="2000" b="1" i="0" u="none" strike="noStrike" kern="1200" cap="none" spc="0" normalizeH="0" baseline="0" noProof="0" smtClean="0">
                <a:ln>
                  <a:noFill/>
                </a:ln>
                <a:solidFill>
                  <a:srgbClr val="0033CC"/>
                </a:solidFill>
                <a:effectLst/>
                <a:uLnTx/>
                <a:uFillTx/>
                <a:latin typeface="+mn-ea"/>
                <a:ea typeface="+mn-ea"/>
                <a:cs typeface="+mn-cs"/>
              </a:rPr>
              <a:t>参考答案：</a:t>
            </a:r>
            <a:r>
              <a:rPr kumimoji="0" lang="zh-CN" altLang="en-US" sz="2000" b="1" i="0" u="none" strike="noStrike" kern="1200" cap="none" spc="0" normalizeH="0" baseline="0" noProof="0" smtClean="0">
                <a:ln>
                  <a:noFill/>
                </a:ln>
                <a:solidFill>
                  <a:srgbClr val="FF0000"/>
                </a:solidFill>
                <a:effectLst/>
                <a:uLnTx/>
                <a:uFillTx/>
                <a:latin typeface="+mn-ea"/>
                <a:ea typeface="+mn-ea"/>
                <a:cs typeface="+mn-cs"/>
              </a:rPr>
              <a:t>“亲爱的爸爸</a:t>
            </a:r>
            <a:r>
              <a:rPr kumimoji="0" lang="en-US" altLang="zh-CN" sz="2000" b="1" i="0" u="none" strike="noStrike" kern="1200" cap="none" spc="0" normalizeH="0" baseline="0" noProof="0" smtClean="0">
                <a:ln>
                  <a:noFill/>
                </a:ln>
                <a:solidFill>
                  <a:srgbClr val="FF0000"/>
                </a:solidFill>
                <a:effectLst/>
                <a:uLnTx/>
                <a:uFillTx/>
                <a:latin typeface="+mn-ea"/>
                <a:ea typeface="+mn-ea"/>
                <a:cs typeface="+mn-cs"/>
              </a:rPr>
              <a:t>……”“</a:t>
            </a:r>
            <a:r>
              <a:rPr kumimoji="0" lang="zh-CN" altLang="en-US" sz="2000" b="1" i="0" u="none" strike="noStrike" kern="1200" cap="none" spc="0" normalizeH="0" baseline="0" noProof="0" smtClean="0">
                <a:ln>
                  <a:noFill/>
                </a:ln>
                <a:solidFill>
                  <a:srgbClr val="FF0000"/>
                </a:solidFill>
                <a:effectLst/>
                <a:uLnTx/>
                <a:uFillTx/>
                <a:latin typeface="+mn-ea"/>
                <a:ea typeface="+mn-ea"/>
                <a:cs typeface="+mn-cs"/>
              </a:rPr>
              <a:t>我们过的挺好。”“太阳闪闪发光。阳光下，我们的希比希又蹦又跳。”“请爸爸告诉我们，螺丝刀放在哪儿。”“这样，我们就能自己修台灯了。”“还有，下星期天我们去看电影。”妈妈说。“爸爸，我们天天想你。”</a:t>
            </a:r>
            <a:endParaRPr kumimoji="0" lang="zh-CN" altLang="en-US" sz="2000" b="1" i="0" u="none" strike="noStrike" kern="1200" cap="none" spc="0" normalizeH="0" baseline="0" noProof="0" smtClean="0">
              <a:ln>
                <a:noFill/>
              </a:ln>
              <a:solidFill>
                <a:srgbClr val="FF0000"/>
              </a:solidFill>
              <a:effectLst/>
              <a:uLnTx/>
              <a:uFillTx/>
              <a:latin typeface="+mn-ea"/>
              <a:ea typeface="+mn-ea"/>
              <a:cs typeface="+mn-cs"/>
            </a:endParaRPr>
          </a:p>
        </p:txBody>
      </p:sp>
      <p:pic>
        <p:nvPicPr>
          <p:cNvPr id="51207" name="Picture 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002" y="858999"/>
            <a:ext cx="4099032" cy="1030482"/>
          </a:xfrm>
          <a:prstGeom prst="rect">
            <a:avLst/>
          </a:prstGeom>
          <a:ln>
            <a:noFill/>
          </a:ln>
          <a:effectLst>
            <a:glow rad="101600">
              <a:schemeClr val="bg1">
                <a:alpha val="60000"/>
              </a:schemeClr>
            </a:glow>
            <a:outerShdw blurRad="215900" dist="35921" dir="2700000" sx="30000" sy="30000" algn="ctr" rotWithShape="0">
              <a:schemeClr val="bg1">
                <a:lumMod val="95000"/>
              </a:schemeClr>
            </a:outerShdw>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xEl>
                                              <p:charRg st="0" end="128"/>
                                            </p:txEl>
                                          </p:spTgt>
                                        </p:tgtEl>
                                        <p:attrNameLst>
                                          <p:attrName>style.visibility</p:attrName>
                                        </p:attrNameLst>
                                      </p:cBhvr>
                                      <p:to>
                                        <p:strVal val="visible"/>
                                      </p:to>
                                    </p:set>
                                    <p:animEffect transition="in" filter="wipe(left)">
                                      <p:cBhvr>
                                        <p:cTn id="7" dur="500"/>
                                        <p:tgtEl>
                                          <p:spTgt spid="48132">
                                            <p:txEl>
                                              <p:charRg st="0" end="1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32">
                                            <p:txEl>
                                              <p:charRg st="128" end="242"/>
                                            </p:txEl>
                                          </p:spTgt>
                                        </p:tgtEl>
                                        <p:attrNameLst>
                                          <p:attrName>style.visibility</p:attrName>
                                        </p:attrNameLst>
                                      </p:cBhvr>
                                      <p:to>
                                        <p:strVal val="visible"/>
                                      </p:to>
                                    </p:set>
                                    <p:animEffect transition="in" filter="wipe(left)">
                                      <p:cBhvr>
                                        <p:cTn id="12" dur="500"/>
                                        <p:tgtEl>
                                          <p:spTgt spid="48132">
                                            <p:txEl>
                                              <p:charRg st="128" end="2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TextBox 1"/>
          <p:cNvSpPr txBox="1"/>
          <p:nvPr/>
        </p:nvSpPr>
        <p:spPr>
          <a:xfrm>
            <a:off x="2217738" y="2752725"/>
            <a:ext cx="8094662" cy="3169285"/>
          </a:xfrm>
          <a:prstGeom prst="rect">
            <a:avLst/>
          </a:prstGeom>
          <a:noFill/>
          <a:ln w="9525">
            <a:noFill/>
          </a:ln>
        </p:spPr>
        <p:txBody>
          <a:bodyPr anchor="t">
            <a:spAutoFit/>
          </a:bodyPr>
          <a:p>
            <a:r>
              <a:rPr lang="zh-CN" altLang="en-US" sz="4000" b="1" dirty="0">
                <a:latin typeface="Calibri" panose="020F0502020204030204" charset="0"/>
                <a:ea typeface="宋体" panose="02010600030101010101" pitchFamily="2" charset="-122"/>
              </a:rPr>
              <a:t>一</a:t>
            </a:r>
            <a:r>
              <a:rPr lang="zh-CN" altLang="en-US" sz="4000" b="1" dirty="0">
                <a:solidFill>
                  <a:srgbClr val="0000FF"/>
                </a:solidFill>
                <a:latin typeface="Calibri" panose="020F0502020204030204" charset="0"/>
                <a:ea typeface="宋体" panose="02010600030101010101" pitchFamily="2" charset="-122"/>
              </a:rPr>
              <a:t>封</a:t>
            </a:r>
            <a:r>
              <a:rPr lang="zh-CN" altLang="en-US" sz="4000" b="1" dirty="0">
                <a:latin typeface="Calibri" panose="020F0502020204030204" charset="0"/>
                <a:ea typeface="宋体" panose="02010600030101010101" pitchFamily="2" charset="-122"/>
              </a:rPr>
              <a:t>信</a:t>
            </a:r>
            <a:r>
              <a:rPr lang="zh-CN" altLang="en-US" sz="4000" b="1" dirty="0">
                <a:solidFill>
                  <a:srgbClr val="0000FF"/>
                </a:solidFill>
                <a:latin typeface="Calibri" panose="020F0502020204030204" charset="0"/>
                <a:ea typeface="宋体" panose="02010600030101010101" pitchFamily="2" charset="-122"/>
              </a:rPr>
              <a:t>   削</a:t>
            </a:r>
            <a:r>
              <a:rPr lang="zh-CN" altLang="en-US" sz="4000" b="1" dirty="0">
                <a:latin typeface="Calibri" panose="020F0502020204030204" charset="0"/>
                <a:ea typeface="宋体" panose="02010600030101010101" pitchFamily="2" charset="-122"/>
              </a:rPr>
              <a:t>好</a:t>
            </a:r>
            <a:r>
              <a:rPr lang="zh-CN" altLang="en-US" sz="4000" b="1" dirty="0">
                <a:solidFill>
                  <a:srgbClr val="0000FF"/>
                </a:solidFill>
                <a:latin typeface="Calibri" panose="020F0502020204030204" charset="0"/>
                <a:ea typeface="宋体" panose="02010600030101010101" pitchFamily="2" charset="-122"/>
              </a:rPr>
              <a:t>  锅</a:t>
            </a:r>
            <a:r>
              <a:rPr lang="zh-CN" altLang="en-US" sz="4000" b="1" dirty="0">
                <a:latin typeface="Calibri" panose="020F0502020204030204" charset="0"/>
                <a:ea typeface="宋体" panose="02010600030101010101" pitchFamily="2" charset="-122"/>
              </a:rPr>
              <a:t>里</a:t>
            </a:r>
            <a:r>
              <a:rPr lang="zh-CN" altLang="en-US" sz="4000" b="1" dirty="0">
                <a:solidFill>
                  <a:srgbClr val="0000FF"/>
                </a:solidFill>
                <a:latin typeface="Calibri" panose="020F0502020204030204" charset="0"/>
                <a:ea typeface="宋体" panose="02010600030101010101" pitchFamily="2" charset="-122"/>
              </a:rPr>
              <a:t>  朝</a:t>
            </a:r>
            <a:r>
              <a:rPr lang="zh-CN" altLang="en-US" sz="4000" b="1" dirty="0">
                <a:latin typeface="Calibri" panose="020F0502020204030204" charset="0"/>
                <a:ea typeface="宋体" panose="02010600030101010101" pitchFamily="2" charset="-122"/>
              </a:rPr>
              <a:t>窗外</a:t>
            </a:r>
            <a:r>
              <a:rPr lang="zh-CN" altLang="en-US" sz="4000" b="1" dirty="0">
                <a:solidFill>
                  <a:srgbClr val="0000FF"/>
                </a:solidFill>
                <a:latin typeface="Calibri" panose="020F0502020204030204" charset="0"/>
                <a:ea typeface="宋体" panose="02010600030101010101" pitchFamily="2" charset="-122"/>
              </a:rPr>
              <a:t>  刮胡</a:t>
            </a:r>
            <a:r>
              <a:rPr lang="zh-CN" altLang="en-US" sz="4000" b="1" dirty="0">
                <a:latin typeface="Calibri" panose="020F0502020204030204" charset="0"/>
                <a:ea typeface="宋体" panose="02010600030101010101" pitchFamily="2" charset="-122"/>
              </a:rPr>
              <a:t>子</a:t>
            </a:r>
            <a:endParaRPr lang="en-US" altLang="zh-CN" sz="4000" b="1" dirty="0">
              <a:latin typeface="Calibri" panose="020F0502020204030204" charset="0"/>
              <a:ea typeface="宋体" panose="02010600030101010101" pitchFamily="2" charset="-122"/>
            </a:endParaRPr>
          </a:p>
          <a:p>
            <a:r>
              <a:rPr lang="zh-CN" altLang="en-US" sz="4000" b="1" dirty="0">
                <a:solidFill>
                  <a:srgbClr val="0000FF"/>
                </a:solidFill>
                <a:latin typeface="Calibri" panose="020F0502020204030204" charset="0"/>
                <a:ea typeface="宋体" panose="02010600030101010101" pitchFamily="2" charset="-122"/>
              </a:rPr>
              <a:t> </a:t>
            </a:r>
            <a:endParaRPr lang="zh-CN" altLang="en-US" sz="4000" b="1" dirty="0">
              <a:solidFill>
                <a:srgbClr val="0000FF"/>
              </a:solidFill>
              <a:latin typeface="Calibri" panose="020F0502020204030204" charset="0"/>
              <a:ea typeface="宋体" panose="02010600030101010101" pitchFamily="2" charset="-122"/>
            </a:endParaRPr>
          </a:p>
          <a:p>
            <a:r>
              <a:rPr lang="zh-CN" altLang="en-US" sz="4000" b="1" dirty="0">
                <a:latin typeface="Calibri" panose="020F0502020204030204" charset="0"/>
                <a:ea typeface="宋体" panose="02010600030101010101" pitchFamily="2" charset="-122"/>
              </a:rPr>
              <a:t>台</a:t>
            </a:r>
            <a:r>
              <a:rPr lang="zh-CN" altLang="en-US" sz="4000" b="1" dirty="0">
                <a:solidFill>
                  <a:srgbClr val="0000FF"/>
                </a:solidFill>
                <a:latin typeface="Calibri" panose="020F0502020204030204" charset="0"/>
                <a:ea typeface="宋体" panose="02010600030101010101" pitchFamily="2" charset="-122"/>
              </a:rPr>
              <a:t>灯   修</a:t>
            </a:r>
            <a:r>
              <a:rPr lang="zh-CN" altLang="en-US" sz="4000" b="1" dirty="0">
                <a:latin typeface="Calibri" panose="020F0502020204030204" charset="0"/>
                <a:ea typeface="宋体" panose="02010600030101010101" pitchFamily="2" charset="-122"/>
              </a:rPr>
              <a:t>不好</a:t>
            </a:r>
            <a:r>
              <a:rPr lang="zh-CN" altLang="en-US" sz="4000" b="1" dirty="0">
                <a:solidFill>
                  <a:srgbClr val="0000FF"/>
                </a:solidFill>
                <a:latin typeface="Calibri" panose="020F0502020204030204" charset="0"/>
                <a:ea typeface="宋体" panose="02010600030101010101" pitchFamily="2" charset="-122"/>
              </a:rPr>
              <a:t>   冷</a:t>
            </a:r>
            <a:r>
              <a:rPr lang="zh-CN" altLang="en-US" sz="4000" b="1" dirty="0">
                <a:latin typeface="Calibri" panose="020F0502020204030204" charset="0"/>
                <a:ea typeface="宋体" panose="02010600030101010101" pitchFamily="2" charset="-122"/>
              </a:rPr>
              <a:t>清</a:t>
            </a:r>
            <a:r>
              <a:rPr lang="zh-CN" altLang="en-US" sz="4000" b="1" dirty="0">
                <a:solidFill>
                  <a:srgbClr val="0000FF"/>
                </a:solidFill>
                <a:latin typeface="Calibri" panose="020F0502020204030204" charset="0"/>
                <a:ea typeface="宋体" panose="02010600030101010101" pitchFamily="2" charset="-122"/>
              </a:rPr>
              <a:t>  肩</a:t>
            </a:r>
            <a:r>
              <a:rPr lang="zh-CN" altLang="en-US" sz="4000" b="1" dirty="0">
                <a:latin typeface="Calibri" panose="020F0502020204030204" charset="0"/>
                <a:ea typeface="宋体" panose="02010600030101010101" pitchFamily="2" charset="-122"/>
              </a:rPr>
              <a:t>膀</a:t>
            </a:r>
            <a:r>
              <a:rPr lang="zh-CN" altLang="en-US" sz="4000" b="1" dirty="0">
                <a:solidFill>
                  <a:srgbClr val="0000FF"/>
                </a:solidFill>
                <a:latin typeface="Calibri" panose="020F0502020204030204" charset="0"/>
                <a:ea typeface="宋体" panose="02010600030101010101" pitchFamily="2" charset="-122"/>
              </a:rPr>
              <a:t>  </a:t>
            </a:r>
            <a:r>
              <a:rPr lang="zh-CN" altLang="en-US" sz="4000" b="1" dirty="0">
                <a:latin typeface="Calibri" panose="020F0502020204030204" charset="0"/>
                <a:ea typeface="宋体" panose="02010600030101010101" pitchFamily="2" charset="-122"/>
              </a:rPr>
              <a:t>一</a:t>
            </a:r>
            <a:r>
              <a:rPr lang="zh-CN" altLang="en-US" sz="4000" b="1" dirty="0">
                <a:solidFill>
                  <a:srgbClr val="0000FF"/>
                </a:solidFill>
                <a:latin typeface="Calibri" panose="020F0502020204030204" charset="0"/>
                <a:ea typeface="宋体" panose="02010600030101010101" pitchFamily="2" charset="-122"/>
              </a:rPr>
              <a:t>团</a:t>
            </a:r>
            <a:endParaRPr lang="en-US" altLang="zh-CN" sz="4000" b="1" dirty="0">
              <a:solidFill>
                <a:srgbClr val="0000FF"/>
              </a:solidFill>
              <a:latin typeface="Calibri" panose="020F0502020204030204" charset="0"/>
              <a:ea typeface="宋体" panose="02010600030101010101" pitchFamily="2" charset="-122"/>
            </a:endParaRPr>
          </a:p>
          <a:p>
            <a:r>
              <a:rPr lang="zh-CN" altLang="en-US" sz="4000" b="1" dirty="0">
                <a:solidFill>
                  <a:srgbClr val="0000FF"/>
                </a:solidFill>
                <a:latin typeface="Calibri" panose="020F0502020204030204" charset="0"/>
                <a:ea typeface="宋体" panose="02010600030101010101" pitchFamily="2" charset="-122"/>
              </a:rPr>
              <a:t> </a:t>
            </a:r>
            <a:endParaRPr lang="zh-CN" altLang="en-US" sz="4000" b="1" dirty="0">
              <a:solidFill>
                <a:srgbClr val="0000FF"/>
              </a:solidFill>
              <a:latin typeface="Calibri" panose="020F0502020204030204" charset="0"/>
              <a:ea typeface="宋体" panose="02010600030101010101" pitchFamily="2" charset="-122"/>
            </a:endParaRPr>
          </a:p>
          <a:p>
            <a:r>
              <a:rPr lang="zh-CN" altLang="en-US" sz="4000" b="1" dirty="0">
                <a:solidFill>
                  <a:srgbClr val="0000FF"/>
                </a:solidFill>
                <a:latin typeface="Calibri" panose="020F0502020204030204" charset="0"/>
                <a:ea typeface="宋体" panose="02010600030101010101" pitchFamily="2" charset="-122"/>
              </a:rPr>
              <a:t>重</a:t>
            </a:r>
            <a:r>
              <a:rPr lang="zh-CN" altLang="en-US" sz="4000" b="1" dirty="0">
                <a:latin typeface="Calibri" panose="020F0502020204030204" charset="0"/>
                <a:ea typeface="宋体" panose="02010600030101010101" pitchFamily="2" charset="-122"/>
              </a:rPr>
              <a:t>新</a:t>
            </a:r>
            <a:r>
              <a:rPr lang="zh-CN" altLang="en-US" sz="4000" b="1" dirty="0">
                <a:solidFill>
                  <a:srgbClr val="0000FF"/>
                </a:solidFill>
                <a:latin typeface="Calibri" panose="020F0502020204030204" charset="0"/>
                <a:ea typeface="宋体" panose="02010600030101010101" pitchFamily="2" charset="-122"/>
              </a:rPr>
              <a:t>  </a:t>
            </a:r>
            <a:r>
              <a:rPr lang="zh-CN" altLang="en-US" sz="4000" b="1" dirty="0">
                <a:latin typeface="Calibri" panose="020F0502020204030204" charset="0"/>
                <a:ea typeface="宋体" panose="02010600030101010101" pitchFamily="2" charset="-122"/>
              </a:rPr>
              <a:t>写</a:t>
            </a:r>
            <a:r>
              <a:rPr lang="zh-CN" altLang="en-US" sz="4000" b="1" dirty="0">
                <a:solidFill>
                  <a:srgbClr val="0000FF"/>
                </a:solidFill>
                <a:latin typeface="Calibri" panose="020F0502020204030204" charset="0"/>
                <a:ea typeface="宋体" panose="02010600030101010101" pitchFamily="2" charset="-122"/>
              </a:rPr>
              <a:t>完  </a:t>
            </a:r>
            <a:r>
              <a:rPr lang="zh-CN" altLang="en-US" sz="4000" b="1" dirty="0">
                <a:latin typeface="Calibri" panose="020F0502020204030204" charset="0"/>
                <a:ea typeface="宋体" panose="02010600030101010101" pitchFamily="2" charset="-122"/>
              </a:rPr>
              <a:t>星</a:t>
            </a:r>
            <a:r>
              <a:rPr lang="zh-CN" altLang="en-US" sz="4000" b="1" dirty="0">
                <a:solidFill>
                  <a:srgbClr val="0000FF"/>
                </a:solidFill>
                <a:latin typeface="Calibri" panose="020F0502020204030204" charset="0"/>
                <a:ea typeface="宋体" panose="02010600030101010101" pitchFamily="2" charset="-122"/>
              </a:rPr>
              <a:t>期</a:t>
            </a:r>
            <a:r>
              <a:rPr lang="zh-CN" altLang="en-US" sz="4000" b="1" dirty="0">
                <a:latin typeface="Calibri" panose="020F0502020204030204" charset="0"/>
                <a:ea typeface="宋体" panose="02010600030101010101" pitchFamily="2" charset="-122"/>
              </a:rPr>
              <a:t>天</a:t>
            </a:r>
            <a:r>
              <a:rPr lang="zh-CN" altLang="en-US" sz="4000" b="1" dirty="0">
                <a:solidFill>
                  <a:srgbClr val="0000FF"/>
                </a:solidFill>
                <a:latin typeface="Calibri" panose="020F0502020204030204" charset="0"/>
                <a:ea typeface="宋体" panose="02010600030101010101" pitchFamily="2" charset="-122"/>
              </a:rPr>
              <a:t>  </a:t>
            </a:r>
            <a:r>
              <a:rPr lang="zh-CN" altLang="en-US" sz="4000" b="1" dirty="0">
                <a:latin typeface="Calibri" panose="020F0502020204030204" charset="0"/>
                <a:ea typeface="宋体" panose="02010600030101010101" pitchFamily="2" charset="-122"/>
              </a:rPr>
              <a:t>一大</a:t>
            </a:r>
            <a:r>
              <a:rPr lang="zh-CN" altLang="en-US" sz="4000" b="1" dirty="0">
                <a:solidFill>
                  <a:srgbClr val="0000FF"/>
                </a:solidFill>
                <a:latin typeface="Calibri" panose="020F0502020204030204" charset="0"/>
                <a:ea typeface="宋体" panose="02010600030101010101" pitchFamily="2" charset="-122"/>
              </a:rPr>
              <a:t>束   鲜</a:t>
            </a:r>
            <a:r>
              <a:rPr lang="zh-CN" altLang="en-US" sz="4000" b="1" dirty="0">
                <a:latin typeface="Calibri" panose="020F0502020204030204" charset="0"/>
                <a:ea typeface="宋体" panose="02010600030101010101" pitchFamily="2" charset="-122"/>
              </a:rPr>
              <a:t>花</a:t>
            </a:r>
            <a:endParaRPr lang="zh-CN" altLang="en-US" sz="4000" b="1" dirty="0">
              <a:latin typeface="Calibri" panose="020F0502020204030204" charset="0"/>
              <a:ea typeface="宋体" panose="02010600030101010101" pitchFamily="2" charset="-122"/>
            </a:endParaRPr>
          </a:p>
        </p:txBody>
      </p:sp>
      <p:sp>
        <p:nvSpPr>
          <p:cNvPr id="24" name="矩形 23"/>
          <p:cNvSpPr/>
          <p:nvPr/>
        </p:nvSpPr>
        <p:spPr>
          <a:xfrm>
            <a:off x="2744788" y="2230438"/>
            <a:ext cx="801370"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fēng</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30" name="矩形 29"/>
          <p:cNvSpPr/>
          <p:nvPr/>
        </p:nvSpPr>
        <p:spPr>
          <a:xfrm>
            <a:off x="4043363" y="2236788"/>
            <a:ext cx="87185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xiāo</a:t>
            </a:r>
            <a:endParaRPr lang="zh-CN" altLang="en-US" sz="2000" dirty="0">
              <a:solidFill>
                <a:srgbClr val="FF0000"/>
              </a:solidFill>
              <a:latin typeface="方正姚体" panose="02010601030101010101" pitchFamily="2" charset="-122"/>
              <a:ea typeface="方正姚体" panose="02010601030101010101" pitchFamily="2" charset="-122"/>
            </a:endParaRPr>
          </a:p>
        </p:txBody>
      </p:sp>
      <p:grpSp>
        <p:nvGrpSpPr>
          <p:cNvPr id="31748" name="组合 2"/>
          <p:cNvGrpSpPr/>
          <p:nvPr/>
        </p:nvGrpSpPr>
        <p:grpSpPr>
          <a:xfrm>
            <a:off x="2406650" y="1352550"/>
            <a:ext cx="2905125" cy="666750"/>
            <a:chOff x="730521" y="1200116"/>
            <a:chExt cx="2904854" cy="666750"/>
          </a:xfrm>
        </p:grpSpPr>
        <p:sp>
          <p:nvSpPr>
            <p:cNvPr id="32" name="圆角矩形 31"/>
            <p:cNvSpPr/>
            <p:nvPr/>
          </p:nvSpPr>
          <p:spPr>
            <a:xfrm>
              <a:off x="1546420" y="1338229"/>
              <a:ext cx="2088955"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31750" name="图片 9" descr="book.gif"/>
            <p:cNvPicPr>
              <a:picLocks noChangeAspect="1"/>
            </p:cNvPicPr>
            <p:nvPr/>
          </p:nvPicPr>
          <p:blipFill>
            <a:blip r:embed="rId1"/>
            <a:stretch>
              <a:fillRect/>
            </a:stretch>
          </p:blipFill>
          <p:spPr>
            <a:xfrm>
              <a:off x="730521" y="1200116"/>
              <a:ext cx="1087277" cy="666750"/>
            </a:xfrm>
            <a:prstGeom prst="rect">
              <a:avLst/>
            </a:prstGeom>
            <a:noFill/>
            <a:ln w="9525">
              <a:noFill/>
            </a:ln>
          </p:spPr>
        </p:pic>
        <p:sp>
          <p:nvSpPr>
            <p:cNvPr id="31751" name="文本框 16"/>
            <p:cNvSpPr txBox="1"/>
            <p:nvPr/>
          </p:nvSpPr>
          <p:spPr>
            <a:xfrm>
              <a:off x="1805798" y="1357279"/>
              <a:ext cx="1752600" cy="460375"/>
            </a:xfrm>
            <a:prstGeom prst="rect">
              <a:avLst/>
            </a:prstGeom>
            <a:noFill/>
            <a:ln w="9525">
              <a:noFill/>
            </a:ln>
          </p:spPr>
          <p:txBody>
            <a:bodyPr anchor="t">
              <a:spAutoFit/>
            </a:bodyPr>
            <a:p>
              <a:pPr algn="ctr"/>
              <a:r>
                <a:rPr lang="zh-CN" altLang="en-US" sz="2400" b="1" dirty="0">
                  <a:latin typeface="Adobe 黑体 Std R" pitchFamily="34" charset="-122"/>
                  <a:ea typeface="Adobe 黑体 Std R" pitchFamily="34" charset="-122"/>
                </a:rPr>
                <a:t>易读错字</a:t>
              </a:r>
              <a:endParaRPr lang="zh-CN" altLang="en-US" sz="2400" b="1" dirty="0">
                <a:latin typeface="Adobe 黑体 Std R" pitchFamily="34" charset="-122"/>
                <a:ea typeface="Adobe 黑体 Std R" pitchFamily="34" charset="-122"/>
              </a:endParaRPr>
            </a:p>
          </p:txBody>
        </p:sp>
      </p:grpSp>
      <p:sp>
        <p:nvSpPr>
          <p:cNvPr id="35" name="矩形 34"/>
          <p:cNvSpPr/>
          <p:nvPr/>
        </p:nvSpPr>
        <p:spPr>
          <a:xfrm>
            <a:off x="5311775" y="2281238"/>
            <a:ext cx="812800"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guō</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36" name="矩形 35"/>
          <p:cNvSpPr/>
          <p:nvPr/>
        </p:nvSpPr>
        <p:spPr>
          <a:xfrm>
            <a:off x="6510338" y="2281238"/>
            <a:ext cx="971550"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cháo</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37" name="矩形 36"/>
          <p:cNvSpPr/>
          <p:nvPr/>
        </p:nvSpPr>
        <p:spPr>
          <a:xfrm>
            <a:off x="8197850" y="2262188"/>
            <a:ext cx="812800"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guā</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38" name="矩形 37"/>
          <p:cNvSpPr/>
          <p:nvPr/>
        </p:nvSpPr>
        <p:spPr>
          <a:xfrm>
            <a:off x="2520950" y="3522663"/>
            <a:ext cx="106235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dēng </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39" name="矩形 38"/>
          <p:cNvSpPr/>
          <p:nvPr/>
        </p:nvSpPr>
        <p:spPr>
          <a:xfrm>
            <a:off x="3478213" y="3532188"/>
            <a:ext cx="78295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xiū </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0" name="矩形 39"/>
          <p:cNvSpPr/>
          <p:nvPr/>
        </p:nvSpPr>
        <p:spPr>
          <a:xfrm>
            <a:off x="5327650" y="3546475"/>
            <a:ext cx="87185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lěng</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1" name="矩形 40"/>
          <p:cNvSpPr/>
          <p:nvPr/>
        </p:nvSpPr>
        <p:spPr>
          <a:xfrm>
            <a:off x="6608763" y="3559175"/>
            <a:ext cx="883920"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jiān </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2" name="矩形 41"/>
          <p:cNvSpPr/>
          <p:nvPr/>
        </p:nvSpPr>
        <p:spPr>
          <a:xfrm>
            <a:off x="8353425" y="3522663"/>
            <a:ext cx="913130"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tuán</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3" name="矩形 42"/>
          <p:cNvSpPr/>
          <p:nvPr/>
        </p:nvSpPr>
        <p:spPr>
          <a:xfrm>
            <a:off x="2047875" y="4724400"/>
            <a:ext cx="115125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chóng</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4" name="矩形 43"/>
          <p:cNvSpPr/>
          <p:nvPr/>
        </p:nvSpPr>
        <p:spPr>
          <a:xfrm>
            <a:off x="3827463" y="4759325"/>
            <a:ext cx="96202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wán </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5" name="矩形 44"/>
          <p:cNvSpPr/>
          <p:nvPr/>
        </p:nvSpPr>
        <p:spPr>
          <a:xfrm>
            <a:off x="5227638" y="4762500"/>
            <a:ext cx="533400"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qī</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6" name="矩形 45"/>
          <p:cNvSpPr/>
          <p:nvPr/>
        </p:nvSpPr>
        <p:spPr>
          <a:xfrm>
            <a:off x="7369175" y="4724400"/>
            <a:ext cx="79184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shù</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7" name="矩形 46"/>
          <p:cNvSpPr/>
          <p:nvPr/>
        </p:nvSpPr>
        <p:spPr>
          <a:xfrm>
            <a:off x="8248650" y="4741863"/>
            <a:ext cx="87185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xiān</a:t>
            </a:r>
            <a:endParaRPr lang="zh-CN" altLang="en-US" sz="2000" dirty="0">
              <a:solidFill>
                <a:srgbClr val="FF0000"/>
              </a:solidFill>
              <a:latin typeface="方正姚体" panose="02010601030101010101" pitchFamily="2" charset="-122"/>
              <a:ea typeface="方正姚体" panose="02010601030101010101" pitchFamily="2" charset="-122"/>
            </a:endParaRPr>
          </a:p>
        </p:txBody>
      </p:sp>
      <p:sp>
        <p:nvSpPr>
          <p:cNvPr id="48" name="矩形 47"/>
          <p:cNvSpPr/>
          <p:nvPr/>
        </p:nvSpPr>
        <p:spPr>
          <a:xfrm>
            <a:off x="8880475" y="2268538"/>
            <a:ext cx="633095" cy="521970"/>
          </a:xfrm>
          <a:prstGeom prst="rect">
            <a:avLst/>
          </a:prstGeom>
          <a:noFill/>
          <a:ln w="9525">
            <a:noFill/>
          </a:ln>
        </p:spPr>
        <p:txBody>
          <a:bodyPr wrap="none" anchor="t">
            <a:spAutoFit/>
          </a:bodyPr>
          <a:p>
            <a:r>
              <a:rPr lang="en-US" altLang="zh-CN" sz="2800" b="1" dirty="0">
                <a:solidFill>
                  <a:srgbClr val="FF0000"/>
                </a:solidFill>
                <a:latin typeface="方正姚体" panose="02010601030101010101" pitchFamily="2" charset="-122"/>
                <a:ea typeface="方正姚体" panose="02010601030101010101" pitchFamily="2" charset="-122"/>
              </a:rPr>
              <a:t> hú</a:t>
            </a:r>
            <a:endParaRPr lang="zh-CN" altLang="en-US" sz="2000" dirty="0">
              <a:solidFill>
                <a:srgbClr val="FF0000"/>
              </a:solidFill>
              <a:latin typeface="方正姚体" panose="02010601030101010101" pitchFamily="2" charset="-122"/>
              <a:ea typeface="方正姚体" panose="02010601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left)">
                                      <p:cBhvr>
                                        <p:cTn id="32" dur="500"/>
                                        <p:tgtEl>
                                          <p:spTgt spid="4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wipe(left)">
                                      <p:cBhvr>
                                        <p:cTn id="42" dur="500"/>
                                        <p:tgtEl>
                                          <p:spTgt spid="3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left)">
                                      <p:cBhvr>
                                        <p:cTn id="57" dur="500"/>
                                        <p:tgtEl>
                                          <p:spTgt spid="4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500"/>
                                        <p:tgtEl>
                                          <p:spTgt spid="43"/>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wipe(left)">
                                      <p:cBhvr>
                                        <p:cTn id="67" dur="500"/>
                                        <p:tgtEl>
                                          <p:spTgt spid="44"/>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500"/>
                                        <p:tgtEl>
                                          <p:spTgt spid="45"/>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46"/>
                                        </p:tgtEl>
                                        <p:attrNameLst>
                                          <p:attrName>style.visibility</p:attrName>
                                        </p:attrNameLst>
                                      </p:cBhvr>
                                      <p:to>
                                        <p:strVal val="visible"/>
                                      </p:to>
                                    </p:set>
                                    <p:animEffect transition="in" filter="wipe(left)">
                                      <p:cBhvr>
                                        <p:cTn id="77" dur="500"/>
                                        <p:tgtEl>
                                          <p:spTgt spid="46"/>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wipe(left)">
                                      <p:cBhvr>
                                        <p:cTn id="8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0"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矩形 12"/>
          <p:cNvSpPr/>
          <p:nvPr/>
        </p:nvSpPr>
        <p:spPr>
          <a:xfrm>
            <a:off x="2349500" y="1584325"/>
            <a:ext cx="7556500" cy="645160"/>
          </a:xfrm>
          <a:prstGeom prst="rect">
            <a:avLst/>
          </a:prstGeom>
          <a:noFill/>
          <a:ln w="9525">
            <a:noFill/>
          </a:ln>
        </p:spPr>
        <p:txBody>
          <a:bodyPr anchor="t">
            <a:spAutoFit/>
          </a:bodyPr>
          <a:p>
            <a:pPr marL="268605" indent="-268605">
              <a:lnSpc>
                <a:spcPct val="150000"/>
              </a:lnSpc>
            </a:pPr>
            <a:r>
              <a:rPr lang="en-US" altLang="zh-CN" sz="2400" b="1" dirty="0">
                <a:solidFill>
                  <a:srgbClr val="000000"/>
                </a:solidFill>
                <a:latin typeface="黑体" panose="02010609060101010101" pitchFamily="49" charset="-122"/>
                <a:ea typeface="黑体" panose="02010609060101010101" pitchFamily="49" charset="-122"/>
              </a:rPr>
              <a:t>2.</a:t>
            </a:r>
            <a:r>
              <a:rPr lang="zh-CN" altLang="en-US" sz="2400" b="1" dirty="0">
                <a:solidFill>
                  <a:srgbClr val="000000"/>
                </a:solidFill>
                <a:latin typeface="黑体" panose="02010609060101010101" pitchFamily="49" charset="-122"/>
                <a:ea typeface="黑体" panose="02010609060101010101" pitchFamily="49" charset="-122"/>
              </a:rPr>
              <a:t>比较露西前后两封信，你更喜欢哪一封，为什么？</a:t>
            </a:r>
            <a:endParaRPr lang="zh-CN" altLang="en-US" sz="2400" b="1" dirty="0">
              <a:solidFill>
                <a:srgbClr val="000000"/>
              </a:solidFill>
              <a:latin typeface="黑体" panose="02010609060101010101" pitchFamily="49" charset="-122"/>
              <a:ea typeface="黑体" panose="02010609060101010101" pitchFamily="49" charset="-122"/>
            </a:endParaRPr>
          </a:p>
        </p:txBody>
      </p:sp>
      <p:sp>
        <p:nvSpPr>
          <p:cNvPr id="48132" name="TextBox 2"/>
          <p:cNvSpPr txBox="1"/>
          <p:nvPr/>
        </p:nvSpPr>
        <p:spPr>
          <a:xfrm>
            <a:off x="2695575" y="2863850"/>
            <a:ext cx="7115175" cy="1753235"/>
          </a:xfrm>
          <a:prstGeom prst="rect">
            <a:avLst/>
          </a:prstGeom>
          <a:noFill/>
          <a:ln w="9525">
            <a:noFill/>
          </a:ln>
        </p:spPr>
        <p:txBody>
          <a:bodyPr anchor="t">
            <a:spAutoFit/>
          </a:bodyPr>
          <a:p>
            <a:pPr>
              <a:lnSpc>
                <a:spcPct val="150000"/>
              </a:lnSpc>
              <a:spcAft>
                <a:spcPts val="600"/>
              </a:spcAft>
            </a:pPr>
            <a:r>
              <a:rPr lang="zh-CN" altLang="en-US" sz="2400" b="1" dirty="0">
                <a:solidFill>
                  <a:srgbClr val="0033CC"/>
                </a:solidFill>
                <a:latin typeface="Calibri" panose="020F0502020204030204" charset="0"/>
                <a:ea typeface="宋体" panose="02010600030101010101" pitchFamily="2" charset="-122"/>
              </a:rPr>
              <a:t>教师点拨：</a:t>
            </a:r>
            <a:r>
              <a:rPr lang="zh-CN" altLang="en-US" sz="2400" b="1" dirty="0">
                <a:solidFill>
                  <a:srgbClr val="FF0000"/>
                </a:solidFill>
                <a:latin typeface="Calibri" panose="020F0502020204030204" charset="0"/>
                <a:ea typeface="宋体" panose="02010600030101010101" pitchFamily="2" charset="-122"/>
              </a:rPr>
              <a:t>我喜欢第二封信，这封信中写露西和妈妈生活的很好，这样爸爸看到后，不会惦记家里的事情。</a:t>
            </a:r>
            <a:endParaRPr lang="zh-CN" altLang="en-US" sz="2400" b="1" dirty="0">
              <a:solidFill>
                <a:srgbClr val="FF0000"/>
              </a:solidFill>
              <a:latin typeface="Calibri" panose="020F050202020403020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2">
                                            <p:txEl>
                                              <p:charRg st="0" end="48"/>
                                            </p:txEl>
                                          </p:spTgt>
                                        </p:tgtEl>
                                        <p:attrNameLst>
                                          <p:attrName>style.visibility</p:attrName>
                                        </p:attrNameLst>
                                      </p:cBhvr>
                                      <p:to>
                                        <p:strVal val="visible"/>
                                      </p:to>
                                    </p:set>
                                    <p:animEffect transition="in" filter="wipe(left)">
                                      <p:cBhvr>
                                        <p:cTn id="7" dur="500"/>
                                        <p:tgtEl>
                                          <p:spTgt spid="48132">
                                            <p:txEl>
                                              <p:charRg st="0" end="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 name="矩形 7167"/>
          <p:cNvSpPr/>
          <p:nvPr/>
        </p:nvSpPr>
        <p:spPr>
          <a:xfrm>
            <a:off x="2136775" y="2160588"/>
            <a:ext cx="7954963" cy="2861310"/>
          </a:xfrm>
          <a:prstGeom prst="rect">
            <a:avLst/>
          </a:prstGeom>
        </p:spPr>
        <p:txBody>
          <a:bodyPr>
            <a:spAutoFit/>
          </a:bodyPr>
          <a:lstStyle/>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一、选择正确的音节填空。（填序号）</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①</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cháo</a:t>
            </a: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②</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zhāo</a:t>
            </a: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①</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xiāo</a:t>
            </a: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②</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xuē</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630555"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朝外（　 ）朝阳（ 　） 剥削（　 ） 削好（　 ）</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30555"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①</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chónɡ</a:t>
            </a: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②</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zhònɡ</a:t>
            </a: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①</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xiān</a:t>
            </a:r>
            <a:r>
              <a:rPr kumimoji="0" lang="zh-CN" altLang="en-US"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②</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xiǎn</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630555"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重量（　 ）重新（　 ） 鲜艳（ 　 ）朝鲜（ 　）</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pic>
        <p:nvPicPr>
          <p:cNvPr id="14" name="图片 17"/>
          <p:cNvPicPr>
            <a:picLocks noChangeAspect="1" noChangeArrowheads="1"/>
          </p:cNvPicPr>
          <p:nvPr/>
        </p:nvPicPr>
        <p:blipFill>
          <a:blip r:embed="rId1"/>
          <a:srcRect/>
          <a:stretch>
            <a:fillRect/>
          </a:stretch>
        </p:blipFill>
        <p:spPr bwMode="auto">
          <a:xfrm>
            <a:off x="4808538" y="312738"/>
            <a:ext cx="2586038" cy="601663"/>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矩形 2"/>
          <p:cNvSpPr/>
          <p:nvPr/>
        </p:nvSpPr>
        <p:spPr>
          <a:xfrm>
            <a:off x="2863850" y="3390900"/>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6564" name="矩形 21"/>
          <p:cNvSpPr/>
          <p:nvPr/>
        </p:nvSpPr>
        <p:spPr>
          <a:xfrm>
            <a:off x="4629150" y="3395663"/>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6565" name="矩形 23"/>
          <p:cNvSpPr/>
          <p:nvPr/>
        </p:nvSpPr>
        <p:spPr>
          <a:xfrm>
            <a:off x="6694488" y="3395663"/>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6566" name="矩形 26"/>
          <p:cNvSpPr/>
          <p:nvPr/>
        </p:nvSpPr>
        <p:spPr>
          <a:xfrm>
            <a:off x="8245475" y="3403600"/>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6567" name="矩形 27"/>
          <p:cNvSpPr/>
          <p:nvPr/>
        </p:nvSpPr>
        <p:spPr>
          <a:xfrm>
            <a:off x="2833688" y="4440238"/>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6568" name="矩形 28"/>
          <p:cNvSpPr/>
          <p:nvPr/>
        </p:nvSpPr>
        <p:spPr>
          <a:xfrm>
            <a:off x="4597400" y="4445000"/>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6569" name="矩形 29"/>
          <p:cNvSpPr/>
          <p:nvPr/>
        </p:nvSpPr>
        <p:spPr>
          <a:xfrm>
            <a:off x="6426200" y="4460875"/>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6570" name="矩形 30"/>
          <p:cNvSpPr/>
          <p:nvPr/>
        </p:nvSpPr>
        <p:spPr>
          <a:xfrm>
            <a:off x="8577263" y="4452938"/>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13" name="矩形 12"/>
          <p:cNvSpPr/>
          <p:nvPr/>
        </p:nvSpPr>
        <p:spPr>
          <a:xfrm>
            <a:off x="3776663" y="337820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①</a:t>
            </a:r>
            <a:endParaRPr lang="zh-CN" altLang="en-US" dirty="0">
              <a:solidFill>
                <a:srgbClr val="000000"/>
              </a:solidFill>
              <a:latin typeface="Arial" panose="020B0604020202020204" pitchFamily="34" charset="0"/>
              <a:ea typeface="宋体" panose="02010600030101010101" pitchFamily="2" charset="-122"/>
            </a:endParaRPr>
          </a:p>
        </p:txBody>
      </p:sp>
      <p:sp>
        <p:nvSpPr>
          <p:cNvPr id="15" name="矩形 14"/>
          <p:cNvSpPr/>
          <p:nvPr/>
        </p:nvSpPr>
        <p:spPr>
          <a:xfrm>
            <a:off x="5514975" y="3360738"/>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②</a:t>
            </a:r>
            <a:endParaRPr lang="zh-CN" altLang="en-US" dirty="0">
              <a:solidFill>
                <a:srgbClr val="000000"/>
              </a:solidFill>
              <a:latin typeface="Arial" panose="020B0604020202020204" pitchFamily="34" charset="0"/>
              <a:ea typeface="宋体" panose="02010600030101010101" pitchFamily="2" charset="-122"/>
            </a:endParaRPr>
          </a:p>
        </p:txBody>
      </p:sp>
      <p:sp>
        <p:nvSpPr>
          <p:cNvPr id="16" name="矩形 15"/>
          <p:cNvSpPr/>
          <p:nvPr/>
        </p:nvSpPr>
        <p:spPr>
          <a:xfrm>
            <a:off x="7331075" y="3379788"/>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②</a:t>
            </a:r>
            <a:endParaRPr lang="zh-CN" altLang="en-US" dirty="0">
              <a:solidFill>
                <a:srgbClr val="000000"/>
              </a:solidFill>
              <a:latin typeface="Arial" panose="020B0604020202020204" pitchFamily="34" charset="0"/>
              <a:ea typeface="宋体" panose="02010600030101010101" pitchFamily="2" charset="-122"/>
            </a:endParaRPr>
          </a:p>
        </p:txBody>
      </p:sp>
      <p:sp>
        <p:nvSpPr>
          <p:cNvPr id="17" name="矩形 16"/>
          <p:cNvSpPr/>
          <p:nvPr/>
        </p:nvSpPr>
        <p:spPr>
          <a:xfrm>
            <a:off x="9182100" y="335756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①</a:t>
            </a:r>
            <a:endParaRPr lang="zh-CN" altLang="en-US" dirty="0">
              <a:solidFill>
                <a:srgbClr val="000000"/>
              </a:solidFill>
              <a:latin typeface="Arial" panose="020B0604020202020204" pitchFamily="34" charset="0"/>
              <a:ea typeface="宋体" panose="02010600030101010101" pitchFamily="2" charset="-122"/>
            </a:endParaRPr>
          </a:p>
        </p:txBody>
      </p:sp>
      <p:sp>
        <p:nvSpPr>
          <p:cNvPr id="18" name="矩形 17"/>
          <p:cNvSpPr/>
          <p:nvPr/>
        </p:nvSpPr>
        <p:spPr>
          <a:xfrm>
            <a:off x="3800475" y="445611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②</a:t>
            </a:r>
            <a:endParaRPr lang="zh-CN" altLang="en-US" dirty="0">
              <a:solidFill>
                <a:srgbClr val="000000"/>
              </a:solidFill>
              <a:latin typeface="Arial" panose="020B0604020202020204" pitchFamily="34" charset="0"/>
              <a:ea typeface="宋体" panose="02010600030101010101" pitchFamily="2" charset="-122"/>
            </a:endParaRPr>
          </a:p>
        </p:txBody>
      </p:sp>
      <p:sp>
        <p:nvSpPr>
          <p:cNvPr id="7169" name="矩形 7168"/>
          <p:cNvSpPr/>
          <p:nvPr/>
        </p:nvSpPr>
        <p:spPr>
          <a:xfrm>
            <a:off x="5554663" y="445135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①</a:t>
            </a:r>
            <a:endParaRPr lang="zh-CN" altLang="en-US" dirty="0">
              <a:solidFill>
                <a:srgbClr val="000000"/>
              </a:solidFill>
              <a:latin typeface="Arial" panose="020B0604020202020204" pitchFamily="34" charset="0"/>
              <a:ea typeface="宋体" panose="02010600030101010101" pitchFamily="2" charset="-122"/>
            </a:endParaRPr>
          </a:p>
        </p:txBody>
      </p:sp>
      <p:sp>
        <p:nvSpPr>
          <p:cNvPr id="7170" name="矩形 7169"/>
          <p:cNvSpPr/>
          <p:nvPr/>
        </p:nvSpPr>
        <p:spPr>
          <a:xfrm>
            <a:off x="7369175" y="445135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①</a:t>
            </a:r>
            <a:endParaRPr lang="zh-CN" altLang="en-US" dirty="0">
              <a:solidFill>
                <a:srgbClr val="000000"/>
              </a:solidFill>
              <a:latin typeface="Arial" panose="020B0604020202020204" pitchFamily="34" charset="0"/>
              <a:ea typeface="宋体" panose="02010600030101010101" pitchFamily="2" charset="-122"/>
            </a:endParaRPr>
          </a:p>
        </p:txBody>
      </p:sp>
      <p:sp>
        <p:nvSpPr>
          <p:cNvPr id="7171" name="矩形 7170"/>
          <p:cNvSpPr/>
          <p:nvPr/>
        </p:nvSpPr>
        <p:spPr>
          <a:xfrm>
            <a:off x="9169400" y="442436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②</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169"/>
                                        </p:tgtEl>
                                        <p:attrNameLst>
                                          <p:attrName>style.visibility</p:attrName>
                                        </p:attrNameLst>
                                      </p:cBhvr>
                                      <p:to>
                                        <p:strVal val="visible"/>
                                      </p:to>
                                    </p:set>
                                    <p:animEffect transition="in" filter="wipe(left)">
                                      <p:cBhvr>
                                        <p:cTn id="32" dur="500"/>
                                        <p:tgtEl>
                                          <p:spTgt spid="716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170"/>
                                        </p:tgtEl>
                                        <p:attrNameLst>
                                          <p:attrName>style.visibility</p:attrName>
                                        </p:attrNameLst>
                                      </p:cBhvr>
                                      <p:to>
                                        <p:strVal val="visible"/>
                                      </p:to>
                                    </p:set>
                                    <p:animEffect transition="in" filter="wipe(left)">
                                      <p:cBhvr>
                                        <p:cTn id="37" dur="500"/>
                                        <p:tgtEl>
                                          <p:spTgt spid="717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171"/>
                                        </p:tgtEl>
                                        <p:attrNameLst>
                                          <p:attrName>style.visibility</p:attrName>
                                        </p:attrNameLst>
                                      </p:cBhvr>
                                      <p:to>
                                        <p:strVal val="visible"/>
                                      </p:to>
                                    </p:set>
                                    <p:animEffect transition="in" filter="wipe(left)">
                                      <p:cBhvr>
                                        <p:cTn id="4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17" grpId="0"/>
      <p:bldP spid="18" grpId="0"/>
      <p:bldP spid="7169" grpId="0"/>
      <p:bldP spid="7170" grpId="0"/>
      <p:bldP spid="717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2" name="表格 11"/>
          <p:cNvGraphicFramePr>
            <a:graphicFrameLocks noGrp="1"/>
          </p:cNvGraphicFramePr>
          <p:nvPr/>
        </p:nvGraphicFramePr>
        <p:xfrm>
          <a:off x="3194050" y="2995613"/>
          <a:ext cx="1440180" cy="731520"/>
        </p:xfrm>
        <a:graphic>
          <a:graphicData uri="http://schemas.openxmlformats.org/drawingml/2006/table">
            <a:tbl>
              <a:tblPr firstRow="1" bandRow="1">
                <a:tableStyleId>{5C22544A-7EE6-4342-B048-85BDC9FD1C3A}</a:tableStyleId>
              </a:tblPr>
              <a:tblGrid>
                <a:gridCol w="360045"/>
                <a:gridCol w="360045"/>
                <a:gridCol w="360045"/>
                <a:gridCol w="360045"/>
              </a:tblGrid>
              <a:tr h="365760">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5760">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7" name="表格 16"/>
          <p:cNvGraphicFramePr>
            <a:graphicFrameLocks noGrp="1"/>
          </p:cNvGraphicFramePr>
          <p:nvPr/>
        </p:nvGraphicFramePr>
        <p:xfrm>
          <a:off x="3194050" y="4095750"/>
          <a:ext cx="1440180" cy="731520"/>
        </p:xfrm>
        <a:graphic>
          <a:graphicData uri="http://schemas.openxmlformats.org/drawingml/2006/table">
            <a:tbl>
              <a:tblPr firstRow="1" bandRow="1">
                <a:tableStyleId>{5C22544A-7EE6-4342-B048-85BDC9FD1C3A}</a:tableStyleId>
              </a:tblPr>
              <a:tblGrid>
                <a:gridCol w="360045"/>
                <a:gridCol w="360045"/>
                <a:gridCol w="360045"/>
                <a:gridCol w="360045"/>
              </a:tblGrid>
              <a:tr h="365760">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5760">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矩形 3"/>
          <p:cNvSpPr/>
          <p:nvPr/>
        </p:nvSpPr>
        <p:spPr>
          <a:xfrm>
            <a:off x="2416175" y="1914525"/>
            <a:ext cx="7561263" cy="2861310"/>
          </a:xfrm>
          <a:prstGeom prst="rect">
            <a:avLst/>
          </a:prstGeom>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二、比比谁的字写得又工整又漂亮。</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0"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xiě</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xìn</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diàn</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dēnɡ</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0" marR="0" lvl="0" indent="63055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0" marR="0" lvl="0" indent="63055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jù</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zi</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yuán</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zhū</a:t>
            </a: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r>
              <a:rPr kumimoji="0" lang="en-US" altLang="zh-CN" sz="2400" b="1" i="0" u="none" strike="noStrike" kern="1200" cap="none" spc="0" normalizeH="0" baseline="0" noProof="0" dirty="0" err="1">
                <a:ln>
                  <a:noFill/>
                </a:ln>
                <a:solidFill>
                  <a:prstClr val="black"/>
                </a:solidFill>
                <a:effectLst/>
                <a:uLnTx/>
                <a:uFillTx/>
                <a:latin typeface="方正姚体" panose="02010601030101010101" pitchFamily="2" charset="-122"/>
                <a:ea typeface="方正姚体" panose="02010601030101010101" pitchFamily="2" charset="-122"/>
                <a:cs typeface="+mn-cs"/>
              </a:rPr>
              <a:t>bǐ</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a:p>
            <a:pPr marL="0" marR="0" lvl="0" indent="63055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rPr>
              <a:t>		</a:t>
            </a:r>
            <a:endParaRPr kumimoji="0" lang="en-US" altLang="zh-CN" sz="2400" b="1" i="0" u="none" strike="noStrike" kern="1200" cap="none" spc="0" normalizeH="0" baseline="0" noProof="0" dirty="0">
              <a:ln>
                <a:noFill/>
              </a:ln>
              <a:solidFill>
                <a:prstClr val="black"/>
              </a:solidFill>
              <a:effectLst/>
              <a:uLnTx/>
              <a:uFillTx/>
              <a:latin typeface="方正姚体" panose="02010601030101010101" pitchFamily="2" charset="-122"/>
              <a:ea typeface="方正姚体" panose="02010601030101010101" pitchFamily="2" charset="-122"/>
              <a:cs typeface="+mn-cs"/>
            </a:endParaRPr>
          </a:p>
        </p:txBody>
      </p:sp>
      <p:graphicFrame>
        <p:nvGraphicFramePr>
          <p:cNvPr id="13" name="表格 12"/>
          <p:cNvGraphicFramePr>
            <a:graphicFrameLocks noGrp="1"/>
          </p:cNvGraphicFramePr>
          <p:nvPr/>
        </p:nvGraphicFramePr>
        <p:xfrm>
          <a:off x="6600825" y="2995613"/>
          <a:ext cx="1440180" cy="731520"/>
        </p:xfrm>
        <a:graphic>
          <a:graphicData uri="http://schemas.openxmlformats.org/drawingml/2006/table">
            <a:tbl>
              <a:tblPr firstRow="1" bandRow="1">
                <a:tableStyleId>{5C22544A-7EE6-4342-B048-85BDC9FD1C3A}</a:tableStyleId>
              </a:tblPr>
              <a:tblGrid>
                <a:gridCol w="360045"/>
                <a:gridCol w="360045"/>
                <a:gridCol w="360045"/>
                <a:gridCol w="360045"/>
              </a:tblGrid>
              <a:tr h="365760">
                <a:tc>
                  <a:txBody>
                    <a:bodyPr/>
                    <a:lstStyle/>
                    <a:p>
                      <a:endParaRPr lang="zh-CN" altLang="en-US" sz="1800" dirty="0"/>
                    </a:p>
                  </a:txBody>
                  <a:tcPr marL="91389" marR="91389" marT="45668" marB="45668">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668" marB="45668">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668" marB="45668">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89" marR="91389" marT="45668" marB="45668">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5760">
                <a:tc>
                  <a:txBody>
                    <a:bodyPr/>
                    <a:lstStyle/>
                    <a:p>
                      <a:endParaRPr lang="zh-CN" altLang="en-US" sz="1800" dirty="0"/>
                    </a:p>
                  </a:txBody>
                  <a:tcPr marL="91389" marR="91389" marT="45668" marB="45668">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668" marB="45668">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668" marB="45668">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89" marR="91389" marT="45668" marB="45668">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16" name="表格 15"/>
          <p:cNvGraphicFramePr>
            <a:graphicFrameLocks noGrp="1"/>
          </p:cNvGraphicFramePr>
          <p:nvPr/>
        </p:nvGraphicFramePr>
        <p:xfrm>
          <a:off x="6600825" y="4095750"/>
          <a:ext cx="2305050" cy="731520"/>
        </p:xfrm>
        <a:graphic>
          <a:graphicData uri="http://schemas.openxmlformats.org/drawingml/2006/table">
            <a:tbl>
              <a:tblPr firstRow="1" bandRow="1">
                <a:tableStyleId>{5C22544A-7EE6-4342-B048-85BDC9FD1C3A}</a:tableStyleId>
              </a:tblPr>
              <a:tblGrid>
                <a:gridCol w="384175"/>
                <a:gridCol w="384175"/>
                <a:gridCol w="384175"/>
                <a:gridCol w="384175"/>
                <a:gridCol w="384175"/>
                <a:gridCol w="384175"/>
              </a:tblGrid>
              <a:tr h="365760">
                <a:tc>
                  <a:txBody>
                    <a:bodyPr/>
                    <a:lstStyle/>
                    <a:p>
                      <a:endParaRPr lang="zh-CN" altLang="en-US" sz="1800" dirty="0"/>
                    </a:p>
                  </a:txBody>
                  <a:tcPr marL="91369" marR="9136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noFill/>
                  </a:tcPr>
                </a:tc>
              </a:tr>
              <a:tr h="365760">
                <a:tc>
                  <a:txBody>
                    <a:bodyPr/>
                    <a:lstStyle/>
                    <a:p>
                      <a:endParaRPr lang="zh-CN" altLang="en-US" sz="1800" dirty="0"/>
                    </a:p>
                  </a:txBody>
                  <a:tcPr marL="91369" marR="9136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zh-CN" altLang="en-US" sz="1800" dirty="0"/>
                    </a:p>
                  </a:txBody>
                  <a:tcPr marL="91369" marR="91369" marT="45724" marB="45724">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矩形 8"/>
          <p:cNvSpPr/>
          <p:nvPr/>
        </p:nvSpPr>
        <p:spPr>
          <a:xfrm>
            <a:off x="3233738" y="3025775"/>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写 信</a:t>
            </a:r>
            <a:endParaRPr lang="zh-CN" altLang="en-US" dirty="0">
              <a:solidFill>
                <a:srgbClr val="000000"/>
              </a:solidFill>
              <a:latin typeface="Arial" panose="020B0604020202020204" pitchFamily="34" charset="0"/>
              <a:ea typeface="宋体" panose="02010600030101010101" pitchFamily="2" charset="-122"/>
            </a:endParaRPr>
          </a:p>
        </p:txBody>
      </p:sp>
      <p:sp>
        <p:nvSpPr>
          <p:cNvPr id="10" name="矩形 9"/>
          <p:cNvSpPr/>
          <p:nvPr/>
        </p:nvSpPr>
        <p:spPr>
          <a:xfrm>
            <a:off x="6615113" y="3005138"/>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电 灯</a:t>
            </a:r>
            <a:endParaRPr lang="zh-CN" altLang="en-US" dirty="0">
              <a:solidFill>
                <a:srgbClr val="000000"/>
              </a:solidFill>
              <a:latin typeface="Arial" panose="020B0604020202020204" pitchFamily="34" charset="0"/>
              <a:ea typeface="宋体" panose="02010600030101010101" pitchFamily="2" charset="-122"/>
            </a:endParaRPr>
          </a:p>
        </p:txBody>
      </p:sp>
      <p:sp>
        <p:nvSpPr>
          <p:cNvPr id="11" name="矩形 10"/>
          <p:cNvSpPr/>
          <p:nvPr/>
        </p:nvSpPr>
        <p:spPr>
          <a:xfrm>
            <a:off x="3217863" y="4108450"/>
            <a:ext cx="146050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句 子</a:t>
            </a:r>
            <a:endParaRPr lang="zh-CN" altLang="en-US" dirty="0">
              <a:solidFill>
                <a:srgbClr val="000000"/>
              </a:solidFill>
              <a:latin typeface="Arial" panose="020B0604020202020204" pitchFamily="34" charset="0"/>
              <a:ea typeface="宋体" panose="02010600030101010101" pitchFamily="2" charset="-122"/>
            </a:endParaRPr>
          </a:p>
        </p:txBody>
      </p:sp>
      <p:sp>
        <p:nvSpPr>
          <p:cNvPr id="14" name="矩形 13"/>
          <p:cNvSpPr/>
          <p:nvPr/>
        </p:nvSpPr>
        <p:spPr>
          <a:xfrm>
            <a:off x="6629400" y="4116388"/>
            <a:ext cx="2227580" cy="706755"/>
          </a:xfrm>
          <a:prstGeom prst="rect">
            <a:avLst/>
          </a:prstGeom>
          <a:noFill/>
          <a:ln w="9525">
            <a:noFill/>
          </a:ln>
        </p:spPr>
        <p:txBody>
          <a:bodyPr wrap="none" anchor="t">
            <a:spAutoFit/>
          </a:bodyPr>
          <a:p>
            <a:pPr defTabSz="914400"/>
            <a:r>
              <a:rPr lang="zh-CN" altLang="en-US" sz="4000" b="1" dirty="0">
                <a:solidFill>
                  <a:srgbClr val="FF0000"/>
                </a:solidFill>
                <a:latin typeface="楷体" panose="02010609060101010101" pitchFamily="49" charset="-122"/>
                <a:ea typeface="楷体" panose="02010609060101010101" pitchFamily="49" charset="-122"/>
              </a:rPr>
              <a:t>圆 珠 笔</a:t>
            </a:r>
            <a:endParaRPr lang="zh-CN" altLang="en-US" sz="40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76" name="矩形 3"/>
          <p:cNvSpPr>
            <a:spLocks noChangeArrowheads="1"/>
          </p:cNvSpPr>
          <p:nvPr/>
        </p:nvSpPr>
        <p:spPr bwMode="auto">
          <a:xfrm>
            <a:off x="2312988" y="2001838"/>
            <a:ext cx="748982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eaLnBrk="0" hangingPunct="0">
              <a:defRPr>
                <a:solidFill>
                  <a:schemeClr val="tx1"/>
                </a:solidFill>
                <a:latin typeface="Arial" panose="020B0604020202020204" pitchFamily="34" charset="0"/>
                <a:ea typeface="宋体" panose="02010600030101010101" pitchFamily="2" charset="-122"/>
              </a:defRPr>
            </a:lvl1pPr>
            <a:lvl2pPr marL="742950" indent="-285750" defTabSz="457200" eaLnBrk="0" hangingPunct="0">
              <a:defRPr>
                <a:solidFill>
                  <a:schemeClr val="tx1"/>
                </a:solidFill>
                <a:latin typeface="Arial" panose="020B0604020202020204" pitchFamily="34" charset="0"/>
                <a:ea typeface="宋体" panose="02010600030101010101" pitchFamily="2" charset="-122"/>
              </a:defRPr>
            </a:lvl2pPr>
            <a:lvl3pPr marL="1143000" indent="-228600" defTabSz="457200" eaLnBrk="0" hangingPunct="0">
              <a:defRPr>
                <a:solidFill>
                  <a:schemeClr val="tx1"/>
                </a:solidFill>
                <a:latin typeface="Arial" panose="020B0604020202020204" pitchFamily="34" charset="0"/>
                <a:ea typeface="宋体" panose="02010600030101010101" pitchFamily="2" charset="-122"/>
              </a:defRPr>
            </a:lvl3pPr>
            <a:lvl4pPr marL="1600200" indent="-228600" defTabSz="457200" eaLnBrk="0" hangingPunct="0">
              <a:defRPr>
                <a:solidFill>
                  <a:schemeClr val="tx1"/>
                </a:solidFill>
                <a:latin typeface="Arial" panose="020B0604020202020204" pitchFamily="34" charset="0"/>
                <a:ea typeface="宋体" panose="02010600030101010101" pitchFamily="2" charset="-122"/>
              </a:defRPr>
            </a:lvl4pPr>
            <a:lvl5pPr marL="2057400" indent="-228600" defTabSz="4572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三、选择合适的量词填空。</a:t>
            </a:r>
            <a:endParaRPr kumimoji="0" lang="zh-CN" altLang="en-US"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0" algn="ctr"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000000"/>
                </a:solidFill>
                <a:effectLst/>
                <a:uLnTx/>
                <a:uFillTx/>
                <a:latin typeface="仿宋" panose="02010609060101010101" pitchFamily="49" charset="-122"/>
                <a:ea typeface="仿宋" panose="02010609060101010101" pitchFamily="49" charset="-122"/>
                <a:cs typeface="+mn-cs"/>
              </a:rPr>
              <a:t>①封　②支　③场　④沓　⑤句　⑥束</a:t>
            </a:r>
            <a:endParaRPr kumimoji="0" lang="zh-CN" altLang="en-US" sz="2400" b="1" i="0" u="none" strike="noStrike" kern="1200" cap="none" spc="0" normalizeH="0" baseline="0" noProof="0" dirty="0" smtClean="0">
              <a:ln>
                <a:noFill/>
              </a:ln>
              <a:solidFill>
                <a:srgbClr val="000000"/>
              </a:solidFill>
              <a:effectLst/>
              <a:uLnTx/>
              <a:uFillTx/>
              <a:latin typeface="仿宋" panose="02010609060101010101" pitchFamily="49" charset="-122"/>
              <a:ea typeface="仿宋" panose="02010609060101010101" pitchFamily="49" charset="-122"/>
              <a:cs typeface="+mn-cs"/>
            </a:endParaRPr>
          </a:p>
          <a:p>
            <a:pPr marL="0"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一（　　）电影　　    一（　　）纸　　　</a:t>
            </a:r>
            <a:endParaRPr kumimoji="0" lang="en-US" altLang="zh-CN"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一（　　）话          一（　　）钢笔　　</a:t>
            </a:r>
            <a:endParaRPr kumimoji="0" lang="en-US" altLang="zh-CN"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a:p>
            <a:pPr marL="0" marR="0" lvl="0" indent="63055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rPr>
              <a:t>一（　　）信　　    　一（　　）鲜花</a:t>
            </a:r>
            <a:endParaRPr kumimoji="0" lang="zh-CN" altLang="en-US" sz="2400" b="1" i="0" u="none" strike="noStrike" kern="12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mn-cs"/>
            </a:endParaRPr>
          </a:p>
        </p:txBody>
      </p:sp>
      <p:sp>
        <p:nvSpPr>
          <p:cNvPr id="2" name="矩形 1"/>
          <p:cNvSpPr/>
          <p:nvPr/>
        </p:nvSpPr>
        <p:spPr>
          <a:xfrm>
            <a:off x="3776663" y="3201988"/>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③</a:t>
            </a:r>
            <a:endParaRPr lang="zh-CN" altLang="en-US" dirty="0">
              <a:solidFill>
                <a:srgbClr val="000000"/>
              </a:solidFill>
              <a:latin typeface="Arial" panose="020B0604020202020204" pitchFamily="34" charset="0"/>
              <a:ea typeface="宋体" panose="02010600030101010101" pitchFamily="2" charset="-122"/>
            </a:endParaRPr>
          </a:p>
        </p:txBody>
      </p:sp>
      <p:sp>
        <p:nvSpPr>
          <p:cNvPr id="3" name="矩形 2"/>
          <p:cNvSpPr/>
          <p:nvPr/>
        </p:nvSpPr>
        <p:spPr>
          <a:xfrm>
            <a:off x="7137400" y="3201988"/>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④</a:t>
            </a:r>
            <a:endParaRPr lang="zh-CN" altLang="en-US" dirty="0">
              <a:solidFill>
                <a:srgbClr val="000000"/>
              </a:solidFill>
              <a:latin typeface="Arial" panose="020B0604020202020204" pitchFamily="34" charset="0"/>
              <a:ea typeface="宋体" panose="02010600030101010101" pitchFamily="2" charset="-122"/>
            </a:endParaRPr>
          </a:p>
        </p:txBody>
      </p:sp>
      <p:sp>
        <p:nvSpPr>
          <p:cNvPr id="4" name="矩形 3"/>
          <p:cNvSpPr/>
          <p:nvPr/>
        </p:nvSpPr>
        <p:spPr>
          <a:xfrm>
            <a:off x="3725863" y="376872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⑤</a:t>
            </a:r>
            <a:endParaRPr lang="zh-CN" altLang="en-US" dirty="0">
              <a:solidFill>
                <a:srgbClr val="000000"/>
              </a:solidFill>
              <a:latin typeface="Arial" panose="020B0604020202020204" pitchFamily="34" charset="0"/>
              <a:ea typeface="宋体" panose="02010600030101010101" pitchFamily="2" charset="-122"/>
            </a:endParaRPr>
          </a:p>
        </p:txBody>
      </p:sp>
      <p:sp>
        <p:nvSpPr>
          <p:cNvPr id="5" name="矩形 4"/>
          <p:cNvSpPr/>
          <p:nvPr/>
        </p:nvSpPr>
        <p:spPr>
          <a:xfrm>
            <a:off x="7121525" y="375285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②</a:t>
            </a:r>
            <a:endParaRPr lang="zh-CN" altLang="en-US" dirty="0">
              <a:solidFill>
                <a:srgbClr val="000000"/>
              </a:solidFill>
              <a:latin typeface="Arial" panose="020B0604020202020204" pitchFamily="34" charset="0"/>
              <a:ea typeface="宋体" panose="02010600030101010101" pitchFamily="2" charset="-122"/>
            </a:endParaRPr>
          </a:p>
        </p:txBody>
      </p:sp>
      <p:sp>
        <p:nvSpPr>
          <p:cNvPr id="6" name="矩形 5"/>
          <p:cNvSpPr/>
          <p:nvPr/>
        </p:nvSpPr>
        <p:spPr>
          <a:xfrm>
            <a:off x="3681413" y="430847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①</a:t>
            </a:r>
            <a:endParaRPr lang="zh-CN" altLang="en-US" dirty="0">
              <a:solidFill>
                <a:srgbClr val="000000"/>
              </a:solidFill>
              <a:latin typeface="Arial" panose="020B0604020202020204" pitchFamily="34" charset="0"/>
              <a:ea typeface="宋体" panose="02010600030101010101" pitchFamily="2" charset="-122"/>
            </a:endParaRPr>
          </a:p>
        </p:txBody>
      </p:sp>
      <p:sp>
        <p:nvSpPr>
          <p:cNvPr id="7" name="矩形 6"/>
          <p:cNvSpPr/>
          <p:nvPr/>
        </p:nvSpPr>
        <p:spPr>
          <a:xfrm>
            <a:off x="7121525" y="430371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⑥</a:t>
            </a:r>
            <a:endParaRPr lang="zh-CN" altLang="en-US" dirty="0">
              <a:solidFill>
                <a:srgbClr val="00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346325" y="2205038"/>
            <a:ext cx="7569200" cy="2306955"/>
          </a:xfrm>
          <a:prstGeom prst="rect">
            <a:avLst/>
          </a:prstGeom>
        </p:spPr>
        <p:txBody>
          <a:bodyPr>
            <a:spAutoFit/>
          </a:bodyPr>
          <a:lstStyle/>
          <a:p>
            <a:pPr marL="625475" marR="0" lvl="0" indent="-62547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四、照样子写词语。</a:t>
            </a:r>
            <a:endPar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5475" marR="0" lvl="0" indent="508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又蹦又跳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____________</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5475" marR="0" lvl="0" indent="508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拍拍肩膀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电影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________</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台灯</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5475" marR="0" lvl="0" indent="508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叫了起来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了起来　　 </a:t>
            </a: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______</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了起来</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69634" name="矩形 16"/>
          <p:cNvSpPr/>
          <p:nvPr/>
        </p:nvSpPr>
        <p:spPr>
          <a:xfrm>
            <a:off x="3086100" y="2892425"/>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9635" name="矩形 17"/>
          <p:cNvSpPr/>
          <p:nvPr/>
        </p:nvSpPr>
        <p:spPr>
          <a:xfrm>
            <a:off x="3703638" y="2889250"/>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9636" name="矩形 18"/>
          <p:cNvSpPr/>
          <p:nvPr/>
        </p:nvSpPr>
        <p:spPr>
          <a:xfrm>
            <a:off x="3068638" y="3430588"/>
            <a:ext cx="79502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69637" name="矩形 19"/>
          <p:cNvSpPr/>
          <p:nvPr/>
        </p:nvSpPr>
        <p:spPr>
          <a:xfrm>
            <a:off x="3084513" y="3952875"/>
            <a:ext cx="488950" cy="645160"/>
          </a:xfrm>
          <a:prstGeom prst="rect">
            <a:avLst/>
          </a:prstGeom>
          <a:noFill/>
          <a:ln w="9525">
            <a:noFill/>
          </a:ln>
        </p:spPr>
        <p:txBody>
          <a:bodyPr wrap="none" anchor="t">
            <a:spAutoFit/>
          </a:bodyPr>
          <a:p>
            <a:pPr>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zh-CN" altLang="en-US" sz="2400" b="1" dirty="0">
              <a:solidFill>
                <a:srgbClr val="000000"/>
              </a:solidFill>
              <a:latin typeface="宋体" panose="02010600030101010101" pitchFamily="2" charset="-122"/>
              <a:ea typeface="宋体" panose="02010600030101010101" pitchFamily="2" charset="-122"/>
            </a:endParaRPr>
          </a:p>
        </p:txBody>
      </p:sp>
      <p:sp>
        <p:nvSpPr>
          <p:cNvPr id="2" name="矩形 1"/>
          <p:cNvSpPr/>
          <p:nvPr/>
        </p:nvSpPr>
        <p:spPr>
          <a:xfrm>
            <a:off x="5116513" y="2841625"/>
            <a:ext cx="140716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又哭又闹</a:t>
            </a:r>
            <a:endParaRPr lang="zh-CN" altLang="en-US" dirty="0">
              <a:solidFill>
                <a:srgbClr val="000000"/>
              </a:solidFill>
              <a:latin typeface="Arial" panose="020B0604020202020204" pitchFamily="34" charset="0"/>
              <a:ea typeface="宋体" panose="02010600030101010101" pitchFamily="2" charset="-122"/>
            </a:endParaRPr>
          </a:p>
        </p:txBody>
      </p:sp>
      <p:sp>
        <p:nvSpPr>
          <p:cNvPr id="5" name="矩形 4"/>
          <p:cNvSpPr/>
          <p:nvPr/>
        </p:nvSpPr>
        <p:spPr>
          <a:xfrm>
            <a:off x="7740650" y="2841625"/>
            <a:ext cx="140716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又说又笑</a:t>
            </a:r>
            <a:endParaRPr lang="zh-CN" altLang="en-US" dirty="0">
              <a:solidFill>
                <a:srgbClr val="000000"/>
              </a:solidFill>
              <a:latin typeface="Arial" panose="020B0604020202020204" pitchFamily="34" charset="0"/>
              <a:ea typeface="宋体" panose="02010600030101010101" pitchFamily="2" charset="-122"/>
            </a:endParaRPr>
          </a:p>
        </p:txBody>
      </p:sp>
      <p:sp>
        <p:nvSpPr>
          <p:cNvPr id="6" name="矩形 5"/>
          <p:cNvSpPr/>
          <p:nvPr/>
        </p:nvSpPr>
        <p:spPr>
          <a:xfrm>
            <a:off x="5187950" y="3409950"/>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看看</a:t>
            </a:r>
            <a:endParaRPr lang="zh-CN" altLang="en-US" dirty="0">
              <a:solidFill>
                <a:srgbClr val="000000"/>
              </a:solidFill>
              <a:latin typeface="Arial" panose="020B0604020202020204" pitchFamily="34" charset="0"/>
              <a:ea typeface="宋体" panose="02010600030101010101" pitchFamily="2" charset="-122"/>
            </a:endParaRPr>
          </a:p>
        </p:txBody>
      </p:sp>
      <p:sp>
        <p:nvSpPr>
          <p:cNvPr id="7" name="矩形 6"/>
          <p:cNvSpPr/>
          <p:nvPr/>
        </p:nvSpPr>
        <p:spPr>
          <a:xfrm>
            <a:off x="7872413" y="3409950"/>
            <a:ext cx="79502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修修</a:t>
            </a:r>
            <a:endParaRPr lang="zh-CN" altLang="en-US" dirty="0">
              <a:solidFill>
                <a:srgbClr val="000000"/>
              </a:solidFill>
              <a:latin typeface="Arial" panose="020B0604020202020204" pitchFamily="34" charset="0"/>
              <a:ea typeface="宋体" panose="02010600030101010101" pitchFamily="2" charset="-122"/>
            </a:endParaRPr>
          </a:p>
        </p:txBody>
      </p:sp>
      <p:sp>
        <p:nvSpPr>
          <p:cNvPr id="8" name="矩形 7"/>
          <p:cNvSpPr/>
          <p:nvPr/>
        </p:nvSpPr>
        <p:spPr>
          <a:xfrm>
            <a:off x="5159375" y="393541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哭</a:t>
            </a:r>
            <a:endParaRPr lang="zh-CN" altLang="en-US" dirty="0">
              <a:solidFill>
                <a:srgbClr val="000000"/>
              </a:solidFill>
              <a:latin typeface="Arial" panose="020B0604020202020204" pitchFamily="34" charset="0"/>
              <a:ea typeface="宋体" panose="02010600030101010101" pitchFamily="2" charset="-122"/>
            </a:endParaRPr>
          </a:p>
        </p:txBody>
      </p:sp>
      <p:sp>
        <p:nvSpPr>
          <p:cNvPr id="9" name="矩形 8"/>
          <p:cNvSpPr/>
          <p:nvPr/>
        </p:nvSpPr>
        <p:spPr>
          <a:xfrm>
            <a:off x="7780338" y="394970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笑</a:t>
            </a:r>
            <a:endParaRPr lang="zh-CN" altLang="en-US" dirty="0">
              <a:solidFill>
                <a:srgbClr val="000000"/>
              </a:solidFill>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300288" y="1744663"/>
            <a:ext cx="7815263" cy="3415030"/>
          </a:xfrm>
          <a:prstGeom prst="rect">
            <a:avLst/>
          </a:prstGeom>
          <a:noFill/>
        </p:spPr>
        <p:txBody>
          <a:bodyPr>
            <a:spAutoFit/>
          </a:bodyPr>
          <a:lstStyle/>
          <a:p>
            <a:pPr marL="625475" marR="0" lvl="0" indent="-625475"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五、补充标点，并选择填空。</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5475" marR="0" lvl="0" indent="-625475" algn="ctr"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rPr>
              <a:t>①语言描写　②动作描写　③心理描写</a:t>
            </a:r>
            <a:endParaRPr kumimoji="0" lang="zh-CN" altLang="en-US" sz="24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625475" marR="0" lvl="0" indent="-62547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1.</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她想　 现在可以开始写信了　（　　）</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361950" marR="0" lvl="0" indent="-36195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2.</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她打开空调　 又洗了一些土豆　 削好后放在锅里（　  ）</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a:p>
            <a:pPr marL="625475" marR="0" lvl="0" indent="-62547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3.</a:t>
            </a:r>
            <a:r>
              <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　 我们过得挺好　　  妈妈接着露西的话说　（　　）</a:t>
            </a:r>
            <a:endParaRPr kumimoji="0" lang="zh-CN" altLang="en-US" sz="24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 name="矩形 15"/>
          <p:cNvSpPr/>
          <p:nvPr/>
        </p:nvSpPr>
        <p:spPr>
          <a:xfrm>
            <a:off x="3384550" y="3013075"/>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7" name="矩形 16"/>
          <p:cNvSpPr/>
          <p:nvPr/>
        </p:nvSpPr>
        <p:spPr>
          <a:xfrm>
            <a:off x="4329113" y="3556000"/>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18" name="矩形 17"/>
          <p:cNvSpPr/>
          <p:nvPr/>
        </p:nvSpPr>
        <p:spPr>
          <a:xfrm>
            <a:off x="6584950" y="3030538"/>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1" name="矩形 20"/>
          <p:cNvSpPr/>
          <p:nvPr/>
        </p:nvSpPr>
        <p:spPr>
          <a:xfrm>
            <a:off x="6929438" y="3581400"/>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2" name="矩形 21"/>
          <p:cNvSpPr/>
          <p:nvPr/>
        </p:nvSpPr>
        <p:spPr>
          <a:xfrm>
            <a:off x="9536113" y="3581400"/>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3" name="矩形 22"/>
          <p:cNvSpPr/>
          <p:nvPr/>
        </p:nvSpPr>
        <p:spPr>
          <a:xfrm>
            <a:off x="5038725" y="4664075"/>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5" name="矩形 24"/>
          <p:cNvSpPr/>
          <p:nvPr/>
        </p:nvSpPr>
        <p:spPr>
          <a:xfrm>
            <a:off x="2752725" y="4652963"/>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6" name="矩形 25"/>
          <p:cNvSpPr/>
          <p:nvPr/>
        </p:nvSpPr>
        <p:spPr>
          <a:xfrm>
            <a:off x="5497513" y="4664075"/>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27" name="矩形 26"/>
          <p:cNvSpPr/>
          <p:nvPr/>
        </p:nvSpPr>
        <p:spPr>
          <a:xfrm>
            <a:off x="8728075" y="4657725"/>
            <a:ext cx="360363" cy="360363"/>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mn-lt"/>
              <a:ea typeface="+mn-ea"/>
              <a:cs typeface="+mn-cs"/>
            </a:endParaRPr>
          </a:p>
        </p:txBody>
      </p:sp>
      <p:sp>
        <p:nvSpPr>
          <p:cNvPr id="3" name="矩形 2"/>
          <p:cNvSpPr/>
          <p:nvPr/>
        </p:nvSpPr>
        <p:spPr>
          <a:xfrm>
            <a:off x="3400425" y="296386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9" name="矩形 8"/>
          <p:cNvSpPr/>
          <p:nvPr/>
        </p:nvSpPr>
        <p:spPr>
          <a:xfrm>
            <a:off x="6602413" y="299720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10" name="矩形 9"/>
          <p:cNvSpPr/>
          <p:nvPr/>
        </p:nvSpPr>
        <p:spPr>
          <a:xfrm>
            <a:off x="7226300" y="292417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③</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1" name="矩形 10"/>
          <p:cNvSpPr/>
          <p:nvPr/>
        </p:nvSpPr>
        <p:spPr>
          <a:xfrm>
            <a:off x="4348163" y="348297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13" name="矩形 12"/>
          <p:cNvSpPr/>
          <p:nvPr/>
        </p:nvSpPr>
        <p:spPr>
          <a:xfrm>
            <a:off x="6994525" y="352901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14" name="矩形 13"/>
          <p:cNvSpPr/>
          <p:nvPr/>
        </p:nvSpPr>
        <p:spPr>
          <a:xfrm>
            <a:off x="9548813" y="3536950"/>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29" name="矩形 28"/>
          <p:cNvSpPr/>
          <p:nvPr/>
        </p:nvSpPr>
        <p:spPr>
          <a:xfrm>
            <a:off x="3155950" y="404336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②</a:t>
            </a:r>
            <a:endParaRPr lang="zh-CN" altLang="en-US" dirty="0">
              <a:solidFill>
                <a:srgbClr val="000000"/>
              </a:solidFill>
              <a:latin typeface="Arial" panose="020B0604020202020204" pitchFamily="34" charset="0"/>
              <a:ea typeface="宋体" panose="02010600030101010101" pitchFamily="2" charset="-122"/>
            </a:endParaRPr>
          </a:p>
        </p:txBody>
      </p:sp>
      <p:sp>
        <p:nvSpPr>
          <p:cNvPr id="30" name="矩形 29"/>
          <p:cNvSpPr/>
          <p:nvPr/>
        </p:nvSpPr>
        <p:spPr>
          <a:xfrm>
            <a:off x="2657475" y="461327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31" name="矩形 30"/>
          <p:cNvSpPr/>
          <p:nvPr/>
        </p:nvSpPr>
        <p:spPr>
          <a:xfrm>
            <a:off x="5019675" y="463232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17408" name="矩形 17407"/>
          <p:cNvSpPr/>
          <p:nvPr/>
        </p:nvSpPr>
        <p:spPr>
          <a:xfrm>
            <a:off x="5497513" y="4632325"/>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17409" name="矩形 17408"/>
          <p:cNvSpPr/>
          <p:nvPr/>
        </p:nvSpPr>
        <p:spPr>
          <a:xfrm>
            <a:off x="8728075" y="460851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a:t>
            </a:r>
            <a:endParaRPr lang="zh-CN" altLang="en-US" dirty="0">
              <a:solidFill>
                <a:srgbClr val="000000"/>
              </a:solidFill>
              <a:latin typeface="Arial" panose="020B0604020202020204" pitchFamily="34" charset="0"/>
              <a:ea typeface="宋体" panose="02010600030101010101" pitchFamily="2" charset="-122"/>
            </a:endParaRPr>
          </a:p>
        </p:txBody>
      </p:sp>
      <p:sp>
        <p:nvSpPr>
          <p:cNvPr id="17410" name="矩形 17409"/>
          <p:cNvSpPr/>
          <p:nvPr/>
        </p:nvSpPr>
        <p:spPr>
          <a:xfrm>
            <a:off x="9413875" y="4583113"/>
            <a:ext cx="488950" cy="460375"/>
          </a:xfrm>
          <a:prstGeom prst="rect">
            <a:avLst/>
          </a:prstGeom>
          <a:noFill/>
          <a:ln w="9525">
            <a:noFill/>
          </a:ln>
        </p:spPr>
        <p:txBody>
          <a:bodyPr wrap="none" anchor="t">
            <a:spAutoFit/>
          </a:bodyPr>
          <a:p>
            <a:pPr defTabSz="914400"/>
            <a:r>
              <a:rPr lang="zh-CN" altLang="en-US" sz="2400" b="1" dirty="0">
                <a:solidFill>
                  <a:srgbClr val="FF0000"/>
                </a:solidFill>
                <a:latin typeface="宋体" panose="02010600030101010101" pitchFamily="2" charset="-122"/>
                <a:ea typeface="宋体" panose="02010600030101010101" pitchFamily="2" charset="-122"/>
              </a:rPr>
              <a:t>①</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7408"/>
                                        </p:tgtEl>
                                        <p:attrNameLst>
                                          <p:attrName>style.visibility</p:attrName>
                                        </p:attrNameLst>
                                      </p:cBhvr>
                                      <p:to>
                                        <p:strVal val="visible"/>
                                      </p:to>
                                    </p:set>
                                    <p:animEffect transition="in" filter="wipe(left)">
                                      <p:cBhvr>
                                        <p:cTn id="52" dur="500"/>
                                        <p:tgtEl>
                                          <p:spTgt spid="1740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7409"/>
                                        </p:tgtEl>
                                        <p:attrNameLst>
                                          <p:attrName>style.visibility</p:attrName>
                                        </p:attrNameLst>
                                      </p:cBhvr>
                                      <p:to>
                                        <p:strVal val="visible"/>
                                      </p:to>
                                    </p:set>
                                    <p:animEffect transition="in" filter="wipe(left)">
                                      <p:cBhvr>
                                        <p:cTn id="57" dur="500"/>
                                        <p:tgtEl>
                                          <p:spTgt spid="1740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7410"/>
                                        </p:tgtEl>
                                        <p:attrNameLst>
                                          <p:attrName>style.visibility</p:attrName>
                                        </p:attrNameLst>
                                      </p:cBhvr>
                                      <p:to>
                                        <p:strVal val="visible"/>
                                      </p:to>
                                    </p:set>
                                    <p:animEffect transition="in" filter="wipe(left)">
                                      <p:cBhvr>
                                        <p:cTn id="62" dur="5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P spid="13" grpId="0"/>
      <p:bldP spid="14" grpId="0"/>
      <p:bldP spid="29" grpId="0"/>
      <p:bldP spid="30" grpId="0"/>
      <p:bldP spid="31" grpId="0"/>
      <p:bldP spid="17408" grpId="0"/>
      <p:bldP spid="17409" grpId="0"/>
      <p:bldP spid="174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1681" name="组合 2"/>
          <p:cNvGrpSpPr/>
          <p:nvPr/>
        </p:nvGrpSpPr>
        <p:grpSpPr>
          <a:xfrm>
            <a:off x="2401888" y="2497138"/>
            <a:ext cx="7748587" cy="1241425"/>
            <a:chOff x="918568" y="2622805"/>
            <a:chExt cx="7747760" cy="1240768"/>
          </a:xfrm>
        </p:grpSpPr>
        <p:sp>
          <p:nvSpPr>
            <p:cNvPr id="4" name="任意多边形 3"/>
            <p:cNvSpPr/>
            <p:nvPr/>
          </p:nvSpPr>
          <p:spPr>
            <a:xfrm>
              <a:off x="918568" y="2936964"/>
              <a:ext cx="7747760" cy="926609"/>
            </a:xfrm>
            <a:custGeom>
              <a:avLst/>
              <a:gdLst>
                <a:gd name="connsiteX0" fmla="*/ 0 w 7638579"/>
                <a:gd name="connsiteY0" fmla="*/ 154353 h 926100"/>
                <a:gd name="connsiteX1" fmla="*/ 154353 w 7638579"/>
                <a:gd name="connsiteY1" fmla="*/ 0 h 926100"/>
                <a:gd name="connsiteX2" fmla="*/ 7484226 w 7638579"/>
                <a:gd name="connsiteY2" fmla="*/ 0 h 926100"/>
                <a:gd name="connsiteX3" fmla="*/ 7638579 w 7638579"/>
                <a:gd name="connsiteY3" fmla="*/ 154353 h 926100"/>
                <a:gd name="connsiteX4" fmla="*/ 7638579 w 7638579"/>
                <a:gd name="connsiteY4" fmla="*/ 771747 h 926100"/>
                <a:gd name="connsiteX5" fmla="*/ 7484226 w 7638579"/>
                <a:gd name="connsiteY5" fmla="*/ 926100 h 926100"/>
                <a:gd name="connsiteX6" fmla="*/ 154353 w 7638579"/>
                <a:gd name="connsiteY6" fmla="*/ 926100 h 926100"/>
                <a:gd name="connsiteX7" fmla="*/ 0 w 7638579"/>
                <a:gd name="connsiteY7" fmla="*/ 771747 h 926100"/>
                <a:gd name="connsiteX8" fmla="*/ 0 w 7638579"/>
                <a:gd name="connsiteY8" fmla="*/ 154353 h 92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38579" h="926100">
                  <a:moveTo>
                    <a:pt x="0" y="154353"/>
                  </a:moveTo>
                  <a:cubicBezTo>
                    <a:pt x="0" y="69106"/>
                    <a:pt x="69106" y="0"/>
                    <a:pt x="154353" y="0"/>
                  </a:cubicBezTo>
                  <a:lnTo>
                    <a:pt x="7484226" y="0"/>
                  </a:lnTo>
                  <a:cubicBezTo>
                    <a:pt x="7569473" y="0"/>
                    <a:pt x="7638579" y="69106"/>
                    <a:pt x="7638579" y="154353"/>
                  </a:cubicBezTo>
                  <a:lnTo>
                    <a:pt x="7638579" y="771747"/>
                  </a:lnTo>
                  <a:cubicBezTo>
                    <a:pt x="7638579" y="856994"/>
                    <a:pt x="7569473" y="926100"/>
                    <a:pt x="7484226" y="926100"/>
                  </a:cubicBezTo>
                  <a:lnTo>
                    <a:pt x="154353" y="926100"/>
                  </a:lnTo>
                  <a:cubicBezTo>
                    <a:pt x="69106" y="926100"/>
                    <a:pt x="0" y="856994"/>
                    <a:pt x="0" y="771747"/>
                  </a:cubicBezTo>
                  <a:lnTo>
                    <a:pt x="0" y="154353"/>
                  </a:lnTo>
                  <a:close/>
                </a:path>
              </a:pathLst>
            </a:custGeom>
            <a:solidFill>
              <a:srgbClr val="DBE1ED">
                <a:alpha val="89804"/>
              </a:srgbClr>
            </a:solidFill>
            <a:ln>
              <a:solidFill>
                <a:schemeClr val="accent1">
                  <a:lumMod val="75000"/>
                </a:schemeClr>
              </a:solidFill>
            </a:ln>
          </p:spPr>
          <p:style>
            <a:lnRef idx="1">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638047" tIns="336800" rIns="638047" bIns="215896" spcCol="1270" anchor="b"/>
            <a:lstStyle/>
            <a:p>
              <a:pPr marL="342900" marR="0" lvl="1" indent="-342900" algn="l" defTabSz="1066800" rtl="0" eaLnBrk="1" fontAlgn="base" latinLnBrk="0" hangingPunct="1">
                <a:lnSpc>
                  <a:spcPct val="90000"/>
                </a:lnSpc>
                <a:spcBef>
                  <a:spcPct val="0"/>
                </a:spcBef>
                <a:spcAft>
                  <a:spcPct val="15000"/>
                </a:spcAft>
                <a:buClrTx/>
                <a:buSzTx/>
                <a:buFont typeface="Wingdings" panose="05000000000000000000" pitchFamily="2" charset="2"/>
                <a:buChar char="Ø"/>
                <a:defRPr/>
              </a:pP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anose="02010609060101010101" pitchFamily="49" charset="-122"/>
                  <a:ea typeface="仿宋" panose="02010609060101010101" pitchFamily="49" charset="-122"/>
                  <a:cs typeface="+mn-cs"/>
                </a:rPr>
                <a:t>完成“阅读方法练”“写作方法练”。</a:t>
              </a:r>
              <a:endPar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anose="02010609060101010101" pitchFamily="49" charset="-122"/>
                <a:ea typeface="仿宋" panose="02010609060101010101" pitchFamily="49" charset="-122"/>
                <a:cs typeface="+mn-cs"/>
              </a:endParaRPr>
            </a:p>
          </p:txBody>
        </p:sp>
        <p:sp>
          <p:nvSpPr>
            <p:cNvPr id="5" name="任意多边形 4"/>
            <p:cNvSpPr/>
            <p:nvPr/>
          </p:nvSpPr>
          <p:spPr>
            <a:xfrm>
              <a:off x="1300122" y="2622805"/>
              <a:ext cx="2670731" cy="413280"/>
            </a:xfrm>
            <a:custGeom>
              <a:avLst/>
              <a:gdLst>
                <a:gd name="connsiteX0" fmla="*/ 0 w 2670731"/>
                <a:gd name="connsiteY0" fmla="*/ 68881 h 413280"/>
                <a:gd name="connsiteX1" fmla="*/ 68881 w 2670731"/>
                <a:gd name="connsiteY1" fmla="*/ 0 h 413280"/>
                <a:gd name="connsiteX2" fmla="*/ 2601850 w 2670731"/>
                <a:gd name="connsiteY2" fmla="*/ 0 h 413280"/>
                <a:gd name="connsiteX3" fmla="*/ 2670731 w 2670731"/>
                <a:gd name="connsiteY3" fmla="*/ 68881 h 413280"/>
                <a:gd name="connsiteX4" fmla="*/ 2670731 w 2670731"/>
                <a:gd name="connsiteY4" fmla="*/ 344399 h 413280"/>
                <a:gd name="connsiteX5" fmla="*/ 2601850 w 2670731"/>
                <a:gd name="connsiteY5" fmla="*/ 413280 h 413280"/>
                <a:gd name="connsiteX6" fmla="*/ 68881 w 2670731"/>
                <a:gd name="connsiteY6" fmla="*/ 413280 h 413280"/>
                <a:gd name="connsiteX7" fmla="*/ 0 w 2670731"/>
                <a:gd name="connsiteY7" fmla="*/ 344399 h 413280"/>
                <a:gd name="connsiteX8" fmla="*/ 0 w 2670731"/>
                <a:gd name="connsiteY8" fmla="*/ 68881 h 4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0731" h="413280">
                  <a:moveTo>
                    <a:pt x="0" y="68881"/>
                  </a:moveTo>
                  <a:cubicBezTo>
                    <a:pt x="0" y="30839"/>
                    <a:pt x="30839" y="0"/>
                    <a:pt x="68881" y="0"/>
                  </a:cubicBezTo>
                  <a:lnTo>
                    <a:pt x="2601850" y="0"/>
                  </a:lnTo>
                  <a:cubicBezTo>
                    <a:pt x="2639892" y="0"/>
                    <a:pt x="2670731" y="30839"/>
                    <a:pt x="2670731" y="68881"/>
                  </a:cubicBezTo>
                  <a:lnTo>
                    <a:pt x="2670731" y="344399"/>
                  </a:lnTo>
                  <a:cubicBezTo>
                    <a:pt x="2670731" y="382441"/>
                    <a:pt x="2639892" y="413280"/>
                    <a:pt x="2601850" y="413280"/>
                  </a:cubicBezTo>
                  <a:lnTo>
                    <a:pt x="68881" y="413280"/>
                  </a:lnTo>
                  <a:cubicBezTo>
                    <a:pt x="30839" y="413280"/>
                    <a:pt x="0" y="382441"/>
                    <a:pt x="0" y="344399"/>
                  </a:cubicBezTo>
                  <a:lnTo>
                    <a:pt x="0" y="68881"/>
                  </a:lnTo>
                  <a:close/>
                </a:path>
              </a:pathLst>
            </a:cu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222279" tIns="20175" rIns="222279" bIns="20175" spcCol="127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9060101010101" pitchFamily="49" charset="-122"/>
                  <a:ea typeface="黑体" panose="02010609060101010101" pitchFamily="49" charset="-122"/>
                  <a:cs typeface="+mn-cs"/>
                </a:rPr>
                <a:t>A</a:t>
              </a:r>
              <a:r>
                <a:rPr kumimoji="0" 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9060101010101" pitchFamily="49" charset="-122"/>
                  <a:ea typeface="黑体" panose="02010609060101010101" pitchFamily="49" charset="-122"/>
                  <a:cs typeface="+mn-cs"/>
                </a:rPr>
                <a:t>组</a:t>
              </a:r>
              <a:r>
                <a:rPr kumimoji="0" 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9060101010101" pitchFamily="49" charset="-122"/>
                  <a:ea typeface="黑体" panose="02010609060101010101" pitchFamily="49" charset="-122"/>
                  <a:cs typeface="+mn-cs"/>
                </a:rPr>
                <a:t>—</a:t>
              </a:r>
              <a:r>
                <a:rPr kumimoji="0" 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9060101010101" pitchFamily="49" charset="-122"/>
                  <a:ea typeface="黑体" panose="02010609060101010101" pitchFamily="49" charset="-122"/>
                  <a:cs typeface="+mn-cs"/>
                </a:rPr>
                <a:t>基础篇</a:t>
              </a:r>
              <a:endParaRPr kumimoji="0" 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8100000" algn="tr"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grpSp>
      <p:graphicFrame>
        <p:nvGraphicFramePr>
          <p:cNvPr id="7" name="图示 6"/>
          <p:cNvGraphicFramePr/>
          <p:nvPr/>
        </p:nvGraphicFramePr>
        <p:xfrm>
          <a:off x="2414337" y="1366888"/>
          <a:ext cx="2952329" cy="749697"/>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71685" name="组合 5"/>
          <p:cNvGrpSpPr/>
          <p:nvPr/>
        </p:nvGrpSpPr>
        <p:grpSpPr>
          <a:xfrm>
            <a:off x="2427288" y="3951288"/>
            <a:ext cx="7735887" cy="1371600"/>
            <a:chOff x="931282" y="4035939"/>
            <a:chExt cx="7735045" cy="1370872"/>
          </a:xfrm>
        </p:grpSpPr>
        <p:sp>
          <p:nvSpPr>
            <p:cNvPr id="8" name="任意多边形 7"/>
            <p:cNvSpPr/>
            <p:nvPr/>
          </p:nvSpPr>
          <p:spPr>
            <a:xfrm>
              <a:off x="931282" y="4386590"/>
              <a:ext cx="7735045" cy="1020221"/>
            </a:xfrm>
            <a:custGeom>
              <a:avLst/>
              <a:gdLst>
                <a:gd name="connsiteX0" fmla="*/ 0 w 7638579"/>
                <a:gd name="connsiteY0" fmla="*/ 170103 h 1020600"/>
                <a:gd name="connsiteX1" fmla="*/ 170103 w 7638579"/>
                <a:gd name="connsiteY1" fmla="*/ 0 h 1020600"/>
                <a:gd name="connsiteX2" fmla="*/ 7468476 w 7638579"/>
                <a:gd name="connsiteY2" fmla="*/ 0 h 1020600"/>
                <a:gd name="connsiteX3" fmla="*/ 7638579 w 7638579"/>
                <a:gd name="connsiteY3" fmla="*/ 170103 h 1020600"/>
                <a:gd name="connsiteX4" fmla="*/ 7638579 w 7638579"/>
                <a:gd name="connsiteY4" fmla="*/ 850497 h 1020600"/>
                <a:gd name="connsiteX5" fmla="*/ 7468476 w 7638579"/>
                <a:gd name="connsiteY5" fmla="*/ 1020600 h 1020600"/>
                <a:gd name="connsiteX6" fmla="*/ 170103 w 7638579"/>
                <a:gd name="connsiteY6" fmla="*/ 1020600 h 1020600"/>
                <a:gd name="connsiteX7" fmla="*/ 0 w 7638579"/>
                <a:gd name="connsiteY7" fmla="*/ 850497 h 1020600"/>
                <a:gd name="connsiteX8" fmla="*/ 0 w 7638579"/>
                <a:gd name="connsiteY8" fmla="*/ 170103 h 102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38579" h="1020600">
                  <a:moveTo>
                    <a:pt x="0" y="170103"/>
                  </a:moveTo>
                  <a:cubicBezTo>
                    <a:pt x="0" y="76158"/>
                    <a:pt x="76158" y="0"/>
                    <a:pt x="170103" y="0"/>
                  </a:cubicBezTo>
                  <a:lnTo>
                    <a:pt x="7468476" y="0"/>
                  </a:lnTo>
                  <a:cubicBezTo>
                    <a:pt x="7562421" y="0"/>
                    <a:pt x="7638579" y="76158"/>
                    <a:pt x="7638579" y="170103"/>
                  </a:cubicBezTo>
                  <a:lnTo>
                    <a:pt x="7638579" y="850497"/>
                  </a:lnTo>
                  <a:cubicBezTo>
                    <a:pt x="7638579" y="944442"/>
                    <a:pt x="7562421" y="1020600"/>
                    <a:pt x="7468476" y="1020600"/>
                  </a:cubicBezTo>
                  <a:lnTo>
                    <a:pt x="170103" y="1020600"/>
                  </a:lnTo>
                  <a:cubicBezTo>
                    <a:pt x="76158" y="1020600"/>
                    <a:pt x="0" y="944442"/>
                    <a:pt x="0" y="850497"/>
                  </a:cubicBezTo>
                  <a:lnTo>
                    <a:pt x="0" y="170103"/>
                  </a:lnTo>
                  <a:close/>
                </a:path>
              </a:pathLst>
            </a:custGeom>
            <a:solidFill>
              <a:srgbClr val="DBE1ED">
                <a:alpha val="89804"/>
              </a:srgbClr>
            </a:solidFill>
            <a:ln>
              <a:solidFill>
                <a:schemeClr val="accent1">
                  <a:lumMod val="75000"/>
                </a:schemeClr>
              </a:solidFill>
            </a:ln>
          </p:spPr>
          <p:style>
            <a:lnRef idx="1">
              <a:scrgbClr r="0" g="0" b="0"/>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642661" tIns="424726" rIns="642661" bIns="220510" spcCol="1270" anchor="ctr"/>
            <a:lstStyle/>
            <a:p>
              <a:pPr marL="342900" marR="0" lvl="1" indent="-342900" algn="l" defTabSz="1066800" rtl="0" eaLnBrk="1" fontAlgn="base" latinLnBrk="0" hangingPunct="1">
                <a:lnSpc>
                  <a:spcPct val="90000"/>
                </a:lnSpc>
                <a:spcBef>
                  <a:spcPct val="0"/>
                </a:spcBef>
                <a:spcAft>
                  <a:spcPct val="15000"/>
                </a:spcAft>
                <a:buClrTx/>
                <a:buSzTx/>
                <a:buFont typeface="Wingdings" panose="05000000000000000000" pitchFamily="2" charset="2"/>
                <a:buChar char="Ø"/>
                <a:defRPr/>
              </a:pP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anose="02010609060101010101" pitchFamily="49" charset="-122"/>
                  <a:ea typeface="仿宋" panose="02010609060101010101" pitchFamily="49" charset="-122"/>
                  <a:cs typeface="+mn-cs"/>
                </a:rPr>
                <a:t>完成</a:t>
              </a:r>
              <a:r>
                <a:rPr kumimoji="0" lang="en-US" altLang="en-US" sz="2400" b="1" i="0" u="none" strike="noStrike" kern="1200" cap="none" spc="0" normalizeH="0" baseline="0" noProof="0" dirty="0">
                  <a:ln>
                    <a:noFill/>
                  </a:ln>
                  <a:solidFill>
                    <a:schemeClr val="dk1">
                      <a:hueOff val="0"/>
                      <a:satOff val="0"/>
                      <a:lumOff val="0"/>
                      <a:alphaOff val="0"/>
                    </a:schemeClr>
                  </a:solidFill>
                  <a:effectLst/>
                  <a:uLnTx/>
                  <a:uFillTx/>
                  <a:latin typeface="仿宋" panose="02010609060101010101" pitchFamily="49" charset="-122"/>
                  <a:ea typeface="仿宋" panose="02010609060101010101" pitchFamily="49" charset="-122"/>
                  <a:cs typeface="+mn-cs"/>
                </a:rPr>
                <a:t>“</a:t>
              </a:r>
              <a:r>
                <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anose="02010609060101010101" pitchFamily="49" charset="-122"/>
                  <a:ea typeface="仿宋" panose="02010609060101010101" pitchFamily="49" charset="-122"/>
                  <a:cs typeface="+mn-cs"/>
                </a:rPr>
                <a:t>主题探究”“拓展提升”。</a:t>
              </a:r>
              <a:endParaRPr kumimoji="0" lang="zh-CN" altLang="en-US" sz="2400" b="1" i="0" u="none" strike="noStrike" kern="1200" cap="none" spc="0" normalizeH="0" baseline="0" noProof="0" dirty="0">
                <a:ln>
                  <a:noFill/>
                </a:ln>
                <a:solidFill>
                  <a:schemeClr val="dk1">
                    <a:hueOff val="0"/>
                    <a:satOff val="0"/>
                    <a:lumOff val="0"/>
                    <a:alphaOff val="0"/>
                  </a:schemeClr>
                </a:solidFill>
                <a:effectLst/>
                <a:uLnTx/>
                <a:uFillTx/>
                <a:latin typeface="仿宋" panose="02010609060101010101" pitchFamily="49" charset="-122"/>
                <a:ea typeface="仿宋" panose="02010609060101010101" pitchFamily="49" charset="-122"/>
                <a:cs typeface="+mn-cs"/>
              </a:endParaRPr>
            </a:p>
          </p:txBody>
        </p:sp>
        <p:sp>
          <p:nvSpPr>
            <p:cNvPr id="12" name="任意多边形 11"/>
            <p:cNvSpPr/>
            <p:nvPr/>
          </p:nvSpPr>
          <p:spPr>
            <a:xfrm>
              <a:off x="1312837" y="4035939"/>
              <a:ext cx="2645304" cy="531360"/>
            </a:xfrm>
            <a:custGeom>
              <a:avLst/>
              <a:gdLst>
                <a:gd name="connsiteX0" fmla="*/ 0 w 2645304"/>
                <a:gd name="connsiteY0" fmla="*/ 88562 h 531360"/>
                <a:gd name="connsiteX1" fmla="*/ 88562 w 2645304"/>
                <a:gd name="connsiteY1" fmla="*/ 0 h 531360"/>
                <a:gd name="connsiteX2" fmla="*/ 2556742 w 2645304"/>
                <a:gd name="connsiteY2" fmla="*/ 0 h 531360"/>
                <a:gd name="connsiteX3" fmla="*/ 2645304 w 2645304"/>
                <a:gd name="connsiteY3" fmla="*/ 88562 h 531360"/>
                <a:gd name="connsiteX4" fmla="*/ 2645304 w 2645304"/>
                <a:gd name="connsiteY4" fmla="*/ 442798 h 531360"/>
                <a:gd name="connsiteX5" fmla="*/ 2556742 w 2645304"/>
                <a:gd name="connsiteY5" fmla="*/ 531360 h 531360"/>
                <a:gd name="connsiteX6" fmla="*/ 88562 w 2645304"/>
                <a:gd name="connsiteY6" fmla="*/ 531360 h 531360"/>
                <a:gd name="connsiteX7" fmla="*/ 0 w 2645304"/>
                <a:gd name="connsiteY7" fmla="*/ 442798 h 531360"/>
                <a:gd name="connsiteX8" fmla="*/ 0 w 2645304"/>
                <a:gd name="connsiteY8" fmla="*/ 88562 h 531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5304" h="531360">
                  <a:moveTo>
                    <a:pt x="0" y="88562"/>
                  </a:moveTo>
                  <a:cubicBezTo>
                    <a:pt x="0" y="39651"/>
                    <a:pt x="39651" y="0"/>
                    <a:pt x="88562" y="0"/>
                  </a:cubicBezTo>
                  <a:lnTo>
                    <a:pt x="2556742" y="0"/>
                  </a:lnTo>
                  <a:cubicBezTo>
                    <a:pt x="2605653" y="0"/>
                    <a:pt x="2645304" y="39651"/>
                    <a:pt x="2645304" y="88562"/>
                  </a:cubicBezTo>
                  <a:lnTo>
                    <a:pt x="2645304" y="442798"/>
                  </a:lnTo>
                  <a:cubicBezTo>
                    <a:pt x="2645304" y="491709"/>
                    <a:pt x="2605653" y="531360"/>
                    <a:pt x="2556742" y="531360"/>
                  </a:cubicBezTo>
                  <a:lnTo>
                    <a:pt x="88562" y="531360"/>
                  </a:lnTo>
                  <a:cubicBezTo>
                    <a:pt x="39651" y="531360"/>
                    <a:pt x="0" y="491709"/>
                    <a:pt x="0" y="442798"/>
                  </a:cubicBezTo>
                  <a:lnTo>
                    <a:pt x="0" y="88562"/>
                  </a:lnTo>
                  <a:close/>
                </a:path>
              </a:pathLst>
            </a:custGeom>
          </p:spPr>
          <p:style>
            <a:lnRef idx="0">
              <a:schemeClr val="accent1">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txBody>
            <a:bodyPr lIns="228043" tIns="25939" rIns="228043" bIns="25939" spcCol="127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1244600" rtl="0" eaLnBrk="1" fontAlgn="base" latinLnBrk="0" hangingPunct="1">
                <a:lnSpc>
                  <a:spcPct val="90000"/>
                </a:lnSpc>
                <a:spcBef>
                  <a:spcPct val="0"/>
                </a:spcBef>
                <a:spcAft>
                  <a:spcPct val="35000"/>
                </a:spcAft>
                <a:buClrTx/>
                <a:buSzTx/>
                <a:buFontTx/>
                <a:buNone/>
                <a:defRPr/>
              </a:pPr>
              <a:r>
                <a:rPr kumimoji="0" lang="en-US" alt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9060101010101" pitchFamily="49" charset="-122"/>
                  <a:ea typeface="黑体" panose="02010609060101010101" pitchFamily="49" charset="-122"/>
                  <a:cs typeface="+mn-cs"/>
                </a:rPr>
                <a:t>B</a:t>
              </a:r>
              <a:r>
                <a:rPr kumimoji="0" lang="zh-CN" alt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9060101010101" pitchFamily="49" charset="-122"/>
                  <a:ea typeface="黑体" panose="02010609060101010101" pitchFamily="49" charset="-122"/>
                  <a:cs typeface="+mn-cs"/>
                </a:rPr>
                <a:t>组</a:t>
              </a:r>
              <a:r>
                <a:rPr kumimoji="0" lang="en-US" altLang="zh-CN"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9060101010101" pitchFamily="49" charset="-122"/>
                  <a:ea typeface="黑体" panose="02010609060101010101" pitchFamily="49" charset="-122"/>
                  <a:cs typeface="+mn-cs"/>
                </a:rPr>
                <a:t>—</a:t>
              </a:r>
              <a:r>
                <a:rPr kumimoji="0" lang="zh-CN" alt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9060101010101" pitchFamily="49" charset="-122"/>
                  <a:ea typeface="黑体" panose="02010609060101010101" pitchFamily="49" charset="-122"/>
                  <a:cs typeface="+mn-cs"/>
                </a:rPr>
                <a:t>提升篇</a:t>
              </a:r>
              <a:endParaRPr kumimoji="0" lang="zh-CN" altLang="en-US" sz="2800" b="1" i="0" u="none" strike="noStrike" kern="1200" cap="none" spc="0" normalizeH="0" baseline="0" noProof="0" dirty="0">
                <a:ln w="17780" cmpd="sng">
                  <a:no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dist="38100" dir="10800000" algn="r" rotWithShape="0">
                    <a:prstClr val="black">
                      <a:alpha val="40000"/>
                    </a:prstClr>
                  </a:outerShdw>
                </a:effectLst>
                <a:uLnTx/>
                <a:uFillTx/>
                <a:latin typeface="黑体" panose="02010609060101010101" pitchFamily="49" charset="-122"/>
                <a:ea typeface="黑体" panose="02010609060101010101" pitchFamily="49" charset="-122"/>
                <a:cs typeface="+mn-cs"/>
              </a:endParaRPr>
            </a:p>
          </p:txBody>
        </p:sp>
      </p:grpSp>
    </p:spTree>
    <p:custDataLst>
      <p:tags r:id="rId6"/>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2209800" y="2065338"/>
            <a:ext cx="7886700" cy="4338320"/>
          </a:xfrm>
          <a:prstGeom prst="rect">
            <a:avLst/>
          </a:prstGeom>
        </p:spPr>
        <p:txBody>
          <a:bodyPr>
            <a:spAutoFit/>
          </a:bodyPr>
          <a:lstStyle/>
          <a:p>
            <a:pPr marL="0" marR="0" lvl="0" indent="536575" algn="just" defTabSz="914400" rtl="0" eaLnBrk="1" fontAlgn="base" latinLnBrk="0" hangingPunct="1">
              <a:lnSpc>
                <a:spcPct val="150000"/>
              </a:lnSpc>
              <a:spcBef>
                <a:spcPct val="0"/>
              </a:spcBef>
              <a:spcAft>
                <a:spcPts val="0"/>
              </a:spcAft>
              <a:buClrTx/>
              <a:buSzTx/>
              <a:buFontTx/>
              <a:buNone/>
              <a:defRPr/>
            </a:pPr>
            <a:r>
              <a:rPr kumimoji="0" lang="zh-CN" altLang="en-US" sz="2300"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爸爸出国了，要过半年才能回来。今天，露西想给爸爸写一封信。</a:t>
            </a:r>
            <a:endParaRPr kumimoji="0" lang="zh-CN" altLang="en-US" sz="2300"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endParaRPr>
          </a:p>
          <a:p>
            <a:pPr marL="0" marR="0" lvl="0" indent="536575" algn="just" defTabSz="914400" rtl="0" eaLnBrk="1" fontAlgn="base" latinLnBrk="0" hangingPunct="1">
              <a:lnSpc>
                <a:spcPct val="150000"/>
              </a:lnSpc>
              <a:spcBef>
                <a:spcPct val="0"/>
              </a:spcBef>
              <a:spcAft>
                <a:spcPts val="0"/>
              </a:spcAft>
              <a:buClrTx/>
              <a:buSzTx/>
              <a:buFontTx/>
              <a:buNone/>
              <a:defRPr/>
            </a:pPr>
            <a:r>
              <a:rPr kumimoji="0" lang="zh-CN" altLang="en-US" sz="2300"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妈妈还在厂里，露西早早回到家。她打开空调，又洗了一些土豆，削好后放在锅里。她朝窗外望了一眼。好了，她想，现在可以开始写信了。她拿出一沓纸，一支圆珠笔。</a:t>
            </a:r>
            <a:endParaRPr kumimoji="0" lang="zh-CN" altLang="en-US" sz="2300"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endParaRPr>
          </a:p>
          <a:p>
            <a:pPr marL="0" marR="0" lvl="0" indent="536575" algn="just" defTabSz="914400" rtl="0" eaLnBrk="1" fontAlgn="base" latinLnBrk="0" hangingPunct="1">
              <a:lnSpc>
                <a:spcPct val="150000"/>
              </a:lnSpc>
              <a:spcBef>
                <a:spcPct val="0"/>
              </a:spcBef>
              <a:spcAft>
                <a:spcPts val="0"/>
              </a:spcAft>
              <a:buClrTx/>
              <a:buSzTx/>
              <a:buFontTx/>
              <a:buNone/>
              <a:defRPr/>
            </a:pPr>
            <a:r>
              <a:rPr kumimoji="0" lang="zh-CN" altLang="en-US" sz="2300"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rPr>
              <a:t>“亲爱的爸爸，”露西写道，“你不在，我们很不开心。以前每天早上你一边刮胡子，一边逗我玩。还有，家里的台灯坏了，我们修不好。从早到晚，家里总是很冷清。”　</a:t>
            </a:r>
            <a:endParaRPr kumimoji="0" lang="zh-CN" altLang="en-US" sz="2300" b="1" i="0" u="none" strike="noStrike" kern="1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Times New Roman" panose="02020603050405020304"/>
            </a:endParaRPr>
          </a:p>
        </p:txBody>
      </p:sp>
      <p:pic>
        <p:nvPicPr>
          <p:cNvPr id="72706" name="Picture 4"/>
          <p:cNvPicPr>
            <a:picLocks noChangeAspect="1"/>
          </p:cNvPicPr>
          <p:nvPr/>
        </p:nvPicPr>
        <p:blipFill>
          <a:blip r:embed="rId1"/>
          <a:srcRect b="13927"/>
          <a:stretch>
            <a:fillRect/>
          </a:stretch>
        </p:blipFill>
        <p:spPr>
          <a:xfrm>
            <a:off x="4216400" y="996950"/>
            <a:ext cx="3760788" cy="1101725"/>
          </a:xfrm>
          <a:prstGeom prst="rect">
            <a:avLst/>
          </a:prstGeom>
          <a:noFill/>
          <a:ln w="9525">
            <a:noFill/>
          </a:ln>
        </p:spPr>
      </p:pic>
    </p:spTree>
    <p:custDataLst>
      <p:tags r:id="rId2"/>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208213" y="1554163"/>
            <a:ext cx="7775575" cy="4523105"/>
          </a:xfrm>
          <a:prstGeom prst="rect">
            <a:avLst/>
          </a:prstGeom>
        </p:spPr>
        <p:txBody>
          <a:bodyPr>
            <a:spAutoFit/>
          </a:bodyPr>
          <a:lstStyle/>
          <a:p>
            <a:pPr marL="444500" marR="0" lvl="0" indent="-44450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．找出下列词语的反义词。</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444500" marR="0" lvl="0" indent="920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晚</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开心</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冷清</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444500" marR="0" lvl="0" indent="-44450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2. </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照样子用加点词写句子。</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444500" marR="0" lvl="0" indent="-31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例：爸爸出国了，要过半年才能回来。</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444500" marR="0" lvl="0" indent="-3175"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______________________________________________</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444500" marR="0" lvl="0" indent="-44450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．第一自然段在文中有什么作用？</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方法</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444500" marR="0" lvl="0" indent="-3175"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____________________________________________________________________________________________</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73730" name="矩形 2"/>
          <p:cNvSpPr/>
          <p:nvPr/>
        </p:nvSpPr>
        <p:spPr>
          <a:xfrm>
            <a:off x="6467475" y="3321050"/>
            <a:ext cx="488950" cy="645160"/>
          </a:xfrm>
          <a:prstGeom prst="rect">
            <a:avLst/>
          </a:prstGeom>
          <a:noFill/>
          <a:ln w="9525">
            <a:noFill/>
          </a:ln>
        </p:spPr>
        <p:txBody>
          <a:bodyPr wrap="none" anchor="t">
            <a:spAutoFit/>
          </a:bodyPr>
          <a:p>
            <a:pPr marL="3175" indent="-3175">
              <a:lnSpc>
                <a:spcPct val="150000"/>
              </a:lnSpc>
            </a:pPr>
            <a:r>
              <a:rPr lang="zh-CN" altLang="en-US" sz="2400" b="1" dirty="0">
                <a:solidFill>
                  <a:srgbClr val="000000"/>
                </a:solidFill>
                <a:latin typeface="宋体" panose="02010600030101010101" pitchFamily="2" charset="-122"/>
                <a:ea typeface="宋体" panose="02010600030101010101" pitchFamily="2" charset="-122"/>
              </a:rPr>
              <a:t>．</a:t>
            </a:r>
            <a:endParaRPr lang="en-US" altLang="zh-CN" sz="2400" b="1" dirty="0">
              <a:solidFill>
                <a:srgbClr val="000000"/>
              </a:solidFill>
              <a:latin typeface="宋体" panose="02010600030101010101" pitchFamily="2" charset="-122"/>
              <a:ea typeface="宋体" panose="02010600030101010101" pitchFamily="2" charset="-122"/>
            </a:endParaRPr>
          </a:p>
        </p:txBody>
      </p:sp>
      <p:sp>
        <p:nvSpPr>
          <p:cNvPr id="5" name="矩形 4"/>
          <p:cNvSpPr/>
          <p:nvPr/>
        </p:nvSpPr>
        <p:spPr>
          <a:xfrm>
            <a:off x="3575050" y="2220913"/>
            <a:ext cx="48895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早</a:t>
            </a:r>
            <a:endParaRPr lang="zh-CN" altLang="en-US" dirty="0">
              <a:latin typeface="Arial" panose="020B0604020202020204" pitchFamily="34" charset="0"/>
              <a:ea typeface="宋体" panose="02010600030101010101" pitchFamily="2" charset="-122"/>
            </a:endParaRPr>
          </a:p>
        </p:txBody>
      </p:sp>
      <p:sp>
        <p:nvSpPr>
          <p:cNvPr id="6" name="矩形 5"/>
          <p:cNvSpPr/>
          <p:nvPr/>
        </p:nvSpPr>
        <p:spPr>
          <a:xfrm>
            <a:off x="5992813" y="2236788"/>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难过</a:t>
            </a:r>
            <a:endParaRPr lang="zh-CN" altLang="en-US" dirty="0">
              <a:latin typeface="Arial" panose="020B0604020202020204" pitchFamily="34" charset="0"/>
              <a:ea typeface="宋体" panose="02010600030101010101" pitchFamily="2" charset="-122"/>
            </a:endParaRPr>
          </a:p>
        </p:txBody>
      </p:sp>
      <p:sp>
        <p:nvSpPr>
          <p:cNvPr id="7" name="矩形 6"/>
          <p:cNvSpPr/>
          <p:nvPr/>
        </p:nvSpPr>
        <p:spPr>
          <a:xfrm>
            <a:off x="8707438" y="2205038"/>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热闹</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8" name="矩形 7"/>
          <p:cNvSpPr/>
          <p:nvPr/>
        </p:nvSpPr>
        <p:spPr>
          <a:xfrm>
            <a:off x="2708275" y="3817938"/>
            <a:ext cx="4189413" cy="460375"/>
          </a:xfrm>
          <a:prstGeom prst="rect">
            <a:avLst/>
          </a:prstGeom>
          <a:noFill/>
          <a:ln w="9525">
            <a:noFill/>
          </a:ln>
        </p:spPr>
        <p:txBody>
          <a:bodyPr anchor="t">
            <a:spAutoFit/>
          </a:bodyPr>
          <a:p>
            <a:r>
              <a:rPr lang="zh-CN" altLang="en-US" sz="2400" b="1" dirty="0">
                <a:solidFill>
                  <a:srgbClr val="FF0000"/>
                </a:solidFill>
                <a:latin typeface="宋体" panose="02010600030101010101" pitchFamily="2" charset="-122"/>
                <a:ea typeface="宋体" panose="02010600030101010101" pitchFamily="2" charset="-122"/>
              </a:rPr>
              <a:t>妈妈每天晚上六点才下班回家。</a:t>
            </a:r>
            <a:endParaRPr lang="zh-CN" altLang="en-US" dirty="0">
              <a:latin typeface="Arial" panose="020B0604020202020204" pitchFamily="34" charset="0"/>
              <a:ea typeface="宋体" panose="02010600030101010101" pitchFamily="2" charset="-122"/>
            </a:endParaRPr>
          </a:p>
        </p:txBody>
      </p:sp>
      <p:sp>
        <p:nvSpPr>
          <p:cNvPr id="10" name="矩形 9"/>
          <p:cNvSpPr/>
          <p:nvPr/>
        </p:nvSpPr>
        <p:spPr>
          <a:xfrm>
            <a:off x="2662238" y="4821238"/>
            <a:ext cx="7321550" cy="1198880"/>
          </a:xfrm>
          <a:prstGeom prst="rect">
            <a:avLst/>
          </a:prstGeom>
          <a:noFill/>
          <a:ln w="9525">
            <a:noFill/>
          </a:ln>
        </p:spPr>
        <p:txBody>
          <a:bodyPr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    第一自然段是本文的总起句，概括了这篇文章的主要内容。</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460625" y="2152650"/>
            <a:ext cx="7343775" cy="1753235"/>
          </a:xfrm>
          <a:prstGeom prst="rect">
            <a:avLst/>
          </a:prstGeom>
        </p:spPr>
        <p:txBody>
          <a:bodyPr>
            <a:spAutoFit/>
          </a:bodyPr>
          <a:lstStyle/>
          <a:p>
            <a:pPr marL="444500" marR="0" lvl="0" indent="-44450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．露西在这封信中写了三件事：①</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_______________</a:t>
            </a:r>
            <a:endParaRPr kumimoji="0" lang="en-US" altLang="zh-CN" sz="2400" b="1" i="0" u="none" strike="noStrike" kern="1200" cap="none" spc="0" normalizeH="0" baseline="0" noProof="0" dirty="0">
              <a:ln>
                <a:noFill/>
              </a:ln>
              <a:solidFill>
                <a:schemeClr val="tx1"/>
              </a:solidFill>
              <a:effectLst/>
              <a:uLnTx/>
              <a:uFillTx/>
              <a:latin typeface="+mn-ea"/>
              <a:ea typeface="+mn-ea"/>
              <a:cs typeface="+mn-cs"/>
            </a:endParaRPr>
          </a:p>
          <a:p>
            <a:pPr marL="444500" marR="0" lvl="0" indent="-3175"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；②</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__________________________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；③</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。她的心情是</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 name="矩形 1"/>
          <p:cNvSpPr/>
          <p:nvPr/>
        </p:nvSpPr>
        <p:spPr>
          <a:xfrm>
            <a:off x="5519738" y="2790825"/>
            <a:ext cx="4103687" cy="460375"/>
          </a:xfrm>
          <a:prstGeom prst="rect">
            <a:avLst/>
          </a:prstGeom>
          <a:noFill/>
          <a:ln w="9525">
            <a:noFill/>
          </a:ln>
        </p:spPr>
        <p:txBody>
          <a:bodyPr anchor="t">
            <a:spAutoFit/>
          </a:bodyPr>
          <a:p>
            <a:r>
              <a:rPr lang="zh-CN" altLang="en-US" sz="2400" b="1" dirty="0">
                <a:solidFill>
                  <a:srgbClr val="FF0000"/>
                </a:solidFill>
                <a:latin typeface="宋体" panose="02010600030101010101" pitchFamily="2" charset="-122"/>
                <a:ea typeface="宋体" panose="02010600030101010101" pitchFamily="2" charset="-122"/>
              </a:rPr>
              <a:t>　台灯坏了，她们修不好</a:t>
            </a:r>
            <a:endParaRPr lang="zh-CN" altLang="en-US" dirty="0">
              <a:latin typeface="Arial" panose="020B0604020202020204" pitchFamily="34" charset="0"/>
              <a:ea typeface="宋体" panose="02010600030101010101" pitchFamily="2" charset="-122"/>
            </a:endParaRPr>
          </a:p>
        </p:txBody>
      </p:sp>
      <p:sp>
        <p:nvSpPr>
          <p:cNvPr id="3" name="矩形 2"/>
          <p:cNvSpPr/>
          <p:nvPr/>
        </p:nvSpPr>
        <p:spPr>
          <a:xfrm>
            <a:off x="2890838" y="2135188"/>
            <a:ext cx="6788150" cy="1198880"/>
          </a:xfrm>
          <a:prstGeom prst="rect">
            <a:avLst/>
          </a:prstGeom>
          <a:noFill/>
          <a:ln w="9525">
            <a:noFill/>
          </a:ln>
        </p:spPr>
        <p:txBody>
          <a:bodyPr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                             爸爸不在，她们很不开心</a:t>
            </a:r>
            <a:endParaRPr lang="zh-CN" altLang="en-US" dirty="0">
              <a:latin typeface="Arial" panose="020B0604020202020204" pitchFamily="34" charset="0"/>
              <a:ea typeface="宋体" panose="02010600030101010101" pitchFamily="2" charset="-122"/>
            </a:endParaRPr>
          </a:p>
        </p:txBody>
      </p:sp>
      <p:sp>
        <p:nvSpPr>
          <p:cNvPr id="6" name="矩形 5"/>
          <p:cNvSpPr/>
          <p:nvPr/>
        </p:nvSpPr>
        <p:spPr>
          <a:xfrm>
            <a:off x="3573463" y="3346450"/>
            <a:ext cx="171323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家里很冷清</a:t>
            </a:r>
            <a:endParaRPr lang="zh-CN" altLang="en-US" dirty="0">
              <a:latin typeface="Arial" panose="020B0604020202020204" pitchFamily="34" charset="0"/>
              <a:ea typeface="宋体" panose="02010600030101010101" pitchFamily="2" charset="-122"/>
            </a:endParaRPr>
          </a:p>
        </p:txBody>
      </p:sp>
      <p:sp>
        <p:nvSpPr>
          <p:cNvPr id="11" name="矩形 10"/>
          <p:cNvSpPr/>
          <p:nvPr/>
        </p:nvSpPr>
        <p:spPr>
          <a:xfrm>
            <a:off x="7550150" y="3346450"/>
            <a:ext cx="140716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很不开心</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TextBox 1"/>
          <p:cNvSpPr txBox="1"/>
          <p:nvPr/>
        </p:nvSpPr>
        <p:spPr>
          <a:xfrm>
            <a:off x="3017838" y="3359150"/>
            <a:ext cx="569912" cy="521970"/>
          </a:xfrm>
          <a:prstGeom prst="rect">
            <a:avLst/>
          </a:prstGeom>
          <a:noFill/>
          <a:ln w="9525">
            <a:noFill/>
          </a:ln>
        </p:spPr>
        <p:txBody>
          <a:bodyPr anchor="t">
            <a:spAutoFit/>
          </a:bodyPr>
          <a:p>
            <a:r>
              <a:rPr lang="zh-CN" altLang="en-US" sz="2800" b="1" dirty="0">
                <a:latin typeface="Calibri" panose="020F0502020204030204" charset="0"/>
                <a:ea typeface="宋体" panose="02010600030101010101" pitchFamily="2" charset="-122"/>
              </a:rPr>
              <a:t>朝</a:t>
            </a:r>
            <a:endParaRPr lang="zh-CN" altLang="en-US" sz="2800" b="1" dirty="0">
              <a:latin typeface="Calibri" panose="020F0502020204030204" charset="0"/>
              <a:ea typeface="宋体" panose="02010600030101010101" pitchFamily="2" charset="-122"/>
            </a:endParaRPr>
          </a:p>
        </p:txBody>
      </p:sp>
      <p:grpSp>
        <p:nvGrpSpPr>
          <p:cNvPr id="21" name="组合 20"/>
          <p:cNvGrpSpPr/>
          <p:nvPr/>
        </p:nvGrpSpPr>
        <p:grpSpPr>
          <a:xfrm>
            <a:off x="3543300" y="2927350"/>
            <a:ext cx="2773363" cy="1383665"/>
            <a:chOff x="2019864" y="2857828"/>
            <a:chExt cx="2772611" cy="1381382"/>
          </a:xfrm>
        </p:grpSpPr>
        <p:sp>
          <p:nvSpPr>
            <p:cNvPr id="22" name="左大括号 21"/>
            <p:cNvSpPr/>
            <p:nvPr/>
          </p:nvSpPr>
          <p:spPr>
            <a:xfrm>
              <a:off x="2019864" y="3100315"/>
              <a:ext cx="219016" cy="927155"/>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
          <p:nvSpPr>
            <p:cNvPr id="32772" name="TextBox 22"/>
            <p:cNvSpPr txBox="1"/>
            <p:nvPr/>
          </p:nvSpPr>
          <p:spPr>
            <a:xfrm>
              <a:off x="2186507" y="2857828"/>
              <a:ext cx="2605968" cy="1381382"/>
            </a:xfrm>
            <a:prstGeom prst="rect">
              <a:avLst/>
            </a:prstGeom>
            <a:noFill/>
            <a:ln w="9525">
              <a:noFill/>
            </a:ln>
          </p:spPr>
          <p:txBody>
            <a:bodyPr anchor="t">
              <a:spAutoFit/>
            </a:bodyPr>
            <a:p>
              <a:pPr defTabSz="457200">
                <a:lnSpc>
                  <a:spcPct val="150000"/>
                </a:lnSpc>
              </a:pPr>
              <a:r>
                <a:rPr lang="en-US" altLang="zh-CN" sz="2800" b="1" dirty="0" err="1">
                  <a:solidFill>
                    <a:srgbClr val="FF0000"/>
                  </a:solidFill>
                  <a:latin typeface="方正姚体" panose="02010601030101010101" pitchFamily="2" charset="-122"/>
                  <a:ea typeface="方正姚体" panose="02010601030101010101" pitchFamily="2" charset="-122"/>
                </a:rPr>
                <a:t>zhāo</a:t>
              </a:r>
              <a:r>
                <a:rPr lang="zh-CN" altLang="en-US" sz="2800" b="1" dirty="0">
                  <a:solidFill>
                    <a:srgbClr val="FF0000"/>
                  </a:solidFill>
                  <a:latin typeface="宋体" panose="02010600030101010101" pitchFamily="2" charset="-122"/>
                  <a:ea typeface="宋体" panose="02010600030101010101" pitchFamily="2" charset="-122"/>
                </a:rPr>
                <a:t>（朝阳）</a:t>
              </a:r>
              <a:endParaRPr lang="en-US" altLang="zh-CN" sz="2800" b="1" dirty="0">
                <a:solidFill>
                  <a:srgbClr val="FF0000"/>
                </a:solidFill>
                <a:latin typeface="宋体" panose="02010600030101010101" pitchFamily="2" charset="-122"/>
                <a:ea typeface="宋体" panose="02010600030101010101" pitchFamily="2" charset="-122"/>
              </a:endParaRPr>
            </a:p>
            <a:p>
              <a:pPr defTabSz="457200">
                <a:lnSpc>
                  <a:spcPct val="150000"/>
                </a:lnSpc>
              </a:pPr>
              <a:r>
                <a:rPr lang="en-US" altLang="zh-CN" sz="2800" b="1" dirty="0" err="1">
                  <a:solidFill>
                    <a:srgbClr val="FF0000"/>
                  </a:solidFill>
                  <a:latin typeface="方正姚体" panose="02010601030101010101" pitchFamily="2" charset="-122"/>
                  <a:ea typeface="方正姚体" panose="02010601030101010101" pitchFamily="2" charset="-122"/>
                </a:rPr>
                <a:t>cháo</a:t>
              </a:r>
              <a:r>
                <a:rPr lang="zh-CN" altLang="en-US" sz="2800" b="1" dirty="0">
                  <a:solidFill>
                    <a:srgbClr val="FF0000"/>
                  </a:solidFill>
                  <a:latin typeface="宋体" panose="02010600030101010101" pitchFamily="2" charset="-122"/>
                  <a:ea typeface="宋体" panose="02010600030101010101" pitchFamily="2" charset="-122"/>
                </a:rPr>
                <a:t>（朝代）</a:t>
              </a:r>
              <a:endParaRPr lang="zh-CN" altLang="en-US" sz="2800" b="1" dirty="0">
                <a:solidFill>
                  <a:srgbClr val="FF0000"/>
                </a:solidFill>
                <a:latin typeface="宋体" panose="02010600030101010101" pitchFamily="2" charset="-122"/>
                <a:ea typeface="宋体" panose="02010600030101010101" pitchFamily="2" charset="-122"/>
              </a:endParaRPr>
            </a:p>
          </p:txBody>
        </p:sp>
      </p:grpSp>
      <p:sp>
        <p:nvSpPr>
          <p:cNvPr id="32773" name="TextBox 13"/>
          <p:cNvSpPr txBox="1"/>
          <p:nvPr/>
        </p:nvSpPr>
        <p:spPr>
          <a:xfrm>
            <a:off x="6088063" y="3390900"/>
            <a:ext cx="569912" cy="521970"/>
          </a:xfrm>
          <a:prstGeom prst="rect">
            <a:avLst/>
          </a:prstGeom>
          <a:noFill/>
          <a:ln w="9525">
            <a:noFill/>
          </a:ln>
        </p:spPr>
        <p:txBody>
          <a:bodyPr anchor="t">
            <a:spAutoFit/>
          </a:bodyPr>
          <a:p>
            <a:r>
              <a:rPr lang="zh-CN" altLang="en-US" sz="2800" b="1" dirty="0">
                <a:latin typeface="Calibri" panose="020F0502020204030204" charset="0"/>
                <a:ea typeface="宋体" panose="02010600030101010101" pitchFamily="2" charset="-122"/>
              </a:rPr>
              <a:t>削</a:t>
            </a:r>
            <a:endParaRPr lang="zh-CN" altLang="en-US" sz="2800" b="1" dirty="0">
              <a:latin typeface="Calibri" panose="020F0502020204030204" charset="0"/>
              <a:ea typeface="宋体" panose="02010600030101010101" pitchFamily="2" charset="-122"/>
            </a:endParaRPr>
          </a:p>
        </p:txBody>
      </p:sp>
      <p:grpSp>
        <p:nvGrpSpPr>
          <p:cNvPr id="25" name="组合 24"/>
          <p:cNvGrpSpPr/>
          <p:nvPr/>
        </p:nvGrpSpPr>
        <p:grpSpPr>
          <a:xfrm>
            <a:off x="6550025" y="2951163"/>
            <a:ext cx="2741613" cy="1383665"/>
            <a:chOff x="2240504" y="4813816"/>
            <a:chExt cx="2741087" cy="1384022"/>
          </a:xfrm>
        </p:grpSpPr>
        <p:sp>
          <p:nvSpPr>
            <p:cNvPr id="26" name="左大括号 25"/>
            <p:cNvSpPr/>
            <p:nvPr/>
          </p:nvSpPr>
          <p:spPr>
            <a:xfrm>
              <a:off x="2240504" y="5032947"/>
              <a:ext cx="150784" cy="951157"/>
            </a:xfrm>
            <a:prstGeom prst="leftBrace">
              <a:avLst/>
            </a:pr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45720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schemeClr val="tx1"/>
                </a:solidFill>
                <a:effectLst/>
                <a:uLnTx/>
                <a:uFillTx/>
                <a:latin typeface="+mn-lt"/>
                <a:ea typeface="+mn-ea"/>
                <a:cs typeface="+mn-cs"/>
              </a:endParaRPr>
            </a:p>
          </p:txBody>
        </p:sp>
        <p:sp>
          <p:nvSpPr>
            <p:cNvPr id="32776" name="TextBox 29"/>
            <p:cNvSpPr txBox="1"/>
            <p:nvPr/>
          </p:nvSpPr>
          <p:spPr>
            <a:xfrm>
              <a:off x="2375416" y="4813816"/>
              <a:ext cx="2606175" cy="1384022"/>
            </a:xfrm>
            <a:prstGeom prst="rect">
              <a:avLst/>
            </a:prstGeom>
            <a:noFill/>
            <a:ln w="9525">
              <a:noFill/>
            </a:ln>
          </p:spPr>
          <p:txBody>
            <a:bodyPr anchor="t">
              <a:spAutoFit/>
            </a:bodyPr>
            <a:p>
              <a:pPr defTabSz="457200">
                <a:lnSpc>
                  <a:spcPct val="150000"/>
                </a:lnSpc>
              </a:pPr>
              <a:r>
                <a:rPr lang="en-US" altLang="zh-CN" sz="2800" b="1" dirty="0" err="1">
                  <a:solidFill>
                    <a:srgbClr val="FF0000"/>
                  </a:solidFill>
                  <a:latin typeface="方正姚体" panose="02010601030101010101" pitchFamily="2" charset="-122"/>
                  <a:ea typeface="方正姚体" panose="02010601030101010101" pitchFamily="2" charset="-122"/>
                </a:rPr>
                <a:t>xuē</a:t>
              </a:r>
              <a:r>
                <a:rPr lang="zh-CN" altLang="en-US" sz="2800" b="1" dirty="0">
                  <a:solidFill>
                    <a:srgbClr val="FF0000"/>
                  </a:solidFill>
                  <a:latin typeface="宋体" panose="02010600030101010101" pitchFamily="2" charset="-122"/>
                  <a:ea typeface="宋体" panose="02010600030101010101" pitchFamily="2" charset="-122"/>
                </a:rPr>
                <a:t>（剥削）</a:t>
              </a:r>
              <a:endParaRPr lang="en-US" altLang="zh-CN" sz="2800" b="1" dirty="0">
                <a:solidFill>
                  <a:srgbClr val="FF0000"/>
                </a:solidFill>
                <a:latin typeface="宋体" panose="02010600030101010101" pitchFamily="2" charset="-122"/>
                <a:ea typeface="宋体" panose="02010600030101010101" pitchFamily="2" charset="-122"/>
              </a:endParaRPr>
            </a:p>
            <a:p>
              <a:pPr defTabSz="457200">
                <a:lnSpc>
                  <a:spcPct val="150000"/>
                </a:lnSpc>
              </a:pPr>
              <a:r>
                <a:rPr lang="en-US" altLang="zh-CN" sz="2800" b="1" dirty="0" err="1">
                  <a:solidFill>
                    <a:srgbClr val="FF0000"/>
                  </a:solidFill>
                  <a:latin typeface="方正姚体" panose="02010601030101010101" pitchFamily="2" charset="-122"/>
                  <a:ea typeface="方正姚体" panose="02010601030101010101" pitchFamily="2" charset="-122"/>
                </a:rPr>
                <a:t>xiāo</a:t>
              </a:r>
              <a:r>
                <a:rPr lang="zh-CN" altLang="en-US" sz="2800" b="1" dirty="0">
                  <a:solidFill>
                    <a:srgbClr val="FF0000"/>
                  </a:solidFill>
                  <a:latin typeface="宋体" panose="02010600030101010101" pitchFamily="2" charset="-122"/>
                  <a:ea typeface="宋体" panose="02010600030101010101" pitchFamily="2" charset="-122"/>
                </a:rPr>
                <a:t>（削铅笔）</a:t>
              </a:r>
              <a:endParaRPr lang="zh-CN" altLang="en-US" sz="2800" b="1" dirty="0">
                <a:solidFill>
                  <a:srgbClr val="FF0000"/>
                </a:solidFill>
                <a:latin typeface="宋体" panose="02010600030101010101" pitchFamily="2" charset="-122"/>
                <a:ea typeface="宋体" panose="02010600030101010101" pitchFamily="2" charset="-122"/>
              </a:endParaRPr>
            </a:p>
          </p:txBody>
        </p:sp>
      </p:grpSp>
      <p:grpSp>
        <p:nvGrpSpPr>
          <p:cNvPr id="32777" name="组合 2"/>
          <p:cNvGrpSpPr/>
          <p:nvPr/>
        </p:nvGrpSpPr>
        <p:grpSpPr>
          <a:xfrm>
            <a:off x="2406650" y="1352550"/>
            <a:ext cx="2905125" cy="666750"/>
            <a:chOff x="730521" y="1200116"/>
            <a:chExt cx="2904854" cy="666750"/>
          </a:xfrm>
        </p:grpSpPr>
        <p:sp>
          <p:nvSpPr>
            <p:cNvPr id="32" name="圆角矩形 31"/>
            <p:cNvSpPr/>
            <p:nvPr/>
          </p:nvSpPr>
          <p:spPr>
            <a:xfrm>
              <a:off x="1546420" y="1338229"/>
              <a:ext cx="2088955" cy="449262"/>
            </a:xfrm>
            <a:prstGeom prst="roundRect">
              <a:avLst>
                <a:gd name="adj" fmla="val 50000"/>
              </a:avLst>
            </a:prstGeom>
            <a:gradFill>
              <a:gsLst>
                <a:gs pos="0">
                  <a:srgbClr val="ADDBE9"/>
                </a:gs>
                <a:gs pos="100000">
                  <a:schemeClr val="bg1"/>
                </a:gs>
              </a:gsLst>
            </a:gradFill>
            <a:ln>
              <a:solidFill>
                <a:srgbClr val="8FCEE4"/>
              </a:solid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1" lang="zh-CN" altLang="en-US" sz="1800" b="0" i="0" u="none" strike="noStrike" kern="1200" cap="none" spc="0" normalizeH="0" baseline="0" noProof="0">
                <a:ln>
                  <a:noFill/>
                </a:ln>
                <a:solidFill>
                  <a:schemeClr val="dk1"/>
                </a:solidFill>
                <a:effectLst/>
                <a:uLnTx/>
                <a:uFillTx/>
                <a:latin typeface="+mn-lt"/>
                <a:ea typeface="+mn-ea"/>
                <a:cs typeface="+mn-cs"/>
              </a:endParaRPr>
            </a:p>
          </p:txBody>
        </p:sp>
        <p:pic>
          <p:nvPicPr>
            <p:cNvPr id="32779" name="图片 9" descr="book.gif"/>
            <p:cNvPicPr>
              <a:picLocks noChangeAspect="1"/>
            </p:cNvPicPr>
            <p:nvPr/>
          </p:nvPicPr>
          <p:blipFill>
            <a:blip r:embed="rId1"/>
            <a:stretch>
              <a:fillRect/>
            </a:stretch>
          </p:blipFill>
          <p:spPr>
            <a:xfrm>
              <a:off x="730521" y="1200116"/>
              <a:ext cx="1087277" cy="666750"/>
            </a:xfrm>
            <a:prstGeom prst="rect">
              <a:avLst/>
            </a:prstGeom>
            <a:noFill/>
            <a:ln w="9525">
              <a:noFill/>
            </a:ln>
          </p:spPr>
        </p:pic>
        <p:sp>
          <p:nvSpPr>
            <p:cNvPr id="32780" name="文本框 16"/>
            <p:cNvSpPr txBox="1"/>
            <p:nvPr/>
          </p:nvSpPr>
          <p:spPr>
            <a:xfrm>
              <a:off x="1805798" y="1357279"/>
              <a:ext cx="1752600" cy="460375"/>
            </a:xfrm>
            <a:prstGeom prst="rect">
              <a:avLst/>
            </a:prstGeom>
            <a:noFill/>
            <a:ln w="9525">
              <a:noFill/>
            </a:ln>
          </p:spPr>
          <p:txBody>
            <a:bodyPr anchor="t">
              <a:spAutoFit/>
            </a:bodyPr>
            <a:p>
              <a:pPr algn="ctr"/>
              <a:r>
                <a:rPr lang="zh-CN" altLang="en-US" sz="2400" b="1" dirty="0">
                  <a:latin typeface="Adobe 黑体 Std R" pitchFamily="34" charset="-122"/>
                  <a:ea typeface="Adobe 黑体 Std R" pitchFamily="34" charset="-122"/>
                </a:rPr>
                <a:t>多音字</a:t>
              </a:r>
              <a:endParaRPr lang="zh-CN" altLang="en-US" sz="2400" b="1" dirty="0">
                <a:latin typeface="Adobe 黑体 Std R" pitchFamily="34" charset="-122"/>
                <a:ea typeface="Adobe 黑体 Std R"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2279650" y="1898650"/>
            <a:ext cx="7777163" cy="1753235"/>
          </a:xfrm>
          <a:prstGeom prst="rect">
            <a:avLst/>
          </a:prstGeom>
        </p:spPr>
        <p:txBody>
          <a:bodyPr>
            <a:spAutoFit/>
          </a:bodyPr>
          <a:lstStyle/>
          <a:p>
            <a:pPr marL="0" marR="0" lvl="0" indent="62738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图画上的小朋友在做什么？她又会和妈妈说些什么呢？请你写一个小片段，注意小朋友和妈妈说的话要用上</a:t>
            </a:r>
            <a:r>
              <a:rPr kumimoji="0" lang="zh-CN" altLang="en-US" sz="2400" b="1" i="0" u="sng" strike="noStrike" kern="1200" cap="none" spc="0" normalizeH="0" baseline="0" noProof="0" dirty="0">
                <a:ln>
                  <a:noFill/>
                </a:ln>
                <a:solidFill>
                  <a:schemeClr val="tx1"/>
                </a:solidFill>
                <a:effectLst/>
                <a:uLnTx/>
                <a:uFillTx/>
                <a:latin typeface="+mn-ea"/>
                <a:ea typeface="+mn-ea"/>
                <a:cs typeface="+mn-cs"/>
              </a:rPr>
              <a:t>引号</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150</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字左右。</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pic>
        <p:nvPicPr>
          <p:cNvPr id="75778" name="Picture 5"/>
          <p:cNvPicPr>
            <a:picLocks noChangeAspect="1"/>
          </p:cNvPicPr>
          <p:nvPr/>
        </p:nvPicPr>
        <p:blipFill>
          <a:blip r:embed="rId1"/>
          <a:srcRect b="14658"/>
          <a:stretch>
            <a:fillRect/>
          </a:stretch>
        </p:blipFill>
        <p:spPr>
          <a:xfrm>
            <a:off x="4184650" y="923925"/>
            <a:ext cx="3822700" cy="1146175"/>
          </a:xfrm>
          <a:prstGeom prst="rect">
            <a:avLst/>
          </a:prstGeom>
          <a:noFill/>
          <a:ln w="9525">
            <a:noFill/>
          </a:ln>
        </p:spPr>
      </p:pic>
      <p:pic>
        <p:nvPicPr>
          <p:cNvPr id="24583" name="Picture 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16182" y="3465231"/>
            <a:ext cx="3438525" cy="283845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2303463" y="1455738"/>
            <a:ext cx="7680325" cy="3969385"/>
          </a:xfrm>
          <a:prstGeom prst="rect">
            <a:avLst/>
          </a:prstGeom>
          <a:noFill/>
          <a:ln w="9525">
            <a:noFill/>
          </a:ln>
        </p:spPr>
        <p:txBody>
          <a:bodyPr anchor="t">
            <a:spAutoFit/>
          </a:bodyPr>
          <a:p>
            <a:pPr>
              <a:lnSpc>
                <a:spcPct val="150000"/>
              </a:lnSpc>
            </a:pPr>
            <a:r>
              <a:rPr lang="zh-CN" altLang="en-US" sz="2400" b="1" dirty="0">
                <a:solidFill>
                  <a:srgbClr val="1B10F4"/>
                </a:solidFill>
                <a:latin typeface="黑体" panose="02010609060101010101" pitchFamily="49" charset="-122"/>
                <a:ea typeface="黑体" panose="02010609060101010101" pitchFamily="49" charset="-122"/>
              </a:rPr>
              <a:t>优秀示例：</a:t>
            </a:r>
            <a:r>
              <a:rPr lang="zh-CN" altLang="en-US" sz="2400" b="1" dirty="0">
                <a:solidFill>
                  <a:srgbClr val="FF0000"/>
                </a:solidFill>
                <a:latin typeface="楷体" panose="02010609060101010101" pitchFamily="49" charset="-122"/>
                <a:ea typeface="楷体" panose="02010609060101010101" pitchFamily="49" charset="-122"/>
              </a:rPr>
              <a:t>小芳放学回到家，看见妈妈正在擦桌子。她对妈妈说：“妈妈，您辛苦了！您每天不但要上班，回家后还要做家务，关心我的学习生活。我觉得您是世界上最好的妈妈，谢谢您！今后我要更加努力地学习，还要多帮您做家务，让您每天都快乐。”说着，她拿起拖把认真地拖起地来。妈妈高兴地说：“你真是个懂事的好孩子，妈妈爱你。”</a:t>
            </a:r>
            <a:endParaRPr lang="zh-CN" altLang="en-US" sz="2400" b="1" dirty="0">
              <a:solidFill>
                <a:srgbClr val="FF0000"/>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5" name="Picture 11"/>
          <p:cNvPicPr>
            <a:picLocks noChangeAspect="1"/>
          </p:cNvPicPr>
          <p:nvPr/>
        </p:nvPicPr>
        <p:blipFill>
          <a:blip r:embed="rId1"/>
          <a:srcRect l="7460" t="14598" r="5925" b="23758"/>
          <a:stretch>
            <a:fillRect/>
          </a:stretch>
        </p:blipFill>
        <p:spPr>
          <a:xfrm>
            <a:off x="4535488" y="981075"/>
            <a:ext cx="3121025" cy="939800"/>
          </a:xfrm>
          <a:prstGeom prst="rect">
            <a:avLst/>
          </a:prstGeom>
          <a:noFill/>
          <a:ln w="9525">
            <a:noFill/>
          </a:ln>
        </p:spPr>
      </p:pic>
      <p:sp>
        <p:nvSpPr>
          <p:cNvPr id="6" name="矩形 5"/>
          <p:cNvSpPr/>
          <p:nvPr/>
        </p:nvSpPr>
        <p:spPr bwMode="auto">
          <a:xfrm>
            <a:off x="2279650" y="1903413"/>
            <a:ext cx="7715250" cy="4453890"/>
          </a:xfrm>
          <a:prstGeom prst="rect">
            <a:avLst/>
          </a:prstGeom>
        </p:spPr>
        <p:txBody>
          <a:bodyPr>
            <a:spAutoFit/>
          </a:bodyPr>
          <a:lstStyle/>
          <a:p>
            <a:pPr marL="536575" marR="0" lvl="0" indent="-536575" algn="l"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rgbClr val="0070C0"/>
                </a:solidFill>
                <a:effectLst/>
                <a:uLnTx/>
                <a:uFillTx/>
                <a:latin typeface="+mn-ea"/>
                <a:ea typeface="+mn-ea"/>
                <a:cs typeface="+mn-cs"/>
              </a:rPr>
              <a:t>一、写信的原因。</a:t>
            </a:r>
            <a:endParaRPr kumimoji="0" lang="zh-CN" altLang="en-US" sz="2100" b="1" i="0" u="none" strike="noStrike" kern="1200" cap="none" spc="0" normalizeH="0" baseline="0" noProof="0" dirty="0">
              <a:ln>
                <a:noFill/>
              </a:ln>
              <a:solidFill>
                <a:srgbClr val="0070C0"/>
              </a:solidFill>
              <a:effectLst/>
              <a:uLnTx/>
              <a:uFillTx/>
              <a:latin typeface="+mn-ea"/>
              <a:ea typeface="+mn-ea"/>
              <a:cs typeface="+mn-cs"/>
            </a:endParaRPr>
          </a:p>
          <a:p>
            <a:pPr marL="536575" marR="0" lvl="0" indent="-536575" algn="l" defTabSz="9144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100" b="1" i="0" u="none" strike="noStrike" kern="1200" cap="none" spc="0" normalizeH="0" baseline="0" noProof="0" dirty="0">
                <a:ln>
                  <a:noFill/>
                </a:ln>
                <a:solidFill>
                  <a:schemeClr val="tx1"/>
                </a:solidFill>
                <a:effectLst/>
                <a:uLnTx/>
                <a:uFillTx/>
                <a:latin typeface="+mn-ea"/>
                <a:ea typeface="+mn-ea"/>
                <a:cs typeface="+mn-cs"/>
              </a:rPr>
              <a:t>选择合适的关联词填空，并仿写一句。</a:t>
            </a:r>
            <a:endParaRPr kumimoji="0" lang="zh-CN" altLang="en-US" sz="2100" b="1" i="0" u="none" strike="noStrike" kern="1200" cap="none" spc="0" normalizeH="0" baseline="0" noProof="0" dirty="0">
              <a:ln>
                <a:noFill/>
              </a:ln>
              <a:solidFill>
                <a:schemeClr val="tx1"/>
              </a:solidFill>
              <a:effectLst/>
              <a:uLnTx/>
              <a:uFillTx/>
              <a:latin typeface="+mn-ea"/>
              <a:ea typeface="+mn-ea"/>
              <a:cs typeface="+mn-cs"/>
            </a:endParaRPr>
          </a:p>
          <a:p>
            <a:pPr marL="536575" marR="0" lvl="0" indent="-536575" algn="ctr" defTabSz="9144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a:t>
            </a:r>
            <a:r>
              <a:rPr kumimoji="0" lang="zh-CN" altLang="en-US"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虽然</a:t>
            </a:r>
            <a:r>
              <a:rPr kumimoji="0" lang="en-US" altLang="zh-CN"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r>
              <a:rPr kumimoji="0" lang="zh-CN" altLang="en-US"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但是</a:t>
            </a:r>
            <a:r>
              <a:rPr kumimoji="0" lang="en-US" altLang="zh-CN"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r>
              <a:rPr kumimoji="0" lang="zh-CN" altLang="en-US"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　　</a:t>
            </a:r>
            <a:r>
              <a:rPr kumimoji="0" lang="en-US" altLang="zh-CN"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B.</a:t>
            </a:r>
            <a:r>
              <a:rPr kumimoji="0" lang="zh-CN" altLang="en-US"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因为</a:t>
            </a:r>
            <a:r>
              <a:rPr kumimoji="0" lang="en-US" altLang="zh-CN"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r>
              <a:rPr kumimoji="0" lang="zh-CN" altLang="en-US"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所以</a:t>
            </a:r>
            <a:r>
              <a:rPr kumimoji="0" lang="en-US" altLang="zh-CN"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a:t>
            </a:r>
            <a:endParaRPr kumimoji="0" lang="en-US" altLang="zh-CN"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endParaRPr>
          </a:p>
          <a:p>
            <a:pPr marL="361950" marR="0" lvl="0" indent="536575" algn="l"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chemeClr val="tx1"/>
                </a:solidFill>
                <a:effectLst/>
                <a:uLnTx/>
                <a:uFillTx/>
                <a:latin typeface="+mn-ea"/>
                <a:ea typeface="+mn-ea"/>
                <a:cs typeface="+mn-cs"/>
              </a:rPr>
              <a:t>（　　　）爸爸出国了，要过半年才能回来，（　　　）露西想给爸爸写一封信。</a:t>
            </a:r>
            <a:endParaRPr kumimoji="0" lang="zh-CN" altLang="en-US" sz="2100" b="1" i="0" u="none" strike="noStrike" kern="1200" cap="none" spc="0" normalizeH="0" baseline="0" noProof="0" dirty="0">
              <a:ln>
                <a:noFill/>
              </a:ln>
              <a:solidFill>
                <a:schemeClr val="tx1"/>
              </a:solidFill>
              <a:effectLst/>
              <a:uLnTx/>
              <a:uFillTx/>
              <a:latin typeface="+mn-ea"/>
              <a:ea typeface="+mn-ea"/>
              <a:cs typeface="+mn-cs"/>
            </a:endParaRPr>
          </a:p>
          <a:p>
            <a:pPr marL="536575" marR="0" lvl="0" indent="-174625" algn="l" defTabSz="9144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mn-ea"/>
                <a:ea typeface="+mn-ea"/>
                <a:cs typeface="+mn-cs"/>
              </a:rPr>
              <a:t>_____________________________________________________</a:t>
            </a:r>
            <a:endParaRPr kumimoji="0" lang="en-US" altLang="zh-CN" sz="2100" b="1" i="0" u="none" strike="noStrike" kern="1200" cap="none" spc="0" normalizeH="0" baseline="0" noProof="0" dirty="0">
              <a:ln>
                <a:noFill/>
              </a:ln>
              <a:solidFill>
                <a:schemeClr val="tx1"/>
              </a:solidFill>
              <a:effectLst/>
              <a:uLnTx/>
              <a:uFillTx/>
              <a:latin typeface="+mn-ea"/>
              <a:ea typeface="+mn-ea"/>
              <a:cs typeface="+mn-cs"/>
            </a:endParaRPr>
          </a:p>
          <a:p>
            <a:pPr marL="536575" marR="0" lvl="0" indent="-536575" algn="l" defTabSz="9144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100" b="1" i="0" u="none" strike="noStrike" kern="1200" cap="none" spc="0" normalizeH="0" baseline="0" noProof="0" dirty="0">
                <a:ln>
                  <a:noFill/>
                </a:ln>
                <a:solidFill>
                  <a:schemeClr val="tx1"/>
                </a:solidFill>
                <a:effectLst/>
                <a:uLnTx/>
                <a:uFillTx/>
                <a:latin typeface="+mn-ea"/>
                <a:ea typeface="+mn-ea"/>
                <a:cs typeface="+mn-cs"/>
              </a:rPr>
              <a:t>露西想给爸爸写信是因为（　　）</a:t>
            </a:r>
            <a:endParaRPr kumimoji="0" lang="zh-CN" altLang="en-US" sz="2100" b="1" i="0" u="none" strike="noStrike" kern="1200" cap="none" spc="0" normalizeH="0" baseline="0" noProof="0" dirty="0">
              <a:ln>
                <a:noFill/>
              </a:ln>
              <a:solidFill>
                <a:schemeClr val="tx1"/>
              </a:solidFill>
              <a:effectLst/>
              <a:uLnTx/>
              <a:uFillTx/>
              <a:latin typeface="+mn-ea"/>
              <a:ea typeface="+mn-ea"/>
              <a:cs typeface="+mn-cs"/>
            </a:endParaRPr>
          </a:p>
          <a:p>
            <a:pPr marL="536575" marR="0" lvl="0" indent="-174625" algn="l" defTabSz="9144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mn-ea"/>
                <a:ea typeface="+mn-ea"/>
                <a:cs typeface="+mn-cs"/>
              </a:rPr>
              <a:t>A.</a:t>
            </a:r>
            <a:r>
              <a:rPr kumimoji="0" lang="zh-CN" altLang="en-US" sz="2100" b="1" i="0" u="none" strike="noStrike" kern="1200" cap="none" spc="0" normalizeH="0" baseline="0" noProof="0" dirty="0">
                <a:ln>
                  <a:noFill/>
                </a:ln>
                <a:solidFill>
                  <a:schemeClr val="tx1"/>
                </a:solidFill>
                <a:effectLst/>
                <a:uLnTx/>
                <a:uFillTx/>
                <a:latin typeface="+mn-ea"/>
                <a:ea typeface="+mn-ea"/>
                <a:cs typeface="+mn-cs"/>
              </a:rPr>
              <a:t>露西回家太早了，无事可做。</a:t>
            </a:r>
            <a:endParaRPr kumimoji="0" lang="zh-CN" altLang="en-US" sz="2100" b="1" i="0" u="none" strike="noStrike" kern="1200" cap="none" spc="0" normalizeH="0" baseline="0" noProof="0" dirty="0">
              <a:ln>
                <a:noFill/>
              </a:ln>
              <a:solidFill>
                <a:schemeClr val="tx1"/>
              </a:solidFill>
              <a:effectLst/>
              <a:uLnTx/>
              <a:uFillTx/>
              <a:latin typeface="+mn-ea"/>
              <a:ea typeface="+mn-ea"/>
              <a:cs typeface="+mn-cs"/>
            </a:endParaRPr>
          </a:p>
          <a:p>
            <a:pPr marL="536575" marR="0" lvl="0" indent="-174625" algn="l" defTabSz="914400" rtl="0" eaLnBrk="1" fontAlgn="base" latinLnBrk="0" hangingPunct="1">
              <a:lnSpc>
                <a:spcPct val="150000"/>
              </a:lnSpc>
              <a:spcBef>
                <a:spcPct val="0"/>
              </a:spcBef>
              <a:spcAft>
                <a:spcPct val="0"/>
              </a:spcAft>
              <a:buClrTx/>
              <a:buSzTx/>
              <a:buFontTx/>
              <a:buNone/>
              <a:defRPr/>
            </a:pPr>
            <a:r>
              <a:rPr kumimoji="0" lang="en-US" altLang="zh-CN" sz="2100" b="1" i="0" u="none" strike="noStrike" kern="1200" cap="none" spc="0" normalizeH="0" baseline="0" noProof="0" dirty="0">
                <a:ln>
                  <a:noFill/>
                </a:ln>
                <a:solidFill>
                  <a:schemeClr val="tx1"/>
                </a:solidFill>
                <a:effectLst/>
                <a:uLnTx/>
                <a:uFillTx/>
                <a:latin typeface="+mn-ea"/>
                <a:ea typeface="+mn-ea"/>
                <a:cs typeface="+mn-cs"/>
              </a:rPr>
              <a:t>B.</a:t>
            </a:r>
            <a:r>
              <a:rPr kumimoji="0" lang="zh-CN" altLang="en-US" sz="2100" b="1" i="0" u="none" strike="noStrike" kern="1200" cap="none" spc="0" normalizeH="0" baseline="0" noProof="0" dirty="0">
                <a:ln>
                  <a:noFill/>
                </a:ln>
                <a:solidFill>
                  <a:schemeClr val="tx1"/>
                </a:solidFill>
                <a:effectLst/>
                <a:uLnTx/>
                <a:uFillTx/>
                <a:latin typeface="+mn-ea"/>
                <a:ea typeface="+mn-ea"/>
                <a:cs typeface="+mn-cs"/>
              </a:rPr>
              <a:t>爸爸不在身边，露西有很多话想对爸爸说。</a:t>
            </a:r>
            <a:endParaRPr kumimoji="0" lang="zh-CN" altLang="en-US" sz="2100" b="1" i="0" u="none" strike="noStrike" kern="1200" cap="none" spc="0" normalizeH="0" baseline="0" noProof="0" dirty="0">
              <a:ln>
                <a:noFill/>
              </a:ln>
              <a:solidFill>
                <a:schemeClr val="tx1"/>
              </a:solidFill>
              <a:effectLst/>
              <a:uLnTx/>
              <a:uFillTx/>
              <a:latin typeface="+mn-ea"/>
              <a:ea typeface="+mn-ea"/>
              <a:cs typeface="+mn-cs"/>
            </a:endParaRPr>
          </a:p>
        </p:txBody>
      </p:sp>
      <p:sp>
        <p:nvSpPr>
          <p:cNvPr id="2" name="矩形 1"/>
          <p:cNvSpPr/>
          <p:nvPr/>
        </p:nvSpPr>
        <p:spPr>
          <a:xfrm>
            <a:off x="3590925" y="3444875"/>
            <a:ext cx="718820" cy="414020"/>
          </a:xfrm>
          <a:prstGeom prst="rect">
            <a:avLst/>
          </a:prstGeom>
          <a:noFill/>
          <a:ln w="9525">
            <a:noFill/>
          </a:ln>
        </p:spPr>
        <p:txBody>
          <a:bodyPr wrap="none" anchor="t">
            <a:spAutoFit/>
          </a:bodyPr>
          <a:p>
            <a:r>
              <a:rPr lang="zh-CN" altLang="en-US" sz="2100" b="1" dirty="0">
                <a:solidFill>
                  <a:srgbClr val="FF0000"/>
                </a:solidFill>
                <a:latin typeface="宋体" panose="02010600030101010101" pitchFamily="2" charset="-122"/>
                <a:ea typeface="宋体" panose="02010600030101010101" pitchFamily="2" charset="-122"/>
              </a:rPr>
              <a:t>因为</a:t>
            </a:r>
            <a:endParaRPr lang="zh-CN" altLang="en-US" dirty="0">
              <a:latin typeface="Arial" panose="020B0604020202020204" pitchFamily="34" charset="0"/>
              <a:ea typeface="宋体" panose="02010600030101010101" pitchFamily="2" charset="-122"/>
            </a:endParaRPr>
          </a:p>
        </p:txBody>
      </p:sp>
      <p:sp>
        <p:nvSpPr>
          <p:cNvPr id="3" name="矩形 2"/>
          <p:cNvSpPr/>
          <p:nvPr/>
        </p:nvSpPr>
        <p:spPr>
          <a:xfrm>
            <a:off x="8959850" y="3433763"/>
            <a:ext cx="718820" cy="414020"/>
          </a:xfrm>
          <a:prstGeom prst="rect">
            <a:avLst/>
          </a:prstGeom>
          <a:noFill/>
          <a:ln w="9525">
            <a:noFill/>
          </a:ln>
        </p:spPr>
        <p:txBody>
          <a:bodyPr wrap="none" anchor="t">
            <a:spAutoFit/>
          </a:bodyPr>
          <a:p>
            <a:r>
              <a:rPr lang="zh-CN" altLang="en-US" sz="2100" b="1" dirty="0">
                <a:solidFill>
                  <a:srgbClr val="FF0000"/>
                </a:solidFill>
                <a:latin typeface="宋体" panose="02010600030101010101" pitchFamily="2" charset="-122"/>
                <a:ea typeface="宋体" panose="02010600030101010101" pitchFamily="2" charset="-122"/>
              </a:rPr>
              <a:t>所以</a:t>
            </a:r>
            <a:endParaRPr lang="zh-CN" altLang="en-US" dirty="0">
              <a:latin typeface="Arial" panose="020B0604020202020204" pitchFamily="34" charset="0"/>
              <a:ea typeface="宋体" panose="02010600030101010101" pitchFamily="2" charset="-122"/>
            </a:endParaRPr>
          </a:p>
        </p:txBody>
      </p:sp>
      <p:sp>
        <p:nvSpPr>
          <p:cNvPr id="4" name="矩形 3"/>
          <p:cNvSpPr/>
          <p:nvPr/>
        </p:nvSpPr>
        <p:spPr>
          <a:xfrm>
            <a:off x="2627313" y="4373563"/>
            <a:ext cx="6523037" cy="414020"/>
          </a:xfrm>
          <a:prstGeom prst="rect">
            <a:avLst/>
          </a:prstGeom>
          <a:noFill/>
          <a:ln w="9525">
            <a:noFill/>
          </a:ln>
        </p:spPr>
        <p:txBody>
          <a:bodyPr anchor="t">
            <a:spAutoFit/>
          </a:bodyPr>
          <a:p>
            <a:r>
              <a:rPr lang="zh-CN" altLang="en-US" sz="2100" b="1" dirty="0">
                <a:solidFill>
                  <a:srgbClr val="1B10F4"/>
                </a:solidFill>
                <a:latin typeface="黑体" panose="02010609060101010101" pitchFamily="49" charset="-122"/>
                <a:ea typeface="黑体" panose="02010609060101010101" pitchFamily="49" charset="-122"/>
              </a:rPr>
              <a:t>示例：</a:t>
            </a:r>
            <a:r>
              <a:rPr lang="zh-CN" altLang="en-US" sz="2100" b="1" dirty="0">
                <a:solidFill>
                  <a:srgbClr val="FF0000"/>
                </a:solidFill>
                <a:latin typeface="宋体" panose="02010600030101010101" pitchFamily="2" charset="-122"/>
                <a:ea typeface="宋体" panose="02010600030101010101" pitchFamily="2" charset="-122"/>
              </a:rPr>
              <a:t>因为今天是晴天，所以妈妈晒被子了。</a:t>
            </a:r>
            <a:endParaRPr lang="zh-CN" altLang="en-US" dirty="0">
              <a:latin typeface="Arial" panose="020B0604020202020204" pitchFamily="34" charset="0"/>
              <a:ea typeface="宋体" panose="02010600030101010101" pitchFamily="2" charset="-122"/>
            </a:endParaRPr>
          </a:p>
        </p:txBody>
      </p:sp>
      <p:sp>
        <p:nvSpPr>
          <p:cNvPr id="9" name="矩形 8"/>
          <p:cNvSpPr/>
          <p:nvPr/>
        </p:nvSpPr>
        <p:spPr>
          <a:xfrm>
            <a:off x="6008688" y="4843463"/>
            <a:ext cx="317500" cy="414020"/>
          </a:xfrm>
          <a:prstGeom prst="rect">
            <a:avLst/>
          </a:prstGeom>
          <a:noFill/>
          <a:ln w="9525">
            <a:noFill/>
          </a:ln>
        </p:spPr>
        <p:txBody>
          <a:bodyPr wrap="none" anchor="t">
            <a:spAutoFit/>
          </a:bodyPr>
          <a:p>
            <a:r>
              <a:rPr lang="en-US" altLang="zh-CN" sz="2100" b="1" dirty="0">
                <a:solidFill>
                  <a:srgbClr val="FF0000"/>
                </a:solidFill>
                <a:latin typeface="宋体" panose="02010600030101010101" pitchFamily="2" charset="-122"/>
                <a:ea typeface="宋体" panose="02010600030101010101" pitchFamily="2" charset="-122"/>
              </a:rPr>
              <a:t>B</a:t>
            </a:r>
            <a:endParaRPr lang="en-US" altLang="zh-CN" sz="2100" b="1" dirty="0">
              <a:solidFill>
                <a:srgbClr val="FF0000"/>
              </a:solidFill>
              <a:latin typeface="宋体" panose="02010600030101010101" pitchFamily="2" charset="-122"/>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bwMode="auto">
          <a:xfrm>
            <a:off x="2268538" y="1844675"/>
            <a:ext cx="7715250" cy="3415030"/>
          </a:xfrm>
          <a:prstGeom prst="rect">
            <a:avLst/>
          </a:prstGeom>
        </p:spPr>
        <p:txBody>
          <a:bodyPr>
            <a:spAutoFit/>
          </a:bodyPr>
          <a:lstStyle/>
          <a:p>
            <a:pPr marL="536575" marR="0" lvl="0" indent="-5365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70C0"/>
                </a:solidFill>
                <a:effectLst/>
                <a:uLnTx/>
                <a:uFillTx/>
                <a:latin typeface="+mn-ea"/>
                <a:ea typeface="+mn-ea"/>
                <a:cs typeface="+mn-cs"/>
              </a:rPr>
              <a:t>二、第一封信。</a:t>
            </a:r>
            <a:endParaRPr kumimoji="0" lang="zh-CN" altLang="en-US" sz="2400" b="1" i="0" u="none" strike="noStrike" kern="1200" cap="none" spc="0" normalizeH="0" baseline="0" noProof="0" dirty="0">
              <a:ln>
                <a:noFill/>
              </a:ln>
              <a:solidFill>
                <a:srgbClr val="0070C0"/>
              </a:solidFill>
              <a:effectLst/>
              <a:uLnTx/>
              <a:uFillTx/>
              <a:latin typeface="+mn-ea"/>
              <a:ea typeface="+mn-ea"/>
              <a:cs typeface="+mn-cs"/>
            </a:endParaRPr>
          </a:p>
          <a:p>
            <a:pPr marL="536575" marR="0" lvl="0" indent="-536575"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从早到晚，家里总是很冷清。</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536575" marR="0" lvl="0" indent="-5365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）找出一对反义词。（　　）</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536575" marR="0" lvl="0" indent="-5365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）写出“冷清”的反义词。　冷清 </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　　　）</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803275" marR="0" lvl="0" indent="-8032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）从“</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”这个词可以看出爸爸不在家，露西过得不开心。</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 name="矩形 1"/>
          <p:cNvSpPr/>
          <p:nvPr/>
        </p:nvSpPr>
        <p:spPr>
          <a:xfrm>
            <a:off x="6005513" y="3074988"/>
            <a:ext cx="48895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早</a:t>
            </a:r>
            <a:endParaRPr lang="zh-CN" altLang="en-US" dirty="0">
              <a:latin typeface="Arial" panose="020B0604020202020204" pitchFamily="34" charset="0"/>
              <a:ea typeface="宋体" panose="02010600030101010101" pitchFamily="2" charset="-122"/>
            </a:endParaRPr>
          </a:p>
        </p:txBody>
      </p:sp>
      <p:sp>
        <p:nvSpPr>
          <p:cNvPr id="3" name="矩形 2"/>
          <p:cNvSpPr/>
          <p:nvPr/>
        </p:nvSpPr>
        <p:spPr>
          <a:xfrm>
            <a:off x="7813675" y="3074988"/>
            <a:ext cx="48895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晚</a:t>
            </a:r>
            <a:endParaRPr lang="zh-CN" altLang="en-US" dirty="0">
              <a:latin typeface="Arial" panose="020B0604020202020204" pitchFamily="34" charset="0"/>
              <a:ea typeface="宋体" panose="02010600030101010101" pitchFamily="2" charset="-122"/>
            </a:endParaRPr>
          </a:p>
        </p:txBody>
      </p:sp>
      <p:sp>
        <p:nvSpPr>
          <p:cNvPr id="4" name="矩形 3"/>
          <p:cNvSpPr/>
          <p:nvPr/>
        </p:nvSpPr>
        <p:spPr>
          <a:xfrm>
            <a:off x="8594725" y="3590925"/>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热闹</a:t>
            </a:r>
            <a:endParaRPr lang="zh-CN" altLang="en-US" dirty="0">
              <a:latin typeface="Arial" panose="020B0604020202020204" pitchFamily="34" charset="0"/>
              <a:ea typeface="宋体" panose="02010600030101010101" pitchFamily="2" charset="-122"/>
            </a:endParaRPr>
          </a:p>
        </p:txBody>
      </p:sp>
      <p:sp>
        <p:nvSpPr>
          <p:cNvPr id="5" name="矩形 4"/>
          <p:cNvSpPr/>
          <p:nvPr/>
        </p:nvSpPr>
        <p:spPr>
          <a:xfrm>
            <a:off x="3648075" y="5124450"/>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冷清</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2157413" y="1743075"/>
            <a:ext cx="7931150" cy="2861310"/>
          </a:xfrm>
          <a:prstGeom prst="rect">
            <a:avLst/>
          </a:prstGeom>
        </p:spPr>
        <p:txBody>
          <a:bodyPr>
            <a:spAutoFit/>
          </a:bodyPr>
          <a:lstStyle/>
          <a:p>
            <a:pPr marL="536575" marR="0" lvl="0" indent="-5365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70C0"/>
                </a:solidFill>
                <a:effectLst/>
                <a:uLnTx/>
                <a:uFillTx/>
                <a:latin typeface="+mn-ea"/>
                <a:ea typeface="+mn-ea"/>
                <a:cs typeface="+mn-cs"/>
              </a:rPr>
              <a:t>三、第二封信。</a:t>
            </a:r>
            <a:endParaRPr kumimoji="0" lang="zh-CN" altLang="en-US" sz="2400" b="1" i="0" u="none" strike="noStrike" kern="1200" cap="none" spc="0" normalizeH="0" baseline="0" noProof="0" dirty="0">
              <a:ln>
                <a:noFill/>
              </a:ln>
              <a:solidFill>
                <a:srgbClr val="0070C0"/>
              </a:solidFill>
              <a:effectLst/>
              <a:uLnTx/>
              <a:uFillTx/>
              <a:latin typeface="+mn-ea"/>
              <a:ea typeface="+mn-ea"/>
              <a:cs typeface="+mn-cs"/>
            </a:endParaRPr>
          </a:p>
          <a:p>
            <a:pPr marL="536575" marR="0" lvl="0" indent="-536575"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填空，回答问题。</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536575" marR="0" lvl="0" indent="63055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太阳</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。阳光下，我们的希比希</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。这两句话写了</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和</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，从所填的词，我能体会到露西此刻心情非常</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2" name="矩形 1"/>
          <p:cNvSpPr/>
          <p:nvPr/>
        </p:nvSpPr>
        <p:spPr>
          <a:xfrm>
            <a:off x="3940175" y="2930525"/>
            <a:ext cx="140716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闪闪发光</a:t>
            </a:r>
            <a:endParaRPr lang="zh-CN" altLang="en-US" dirty="0">
              <a:latin typeface="Arial" panose="020B0604020202020204" pitchFamily="34" charset="0"/>
              <a:ea typeface="宋体" panose="02010600030101010101" pitchFamily="2" charset="-122"/>
            </a:endParaRPr>
          </a:p>
        </p:txBody>
      </p:sp>
      <p:sp>
        <p:nvSpPr>
          <p:cNvPr id="3" name="矩形 2"/>
          <p:cNvSpPr/>
          <p:nvPr/>
        </p:nvSpPr>
        <p:spPr>
          <a:xfrm>
            <a:off x="8542338" y="2911475"/>
            <a:ext cx="140716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又蹦又跳</a:t>
            </a:r>
            <a:endParaRPr lang="zh-CN" altLang="en-US" dirty="0">
              <a:latin typeface="Arial" panose="020B0604020202020204" pitchFamily="34" charset="0"/>
              <a:ea typeface="宋体" panose="02010600030101010101" pitchFamily="2" charset="-122"/>
            </a:endParaRPr>
          </a:p>
        </p:txBody>
      </p:sp>
      <p:sp>
        <p:nvSpPr>
          <p:cNvPr id="5" name="矩形 4"/>
          <p:cNvSpPr/>
          <p:nvPr/>
        </p:nvSpPr>
        <p:spPr>
          <a:xfrm>
            <a:off x="4852988" y="3471863"/>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太阳</a:t>
            </a:r>
            <a:endParaRPr lang="zh-CN" altLang="en-US" dirty="0">
              <a:latin typeface="Arial" panose="020B0604020202020204" pitchFamily="34" charset="0"/>
              <a:ea typeface="宋体" panose="02010600030101010101" pitchFamily="2" charset="-122"/>
            </a:endParaRPr>
          </a:p>
        </p:txBody>
      </p:sp>
      <p:sp>
        <p:nvSpPr>
          <p:cNvPr id="7" name="矩形 6"/>
          <p:cNvSpPr/>
          <p:nvPr/>
        </p:nvSpPr>
        <p:spPr>
          <a:xfrm>
            <a:off x="6294438" y="3465513"/>
            <a:ext cx="110109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希比希</a:t>
            </a:r>
            <a:endParaRPr lang="zh-CN" altLang="en-US" dirty="0">
              <a:latin typeface="Arial" panose="020B0604020202020204" pitchFamily="34" charset="0"/>
              <a:ea typeface="宋体" panose="02010600030101010101" pitchFamily="2" charset="-122"/>
            </a:endParaRPr>
          </a:p>
        </p:txBody>
      </p:sp>
      <p:sp>
        <p:nvSpPr>
          <p:cNvPr id="8" name="矩形 7"/>
          <p:cNvSpPr/>
          <p:nvPr/>
        </p:nvSpPr>
        <p:spPr>
          <a:xfrm>
            <a:off x="6604000" y="3960813"/>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开心</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2154238" y="1677988"/>
            <a:ext cx="7904163" cy="3969385"/>
          </a:xfrm>
          <a:prstGeom prst="rect">
            <a:avLst/>
          </a:prstGeom>
        </p:spPr>
        <p:txBody>
          <a:bodyPr>
            <a:spAutoFit/>
          </a:bodyPr>
          <a:lstStyle/>
          <a:p>
            <a:pPr marL="536575" marR="0" lvl="0" indent="-53657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0070C0"/>
                </a:solidFill>
                <a:effectLst/>
                <a:uLnTx/>
                <a:uFillTx/>
                <a:latin typeface="+mn-ea"/>
                <a:ea typeface="+mn-ea"/>
                <a:cs typeface="+mn-cs"/>
              </a:rPr>
              <a:t>四、比较两封信。</a:t>
            </a:r>
            <a:endParaRPr kumimoji="0" lang="zh-CN" altLang="en-US" sz="2400" b="1" i="0" u="none" strike="noStrike" kern="1200" cap="none" spc="0" normalizeH="0" baseline="0" noProof="0" dirty="0">
              <a:ln>
                <a:noFill/>
              </a:ln>
              <a:solidFill>
                <a:srgbClr val="0070C0"/>
              </a:solidFill>
              <a:effectLst/>
              <a:uLnTx/>
              <a:uFillTx/>
              <a:latin typeface="+mn-ea"/>
              <a:ea typeface="+mn-ea"/>
              <a:cs typeface="+mn-cs"/>
            </a:endParaRPr>
          </a:p>
          <a:p>
            <a:pPr marL="441325" marR="0" lvl="0" indent="-441325"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5.</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判断，对的打“√”。</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441325" marR="0" lvl="0" indent="-44132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）第一封信写出了露西过得不好。（　　）</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441325" marR="0" lvl="0" indent="-441325"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）第二封信写出了露西过得挺好。（　　）</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441325" marR="0" lvl="0" indent="-441325"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6.</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我的见解。</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a:p>
            <a:pPr marL="441325"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比较露西前后写的两封信，我喜欢第</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封信，因为</a:t>
            </a:r>
            <a:r>
              <a:rPr kumimoji="0" lang="en-US" altLang="zh-CN" sz="2400" b="1" i="0" u="none" strike="noStrike" kern="1200" cap="none" spc="0" normalizeH="0" baseline="0" noProof="0" dirty="0">
                <a:ln>
                  <a:noFill/>
                </a:ln>
                <a:solidFill>
                  <a:schemeClr val="tx1"/>
                </a:solidFill>
                <a:effectLst/>
                <a:uLnTx/>
                <a:uFillTx/>
                <a:latin typeface="+mn-ea"/>
                <a:ea typeface="+mn-ea"/>
                <a:cs typeface="+mn-cs"/>
              </a:rPr>
              <a:t>______________________________________________</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7661275" y="2887663"/>
            <a:ext cx="488950" cy="460375"/>
          </a:xfrm>
          <a:prstGeom prst="rect">
            <a:avLst/>
          </a:prstGeom>
          <a:noFill/>
          <a:ln w="9525">
            <a:noFill/>
          </a:ln>
        </p:spPr>
        <p:txBody>
          <a:bodyPr wrap="none" anchor="t">
            <a:spAutoFit/>
          </a:bodyPr>
          <a:p>
            <a:r>
              <a:rPr lang="en-US" altLang="zh-CN" sz="2400" b="1" dirty="0">
                <a:solidFill>
                  <a:srgbClr val="FF0000"/>
                </a:solidFill>
                <a:latin typeface="宋体" panose="02010600030101010101" pitchFamily="2" charset="-122"/>
                <a:ea typeface="宋体" panose="02010600030101010101" pitchFamily="2" charset="-122"/>
              </a:rPr>
              <a:t>√</a:t>
            </a:r>
            <a:endParaRPr lang="zh-CN" altLang="en-US" dirty="0">
              <a:latin typeface="Arial" panose="020B0604020202020204" pitchFamily="34" charset="0"/>
              <a:ea typeface="宋体" panose="02010600030101010101" pitchFamily="2" charset="-122"/>
            </a:endParaRPr>
          </a:p>
        </p:txBody>
      </p:sp>
      <p:sp>
        <p:nvSpPr>
          <p:cNvPr id="8" name="矩形 7"/>
          <p:cNvSpPr/>
          <p:nvPr/>
        </p:nvSpPr>
        <p:spPr>
          <a:xfrm>
            <a:off x="7661275" y="3432175"/>
            <a:ext cx="488950" cy="460375"/>
          </a:xfrm>
          <a:prstGeom prst="rect">
            <a:avLst/>
          </a:prstGeom>
          <a:noFill/>
          <a:ln w="9525">
            <a:noFill/>
          </a:ln>
        </p:spPr>
        <p:txBody>
          <a:bodyPr wrap="none" anchor="t">
            <a:spAutoFit/>
          </a:bodyPr>
          <a:p>
            <a:r>
              <a:rPr lang="en-US" altLang="zh-CN" sz="2400" b="1" dirty="0">
                <a:solidFill>
                  <a:srgbClr val="FF0000"/>
                </a:solidFill>
                <a:latin typeface="宋体" panose="02010600030101010101" pitchFamily="2" charset="-122"/>
                <a:ea typeface="宋体" panose="02010600030101010101" pitchFamily="2" charset="-122"/>
              </a:rPr>
              <a:t>√</a:t>
            </a:r>
            <a:endParaRPr lang="en-US" altLang="zh-CN" sz="2400" b="1" dirty="0">
              <a:solidFill>
                <a:srgbClr val="FF0000"/>
              </a:solidFill>
              <a:latin typeface="宋体" panose="02010600030101010101" pitchFamily="2" charset="-122"/>
              <a:ea typeface="宋体" panose="02010600030101010101" pitchFamily="2" charset="-122"/>
            </a:endParaRPr>
          </a:p>
        </p:txBody>
      </p:sp>
      <p:sp>
        <p:nvSpPr>
          <p:cNvPr id="9" name="矩形 8"/>
          <p:cNvSpPr/>
          <p:nvPr/>
        </p:nvSpPr>
        <p:spPr>
          <a:xfrm>
            <a:off x="7802563" y="4518025"/>
            <a:ext cx="48895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二</a:t>
            </a:r>
            <a:endParaRPr lang="zh-CN" altLang="en-US" dirty="0">
              <a:latin typeface="Arial" panose="020B0604020202020204" pitchFamily="34" charset="0"/>
              <a:ea typeface="宋体" panose="02010600030101010101" pitchFamily="2" charset="-122"/>
            </a:endParaRPr>
          </a:p>
        </p:txBody>
      </p:sp>
      <p:sp>
        <p:nvSpPr>
          <p:cNvPr id="10" name="矩形 9"/>
          <p:cNvSpPr/>
          <p:nvPr/>
        </p:nvSpPr>
        <p:spPr>
          <a:xfrm>
            <a:off x="2570163" y="5026025"/>
            <a:ext cx="7342187" cy="460375"/>
          </a:xfrm>
          <a:prstGeom prst="rect">
            <a:avLst/>
          </a:prstGeom>
          <a:noFill/>
          <a:ln w="9525">
            <a:noFill/>
          </a:ln>
        </p:spPr>
        <p:txBody>
          <a:bodyPr anchor="t">
            <a:spAutoFit/>
          </a:bodyPr>
          <a:p>
            <a:r>
              <a:rPr lang="zh-CN" altLang="en-US" sz="2400" b="1" dirty="0">
                <a:solidFill>
                  <a:srgbClr val="FF0000"/>
                </a:solidFill>
                <a:latin typeface="宋体" panose="02010600030101010101" pitchFamily="2" charset="-122"/>
                <a:ea typeface="宋体" panose="02010600030101010101" pitchFamily="2" charset="-122"/>
              </a:rPr>
              <a:t>爸爸看了第二封信一定也很高兴，不担心露西和妈妈</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矩形 7168"/>
          <p:cNvSpPr/>
          <p:nvPr/>
        </p:nvSpPr>
        <p:spPr>
          <a:xfrm>
            <a:off x="2317750" y="1981200"/>
            <a:ext cx="7854950" cy="445389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rgbClr val="0070C0"/>
                </a:solidFill>
                <a:effectLst/>
                <a:uLnTx/>
                <a:uFillTx/>
                <a:latin typeface="+mn-ea"/>
                <a:ea typeface="+mn-ea"/>
                <a:cs typeface="+mn-cs"/>
              </a:rPr>
              <a:t>一、课外阅读。</a:t>
            </a:r>
            <a:endParaRPr kumimoji="0" lang="zh-CN" altLang="en-US" sz="2100" b="1" i="0" u="none" strike="noStrike" kern="1200" cap="none" spc="0" normalizeH="0" baseline="0" noProof="0" dirty="0">
              <a:ln>
                <a:noFill/>
              </a:ln>
              <a:solidFill>
                <a:srgbClr val="0070C0"/>
              </a:solidFill>
              <a:effectLst/>
              <a:uLnTx/>
              <a:uFillTx/>
              <a:latin typeface="+mn-ea"/>
              <a:ea typeface="+mn-ea"/>
              <a:cs typeface="+mn-cs"/>
            </a:endParaRPr>
          </a:p>
          <a:p>
            <a:pPr marL="0" marR="0" lvl="0" indent="630555" algn="ctr"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秋姑娘的信</a:t>
            </a:r>
            <a:endParaRPr kumimoji="0" lang="zh-CN" altLang="en-US" sz="21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630555" algn="ctr"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rPr>
              <a:t>（作者　滕毓旭）</a:t>
            </a:r>
            <a:endParaRPr kumimoji="0" lang="zh-CN" altLang="en-US" sz="2100" b="1" i="0" u="none" strike="noStrike" kern="1200" cap="none" spc="0" normalizeH="0" baseline="0" noProof="0" dirty="0">
              <a:ln>
                <a:noFill/>
              </a:ln>
              <a:solidFill>
                <a:schemeClr val="tx1"/>
              </a:solidFill>
              <a:effectLst/>
              <a:uLnTx/>
              <a:uFillTx/>
              <a:latin typeface="仿宋" panose="02010609060101010101" pitchFamily="49" charset="-122"/>
              <a:ea typeface="仿宋" panose="02010609060101010101" pitchFamily="49" charset="-122"/>
              <a:cs typeface="+mn-cs"/>
            </a:endParaRPr>
          </a:p>
          <a:p>
            <a:pPr marL="0" marR="0" lvl="0" indent="630555" algn="l"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秋姑娘摘下片片枫叶，给她的好朋友们写信。一封写给南去的大雁，让他们路上多加小心。一封写给要冬眠的青蛙：盖好被子别着凉生病。一封写给贪玩的松鼠：快准备好充足的食物。再写一封给山村的孩子：别忘了给小树裹上冬衣。</a:t>
            </a:r>
            <a:endParaRPr kumimoji="0" lang="zh-CN" altLang="en-US" sz="21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630555" algn="l"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咦，树上的枫叶都到哪儿去了？</a:t>
            </a:r>
            <a:endParaRPr kumimoji="0" lang="zh-CN" altLang="en-US" sz="21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630555" algn="l" defTabSz="914400" rtl="0" eaLnBrk="1" fontAlgn="base" latinLnBrk="0" hangingPunct="1">
              <a:lnSpc>
                <a:spcPct val="150000"/>
              </a:lnSpc>
              <a:spcBef>
                <a:spcPct val="0"/>
              </a:spcBef>
              <a:spcAft>
                <a:spcPct val="0"/>
              </a:spcAft>
              <a:buClrTx/>
              <a:buSzTx/>
              <a:buFontTx/>
              <a:buNone/>
              <a:defRPr/>
            </a:pPr>
            <a:r>
              <a:rPr kumimoji="0" lang="zh-CN" altLang="en-US" sz="21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哈，全被秋姑娘写了信。</a:t>
            </a:r>
            <a:endParaRPr kumimoji="0" lang="zh-CN" altLang="en-US" sz="21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pic>
        <p:nvPicPr>
          <p:cNvPr id="81922" name="Picture 5"/>
          <p:cNvPicPr>
            <a:picLocks noChangeAspect="1"/>
          </p:cNvPicPr>
          <p:nvPr/>
        </p:nvPicPr>
        <p:blipFill>
          <a:blip r:embed="rId1"/>
          <a:srcRect b="14969"/>
          <a:stretch>
            <a:fillRect/>
          </a:stretch>
        </p:blipFill>
        <p:spPr>
          <a:xfrm>
            <a:off x="4294188" y="765175"/>
            <a:ext cx="3603625" cy="1295400"/>
          </a:xfrm>
          <a:prstGeom prst="rect">
            <a:avLst/>
          </a:prstGeom>
          <a:noFill/>
          <a:ln w="9525">
            <a:noFill/>
          </a:ln>
        </p:spPr>
      </p:pic>
    </p:spTree>
    <p:custDataLst>
      <p:tags r:id="rId2"/>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矩形 7168"/>
          <p:cNvSpPr/>
          <p:nvPr/>
        </p:nvSpPr>
        <p:spPr>
          <a:xfrm>
            <a:off x="2265363" y="1133475"/>
            <a:ext cx="7646988" cy="5077460"/>
          </a:xfrm>
          <a:prstGeom prst="rect">
            <a:avLst/>
          </a:prstGeom>
        </p:spPr>
        <p:txBody>
          <a:bodyPr>
            <a:spAutoFit/>
          </a:bodyPr>
          <a:lstStyle/>
          <a:p>
            <a:pPr marL="457200" marR="0" lvl="0" indent="-457200" algn="l" defTabSz="914400" rtl="0" eaLnBrk="1" fontAlgn="base" latinLnBrk="0" hangingPunct="1">
              <a:lnSpc>
                <a:spcPct val="150000"/>
              </a:lnSpc>
              <a:spcBef>
                <a:spcPct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1.</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短文第一段有</a:t>
            </a: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句话，是围绕第</a:t>
            </a: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句话来写的。</a:t>
            </a:r>
            <a:endPar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457200" marR="0" lvl="0" indent="-457200" algn="l" defTabSz="914400" rtl="0" eaLnBrk="1" fontAlgn="base" latinLnBrk="0" hangingPunct="1">
              <a:lnSpc>
                <a:spcPct val="150000"/>
              </a:lnSpc>
              <a:spcBef>
                <a:spcPct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2.</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秋姑娘都给谁写信了？你喜欢秋姑娘吗？为什么？</a:t>
            </a:r>
            <a:endPar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361950" marR="0" lvl="0" indent="0" algn="l" defTabSz="914400" rtl="0" eaLnBrk="1" fontAlgn="base" latinLnBrk="0" hangingPunct="1">
              <a:lnSpc>
                <a:spcPct val="150000"/>
              </a:lnSpc>
              <a:spcBef>
                <a:spcPct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____________________________________________________________________________________________</a:t>
            </a:r>
            <a:endPar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457200" marR="0" lvl="0" indent="-95250" algn="l" defTabSz="914400" rtl="0" eaLnBrk="1" fontAlgn="base" latinLnBrk="0" hangingPunct="1">
              <a:lnSpc>
                <a:spcPct val="150000"/>
              </a:lnSpc>
              <a:spcBef>
                <a:spcPct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______________________________________________</a:t>
            </a:r>
            <a:endPar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361950" marR="0" lvl="0" indent="-361950" algn="l" defTabSz="914400" rtl="0" eaLnBrk="1" fontAlgn="base" latinLnBrk="0" hangingPunct="1">
              <a:lnSpc>
                <a:spcPct val="150000"/>
              </a:lnSpc>
              <a:spcBef>
                <a:spcPct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3.</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请你替秋姑娘给下面的小动物写一封信吧。（选一个你喜欢的小动物来写）</a:t>
            </a:r>
            <a:endPar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457200" marR="0" lvl="0" indent="-457200" algn="ctr" defTabSz="914400" rtl="0" eaLnBrk="1" fontAlgn="base" latinLnBrk="0" hangingPunct="1">
              <a:lnSpc>
                <a:spcPct val="150000"/>
              </a:lnSpc>
              <a:spcBef>
                <a:spcPct val="0"/>
              </a:spcBef>
              <a:spcAft>
                <a:spcPts val="0"/>
              </a:spcAft>
              <a:buClrTx/>
              <a:buSzTx/>
              <a:buFontTx/>
              <a:buNone/>
              <a:defRPr/>
            </a:pP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刺猬　　燕子　　蚂蚁</a:t>
            </a:r>
            <a:endPar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457200" marR="0" lvl="0" indent="-95250" algn="l" defTabSz="914400" rtl="0" eaLnBrk="1" fontAlgn="base" latinLnBrk="0" hangingPunct="1">
              <a:lnSpc>
                <a:spcPct val="150000"/>
              </a:lnSpc>
              <a:spcBef>
                <a:spcPct val="0"/>
              </a:spcBef>
              <a:spcAft>
                <a:spcPts val="0"/>
              </a:spcAft>
              <a:buClrTx/>
              <a:buSzTx/>
              <a:buFontTx/>
              <a:buNone/>
              <a:defRPr/>
            </a:pP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______________________________________________</a:t>
            </a:r>
            <a:endPar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
        <p:nvSpPr>
          <p:cNvPr id="2" name="矩形 1"/>
          <p:cNvSpPr/>
          <p:nvPr/>
        </p:nvSpPr>
        <p:spPr>
          <a:xfrm>
            <a:off x="4630738" y="1268413"/>
            <a:ext cx="336550" cy="460375"/>
          </a:xfrm>
          <a:prstGeom prst="rect">
            <a:avLst/>
          </a:prstGeom>
          <a:noFill/>
          <a:ln w="9525">
            <a:noFill/>
          </a:ln>
        </p:spPr>
        <p:txBody>
          <a:bodyPr wrap="none" anchor="t">
            <a:spAutoFit/>
          </a:bodyPr>
          <a:p>
            <a:r>
              <a:rPr lang="en-US" altLang="zh-CN" sz="2400" b="1" dirty="0">
                <a:solidFill>
                  <a:srgbClr val="FF0000"/>
                </a:solidFill>
                <a:latin typeface="宋体" panose="02010600030101010101" pitchFamily="2" charset="-122"/>
                <a:ea typeface="宋体" panose="02010600030101010101" pitchFamily="2" charset="-122"/>
              </a:rPr>
              <a:t>5</a:t>
            </a:r>
            <a:endParaRPr lang="zh-CN" altLang="en-US" dirty="0">
              <a:latin typeface="Arial" panose="020B0604020202020204" pitchFamily="34" charset="0"/>
              <a:ea typeface="宋体" panose="02010600030101010101" pitchFamily="2" charset="-122"/>
            </a:endParaRPr>
          </a:p>
        </p:txBody>
      </p:sp>
      <p:sp>
        <p:nvSpPr>
          <p:cNvPr id="5" name="矩形 4"/>
          <p:cNvSpPr/>
          <p:nvPr/>
        </p:nvSpPr>
        <p:spPr>
          <a:xfrm>
            <a:off x="7691438" y="1217613"/>
            <a:ext cx="336550" cy="460375"/>
          </a:xfrm>
          <a:prstGeom prst="rect">
            <a:avLst/>
          </a:prstGeom>
          <a:noFill/>
          <a:ln w="9525">
            <a:noFill/>
          </a:ln>
        </p:spPr>
        <p:txBody>
          <a:bodyPr wrap="none" anchor="t">
            <a:spAutoFit/>
          </a:bodyPr>
          <a:p>
            <a:r>
              <a:rPr lang="en-US" altLang="zh-CN" sz="2400" b="1" dirty="0">
                <a:solidFill>
                  <a:srgbClr val="FF0000"/>
                </a:solidFill>
                <a:latin typeface="宋体" panose="02010600030101010101" pitchFamily="2" charset="-122"/>
                <a:ea typeface="宋体" panose="02010600030101010101" pitchFamily="2" charset="-122"/>
              </a:rPr>
              <a:t>1</a:t>
            </a:r>
            <a:endParaRPr lang="en-US" altLang="zh-CN" sz="2400" b="1" dirty="0">
              <a:solidFill>
                <a:srgbClr val="FF0000"/>
              </a:solidFill>
              <a:latin typeface="宋体" panose="02010600030101010101" pitchFamily="2" charset="-122"/>
              <a:ea typeface="宋体" panose="02010600030101010101" pitchFamily="2" charset="-122"/>
            </a:endParaRPr>
          </a:p>
        </p:txBody>
      </p:sp>
      <p:sp>
        <p:nvSpPr>
          <p:cNvPr id="6" name="矩形 5"/>
          <p:cNvSpPr/>
          <p:nvPr/>
        </p:nvSpPr>
        <p:spPr>
          <a:xfrm>
            <a:off x="2633663" y="2216150"/>
            <a:ext cx="7278687" cy="1753235"/>
          </a:xfrm>
          <a:prstGeom prst="rect">
            <a:avLst/>
          </a:prstGeom>
          <a:noFill/>
          <a:ln w="9525">
            <a:noFill/>
          </a:ln>
        </p:spPr>
        <p:txBody>
          <a:bodyPr anchor="t">
            <a:spAutoFit/>
          </a:bodyPr>
          <a:p>
            <a:pPr>
              <a:lnSpc>
                <a:spcPct val="150000"/>
              </a:lnSpc>
            </a:pPr>
            <a:r>
              <a:rPr lang="zh-CN" altLang="en-US" sz="2400" b="1" dirty="0">
                <a:solidFill>
                  <a:srgbClr val="FF0000"/>
                </a:solidFill>
                <a:latin typeface="宋体" panose="02010600030101010101" pitchFamily="2" charset="-122"/>
                <a:ea typeface="宋体" panose="02010600030101010101" pitchFamily="2" charset="-122"/>
              </a:rPr>
              <a:t>    秋姑娘分别给大雁、青蛙、松鼠和山村的孩子写信了。   </a:t>
            </a:r>
            <a:endParaRPr lang="en-US" altLang="zh-CN" sz="2400" b="1" dirty="0">
              <a:solidFill>
                <a:srgbClr val="FF0000"/>
              </a:solidFill>
              <a:latin typeface="宋体" panose="02010600030101010101" pitchFamily="2" charset="-122"/>
              <a:ea typeface="宋体" panose="02010600030101010101" pitchFamily="2" charset="-122"/>
            </a:endParaRPr>
          </a:p>
          <a:p>
            <a:pPr>
              <a:lnSpc>
                <a:spcPct val="150000"/>
              </a:lnSpc>
            </a:pPr>
            <a:r>
              <a:rPr lang="en-US" altLang="zh-CN" sz="2400" b="1" dirty="0">
                <a:solidFill>
                  <a:srgbClr val="FF0000"/>
                </a:solidFill>
                <a:latin typeface="宋体" panose="02010600030101010101" pitchFamily="2" charset="-122"/>
                <a:ea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rPr>
              <a:t>我喜欢秋姑娘，因为秋姑娘会关心别人。</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1" name="矩形 10"/>
          <p:cNvSpPr/>
          <p:nvPr/>
        </p:nvSpPr>
        <p:spPr>
          <a:xfrm>
            <a:off x="2668588" y="5580063"/>
            <a:ext cx="7439025" cy="460375"/>
          </a:xfrm>
          <a:prstGeom prst="rect">
            <a:avLst/>
          </a:prstGeom>
          <a:noFill/>
          <a:ln w="9525">
            <a:noFill/>
          </a:ln>
        </p:spPr>
        <p:txBody>
          <a:bodyPr anchor="t">
            <a:spAutoFit/>
          </a:bodyPr>
          <a:p>
            <a:r>
              <a:rPr lang="zh-CN" altLang="en-US" sz="2400" b="1" dirty="0">
                <a:solidFill>
                  <a:srgbClr val="1B10F4"/>
                </a:solidFill>
                <a:latin typeface="黑体" panose="02010609060101010101" pitchFamily="49" charset="-122"/>
                <a:ea typeface="黑体" panose="02010609060101010101" pitchFamily="49" charset="-122"/>
              </a:rPr>
              <a:t>示例：</a:t>
            </a:r>
            <a:r>
              <a:rPr lang="zh-CN" altLang="en-US" sz="2400" b="1" dirty="0">
                <a:solidFill>
                  <a:srgbClr val="FF0000"/>
                </a:solidFill>
                <a:latin typeface="宋体" panose="02010600030101010101" pitchFamily="2" charset="-122"/>
                <a:ea typeface="宋体" panose="02010600030101010101" pitchFamily="2" charset="-122"/>
              </a:rPr>
              <a:t>小蚂蚁，冬天要到了，请准备好过冬的食物吧。</a:t>
            </a:r>
            <a:endParaRPr lang="zh-CN" altLang="en-US" sz="2400" b="1" dirty="0">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
                                            <p:txEl>
                                              <p:charRg st="0" end="32"/>
                                            </p:txEl>
                                          </p:spTgt>
                                        </p:tgtEl>
                                        <p:attrNameLst>
                                          <p:attrName>style.visibility</p:attrName>
                                        </p:attrNameLst>
                                      </p:cBhvr>
                                      <p:to>
                                        <p:strVal val="visible"/>
                                      </p:to>
                                    </p:set>
                                    <p:animEffect transition="in" filter="wipe(left)">
                                      <p:cBhvr>
                                        <p:cTn id="17" dur="500"/>
                                        <p:tgtEl>
                                          <p:spTgt spid="6">
                                            <p:txEl>
                                              <p:charRg st="0" end="3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xEl>
                                              <p:charRg st="32" end="55"/>
                                            </p:txEl>
                                          </p:spTgt>
                                        </p:tgtEl>
                                        <p:attrNameLst>
                                          <p:attrName>style.visibility</p:attrName>
                                        </p:attrNameLst>
                                      </p:cBhvr>
                                      <p:to>
                                        <p:strVal val="visible"/>
                                      </p:to>
                                    </p:set>
                                    <p:animEffect transition="in" filter="wipe(left)">
                                      <p:cBhvr>
                                        <p:cTn id="22" dur="500"/>
                                        <p:tgtEl>
                                          <p:spTgt spid="6">
                                            <p:txEl>
                                              <p:charRg st="32" end="5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build="p"/>
      <p:bldP spid="1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矩形 7168"/>
          <p:cNvSpPr/>
          <p:nvPr/>
        </p:nvSpPr>
        <p:spPr>
          <a:xfrm>
            <a:off x="2330450" y="1700213"/>
            <a:ext cx="7645400" cy="3415030"/>
          </a:xfrm>
          <a:prstGeom prst="rect">
            <a:avLst/>
          </a:prstGeom>
        </p:spPr>
        <p:txBody>
          <a:bodyPr>
            <a:spAutoFit/>
          </a:bodyPr>
          <a:lstStyle/>
          <a:p>
            <a:pPr marL="355600" marR="0" lvl="0" indent="-355600" algn="l" defTabSz="914400" rtl="0" eaLnBrk="1" fontAlgn="base" latinLnBrk="0" hangingPunct="1">
              <a:lnSpc>
                <a:spcPct val="150000"/>
              </a:lnSpc>
              <a:spcBef>
                <a:spcPct val="0"/>
              </a:spcBef>
              <a:spcAft>
                <a:spcPts val="0"/>
              </a:spcAft>
              <a:buClrTx/>
              <a:buSzTx/>
              <a:buFontTx/>
              <a:buNone/>
              <a:defRPr/>
            </a:pPr>
            <a:r>
              <a:rPr kumimoji="0" lang="zh-CN" altLang="en-US" sz="2400" b="1" i="0" u="none" strike="noStrike" kern="100" cap="none" spc="0" normalizeH="0" baseline="0" noProof="0" dirty="0">
                <a:ln>
                  <a:noFill/>
                </a:ln>
                <a:solidFill>
                  <a:srgbClr val="0070C0"/>
                </a:solidFill>
                <a:effectLst/>
                <a:uLnTx/>
                <a:uFillTx/>
                <a:latin typeface="+mn-ea"/>
                <a:ea typeface="+mn-ea"/>
                <a:cs typeface="Times New Roman" panose="02020603050405020304"/>
              </a:rPr>
              <a:t>二、小练笔。</a:t>
            </a:r>
            <a:endParaRPr kumimoji="0" lang="zh-CN" altLang="en-US" sz="2400" b="1" i="0" u="none" strike="noStrike" kern="100" cap="none" spc="0" normalizeH="0" baseline="0" noProof="0" dirty="0">
              <a:ln>
                <a:noFill/>
              </a:ln>
              <a:solidFill>
                <a:srgbClr val="0070C0"/>
              </a:solidFill>
              <a:effectLst/>
              <a:uLnTx/>
              <a:uFillTx/>
              <a:latin typeface="+mn-ea"/>
              <a:ea typeface="+mn-ea"/>
              <a:cs typeface="Times New Roman" panose="02020603050405020304"/>
            </a:endParaRPr>
          </a:p>
          <a:p>
            <a:pPr marL="0" marR="0" lvl="0" indent="628650" algn="l" defTabSz="914400" rtl="0" eaLnBrk="1" fontAlgn="base" latinLnBrk="0" hangingPunct="1">
              <a:lnSpc>
                <a:spcPct val="150000"/>
              </a:lnSpc>
              <a:spcBef>
                <a:spcPct val="0"/>
              </a:spcBef>
              <a:spcAft>
                <a:spcPts val="0"/>
              </a:spcAft>
              <a:buClrTx/>
              <a:buSzTx/>
              <a:buFontTx/>
              <a:buNone/>
              <a:defRPr/>
            </a:pP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小朋友们最想念谁？最想对他（她）说什么？把自己想说的话写一写吧。</a:t>
            </a:r>
            <a:endPar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a:p>
            <a:pPr marL="0" marR="0" lvl="0" indent="628650" algn="l" defTabSz="914400" rtl="0" eaLnBrk="1" fontAlgn="base" latinLnBrk="0" hangingPunct="1">
              <a:lnSpc>
                <a:spcPct val="150000"/>
              </a:lnSpc>
              <a:spcBef>
                <a:spcPct val="0"/>
              </a:spcBef>
              <a:spcAft>
                <a:spcPts val="0"/>
              </a:spcAft>
              <a:buClrTx/>
              <a:buSzTx/>
              <a:buFontTx/>
              <a:buNone/>
              <a:defRPr/>
            </a:pP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亲爱的</a:t>
            </a: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______</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，我很</a:t>
            </a: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______</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。最近我过得</a:t>
            </a: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________</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a:t>
            </a:r>
            <a:r>
              <a:rPr kumimoji="0" lang="en-US" altLang="zh-CN" sz="2400" b="1" i="0" u="none" strike="noStrike" kern="100" cap="none" spc="0" normalizeH="0" baseline="0" noProof="0" dirty="0">
                <a:ln>
                  <a:noFill/>
                </a:ln>
                <a:solidFill>
                  <a:schemeClr val="tx1"/>
                </a:solidFill>
                <a:effectLst/>
                <a:uLnTx/>
                <a:uFillTx/>
                <a:latin typeface="+mn-ea"/>
                <a:ea typeface="+mn-ea"/>
                <a:cs typeface="Times New Roman" panose="02020603050405020304"/>
              </a:rPr>
              <a:t>________________________________________________________________________</a:t>
            </a:r>
            <a:r>
              <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rPr>
              <a:t>。</a:t>
            </a:r>
            <a:endParaRPr kumimoji="0" lang="zh-CN" altLang="en-US" sz="2400" b="1" i="0" u="none" strike="noStrike" kern="100" cap="none" spc="0" normalizeH="0" baseline="0" noProof="0" dirty="0">
              <a:ln>
                <a:noFill/>
              </a:ln>
              <a:solidFill>
                <a:schemeClr val="tx1"/>
              </a:solidFill>
              <a:effectLst/>
              <a:uLnTx/>
              <a:uFillTx/>
              <a:latin typeface="+mn-ea"/>
              <a:ea typeface="+mn-ea"/>
              <a:cs typeface="Times New Roman" panose="02020603050405020304"/>
            </a:endParaRPr>
          </a:p>
        </p:txBody>
      </p:sp>
      <p:sp>
        <p:nvSpPr>
          <p:cNvPr id="5" name="矩形 4"/>
          <p:cNvSpPr/>
          <p:nvPr/>
        </p:nvSpPr>
        <p:spPr>
          <a:xfrm>
            <a:off x="2362200" y="3867150"/>
            <a:ext cx="7613650" cy="119888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昨天，我上课发言积极，老师表扬了我；今天，我为家人盛饭，他们都夸我懂事</a:t>
            </a:r>
            <a:endParaRPr kumimoji="0" lang="zh-CN" altLang="en-US" sz="2400" b="1" i="0" u="none" strike="noStrike" kern="1200" cap="none" spc="0" normalizeH="0" baseline="0" noProof="0" dirty="0">
              <a:ln>
                <a:noFill/>
              </a:ln>
              <a:solidFill>
                <a:srgbClr val="FF0000"/>
              </a:solidFill>
              <a:effectLst/>
              <a:uLnTx/>
              <a:uFillTx/>
              <a:latin typeface="+mn-ea"/>
              <a:ea typeface="+mn-ea"/>
              <a:cs typeface="+mn-cs"/>
            </a:endParaRPr>
          </a:p>
        </p:txBody>
      </p:sp>
      <p:sp>
        <p:nvSpPr>
          <p:cNvPr id="2" name="矩形 1"/>
          <p:cNvSpPr/>
          <p:nvPr/>
        </p:nvSpPr>
        <p:spPr>
          <a:xfrm>
            <a:off x="4079875" y="3440113"/>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表哥</a:t>
            </a:r>
            <a:endParaRPr lang="zh-CN" altLang="en-US" dirty="0">
              <a:latin typeface="Arial" panose="020B0604020202020204" pitchFamily="34" charset="0"/>
              <a:ea typeface="宋体" panose="02010600030101010101" pitchFamily="2" charset="-122"/>
            </a:endParaRPr>
          </a:p>
        </p:txBody>
      </p:sp>
      <p:sp>
        <p:nvSpPr>
          <p:cNvPr id="3" name="矩形 2"/>
          <p:cNvSpPr/>
          <p:nvPr/>
        </p:nvSpPr>
        <p:spPr>
          <a:xfrm>
            <a:off x="5873750" y="3449638"/>
            <a:ext cx="79502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想你</a:t>
            </a:r>
            <a:endParaRPr lang="zh-CN" altLang="en-US" dirty="0">
              <a:latin typeface="Arial" panose="020B0604020202020204" pitchFamily="34" charset="0"/>
              <a:ea typeface="宋体" panose="02010600030101010101" pitchFamily="2" charset="-122"/>
            </a:endParaRPr>
          </a:p>
        </p:txBody>
      </p:sp>
      <p:sp>
        <p:nvSpPr>
          <p:cNvPr id="4" name="矩形 3"/>
          <p:cNvSpPr/>
          <p:nvPr/>
        </p:nvSpPr>
        <p:spPr>
          <a:xfrm>
            <a:off x="8578850" y="3444875"/>
            <a:ext cx="1101090" cy="460375"/>
          </a:xfrm>
          <a:prstGeom prst="rect">
            <a:avLst/>
          </a:prstGeom>
          <a:noFill/>
          <a:ln w="9525">
            <a:noFill/>
          </a:ln>
        </p:spPr>
        <p:txBody>
          <a:bodyPr wrap="none" anchor="t">
            <a:spAutoFit/>
          </a:bodyPr>
          <a:p>
            <a:r>
              <a:rPr lang="zh-CN" altLang="en-US" sz="2400" b="1" dirty="0">
                <a:solidFill>
                  <a:srgbClr val="FF0000"/>
                </a:solidFill>
                <a:latin typeface="宋体" panose="02010600030101010101" pitchFamily="2" charset="-122"/>
                <a:ea typeface="宋体" panose="02010600030101010101" pitchFamily="2" charset="-122"/>
              </a:rPr>
              <a:t>很开心</a:t>
            </a:r>
            <a:endParaRPr lang="zh-CN" altLang="en-US" dirty="0">
              <a:latin typeface="Arial" panose="020B0604020202020204" pitchFamily="34" charset="0"/>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3793" name="组合 26"/>
          <p:cNvGrpSpPr/>
          <p:nvPr/>
        </p:nvGrpSpPr>
        <p:grpSpPr>
          <a:xfrm>
            <a:off x="2454275" y="1743075"/>
            <a:ext cx="4111625" cy="339725"/>
            <a:chOff x="816045" y="1645721"/>
            <a:chExt cx="3501956" cy="340070"/>
          </a:xfrm>
        </p:grpSpPr>
        <p:sp>
          <p:nvSpPr>
            <p:cNvPr id="28" name="燕尾形箭头 27"/>
            <p:cNvSpPr/>
            <p:nvPr/>
          </p:nvSpPr>
          <p:spPr>
            <a:xfrm>
              <a:off x="816045" y="1791919"/>
              <a:ext cx="3501956" cy="193872"/>
            </a:xfrm>
            <a:prstGeom prst="notched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29" name="任意多边形 28"/>
            <p:cNvSpPr/>
            <p:nvPr/>
          </p:nvSpPr>
          <p:spPr>
            <a:xfrm>
              <a:off x="816045" y="1645721"/>
              <a:ext cx="3151760" cy="194326"/>
            </a:xfrm>
            <a:custGeom>
              <a:avLst/>
              <a:gdLst>
                <a:gd name="connsiteX0" fmla="*/ 0 w 3151760"/>
                <a:gd name="connsiteY0" fmla="*/ 0 h 194326"/>
                <a:gd name="connsiteX1" fmla="*/ 3151760 w 3151760"/>
                <a:gd name="connsiteY1" fmla="*/ 0 h 194326"/>
                <a:gd name="connsiteX2" fmla="*/ 3151760 w 3151760"/>
                <a:gd name="connsiteY2" fmla="*/ 194326 h 194326"/>
                <a:gd name="connsiteX3" fmla="*/ 0 w 3151760"/>
                <a:gd name="connsiteY3" fmla="*/ 194326 h 194326"/>
                <a:gd name="connsiteX4" fmla="*/ 0 w 3151760"/>
                <a:gd name="connsiteY4" fmla="*/ 0 h 194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1760" h="194326">
                  <a:moveTo>
                    <a:pt x="0" y="0"/>
                  </a:moveTo>
                  <a:lnTo>
                    <a:pt x="3151760" y="0"/>
                  </a:lnTo>
                  <a:lnTo>
                    <a:pt x="3151760" y="194326"/>
                  </a:lnTo>
                  <a:lnTo>
                    <a:pt x="0" y="19432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227584" tIns="227584" rIns="227584" bIns="227584" spcCol="1270" anchor="b">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ctr" defTabSz="1422400" rtl="0" eaLnBrk="1" fontAlgn="base" latinLnBrk="0" hangingPunct="1">
                <a:lnSpc>
                  <a:spcPct val="90000"/>
                </a:lnSpc>
                <a:spcBef>
                  <a:spcPct val="0"/>
                </a:spcBef>
                <a:spcAft>
                  <a:spcPct val="35000"/>
                </a:spcAft>
                <a:buClrTx/>
                <a:buSzTx/>
                <a:buFontTx/>
                <a:buNone/>
                <a:defRPr/>
              </a:pPr>
              <a:r>
                <a:rPr kumimoji="0" lang="zh-CN" altLang="en-US" sz="3600" b="1" i="0" u="none" strike="noStrike" kern="1200" cap="none" spc="50" normalizeH="0" baseline="0" noProof="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cs typeface="+mn-cs"/>
                </a:rPr>
                <a:t>检查自读情况   </a:t>
              </a:r>
              <a:endParaRPr kumimoji="0" lang="zh-CN" altLang="en-US" sz="3600" b="1" i="0" u="none" strike="noStrike" kern="1200" cap="none" spc="50" normalizeH="0" baseline="0" noProof="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cs typeface="+mn-cs"/>
              </a:endParaRPr>
            </a:p>
          </p:txBody>
        </p:sp>
        <p:sp>
          <p:nvSpPr>
            <p:cNvPr id="30" name="椭圆 29"/>
            <p:cNvSpPr/>
            <p:nvPr/>
          </p:nvSpPr>
          <p:spPr>
            <a:xfrm>
              <a:off x="2368263" y="1865018"/>
              <a:ext cx="47324" cy="47673"/>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sp>
        <p:nvSpPr>
          <p:cNvPr id="33" name="任意多边形 32"/>
          <p:cNvSpPr/>
          <p:nvPr/>
        </p:nvSpPr>
        <p:spPr>
          <a:xfrm>
            <a:off x="2786063" y="2947988"/>
            <a:ext cx="6797675" cy="1152525"/>
          </a:xfrm>
          <a:custGeom>
            <a:avLst/>
            <a:gdLst>
              <a:gd name="connsiteX0" fmla="*/ 0 w 6799134"/>
              <a:gd name="connsiteY0" fmla="*/ 0 h 976260"/>
              <a:gd name="connsiteX1" fmla="*/ 6799134 w 6799134"/>
              <a:gd name="connsiteY1" fmla="*/ 0 h 976260"/>
              <a:gd name="connsiteX2" fmla="*/ 6799134 w 6799134"/>
              <a:gd name="connsiteY2" fmla="*/ 976260 h 976260"/>
              <a:gd name="connsiteX3" fmla="*/ 0 w 6799134"/>
              <a:gd name="connsiteY3" fmla="*/ 976260 h 976260"/>
              <a:gd name="connsiteX4" fmla="*/ 0 w 6799134"/>
              <a:gd name="connsiteY4" fmla="*/ 0 h 97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9134" h="976260">
                <a:moveTo>
                  <a:pt x="0" y="0"/>
                </a:moveTo>
                <a:lnTo>
                  <a:pt x="6799134" y="0"/>
                </a:lnTo>
                <a:lnTo>
                  <a:pt x="6799134" y="976260"/>
                </a:lnTo>
                <a:lnTo>
                  <a:pt x="0" y="97626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37160" tIns="137160" rIns="137160" bIns="137160" spcCol="1270" anchor="ctr"/>
          <a:lstStyle/>
          <a:p>
            <a:pPr marL="0" marR="0" lvl="0" indent="812800" algn="l" defTabSz="1600200" rtl="0" eaLnBrk="1" fontAlgn="base" latinLnBrk="0" hangingPunct="1">
              <a:lnSpc>
                <a:spcPct val="150000"/>
              </a:lnSpc>
              <a:spcBef>
                <a:spcPct val="0"/>
              </a:spcBef>
              <a:spcAft>
                <a:spcPct val="35000"/>
              </a:spcAft>
              <a:buClrTx/>
              <a:buSzTx/>
              <a:buFontTx/>
              <a:buNone/>
              <a:defRPr/>
            </a:pPr>
            <a:r>
              <a:rPr kumimoji="0" lang="zh-CN" altLang="en-US" sz="3200" b="1"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49" charset="-122"/>
                <a:ea typeface="黑体" panose="02010609060101010101" pitchFamily="49" charset="-122"/>
                <a:cs typeface="+mn-cs"/>
              </a:rPr>
              <a:t>指名读课文，同学互评：字音是否正确，句子是否通顺。  </a:t>
            </a:r>
            <a:endParaRPr kumimoji="0" lang="zh-CN" altLang="en-US" sz="32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49" charset="-122"/>
              <a:ea typeface="黑体" panose="02010609060101010101" pitchFamily="49" charset="-122"/>
              <a:cs typeface="+mn-cs"/>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TextBox 1"/>
          <p:cNvSpPr txBox="1"/>
          <p:nvPr/>
        </p:nvSpPr>
        <p:spPr>
          <a:xfrm>
            <a:off x="3654425" y="1663700"/>
            <a:ext cx="5794375" cy="521970"/>
          </a:xfrm>
          <a:prstGeom prst="rect">
            <a:avLst/>
          </a:prstGeom>
          <a:noFill/>
          <a:ln w="9525">
            <a:noFill/>
          </a:ln>
        </p:spPr>
        <p:txBody>
          <a:bodyPr anchor="t">
            <a:spAutoFit/>
          </a:bodyPr>
          <a:p>
            <a:r>
              <a:rPr lang="zh-CN" altLang="en-US" sz="2800" b="1" dirty="0">
                <a:latin typeface="黑体" panose="02010609060101010101" pitchFamily="49" charset="-122"/>
                <a:ea typeface="黑体" panose="02010609060101010101" pitchFamily="49" charset="-122"/>
              </a:rPr>
              <a:t>说一说课文写了什么？</a:t>
            </a:r>
            <a:endParaRPr lang="zh-CN" altLang="en-US" sz="2800" b="1" dirty="0">
              <a:latin typeface="黑体" panose="02010609060101010101" pitchFamily="49" charset="-122"/>
              <a:ea typeface="黑体" panose="02010609060101010101" pitchFamily="49" charset="-122"/>
            </a:endParaRPr>
          </a:p>
        </p:txBody>
      </p:sp>
      <p:sp>
        <p:nvSpPr>
          <p:cNvPr id="3" name="矩形 2"/>
          <p:cNvSpPr/>
          <p:nvPr/>
        </p:nvSpPr>
        <p:spPr>
          <a:xfrm>
            <a:off x="2781300" y="2724150"/>
            <a:ext cx="7073900" cy="1568450"/>
          </a:xfrm>
          <a:prstGeom prst="rect">
            <a:avLst/>
          </a:prstGeom>
          <a:noFill/>
          <a:ln>
            <a:noFill/>
          </a:ln>
        </p:spPr>
        <p:style>
          <a:lnRef idx="2">
            <a:schemeClr val="accent3"/>
          </a:lnRef>
          <a:fillRef idx="1">
            <a:schemeClr val="lt1"/>
          </a:fillRef>
          <a:effectRef idx="0">
            <a:schemeClr val="accent3"/>
          </a:effectRef>
          <a:fontRef idx="minor">
            <a:schemeClr val="dk1"/>
          </a:fontRef>
        </p:style>
        <p:txBody>
          <a:bodyPr>
            <a:spAutoFit/>
          </a:bodyPr>
          <a:lstStyle/>
          <a:p>
            <a:pPr marL="0" marR="0" lvl="0" indent="803275" algn="l" defTabSz="457200" rtl="0" eaLnBrk="1" fontAlgn="base" latinLnBrk="0" hangingPunct="1">
              <a:lnSpc>
                <a:spcPct val="15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j-ea"/>
                <a:ea typeface="+mj-ea"/>
                <a:cs typeface="+mn-cs"/>
              </a:rPr>
              <a:t>这篇课文写的是一个小女孩露西给爸爸写信的事。</a:t>
            </a:r>
            <a:endParaRPr kumimoji="0" lang="zh-CN" altLang="en-US" sz="3200" b="1" i="0" u="none" strike="noStrike" kern="1200" cap="none" spc="0" normalizeH="0" baseline="0" noProof="0" dirty="0">
              <a:ln>
                <a:noFill/>
              </a:ln>
              <a:solidFill>
                <a:srgbClr val="FF0000"/>
              </a:solidFill>
              <a:effectLst/>
              <a:uLnTx/>
              <a:uFillTx/>
              <a:latin typeface="+mj-ea"/>
              <a:ea typeface="+mj-ea"/>
              <a:cs typeface="+mn-cs"/>
            </a:endParaRPr>
          </a:p>
        </p:txBody>
      </p:sp>
      <p:pic>
        <p:nvPicPr>
          <p:cNvPr id="34819" name="Picture 4" descr="C:\Users\Administrator\Desktop\图\图2\图3\写字\老师图\timg  8 - 副本.jpg"/>
          <p:cNvPicPr>
            <a:picLocks noChangeAspect="1"/>
          </p:cNvPicPr>
          <p:nvPr/>
        </p:nvPicPr>
        <p:blipFill>
          <a:blip r:embed="rId1"/>
          <a:stretch>
            <a:fillRect/>
          </a:stretch>
        </p:blipFill>
        <p:spPr>
          <a:xfrm>
            <a:off x="2586038" y="1393825"/>
            <a:ext cx="877887" cy="11906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tags/tag1.xml><?xml version="1.0" encoding="utf-8"?>
<p:tagLst xmlns:p="http://schemas.openxmlformats.org/presentationml/2006/main">
  <p:tag name="KSO_WM_TAG_VERSION" val="1.0"/>
  <p:tag name="KSO_WM_TEMPLATE_CATEGORY" val="custom"/>
  <p:tag name="KSO_WM_TEMPLATE_INDEX" val="160471"/>
</p:tagLst>
</file>

<file path=ppt/tags/tag10.xml><?xml version="1.0" encoding="utf-8"?>
<p:tagLst xmlns:p="http://schemas.openxmlformats.org/presentationml/2006/main">
  <p:tag name="KSO_WM_TEMPLATE_CATEGORY" val="custom"/>
  <p:tag name="KSO_WM_TEMPLATE_INDEX" val="160471"/>
</p:tagLst>
</file>

<file path=ppt/tags/tag11.xml><?xml version="1.0" encoding="utf-8"?>
<p:tagLst xmlns:p="http://schemas.openxmlformats.org/presentationml/2006/main">
  <p:tag name="KSO_WM_TEMPLATE_CATEGORY" val="custom"/>
  <p:tag name="KSO_WM_TEMPLATE_INDEX" val="160471"/>
</p:tagLst>
</file>

<file path=ppt/tags/tag12.xml><?xml version="1.0" encoding="utf-8"?>
<p:tagLst xmlns:p="http://schemas.openxmlformats.org/presentationml/2006/main">
  <p:tag name="KSO_WM_TEMPLATE_CATEGORY" val="custom"/>
  <p:tag name="KSO_WM_TEMPLATE_INDEX" val="160471"/>
</p:tagLst>
</file>

<file path=ppt/tags/tag13.xml><?xml version="1.0" encoding="utf-8"?>
<p:tagLst xmlns:p="http://schemas.openxmlformats.org/presentationml/2006/main">
  <p:tag name="KSO_WM_TEMPLATE_CATEGORY" val="custom"/>
  <p:tag name="KSO_WM_TEMPLATE_INDEX" val="160471"/>
</p:tagLst>
</file>

<file path=ppt/tags/tag14.xml><?xml version="1.0" encoding="utf-8"?>
<p:tagLst xmlns:p="http://schemas.openxmlformats.org/presentationml/2006/main">
  <p:tag name="KSO_WM_TEMPLATE_CATEGORY" val="custom"/>
  <p:tag name="KSO_WM_TEMPLATE_INDEX" val="160471"/>
</p:tagLst>
</file>

<file path=ppt/tags/tag15.xml><?xml version="1.0" encoding="utf-8"?>
<p:tagLst xmlns:p="http://schemas.openxmlformats.org/presentationml/2006/main">
  <p:tag name="KSO_WM_TEMPLATE_CATEGORY" val="custom"/>
  <p:tag name="KSO_WM_TEMPLATE_INDEX" val="160471"/>
</p:tagLst>
</file>

<file path=ppt/tags/tag16.xml><?xml version="1.0" encoding="utf-8"?>
<p:tagLst xmlns:p="http://schemas.openxmlformats.org/presentationml/2006/main">
  <p:tag name="KSO_WM_TEMPLATE_CATEGORY" val="custom"/>
  <p:tag name="KSO_WM_TEMPLATE_INDEX" val="160471"/>
</p:tagLst>
</file>

<file path=ppt/tags/tag17.xml><?xml version="1.0" encoding="utf-8"?>
<p:tagLst xmlns:p="http://schemas.openxmlformats.org/presentationml/2006/main">
  <p:tag name="KSO_WM_TEMPLATE_CATEGORY" val="custom"/>
  <p:tag name="KSO_WM_TEMPLATE_INDEX" val="160471"/>
</p:tagLst>
</file>

<file path=ppt/tags/tag18.xml><?xml version="1.0" encoding="utf-8"?>
<p:tagLst xmlns:p="http://schemas.openxmlformats.org/presentationml/2006/main">
  <p:tag name="KSO_WM_TEMPLATE_CATEGORY" val="custom"/>
  <p:tag name="KSO_WM_TEMPLATE_INDEX" val="160471"/>
</p:tagLst>
</file>

<file path=ppt/tags/tag19.xml><?xml version="1.0" encoding="utf-8"?>
<p:tagLst xmlns:p="http://schemas.openxmlformats.org/presentationml/2006/main">
  <p:tag name="KSO_WM_TEMPLATE_CATEGORY" val="custom"/>
  <p:tag name="KSO_WM_TEMPLATE_INDEX" val="160471"/>
</p:tagLst>
</file>

<file path=ppt/tags/tag2.xml><?xml version="1.0" encoding="utf-8"?>
<p:tagLst xmlns:p="http://schemas.openxmlformats.org/presentationml/2006/main">
  <p:tag name="KSO_WM_TAG_VERSION" val="1.0"/>
  <p:tag name="KSO_WM_TEMPLATE_CATEGORY" val="custom"/>
  <p:tag name="KSO_WM_TEMPLATE_INDEX" val="160471"/>
</p:tagLst>
</file>

<file path=ppt/tags/tag20.xml><?xml version="1.0" encoding="utf-8"?>
<p:tagLst xmlns:p="http://schemas.openxmlformats.org/presentationml/2006/main">
  <p:tag name="KSO_WM_TEMPLATE_CATEGORY" val="custom"/>
  <p:tag name="KSO_WM_TEMPLATE_INDEX" val="160471"/>
</p:tagLst>
</file>

<file path=ppt/tags/tag21.xml><?xml version="1.0" encoding="utf-8"?>
<p:tagLst xmlns:p="http://schemas.openxmlformats.org/presentationml/2006/main">
  <p:tag name="KSO_WM_TEMPLATE_CATEGORY" val="custom"/>
  <p:tag name="KSO_WM_TEMPLATE_INDEX" val="160471"/>
</p:tagLst>
</file>

<file path=ppt/tags/tag22.xml><?xml version="1.0" encoding="utf-8"?>
<p:tagLst xmlns:p="http://schemas.openxmlformats.org/presentationml/2006/main">
  <p:tag name="KSO_WM_TEMPLATE_CATEGORY" val="custom"/>
  <p:tag name="KSO_WM_TEMPLATE_INDEX" val="160471"/>
</p:tagLst>
</file>

<file path=ppt/tags/tag23.xml><?xml version="1.0" encoding="utf-8"?>
<p:tagLst xmlns:p="http://schemas.openxmlformats.org/presentationml/2006/main">
  <p:tag name="KSO_WM_TEMPLATE_CATEGORY" val="custom"/>
  <p:tag name="KSO_WM_TEMPLATE_INDEX" val="160471"/>
</p:tagLst>
</file>

<file path=ppt/tags/tag24.xml><?xml version="1.0" encoding="utf-8"?>
<p:tagLst xmlns:p="http://schemas.openxmlformats.org/presentationml/2006/main">
  <p:tag name="KSO_WM_TEMPLATE_CATEGORY" val="custom"/>
  <p:tag name="KSO_WM_TEMPLATE_INDEX" val="160471"/>
</p:tagLst>
</file>

<file path=ppt/tags/tag25.xml><?xml version="1.0" encoding="utf-8"?>
<p:tagLst xmlns:p="http://schemas.openxmlformats.org/presentationml/2006/main">
  <p:tag name="KSO_WM_TEMPLATE_CATEGORY" val="custom"/>
  <p:tag name="KSO_WM_TEMPLATE_INDEX" val="160471"/>
</p:tagLst>
</file>

<file path=ppt/tags/tag26.xml><?xml version="1.0" encoding="utf-8"?>
<p:tagLst xmlns:p="http://schemas.openxmlformats.org/presentationml/2006/main">
  <p:tag name="KSO_WM_TEMPLATE_CATEGORY" val="custom"/>
  <p:tag name="KSO_WM_TEMPLATE_INDEX" val="160471"/>
</p:tagLst>
</file>

<file path=ppt/tags/tag27.xml><?xml version="1.0" encoding="utf-8"?>
<p:tagLst xmlns:p="http://schemas.openxmlformats.org/presentationml/2006/main">
  <p:tag name="KSO_WM_TEMPLATE_CATEGORY" val="custom"/>
  <p:tag name="KSO_WM_TEMPLATE_INDEX" val="160471"/>
</p:tagLst>
</file>

<file path=ppt/tags/tag28.xml><?xml version="1.0" encoding="utf-8"?>
<p:tagLst xmlns:p="http://schemas.openxmlformats.org/presentationml/2006/main">
  <p:tag name="KSO_WM_TEMPLATE_CATEGORY" val="custom"/>
  <p:tag name="KSO_WM_TEMPLATE_INDEX" val="160471"/>
</p:tagLst>
</file>

<file path=ppt/tags/tag29.xml><?xml version="1.0" encoding="utf-8"?>
<p:tagLst xmlns:p="http://schemas.openxmlformats.org/presentationml/2006/main">
  <p:tag name="KSO_WM_TEMPLATE_CATEGORY" val="custom"/>
  <p:tag name="KSO_WM_TEMPLATE_INDEX" val="160471"/>
</p:tagLst>
</file>

<file path=ppt/tags/tag3.xml><?xml version="1.0" encoding="utf-8"?>
<p:tagLst xmlns:p="http://schemas.openxmlformats.org/presentationml/2006/main">
  <p:tag name="KSO_WM_TEMPLATE_CATEGORY" val="custom"/>
  <p:tag name="KSO_WM_TEMPLATE_INDEX" val="160471"/>
</p:tagLst>
</file>

<file path=ppt/tags/tag30.xml><?xml version="1.0" encoding="utf-8"?>
<p:tagLst xmlns:p="http://schemas.openxmlformats.org/presentationml/2006/main">
  <p:tag name="KSO_WM_TEMPLATE_CATEGORY" val="custom"/>
  <p:tag name="KSO_WM_TEMPLATE_INDEX" val="160471"/>
</p:tagLst>
</file>

<file path=ppt/tags/tag31.xml><?xml version="1.0" encoding="utf-8"?>
<p:tagLst xmlns:p="http://schemas.openxmlformats.org/presentationml/2006/main">
  <p:tag name="KSO_WM_TEMPLATE_CATEGORY" val="custom"/>
  <p:tag name="KSO_WM_TEMPLATE_INDEX" val="160471"/>
</p:tagLst>
</file>

<file path=ppt/tags/tag32.xml><?xml version="1.0" encoding="utf-8"?>
<p:tagLst xmlns:p="http://schemas.openxmlformats.org/presentationml/2006/main">
  <p:tag name="KSO_WM_TEMPLATE_CATEGORY" val="custom"/>
  <p:tag name="KSO_WM_TEMPLATE_INDEX" val="160471"/>
</p:tagLst>
</file>

<file path=ppt/tags/tag33.xml><?xml version="1.0" encoding="utf-8"?>
<p:tagLst xmlns:p="http://schemas.openxmlformats.org/presentationml/2006/main">
  <p:tag name="KSO_WM_TEMPLATE_CATEGORY" val="custom"/>
  <p:tag name="KSO_WM_TEMPLATE_INDEX" val="160471"/>
</p:tagLst>
</file>

<file path=ppt/tags/tag34.xml><?xml version="1.0" encoding="utf-8"?>
<p:tagLst xmlns:p="http://schemas.openxmlformats.org/presentationml/2006/main">
  <p:tag name="KSO_WM_TEMPLATE_CATEGORY" val="custom"/>
  <p:tag name="KSO_WM_TEMPLATE_INDEX" val="160471"/>
</p:tagLst>
</file>

<file path=ppt/tags/tag35.xml><?xml version="1.0" encoding="utf-8"?>
<p:tagLst xmlns:p="http://schemas.openxmlformats.org/presentationml/2006/main">
  <p:tag name="KSO_WM_TEMPLATE_CATEGORY" val="custom"/>
  <p:tag name="KSO_WM_TEMPLATE_INDEX" val="160471"/>
</p:tagLst>
</file>

<file path=ppt/tags/tag36.xml><?xml version="1.0" encoding="utf-8"?>
<p:tagLst xmlns:p="http://schemas.openxmlformats.org/presentationml/2006/main">
  <p:tag name="KSO_WM_TEMPLATE_CATEGORY" val="custom"/>
  <p:tag name="KSO_WM_TEMPLATE_INDEX" val="160471"/>
</p:tagLst>
</file>

<file path=ppt/tags/tag37.xml><?xml version="1.0" encoding="utf-8"?>
<p:tagLst xmlns:p="http://schemas.openxmlformats.org/presentationml/2006/main">
  <p:tag name="KSO_WM_TEMPLATE_CATEGORY" val="custom"/>
  <p:tag name="KSO_WM_TEMPLATE_INDEX" val="160471"/>
</p:tagLst>
</file>

<file path=ppt/tags/tag38.xml><?xml version="1.0" encoding="utf-8"?>
<p:tagLst xmlns:p="http://schemas.openxmlformats.org/presentationml/2006/main">
  <p:tag name="KSO_WM_TEMPLATE_CATEGORY" val="custom"/>
  <p:tag name="KSO_WM_TEMPLATE_INDEX" val="160471"/>
</p:tagLst>
</file>

<file path=ppt/tags/tag39.xml><?xml version="1.0" encoding="utf-8"?>
<p:tagLst xmlns:p="http://schemas.openxmlformats.org/presentationml/2006/main">
  <p:tag name="KSO_WM_TEMPLATE_CATEGORY" val="custom"/>
  <p:tag name="KSO_WM_TEMPLATE_INDEX" val="160471"/>
</p:tagLst>
</file>

<file path=ppt/tags/tag4.xml><?xml version="1.0" encoding="utf-8"?>
<p:tagLst xmlns:p="http://schemas.openxmlformats.org/presentationml/2006/main">
  <p:tag name="KSO_WM_TEMPLATE_CATEGORY" val="custom"/>
  <p:tag name="KSO_WM_TEMPLATE_INDEX" val="160471"/>
</p:tagLst>
</file>

<file path=ppt/tags/tag40.xml><?xml version="1.0" encoding="utf-8"?>
<p:tagLst xmlns:p="http://schemas.openxmlformats.org/presentationml/2006/main">
  <p:tag name="KSO_WM_TEMPLATE_CATEGORY" val="custom"/>
  <p:tag name="KSO_WM_TEMPLATE_INDEX" val="160471"/>
</p:tagLst>
</file>

<file path=ppt/tags/tag41.xml><?xml version="1.0" encoding="utf-8"?>
<p:tagLst xmlns:p="http://schemas.openxmlformats.org/presentationml/2006/main">
  <p:tag name="KSO_WM_TEMPLATE_CATEGORY" val="custom"/>
  <p:tag name="KSO_WM_TEMPLATE_INDEX" val="160471"/>
</p:tagLst>
</file>

<file path=ppt/tags/tag42.xml><?xml version="1.0" encoding="utf-8"?>
<p:tagLst xmlns:p="http://schemas.openxmlformats.org/presentationml/2006/main">
  <p:tag name="KSO_WM_TEMPLATE_CATEGORY" val="custom"/>
  <p:tag name="KSO_WM_TEMPLATE_INDEX" val="160471"/>
</p:tagLst>
</file>

<file path=ppt/tags/tag43.xml><?xml version="1.0" encoding="utf-8"?>
<p:tagLst xmlns:p="http://schemas.openxmlformats.org/presentationml/2006/main">
  <p:tag name="KSO_WM_TEMPLATE_CATEGORY" val="custom"/>
  <p:tag name="KSO_WM_TEMPLATE_INDEX" val="160471"/>
</p:tagLst>
</file>

<file path=ppt/tags/tag44.xml><?xml version="1.0" encoding="utf-8"?>
<p:tagLst xmlns:p="http://schemas.openxmlformats.org/presentationml/2006/main">
  <p:tag name="KSO_WM_TEMPLATE_CATEGORY" val="custom"/>
  <p:tag name="KSO_WM_TEMPLATE_INDEX" val="160471"/>
</p:tagLst>
</file>

<file path=ppt/tags/tag45.xml><?xml version="1.0" encoding="utf-8"?>
<p:tagLst xmlns:p="http://schemas.openxmlformats.org/presentationml/2006/main">
  <p:tag name="KSO_WM_TEMPLATE_CATEGORY" val="custom"/>
  <p:tag name="KSO_WM_TEMPLATE_INDEX" val="160471"/>
</p:tagLst>
</file>

<file path=ppt/tags/tag46.xml><?xml version="1.0" encoding="utf-8"?>
<p:tagLst xmlns:p="http://schemas.openxmlformats.org/presentationml/2006/main">
  <p:tag name="KSO_WM_TEMPLATE_CATEGORY" val="custom"/>
  <p:tag name="KSO_WM_TEMPLATE_INDEX" val="160471"/>
</p:tagLst>
</file>

<file path=ppt/tags/tag47.xml><?xml version="1.0" encoding="utf-8"?>
<p:tagLst xmlns:p="http://schemas.openxmlformats.org/presentationml/2006/main">
  <p:tag name="KSO_WM_TEMPLATE_CATEGORY" val="custom"/>
  <p:tag name="KSO_WM_TEMPLATE_INDEX" val="160471"/>
</p:tagLst>
</file>

<file path=ppt/tags/tag48.xml><?xml version="1.0" encoding="utf-8"?>
<p:tagLst xmlns:p="http://schemas.openxmlformats.org/presentationml/2006/main">
  <p:tag name="KSO_WM_TEMPLATE_CATEGORY" val="custom"/>
  <p:tag name="KSO_WM_TEMPLATE_INDEX" val="160471"/>
</p:tagLst>
</file>

<file path=ppt/tags/tag49.xml><?xml version="1.0" encoding="utf-8"?>
<p:tagLst xmlns:p="http://schemas.openxmlformats.org/presentationml/2006/main">
  <p:tag name="KSO_WM_TEMPLATE_CATEGORY" val="custom"/>
  <p:tag name="KSO_WM_TEMPLATE_INDEX" val="160471"/>
</p:tagLst>
</file>

<file path=ppt/tags/tag5.xml><?xml version="1.0" encoding="utf-8"?>
<p:tagLst xmlns:p="http://schemas.openxmlformats.org/presentationml/2006/main">
  <p:tag name="KSO_WM_TEMPLATE_CATEGORY" val="custom"/>
  <p:tag name="KSO_WM_TEMPLATE_INDEX" val="160471"/>
</p:tagLst>
</file>

<file path=ppt/tags/tag50.xml><?xml version="1.0" encoding="utf-8"?>
<p:tagLst xmlns:p="http://schemas.openxmlformats.org/presentationml/2006/main">
  <p:tag name="KSO_WM_TEMPLATE_CATEGORY" val="custom"/>
  <p:tag name="KSO_WM_TEMPLATE_INDEX" val="160471"/>
</p:tagLst>
</file>

<file path=ppt/tags/tag51.xml><?xml version="1.0" encoding="utf-8"?>
<p:tagLst xmlns:p="http://schemas.openxmlformats.org/presentationml/2006/main">
  <p:tag name="KSO_WM_TEMPLATE_CATEGORY" val="custom"/>
  <p:tag name="KSO_WM_TEMPLATE_INDEX" val="160471"/>
</p:tagLst>
</file>

<file path=ppt/tags/tag52.xml><?xml version="1.0" encoding="utf-8"?>
<p:tagLst xmlns:p="http://schemas.openxmlformats.org/presentationml/2006/main">
  <p:tag name="KSO_WM_TEMPLATE_CATEGORY" val="custom"/>
  <p:tag name="KSO_WM_TEMPLATE_INDEX" val="160471"/>
</p:tagLst>
</file>

<file path=ppt/tags/tag53.xml><?xml version="1.0" encoding="utf-8"?>
<p:tagLst xmlns:p="http://schemas.openxmlformats.org/presentationml/2006/main">
  <p:tag name="KSO_WM_TEMPLATE_CATEGORY" val="custom"/>
  <p:tag name="KSO_WM_TEMPLATE_INDEX" val="160471"/>
</p:tagLst>
</file>

<file path=ppt/tags/tag54.xml><?xml version="1.0" encoding="utf-8"?>
<p:tagLst xmlns:p="http://schemas.openxmlformats.org/presentationml/2006/main">
  <p:tag name="KSO_WM_TEMPLATE_CATEGORY" val="custom"/>
  <p:tag name="KSO_WM_TEMPLATE_INDEX" val="160471"/>
</p:tagLst>
</file>

<file path=ppt/tags/tag55.xml><?xml version="1.0" encoding="utf-8"?>
<p:tagLst xmlns:p="http://schemas.openxmlformats.org/presentationml/2006/main">
  <p:tag name="KSO_WM_TEMPLATE_CATEGORY" val="custom"/>
  <p:tag name="KSO_WM_TEMPLATE_INDEX" val="160471"/>
</p:tagLst>
</file>

<file path=ppt/tags/tag56.xml><?xml version="1.0" encoding="utf-8"?>
<p:tagLst xmlns:p="http://schemas.openxmlformats.org/presentationml/2006/main">
  <p:tag name="KSO_WM_TEMPLATE_CATEGORY" val="custom"/>
  <p:tag name="KSO_WM_TEMPLATE_INDEX" val="160471"/>
</p:tagLst>
</file>

<file path=ppt/tags/tag57.xml><?xml version="1.0" encoding="utf-8"?>
<p:tagLst xmlns:p="http://schemas.openxmlformats.org/presentationml/2006/main">
  <p:tag name="KSO_WM_TEMPLATE_CATEGORY" val="custom"/>
  <p:tag name="KSO_WM_TEMPLATE_INDEX" val="160471"/>
</p:tagLst>
</file>

<file path=ppt/tags/tag58.xml><?xml version="1.0" encoding="utf-8"?>
<p:tagLst xmlns:p="http://schemas.openxmlformats.org/presentationml/2006/main">
  <p:tag name="KSO_WM_TEMPLATE_CATEGORY" val="custom"/>
  <p:tag name="KSO_WM_TEMPLATE_INDEX" val="160471"/>
</p:tagLst>
</file>

<file path=ppt/tags/tag59.xml><?xml version="1.0" encoding="utf-8"?>
<p:tagLst xmlns:p="http://schemas.openxmlformats.org/presentationml/2006/main">
  <p:tag name="KSO_WM_TEMPLATE_CATEGORY" val="custom"/>
  <p:tag name="KSO_WM_TEMPLATE_INDEX" val="160471"/>
</p:tagLst>
</file>

<file path=ppt/tags/tag6.xml><?xml version="1.0" encoding="utf-8"?>
<p:tagLst xmlns:p="http://schemas.openxmlformats.org/presentationml/2006/main">
  <p:tag name="KSO_WM_TEMPLATE_CATEGORY" val="custom"/>
  <p:tag name="KSO_WM_TEMPLATE_INDEX" val="160471"/>
</p:tagLst>
</file>

<file path=ppt/tags/tag60.xml><?xml version="1.0" encoding="utf-8"?>
<p:tagLst xmlns:p="http://schemas.openxmlformats.org/presentationml/2006/main">
  <p:tag name="KSO_WM_TEMPLATE_CATEGORY" val="custom"/>
  <p:tag name="KSO_WM_TEMPLATE_INDEX" val="160471"/>
</p:tagLst>
</file>

<file path=ppt/tags/tag61.xml><?xml version="1.0" encoding="utf-8"?>
<p:tagLst xmlns:p="http://schemas.openxmlformats.org/presentationml/2006/main">
  <p:tag name="KSO_WM_TEMPLATE_CATEGORY" val="custom"/>
  <p:tag name="KSO_WM_TEMPLATE_INDEX" val="160471"/>
</p:tagLst>
</file>

<file path=ppt/tags/tag62.xml><?xml version="1.0" encoding="utf-8"?>
<p:tagLst xmlns:p="http://schemas.openxmlformats.org/presentationml/2006/main">
  <p:tag name="KSO_WM_TEMPLATE_CATEGORY" val="custom"/>
  <p:tag name="KSO_WM_TEMPLATE_INDEX" val="160471"/>
</p:tagLst>
</file>

<file path=ppt/tags/tag63.xml><?xml version="1.0" encoding="utf-8"?>
<p:tagLst xmlns:p="http://schemas.openxmlformats.org/presentationml/2006/main">
  <p:tag name="KSO_WM_TEMPLATE_CATEGORY" val="custom"/>
  <p:tag name="KSO_WM_TEMPLATE_INDEX" val="160471"/>
</p:tagLst>
</file>

<file path=ppt/tags/tag64.xml><?xml version="1.0" encoding="utf-8"?>
<p:tagLst xmlns:p="http://schemas.openxmlformats.org/presentationml/2006/main">
  <p:tag name="KSO_WM_TEMPLATE_CATEGORY" val="custom"/>
  <p:tag name="KSO_WM_TEMPLATE_INDEX" val="160471"/>
</p:tagLst>
</file>

<file path=ppt/tags/tag65.xml><?xml version="1.0" encoding="utf-8"?>
<p:tagLst xmlns:p="http://schemas.openxmlformats.org/presentationml/2006/main">
  <p:tag name="KSO_WM_TEMPLATE_CATEGORY" val="custom"/>
  <p:tag name="KSO_WM_TEMPLATE_INDEX" val="160471"/>
</p:tagLst>
</file>

<file path=ppt/tags/tag66.xml><?xml version="1.0" encoding="utf-8"?>
<p:tagLst xmlns:p="http://schemas.openxmlformats.org/presentationml/2006/main">
  <p:tag name="KSO_WM_TEMPLATE_CATEGORY" val="custom"/>
  <p:tag name="KSO_WM_TEMPLATE_INDEX" val="160471"/>
</p:tagLst>
</file>

<file path=ppt/tags/tag67.xml><?xml version="1.0" encoding="utf-8"?>
<p:tagLst xmlns:p="http://schemas.openxmlformats.org/presentationml/2006/main">
  <p:tag name="KSO_WM_TEMPLATE_CATEGORY" val="custom"/>
  <p:tag name="KSO_WM_TEMPLATE_INDEX" val="160471"/>
</p:tagLst>
</file>

<file path=ppt/tags/tag68.xml><?xml version="1.0" encoding="utf-8"?>
<p:tagLst xmlns:p="http://schemas.openxmlformats.org/presentationml/2006/main">
  <p:tag name="KSO_WM_TEMPLATE_CATEGORY" val="custom"/>
  <p:tag name="KSO_WM_TEMPLATE_INDEX" val="160471"/>
</p:tagLst>
</file>

<file path=ppt/tags/tag69.xml><?xml version="1.0" encoding="utf-8"?>
<p:tagLst xmlns:p="http://schemas.openxmlformats.org/presentationml/2006/main">
  <p:tag name="KSO_WM_TEMPLATE_CATEGORY" val="custom"/>
  <p:tag name="KSO_WM_TEMPLATE_INDEX" val="160471"/>
</p:tagLst>
</file>

<file path=ppt/tags/tag7.xml><?xml version="1.0" encoding="utf-8"?>
<p:tagLst xmlns:p="http://schemas.openxmlformats.org/presentationml/2006/main">
  <p:tag name="KSO_WM_TEMPLATE_CATEGORY" val="custom"/>
  <p:tag name="KSO_WM_TEMPLATE_INDEX" val="160471"/>
</p:tagLst>
</file>

<file path=ppt/tags/tag70.xml><?xml version="1.0" encoding="utf-8"?>
<p:tagLst xmlns:p="http://schemas.openxmlformats.org/presentationml/2006/main">
  <p:tag name="KSO_WM_TEMPLATE_CATEGORY" val="custom"/>
  <p:tag name="KSO_WM_TEMPLATE_INDEX" val="160471"/>
</p:tagLst>
</file>

<file path=ppt/tags/tag71.xml><?xml version="1.0" encoding="utf-8"?>
<p:tagLst xmlns:p="http://schemas.openxmlformats.org/presentationml/2006/main">
  <p:tag name="KSO_WM_TEMPLATE_CATEGORY" val="custom"/>
  <p:tag name="KSO_WM_TEMPLATE_INDEX" val="160471"/>
</p:tagLst>
</file>

<file path=ppt/tags/tag72.xml><?xml version="1.0" encoding="utf-8"?>
<p:tagLst xmlns:p="http://schemas.openxmlformats.org/presentationml/2006/main">
  <p:tag name="KSO_WM_TEMPLATE_CATEGORY" val="custom"/>
  <p:tag name="KSO_WM_TEMPLATE_INDEX" val="160471"/>
</p:tagLst>
</file>

<file path=ppt/tags/tag73.xml><?xml version="1.0" encoding="utf-8"?>
<p:tagLst xmlns:p="http://schemas.openxmlformats.org/presentationml/2006/main">
  <p:tag name="KSO_WM_TEMPLATE_CATEGORY" val="custom"/>
  <p:tag name="KSO_WM_TEMPLATE_INDEX" val="160471"/>
</p:tagLst>
</file>

<file path=ppt/tags/tag74.xml><?xml version="1.0" encoding="utf-8"?>
<p:tagLst xmlns:p="http://schemas.openxmlformats.org/presentationml/2006/main">
  <p:tag name="KSO_WM_TEMPLATE_CATEGORY" val="custom"/>
  <p:tag name="KSO_WM_TEMPLATE_INDEX" val="160471"/>
</p:tagLst>
</file>

<file path=ppt/tags/tag75.xml><?xml version="1.0" encoding="utf-8"?>
<p:tagLst xmlns:p="http://schemas.openxmlformats.org/presentationml/2006/main">
  <p:tag name="KSO_WM_TEMPLATE_CATEGORY" val="custom"/>
  <p:tag name="KSO_WM_TEMPLATE_INDEX" val="160471"/>
</p:tagLst>
</file>

<file path=ppt/tags/tag76.xml><?xml version="1.0" encoding="utf-8"?>
<p:tagLst xmlns:p="http://schemas.openxmlformats.org/presentationml/2006/main">
  <p:tag name="KSO_WM_TEMPLATE_CATEGORY" val="custom"/>
  <p:tag name="KSO_WM_TEMPLATE_INDEX" val="160471"/>
</p:tagLst>
</file>

<file path=ppt/tags/tag77.xml><?xml version="1.0" encoding="utf-8"?>
<p:tagLst xmlns:p="http://schemas.openxmlformats.org/presentationml/2006/main">
  <p:tag name="KSO_WM_TEMPLATE_CATEGORY" val="custom"/>
  <p:tag name="KSO_WM_TEMPLATE_INDEX" val="160471"/>
</p:tagLst>
</file>

<file path=ppt/tags/tag78.xml><?xml version="1.0" encoding="utf-8"?>
<p:tagLst xmlns:p="http://schemas.openxmlformats.org/presentationml/2006/main">
  <p:tag name="KSO_WM_TEMPLATE_CATEGORY" val="custom"/>
  <p:tag name="KSO_WM_TEMPLATE_INDEX" val="160471"/>
</p:tagLst>
</file>

<file path=ppt/tags/tag79.xml><?xml version="1.0" encoding="utf-8"?>
<p:tagLst xmlns:p="http://schemas.openxmlformats.org/presentationml/2006/main">
  <p:tag name="KSO_WM_TEMPLATE_CATEGORY" val="custom"/>
  <p:tag name="KSO_WM_TEMPLATE_INDEX" val="160471"/>
</p:tagLst>
</file>

<file path=ppt/tags/tag8.xml><?xml version="1.0" encoding="utf-8"?>
<p:tagLst xmlns:p="http://schemas.openxmlformats.org/presentationml/2006/main">
  <p:tag name="KSO_WM_TEMPLATE_CATEGORY" val="custom"/>
  <p:tag name="KSO_WM_TEMPLATE_INDEX" val="160471"/>
</p:tagLst>
</file>

<file path=ppt/tags/tag80.xml><?xml version="1.0" encoding="utf-8"?>
<p:tagLst xmlns:p="http://schemas.openxmlformats.org/presentationml/2006/main">
  <p:tag name="KSO_WM_TEMPLATE_CATEGORY" val="custom"/>
  <p:tag name="KSO_WM_TEMPLATE_INDEX" val="160471"/>
</p:tagLst>
</file>

<file path=ppt/tags/tag9.xml><?xml version="1.0" encoding="utf-8"?>
<p:tagLst xmlns:p="http://schemas.openxmlformats.org/presentationml/2006/main">
  <p:tag name="KSO_WM_TEMPLATE_CATEGORY" val="custom"/>
  <p:tag name="KSO_WM_TEMPLATE_INDEX" val="160471"/>
</p:tagLst>
</file>

<file path=ppt/theme/theme1.xml><?xml version="1.0" encoding="utf-8"?>
<a:theme xmlns:a="http://schemas.openxmlformats.org/drawingml/2006/main" name="A000120140530A99PPBG">
  <a:themeElements>
    <a:clrScheme name="160192.192">
      <a:dk1>
        <a:srgbClr val="3F3F3F"/>
      </a:dk1>
      <a:lt1>
        <a:sysClr val="window" lastClr="FFFFFF"/>
      </a:lt1>
      <a:dk2>
        <a:srgbClr val="3F3F3F"/>
      </a:dk2>
      <a:lt2>
        <a:srgbClr val="FFFFFF"/>
      </a:lt2>
      <a:accent1>
        <a:srgbClr val="34C5D4"/>
      </a:accent1>
      <a:accent2>
        <a:srgbClr val="5BDBB3"/>
      </a:accent2>
      <a:accent3>
        <a:srgbClr val="D0DA71"/>
      </a:accent3>
      <a:accent4>
        <a:srgbClr val="FCE066"/>
      </a:accent4>
      <a:accent5>
        <a:srgbClr val="3DB195"/>
      </a:accent5>
      <a:accent6>
        <a:srgbClr val="FFC000"/>
      </a:accent6>
      <a:hlink>
        <a:srgbClr val="0070C0"/>
      </a:hlink>
      <a:folHlink>
        <a:srgbClr val="7F7F7F"/>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7701</Words>
  <Application>WPS 演示</Application>
  <PresentationFormat>宽屏</PresentationFormat>
  <Paragraphs>892</Paragraphs>
  <Slides>78</Slides>
  <Notes>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78</vt:i4>
      </vt:variant>
    </vt:vector>
  </HeadingPairs>
  <TitlesOfParts>
    <vt:vector size="102" baseType="lpstr">
      <vt:lpstr>Arial</vt:lpstr>
      <vt:lpstr>宋体</vt:lpstr>
      <vt:lpstr>Wingdings</vt:lpstr>
      <vt:lpstr>Arial Unicode MS</vt:lpstr>
      <vt:lpstr>Calibri Light</vt:lpstr>
      <vt:lpstr>Calibri</vt:lpstr>
      <vt:lpstr>微软雅黑</vt:lpstr>
      <vt:lpstr>方正黑体简体</vt:lpstr>
      <vt:lpstr>仿宋</vt:lpstr>
      <vt:lpstr>黑体</vt:lpstr>
      <vt:lpstr>Gulim</vt:lpstr>
      <vt:lpstr>方正大黑简体</vt:lpstr>
      <vt:lpstr>Malgun Gothic</vt:lpstr>
      <vt:lpstr>Adobe 黑体 Std R</vt:lpstr>
      <vt:lpstr>Times New Roman</vt:lpstr>
      <vt:lpstr>Adobe 黑体 Std R</vt:lpstr>
      <vt:lpstr>楷体</vt:lpstr>
      <vt:lpstr>方正姚体</vt:lpstr>
      <vt:lpstr>楷体_GB2312</vt:lpstr>
      <vt:lpstr>Calibri</vt:lpstr>
      <vt:lpstr>方正卡通简体</vt:lpstr>
      <vt:lpstr>Times New Roman</vt:lpstr>
      <vt:lpstr>新宋体</vt:lpstr>
      <vt:lpstr>A000120140530A99PPBG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windows10</dc:creator>
  <cp:lastModifiedBy>windows10</cp:lastModifiedBy>
  <cp:revision>1</cp:revision>
  <dcterms:created xsi:type="dcterms:W3CDTF">2017-08-12T08:06:40Z</dcterms:created>
  <dcterms:modified xsi:type="dcterms:W3CDTF">2017-08-12T08:07:30Z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