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7"/>
  </p:notesMasterIdLst>
  <p:sldIdLst>
    <p:sldId id="256" r:id="rId2"/>
    <p:sldId id="257" r:id="rId3"/>
    <p:sldId id="258" r:id="rId4"/>
    <p:sldId id="266" r:id="rId5"/>
    <p:sldId id="260" r:id="rId6"/>
    <p:sldId id="267" r:id="rId7"/>
    <p:sldId id="268" r:id="rId8"/>
    <p:sldId id="261" r:id="rId9"/>
    <p:sldId id="265" r:id="rId10"/>
    <p:sldId id="262" r:id="rId11"/>
    <p:sldId id="263" r:id="rId12"/>
    <p:sldId id="269" r:id="rId13"/>
    <p:sldId id="264" r:id="rId14"/>
    <p:sldId id="270" r:id="rId15"/>
    <p:sldId id="27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35" autoAdjust="0"/>
    <p:restoredTop sz="86398" autoAdjust="0"/>
  </p:normalViewPr>
  <p:slideViewPr>
    <p:cSldViewPr>
      <p:cViewPr varScale="1">
        <p:scale>
          <a:sx n="64" d="100"/>
          <a:sy n="64" d="100"/>
        </p:scale>
        <p:origin x="-41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10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5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6EBF84-B64D-4743-85BA-0B0E86558AB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F42ADDF-99D5-4563-8F2B-885A29C49BD5}">
      <dgm:prSet phldrT="[文本]"/>
      <dgm:spPr/>
      <dgm:t>
        <a:bodyPr/>
        <a:lstStyle/>
        <a:p>
          <a:r>
            <a:rPr lang="zh-CN" altLang="en-US" dirty="0" smtClean="0"/>
            <a:t>童年的发现（</a:t>
          </a:r>
          <a:r>
            <a:rPr lang="en-US" altLang="zh-CN" dirty="0" smtClean="0"/>
            <a:t>1</a:t>
          </a:r>
          <a:r>
            <a:rPr lang="zh-CN" altLang="en-US" dirty="0" smtClean="0"/>
            <a:t>）</a:t>
          </a:r>
          <a:endParaRPr lang="zh-CN" altLang="en-US" dirty="0"/>
        </a:p>
      </dgm:t>
    </dgm:pt>
    <dgm:pt modelId="{97051EAF-1B0B-4853-AF0F-1327C86EE2B6}" type="parTrans" cxnId="{D4E793F6-4E7B-40A9-B707-68080576F42C}">
      <dgm:prSet/>
      <dgm:spPr/>
      <dgm:t>
        <a:bodyPr/>
        <a:lstStyle/>
        <a:p>
          <a:endParaRPr lang="zh-CN" altLang="en-US"/>
        </a:p>
      </dgm:t>
    </dgm:pt>
    <dgm:pt modelId="{429E907A-5C45-4A6E-8F58-9F33A08AAB00}" type="sibTrans" cxnId="{D4E793F6-4E7B-40A9-B707-68080576F42C}">
      <dgm:prSet/>
      <dgm:spPr/>
      <dgm:t>
        <a:bodyPr/>
        <a:lstStyle/>
        <a:p>
          <a:endParaRPr lang="zh-CN" altLang="en-US"/>
        </a:p>
      </dgm:t>
    </dgm:pt>
    <dgm:pt modelId="{D49DD556-422F-4535-9355-8D5C19690900}">
      <dgm:prSet phldrT="[文本]"/>
      <dgm:spPr/>
      <dgm:t>
        <a:bodyPr/>
        <a:lstStyle/>
        <a:p>
          <a:r>
            <a:rPr lang="zh-CN" altLang="en-US" dirty="0" smtClean="0"/>
            <a:t>胚胎发育</a:t>
          </a:r>
          <a:endParaRPr lang="zh-CN" altLang="en-US" dirty="0"/>
        </a:p>
      </dgm:t>
    </dgm:pt>
    <dgm:pt modelId="{FEA3F523-2104-4ED6-ACB6-7B7087ACD59F}" type="parTrans" cxnId="{1BCDCC90-0C22-4384-8F16-5F8A329BF8D2}">
      <dgm:prSet/>
      <dgm:spPr/>
      <dgm:t>
        <a:bodyPr/>
        <a:lstStyle/>
        <a:p>
          <a:endParaRPr lang="zh-CN" altLang="en-US"/>
        </a:p>
      </dgm:t>
    </dgm:pt>
    <dgm:pt modelId="{4F05AC68-04C0-486F-94B3-A1BDCAF16262}" type="sibTrans" cxnId="{1BCDCC90-0C22-4384-8F16-5F8A329BF8D2}">
      <dgm:prSet/>
      <dgm:spPr/>
      <dgm:t>
        <a:bodyPr/>
        <a:lstStyle/>
        <a:p>
          <a:endParaRPr lang="zh-CN" altLang="en-US"/>
        </a:p>
      </dgm:t>
    </dgm:pt>
    <dgm:pt modelId="{A981AFFD-E781-481E-8754-3794E4CA385E}">
      <dgm:prSet phldrT="[文本]"/>
      <dgm:spPr/>
      <dgm:t>
        <a:bodyPr/>
        <a:lstStyle/>
        <a:p>
          <a:r>
            <a:rPr lang="zh-CN" altLang="en-US" dirty="0" smtClean="0"/>
            <a:t>沾沾自喜</a:t>
          </a:r>
          <a:endParaRPr lang="zh-CN" altLang="en-US" dirty="0"/>
        </a:p>
      </dgm:t>
    </dgm:pt>
    <dgm:pt modelId="{20CEC4F5-59C2-4A20-A455-3182821B330D}" type="parTrans" cxnId="{704FF4E5-211F-4DA8-9324-C70EA320A135}">
      <dgm:prSet/>
      <dgm:spPr/>
      <dgm:t>
        <a:bodyPr/>
        <a:lstStyle/>
        <a:p>
          <a:endParaRPr lang="zh-CN" altLang="en-US"/>
        </a:p>
      </dgm:t>
    </dgm:pt>
    <dgm:pt modelId="{462614EC-870B-4506-AAD6-E9DB993420ED}" type="sibTrans" cxnId="{704FF4E5-211F-4DA8-9324-C70EA320A135}">
      <dgm:prSet/>
      <dgm:spPr/>
      <dgm:t>
        <a:bodyPr/>
        <a:lstStyle/>
        <a:p>
          <a:endParaRPr lang="zh-CN" altLang="en-US"/>
        </a:p>
      </dgm:t>
    </dgm:pt>
    <dgm:pt modelId="{9B14E4E6-8195-46B2-A8B7-68FE41DE6828}">
      <dgm:prSet phldrT="[文本]"/>
      <dgm:spPr/>
      <dgm:t>
        <a:bodyPr/>
        <a:lstStyle/>
        <a:p>
          <a:r>
            <a:rPr lang="zh-CN" altLang="en-US" dirty="0" smtClean="0"/>
            <a:t>如何发现（</a:t>
          </a:r>
          <a:r>
            <a:rPr lang="en-US" altLang="zh-CN" dirty="0" smtClean="0"/>
            <a:t>2-13</a:t>
          </a:r>
          <a:r>
            <a:rPr lang="zh-CN" altLang="en-US" dirty="0" smtClean="0"/>
            <a:t>）</a:t>
          </a:r>
          <a:endParaRPr lang="zh-CN" altLang="en-US" dirty="0"/>
        </a:p>
      </dgm:t>
    </dgm:pt>
    <dgm:pt modelId="{543454F6-C34E-498B-B60D-D87F604115E6}" type="parTrans" cxnId="{1EF6C995-D48B-4BF2-86BB-B0758511F51C}">
      <dgm:prSet/>
      <dgm:spPr/>
      <dgm:t>
        <a:bodyPr/>
        <a:lstStyle/>
        <a:p>
          <a:endParaRPr lang="zh-CN" altLang="en-US"/>
        </a:p>
      </dgm:t>
    </dgm:pt>
    <dgm:pt modelId="{7C385B13-818F-408E-B335-69B2FCFF0B88}" type="sibTrans" cxnId="{1EF6C995-D48B-4BF2-86BB-B0758511F51C}">
      <dgm:prSet/>
      <dgm:spPr/>
      <dgm:t>
        <a:bodyPr/>
        <a:lstStyle/>
        <a:p>
          <a:endParaRPr lang="zh-CN" altLang="en-US"/>
        </a:p>
      </dgm:t>
    </dgm:pt>
    <dgm:pt modelId="{80377B15-477C-496B-8316-BA10B8CAEDEC}">
      <dgm:prSet phldrT="[文本]"/>
      <dgm:spPr/>
      <dgm:t>
        <a:bodyPr/>
        <a:lstStyle/>
        <a:p>
          <a:r>
            <a:rPr lang="zh-CN" altLang="en-US" dirty="0" smtClean="0"/>
            <a:t>身体成长</a:t>
          </a:r>
          <a:endParaRPr lang="zh-CN" altLang="en-US" dirty="0"/>
        </a:p>
      </dgm:t>
    </dgm:pt>
    <dgm:pt modelId="{E8888FE7-E705-4105-86E8-667D2C837925}" type="parTrans" cxnId="{F332DBC2-8A43-419E-8593-B56577EA0D09}">
      <dgm:prSet/>
      <dgm:spPr/>
      <dgm:t>
        <a:bodyPr/>
        <a:lstStyle/>
        <a:p>
          <a:endParaRPr lang="zh-CN" altLang="en-US"/>
        </a:p>
      </dgm:t>
    </dgm:pt>
    <dgm:pt modelId="{B45478F9-70C7-412C-85E1-0B3B941B753D}" type="sibTrans" cxnId="{F332DBC2-8A43-419E-8593-B56577EA0D09}">
      <dgm:prSet/>
      <dgm:spPr/>
      <dgm:t>
        <a:bodyPr/>
        <a:lstStyle/>
        <a:p>
          <a:endParaRPr lang="zh-CN" altLang="en-US"/>
        </a:p>
      </dgm:t>
    </dgm:pt>
    <dgm:pt modelId="{8718F4BD-C10A-4DD6-8E65-62C610279266}">
      <dgm:prSet phldrT="[文本]"/>
      <dgm:spPr/>
      <dgm:t>
        <a:bodyPr/>
        <a:lstStyle/>
        <a:p>
          <a:r>
            <a:rPr lang="zh-CN" altLang="en-US" dirty="0" smtClean="0"/>
            <a:t>勤于思考</a:t>
          </a:r>
          <a:endParaRPr lang="zh-CN" altLang="en-US" dirty="0"/>
        </a:p>
      </dgm:t>
    </dgm:pt>
    <dgm:pt modelId="{EE3DEBBA-9805-42CA-AEA0-FE2D7CC60833}" type="parTrans" cxnId="{49C81E1D-FCAC-44C9-9EBA-BD8741924B92}">
      <dgm:prSet/>
      <dgm:spPr/>
      <dgm:t>
        <a:bodyPr/>
        <a:lstStyle/>
        <a:p>
          <a:endParaRPr lang="zh-CN" altLang="en-US"/>
        </a:p>
      </dgm:t>
    </dgm:pt>
    <dgm:pt modelId="{9B3772CE-7C9F-4A82-9987-2EBB4F9EAFBC}" type="sibTrans" cxnId="{49C81E1D-FCAC-44C9-9EBA-BD8741924B92}">
      <dgm:prSet/>
      <dgm:spPr/>
      <dgm:t>
        <a:bodyPr/>
        <a:lstStyle/>
        <a:p>
          <a:endParaRPr lang="zh-CN" altLang="en-US"/>
        </a:p>
      </dgm:t>
    </dgm:pt>
    <dgm:pt modelId="{C02851A3-C192-4442-AD39-5DABDEE75852}">
      <dgm:prSet phldrT="[文本]"/>
      <dgm:spPr/>
      <dgm:t>
        <a:bodyPr/>
        <a:lstStyle/>
        <a:p>
          <a:r>
            <a:rPr lang="zh-CN" altLang="en-US" dirty="0" smtClean="0"/>
            <a:t>所受遭遇（</a:t>
          </a:r>
          <a:r>
            <a:rPr lang="en-US" altLang="zh-CN" dirty="0" smtClean="0"/>
            <a:t>14-19</a:t>
          </a:r>
          <a:r>
            <a:rPr lang="zh-CN" altLang="en-US" dirty="0" smtClean="0"/>
            <a:t>）</a:t>
          </a:r>
          <a:endParaRPr lang="zh-CN" altLang="en-US" dirty="0"/>
        </a:p>
      </dgm:t>
    </dgm:pt>
    <dgm:pt modelId="{4DDC7AEE-A1D3-4651-ABCB-E3E94A415265}" type="parTrans" cxnId="{B000C24F-5261-4723-8467-6158EBAFDF2C}">
      <dgm:prSet/>
      <dgm:spPr/>
      <dgm:t>
        <a:bodyPr/>
        <a:lstStyle/>
        <a:p>
          <a:endParaRPr lang="zh-CN" altLang="en-US"/>
        </a:p>
      </dgm:t>
    </dgm:pt>
    <dgm:pt modelId="{D5509BBD-9887-411C-BACC-C265A966A530}" type="sibTrans" cxnId="{B000C24F-5261-4723-8467-6158EBAFDF2C}">
      <dgm:prSet/>
      <dgm:spPr/>
      <dgm:t>
        <a:bodyPr/>
        <a:lstStyle/>
        <a:p>
          <a:endParaRPr lang="zh-CN" altLang="en-US"/>
        </a:p>
      </dgm:t>
    </dgm:pt>
    <dgm:pt modelId="{E7BD5E8A-AADF-482C-B228-070FD913601A}">
      <dgm:prSet phldrT="[文本]"/>
      <dgm:spPr/>
      <dgm:t>
        <a:bodyPr/>
        <a:lstStyle/>
        <a:p>
          <a:r>
            <a:rPr lang="zh-CN" altLang="en-US" dirty="0" smtClean="0"/>
            <a:t>被人误解</a:t>
          </a:r>
          <a:endParaRPr lang="zh-CN" altLang="en-US" dirty="0"/>
        </a:p>
      </dgm:t>
    </dgm:pt>
    <dgm:pt modelId="{7E4E60AF-8410-4561-BF63-EA97966064B3}" type="parTrans" cxnId="{75FE1874-326D-4DE4-B6CE-08846C12962D}">
      <dgm:prSet/>
      <dgm:spPr/>
      <dgm:t>
        <a:bodyPr/>
        <a:lstStyle/>
        <a:p>
          <a:endParaRPr lang="zh-CN" altLang="en-US"/>
        </a:p>
      </dgm:t>
    </dgm:pt>
    <dgm:pt modelId="{FBE5F9A7-75D6-48E2-8159-BC72CFC392E7}" type="sibTrans" cxnId="{75FE1874-326D-4DE4-B6CE-08846C12962D}">
      <dgm:prSet/>
      <dgm:spPr/>
      <dgm:t>
        <a:bodyPr/>
        <a:lstStyle/>
        <a:p>
          <a:endParaRPr lang="zh-CN" altLang="en-US"/>
        </a:p>
      </dgm:t>
    </dgm:pt>
    <dgm:pt modelId="{DD06FAF7-443A-45C9-A234-F6A3ABE1E5E5}">
      <dgm:prSet phldrT="[文本]"/>
      <dgm:spPr/>
      <dgm:t>
        <a:bodyPr/>
        <a:lstStyle/>
        <a:p>
          <a:r>
            <a:rPr lang="zh-CN" altLang="en-US" dirty="0" smtClean="0"/>
            <a:t>思想认识</a:t>
          </a:r>
          <a:endParaRPr lang="zh-CN" altLang="en-US" dirty="0"/>
        </a:p>
      </dgm:t>
    </dgm:pt>
    <dgm:pt modelId="{80EA3679-D907-4768-8ED7-783D61A74A94}" type="parTrans" cxnId="{44CE8D95-1D3C-4DFA-96A6-BD1CC6077152}">
      <dgm:prSet/>
      <dgm:spPr/>
      <dgm:t>
        <a:bodyPr/>
        <a:lstStyle/>
        <a:p>
          <a:endParaRPr lang="zh-CN" altLang="en-US"/>
        </a:p>
      </dgm:t>
    </dgm:pt>
    <dgm:pt modelId="{80AFCE42-B215-44A3-8251-960FE6B2C5F9}" type="sibTrans" cxnId="{44CE8D95-1D3C-4DFA-96A6-BD1CC6077152}">
      <dgm:prSet/>
      <dgm:spPr/>
      <dgm:t>
        <a:bodyPr/>
        <a:lstStyle/>
        <a:p>
          <a:endParaRPr lang="zh-CN" altLang="en-US"/>
        </a:p>
      </dgm:t>
    </dgm:pt>
    <dgm:pt modelId="{4B110838-A256-405A-A3D6-13330CA12402}" type="pres">
      <dgm:prSet presAssocID="{716EBF84-B64D-4743-85BA-0B0E86558AB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D4984366-10AE-42C3-878A-F691495D06AF}" type="pres">
      <dgm:prSet presAssocID="{716EBF84-B64D-4743-85BA-0B0E86558AB4}" presName="cycle" presStyleCnt="0"/>
      <dgm:spPr/>
    </dgm:pt>
    <dgm:pt modelId="{09827122-25F2-4704-971E-FEF04A8F353C}" type="pres">
      <dgm:prSet presAssocID="{716EBF84-B64D-4743-85BA-0B0E86558AB4}" presName="centerShape" presStyleCnt="0"/>
      <dgm:spPr/>
    </dgm:pt>
    <dgm:pt modelId="{63EB3116-FDF0-4DC9-BE81-757A3AEDD3A6}" type="pres">
      <dgm:prSet presAssocID="{716EBF84-B64D-4743-85BA-0B0E86558AB4}" presName="connSite" presStyleLbl="node1" presStyleIdx="0" presStyleCnt="4"/>
      <dgm:spPr/>
    </dgm:pt>
    <dgm:pt modelId="{A9FE1A64-F5FB-4E9B-81E2-188216AD9034}" type="pres">
      <dgm:prSet presAssocID="{716EBF84-B64D-4743-85BA-0B0E86558AB4}" presName="visible" presStyleLbl="node1" presStyleIdx="0" presStyleCnt="4"/>
      <dgm:spPr/>
    </dgm:pt>
    <dgm:pt modelId="{3FED4DBA-5202-48B0-BED7-66A420B1E558}" type="pres">
      <dgm:prSet presAssocID="{97051EAF-1B0B-4853-AF0F-1327C86EE2B6}" presName="Name25" presStyleLbl="parChTrans1D1" presStyleIdx="0" presStyleCnt="3"/>
      <dgm:spPr/>
    </dgm:pt>
    <dgm:pt modelId="{092AD823-7BCB-4198-9439-E7FA290BB9D9}" type="pres">
      <dgm:prSet presAssocID="{0F42ADDF-99D5-4563-8F2B-885A29C49BD5}" presName="node" presStyleCnt="0"/>
      <dgm:spPr/>
    </dgm:pt>
    <dgm:pt modelId="{C240FE46-CEF5-4BC9-839B-7E021EB99EC1}" type="pres">
      <dgm:prSet presAssocID="{0F42ADDF-99D5-4563-8F2B-885A29C49BD5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C680C2-150C-4FDD-8485-E4EED91362A8}" type="pres">
      <dgm:prSet presAssocID="{0F42ADDF-99D5-4563-8F2B-885A29C49BD5}" presName="childNode" presStyleLbl="revTx" presStyleIdx="0" presStyleCnt="3">
        <dgm:presLayoutVars>
          <dgm:bulletEnabled val="1"/>
        </dgm:presLayoutVars>
      </dgm:prSet>
      <dgm:spPr/>
    </dgm:pt>
    <dgm:pt modelId="{17078174-DD04-4C9D-BDB3-559A3B5F6A4D}" type="pres">
      <dgm:prSet presAssocID="{543454F6-C34E-498B-B60D-D87F604115E6}" presName="Name25" presStyleLbl="parChTrans1D1" presStyleIdx="1" presStyleCnt="3"/>
      <dgm:spPr/>
    </dgm:pt>
    <dgm:pt modelId="{E8E6D97A-C0CC-4BF3-BB82-212BFDD7111E}" type="pres">
      <dgm:prSet presAssocID="{9B14E4E6-8195-46B2-A8B7-68FE41DE6828}" presName="node" presStyleCnt="0"/>
      <dgm:spPr/>
    </dgm:pt>
    <dgm:pt modelId="{8747038E-606E-4E6B-B266-F1D69972A773}" type="pres">
      <dgm:prSet presAssocID="{9B14E4E6-8195-46B2-A8B7-68FE41DE6828}" presName="parentNode" presStyleLbl="node1" presStyleIdx="2" presStyleCnt="4">
        <dgm:presLayoutVars>
          <dgm:chMax val="1"/>
          <dgm:bulletEnabled val="1"/>
        </dgm:presLayoutVars>
      </dgm:prSet>
      <dgm:spPr/>
    </dgm:pt>
    <dgm:pt modelId="{D7C322FA-C8FB-4B2E-9410-D2A24C973989}" type="pres">
      <dgm:prSet presAssocID="{9B14E4E6-8195-46B2-A8B7-68FE41DE6828}" presName="childNode" presStyleLbl="revTx" presStyleIdx="1" presStyleCnt="3">
        <dgm:presLayoutVars>
          <dgm:bulletEnabled val="1"/>
        </dgm:presLayoutVars>
      </dgm:prSet>
      <dgm:spPr/>
    </dgm:pt>
    <dgm:pt modelId="{AA8D7149-3CE4-4213-8D51-D3F6BE176AD7}" type="pres">
      <dgm:prSet presAssocID="{4DDC7AEE-A1D3-4651-ABCB-E3E94A415265}" presName="Name25" presStyleLbl="parChTrans1D1" presStyleIdx="2" presStyleCnt="3"/>
      <dgm:spPr/>
    </dgm:pt>
    <dgm:pt modelId="{F936171C-7D13-4288-ACA4-20D4807EA479}" type="pres">
      <dgm:prSet presAssocID="{C02851A3-C192-4442-AD39-5DABDEE75852}" presName="node" presStyleCnt="0"/>
      <dgm:spPr/>
    </dgm:pt>
    <dgm:pt modelId="{B9304535-B985-44DA-B2DB-3163D1B406C3}" type="pres">
      <dgm:prSet presAssocID="{C02851A3-C192-4442-AD39-5DABDEE75852}" presName="parentNode" presStyleLbl="node1" presStyleIdx="3" presStyleCnt="4">
        <dgm:presLayoutVars>
          <dgm:chMax val="1"/>
          <dgm:bulletEnabled val="1"/>
        </dgm:presLayoutVars>
      </dgm:prSet>
      <dgm:spPr/>
    </dgm:pt>
    <dgm:pt modelId="{DA04286C-9D6E-4826-9DA7-89E2114CFC74}" type="pres">
      <dgm:prSet presAssocID="{C02851A3-C192-4442-AD39-5DABDEE75852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D4E793F6-4E7B-40A9-B707-68080576F42C}" srcId="{716EBF84-B64D-4743-85BA-0B0E86558AB4}" destId="{0F42ADDF-99D5-4563-8F2B-885A29C49BD5}" srcOrd="0" destOrd="0" parTransId="{97051EAF-1B0B-4853-AF0F-1327C86EE2B6}" sibTransId="{429E907A-5C45-4A6E-8F58-9F33A08AAB00}"/>
    <dgm:cxn modelId="{44CE8D95-1D3C-4DFA-96A6-BD1CC6077152}" srcId="{C02851A3-C192-4442-AD39-5DABDEE75852}" destId="{DD06FAF7-443A-45C9-A234-F6A3ABE1E5E5}" srcOrd="1" destOrd="0" parTransId="{80EA3679-D907-4768-8ED7-783D61A74A94}" sibTransId="{80AFCE42-B215-44A3-8251-960FE6B2C5F9}"/>
    <dgm:cxn modelId="{131CA67B-B138-4D22-9C53-85637FF08504}" type="presOf" srcId="{97051EAF-1B0B-4853-AF0F-1327C86EE2B6}" destId="{3FED4DBA-5202-48B0-BED7-66A420B1E558}" srcOrd="0" destOrd="0" presId="urn:microsoft.com/office/officeart/2005/8/layout/radial2"/>
    <dgm:cxn modelId="{99AADB3D-1537-49B6-A193-2445ED5833B5}" type="presOf" srcId="{DD06FAF7-443A-45C9-A234-F6A3ABE1E5E5}" destId="{DA04286C-9D6E-4826-9DA7-89E2114CFC74}" srcOrd="0" destOrd="1" presId="urn:microsoft.com/office/officeart/2005/8/layout/radial2"/>
    <dgm:cxn modelId="{49C81E1D-FCAC-44C9-9EBA-BD8741924B92}" srcId="{9B14E4E6-8195-46B2-A8B7-68FE41DE6828}" destId="{8718F4BD-C10A-4DD6-8E65-62C610279266}" srcOrd="1" destOrd="0" parTransId="{EE3DEBBA-9805-42CA-AEA0-FE2D7CC60833}" sibTransId="{9B3772CE-7C9F-4A82-9987-2EBB4F9EAFBC}"/>
    <dgm:cxn modelId="{74C312A7-289E-48C7-8CA5-7E48F21E0465}" type="presOf" srcId="{A981AFFD-E781-481E-8754-3794E4CA385E}" destId="{46C680C2-150C-4FDD-8485-E4EED91362A8}" srcOrd="0" destOrd="1" presId="urn:microsoft.com/office/officeart/2005/8/layout/radial2"/>
    <dgm:cxn modelId="{1EF6C995-D48B-4BF2-86BB-B0758511F51C}" srcId="{716EBF84-B64D-4743-85BA-0B0E86558AB4}" destId="{9B14E4E6-8195-46B2-A8B7-68FE41DE6828}" srcOrd="1" destOrd="0" parTransId="{543454F6-C34E-498B-B60D-D87F604115E6}" sibTransId="{7C385B13-818F-408E-B335-69B2FCFF0B88}"/>
    <dgm:cxn modelId="{704FF4E5-211F-4DA8-9324-C70EA320A135}" srcId="{0F42ADDF-99D5-4563-8F2B-885A29C49BD5}" destId="{A981AFFD-E781-481E-8754-3794E4CA385E}" srcOrd="1" destOrd="0" parTransId="{20CEC4F5-59C2-4A20-A455-3182821B330D}" sibTransId="{462614EC-870B-4506-AAD6-E9DB993420ED}"/>
    <dgm:cxn modelId="{2DC544F0-B151-431B-AEF1-DDB4A4E7B78E}" type="presOf" srcId="{D49DD556-422F-4535-9355-8D5C19690900}" destId="{46C680C2-150C-4FDD-8485-E4EED91362A8}" srcOrd="0" destOrd="0" presId="urn:microsoft.com/office/officeart/2005/8/layout/radial2"/>
    <dgm:cxn modelId="{B32629A3-B7E1-4CF4-B528-8BE19AA4DD1C}" type="presOf" srcId="{716EBF84-B64D-4743-85BA-0B0E86558AB4}" destId="{4B110838-A256-405A-A3D6-13330CA12402}" srcOrd="0" destOrd="0" presId="urn:microsoft.com/office/officeart/2005/8/layout/radial2"/>
    <dgm:cxn modelId="{D54C9998-1705-4201-B3E4-4CFE9D0DAED5}" type="presOf" srcId="{8718F4BD-C10A-4DD6-8E65-62C610279266}" destId="{D7C322FA-C8FB-4B2E-9410-D2A24C973989}" srcOrd="0" destOrd="1" presId="urn:microsoft.com/office/officeart/2005/8/layout/radial2"/>
    <dgm:cxn modelId="{31E0FA33-3844-415A-B02B-61EC9E79F0EC}" type="presOf" srcId="{543454F6-C34E-498B-B60D-D87F604115E6}" destId="{17078174-DD04-4C9D-BDB3-559A3B5F6A4D}" srcOrd="0" destOrd="0" presId="urn:microsoft.com/office/officeart/2005/8/layout/radial2"/>
    <dgm:cxn modelId="{BBB3B05C-B608-4E67-AEC2-1673AB24C996}" type="presOf" srcId="{80377B15-477C-496B-8316-BA10B8CAEDEC}" destId="{D7C322FA-C8FB-4B2E-9410-D2A24C973989}" srcOrd="0" destOrd="0" presId="urn:microsoft.com/office/officeart/2005/8/layout/radial2"/>
    <dgm:cxn modelId="{1ADEB552-5EF7-4BBA-9DBD-A2CE96ABC85E}" type="presOf" srcId="{0F42ADDF-99D5-4563-8F2B-885A29C49BD5}" destId="{C240FE46-CEF5-4BC9-839B-7E021EB99EC1}" srcOrd="0" destOrd="0" presId="urn:microsoft.com/office/officeart/2005/8/layout/radial2"/>
    <dgm:cxn modelId="{1BCDCC90-0C22-4384-8F16-5F8A329BF8D2}" srcId="{0F42ADDF-99D5-4563-8F2B-885A29C49BD5}" destId="{D49DD556-422F-4535-9355-8D5C19690900}" srcOrd="0" destOrd="0" parTransId="{FEA3F523-2104-4ED6-ACB6-7B7087ACD59F}" sibTransId="{4F05AC68-04C0-486F-94B3-A1BDCAF16262}"/>
    <dgm:cxn modelId="{75FE1874-326D-4DE4-B6CE-08846C12962D}" srcId="{C02851A3-C192-4442-AD39-5DABDEE75852}" destId="{E7BD5E8A-AADF-482C-B228-070FD913601A}" srcOrd="0" destOrd="0" parTransId="{7E4E60AF-8410-4561-BF63-EA97966064B3}" sibTransId="{FBE5F9A7-75D6-48E2-8159-BC72CFC392E7}"/>
    <dgm:cxn modelId="{0769B4D2-87DE-4934-972A-4C4710FCBA37}" type="presOf" srcId="{E7BD5E8A-AADF-482C-B228-070FD913601A}" destId="{DA04286C-9D6E-4826-9DA7-89E2114CFC74}" srcOrd="0" destOrd="0" presId="urn:microsoft.com/office/officeart/2005/8/layout/radial2"/>
    <dgm:cxn modelId="{3E75D46C-C2EB-4E15-A33B-FC8EBA7F94F3}" type="presOf" srcId="{C02851A3-C192-4442-AD39-5DABDEE75852}" destId="{B9304535-B985-44DA-B2DB-3163D1B406C3}" srcOrd="0" destOrd="0" presId="urn:microsoft.com/office/officeart/2005/8/layout/radial2"/>
    <dgm:cxn modelId="{B000C24F-5261-4723-8467-6158EBAFDF2C}" srcId="{716EBF84-B64D-4743-85BA-0B0E86558AB4}" destId="{C02851A3-C192-4442-AD39-5DABDEE75852}" srcOrd="2" destOrd="0" parTransId="{4DDC7AEE-A1D3-4651-ABCB-E3E94A415265}" sibTransId="{D5509BBD-9887-411C-BACC-C265A966A530}"/>
    <dgm:cxn modelId="{F332DBC2-8A43-419E-8593-B56577EA0D09}" srcId="{9B14E4E6-8195-46B2-A8B7-68FE41DE6828}" destId="{80377B15-477C-496B-8316-BA10B8CAEDEC}" srcOrd="0" destOrd="0" parTransId="{E8888FE7-E705-4105-86E8-667D2C837925}" sibTransId="{B45478F9-70C7-412C-85E1-0B3B941B753D}"/>
    <dgm:cxn modelId="{120EF7BA-95D6-4C6D-8DFF-DCAD71C829FD}" type="presOf" srcId="{9B14E4E6-8195-46B2-A8B7-68FE41DE6828}" destId="{8747038E-606E-4E6B-B266-F1D69972A773}" srcOrd="0" destOrd="0" presId="urn:microsoft.com/office/officeart/2005/8/layout/radial2"/>
    <dgm:cxn modelId="{6EC5DC25-D892-4E84-828A-F41185202D2E}" type="presOf" srcId="{4DDC7AEE-A1D3-4651-ABCB-E3E94A415265}" destId="{AA8D7149-3CE4-4213-8D51-D3F6BE176AD7}" srcOrd="0" destOrd="0" presId="urn:microsoft.com/office/officeart/2005/8/layout/radial2"/>
    <dgm:cxn modelId="{57DA2140-7C45-4452-8BC6-0E31697D2BB7}" type="presParOf" srcId="{4B110838-A256-405A-A3D6-13330CA12402}" destId="{D4984366-10AE-42C3-878A-F691495D06AF}" srcOrd="0" destOrd="0" presId="urn:microsoft.com/office/officeart/2005/8/layout/radial2"/>
    <dgm:cxn modelId="{6720FAA2-F71C-48BC-8A20-A5B0D99DFDF2}" type="presParOf" srcId="{D4984366-10AE-42C3-878A-F691495D06AF}" destId="{09827122-25F2-4704-971E-FEF04A8F353C}" srcOrd="0" destOrd="0" presId="urn:microsoft.com/office/officeart/2005/8/layout/radial2"/>
    <dgm:cxn modelId="{698323E1-3A7C-4C83-B400-28AF92339574}" type="presParOf" srcId="{09827122-25F2-4704-971E-FEF04A8F353C}" destId="{63EB3116-FDF0-4DC9-BE81-757A3AEDD3A6}" srcOrd="0" destOrd="0" presId="urn:microsoft.com/office/officeart/2005/8/layout/radial2"/>
    <dgm:cxn modelId="{89CB0CD0-81C1-45D0-8F06-9C82C87F1B1E}" type="presParOf" srcId="{09827122-25F2-4704-971E-FEF04A8F353C}" destId="{A9FE1A64-F5FB-4E9B-81E2-188216AD9034}" srcOrd="1" destOrd="0" presId="urn:microsoft.com/office/officeart/2005/8/layout/radial2"/>
    <dgm:cxn modelId="{4CED232E-0C43-487C-BBD6-A48B972677BC}" type="presParOf" srcId="{D4984366-10AE-42C3-878A-F691495D06AF}" destId="{3FED4DBA-5202-48B0-BED7-66A420B1E558}" srcOrd="1" destOrd="0" presId="urn:microsoft.com/office/officeart/2005/8/layout/radial2"/>
    <dgm:cxn modelId="{63711FF5-59E3-4BEB-B47C-B75649FE2448}" type="presParOf" srcId="{D4984366-10AE-42C3-878A-F691495D06AF}" destId="{092AD823-7BCB-4198-9439-E7FA290BB9D9}" srcOrd="2" destOrd="0" presId="urn:microsoft.com/office/officeart/2005/8/layout/radial2"/>
    <dgm:cxn modelId="{7E765E29-AC7F-4498-8350-54FCF4D69145}" type="presParOf" srcId="{092AD823-7BCB-4198-9439-E7FA290BB9D9}" destId="{C240FE46-CEF5-4BC9-839B-7E021EB99EC1}" srcOrd="0" destOrd="0" presId="urn:microsoft.com/office/officeart/2005/8/layout/radial2"/>
    <dgm:cxn modelId="{D1F96C90-0AB4-40FE-8745-045F8A2C077C}" type="presParOf" srcId="{092AD823-7BCB-4198-9439-E7FA290BB9D9}" destId="{46C680C2-150C-4FDD-8485-E4EED91362A8}" srcOrd="1" destOrd="0" presId="urn:microsoft.com/office/officeart/2005/8/layout/radial2"/>
    <dgm:cxn modelId="{16E2E2B3-0244-4442-8056-D23911B54FD7}" type="presParOf" srcId="{D4984366-10AE-42C3-878A-F691495D06AF}" destId="{17078174-DD04-4C9D-BDB3-559A3B5F6A4D}" srcOrd="3" destOrd="0" presId="urn:microsoft.com/office/officeart/2005/8/layout/radial2"/>
    <dgm:cxn modelId="{62F8C76D-5341-4EED-A93D-9975B2A38B40}" type="presParOf" srcId="{D4984366-10AE-42C3-878A-F691495D06AF}" destId="{E8E6D97A-C0CC-4BF3-BB82-212BFDD7111E}" srcOrd="4" destOrd="0" presId="urn:microsoft.com/office/officeart/2005/8/layout/radial2"/>
    <dgm:cxn modelId="{8EC8BF86-4FE9-4AE1-B17B-D1E4CAB66613}" type="presParOf" srcId="{E8E6D97A-C0CC-4BF3-BB82-212BFDD7111E}" destId="{8747038E-606E-4E6B-B266-F1D69972A773}" srcOrd="0" destOrd="0" presId="urn:microsoft.com/office/officeart/2005/8/layout/radial2"/>
    <dgm:cxn modelId="{60FA3DD0-54FB-4208-974A-EFD65728EED5}" type="presParOf" srcId="{E8E6D97A-C0CC-4BF3-BB82-212BFDD7111E}" destId="{D7C322FA-C8FB-4B2E-9410-D2A24C973989}" srcOrd="1" destOrd="0" presId="urn:microsoft.com/office/officeart/2005/8/layout/radial2"/>
    <dgm:cxn modelId="{125D2357-9B8D-40AC-92EC-2C215803B932}" type="presParOf" srcId="{D4984366-10AE-42C3-878A-F691495D06AF}" destId="{AA8D7149-3CE4-4213-8D51-D3F6BE176AD7}" srcOrd="5" destOrd="0" presId="urn:microsoft.com/office/officeart/2005/8/layout/radial2"/>
    <dgm:cxn modelId="{A6C32BE1-4246-4161-843A-8177C4649D6C}" type="presParOf" srcId="{D4984366-10AE-42C3-878A-F691495D06AF}" destId="{F936171C-7D13-4288-ACA4-20D4807EA479}" srcOrd="6" destOrd="0" presId="urn:microsoft.com/office/officeart/2005/8/layout/radial2"/>
    <dgm:cxn modelId="{D8BE3E47-BD9B-479C-B232-06B191AEB72E}" type="presParOf" srcId="{F936171C-7D13-4288-ACA4-20D4807EA479}" destId="{B9304535-B985-44DA-B2DB-3163D1B406C3}" srcOrd="0" destOrd="0" presId="urn:microsoft.com/office/officeart/2005/8/layout/radial2"/>
    <dgm:cxn modelId="{59C3232D-EC22-4600-9C71-318802C7E230}" type="presParOf" srcId="{F936171C-7D13-4288-ACA4-20D4807EA479}" destId="{DA04286C-9D6E-4826-9DA7-89E2114CFC74}" srcOrd="1" destOrd="0" presId="urn:microsoft.com/office/officeart/2005/8/layout/radial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015A51-E6B1-4F4A-B692-6B96371289C9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443D5-FE84-41C2-A95A-AFE3FCE897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D443D5-FE84-41C2-A95A-AFE3FCE8970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2012-10-12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71472" y="2928934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en-US" altLang="zh-CN" sz="8000" dirty="0" smtClean="0"/>
              <a:t>8.</a:t>
            </a:r>
            <a:r>
              <a:rPr lang="zh-CN" altLang="en-US" sz="8000" dirty="0" smtClean="0"/>
              <a:t>童年的发现</a:t>
            </a:r>
            <a:endParaRPr lang="zh-CN" altLang="en-US" sz="8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草履虫：单细胞生物，生活在水沟，池塘等，寿命只有一昼夜。</a:t>
            </a:r>
            <a:endParaRPr lang="zh-CN" altLang="en-US" dirty="0"/>
          </a:p>
        </p:txBody>
      </p:sp>
      <p:pic>
        <p:nvPicPr>
          <p:cNvPr id="4" name="内容占位符 3" descr="草履虫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857364"/>
            <a:ext cx="7377851" cy="4714908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词语解释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渴望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desiderio</a:t>
            </a:r>
            <a:r>
              <a:rPr lang="en-US" altLang="zh-CN" dirty="0" smtClean="0"/>
              <a:t>):</a:t>
            </a:r>
            <a:r>
              <a:rPr lang="zh-CN" altLang="en-US" dirty="0" smtClean="0"/>
              <a:t>迫切的希望</a:t>
            </a:r>
            <a:endParaRPr lang="en-US" altLang="zh-CN" dirty="0" smtClean="0"/>
          </a:p>
          <a:p>
            <a:r>
              <a:rPr lang="zh-CN" altLang="en-US" dirty="0" smtClean="0"/>
              <a:t>痴迷：深深地迷恋</a:t>
            </a:r>
            <a:endParaRPr lang="en-US" altLang="zh-CN" dirty="0" smtClean="0"/>
          </a:p>
          <a:p>
            <a:r>
              <a:rPr lang="zh-CN" altLang="en-US" dirty="0" smtClean="0"/>
              <a:t>翻来覆去：形容来回翻动身体</a:t>
            </a:r>
            <a:endParaRPr lang="en-US" altLang="zh-CN" dirty="0" smtClean="0"/>
          </a:p>
          <a:p>
            <a:r>
              <a:rPr lang="zh-CN" altLang="en-US" dirty="0" smtClean="0"/>
              <a:t>绞尽脑汁：费尽脑筋</a:t>
            </a:r>
            <a:endParaRPr lang="en-US" altLang="zh-CN" dirty="0" smtClean="0"/>
          </a:p>
          <a:p>
            <a:r>
              <a:rPr lang="zh-CN" altLang="en-US" dirty="0" smtClean="0"/>
              <a:t>眉目：比喻头绪或条理</a:t>
            </a:r>
            <a:endParaRPr lang="en-US" altLang="zh-CN" dirty="0" smtClean="0"/>
          </a:p>
          <a:p>
            <a:r>
              <a:rPr lang="zh-CN" altLang="en-US" dirty="0" smtClean="0"/>
              <a:t>一本正经：形容态度庄重严肃，非常正式。</a:t>
            </a:r>
            <a:endParaRPr lang="en-US" altLang="zh-CN" dirty="0" smtClean="0"/>
          </a:p>
          <a:p>
            <a:r>
              <a:rPr lang="zh-CN" altLang="en-US" dirty="0" smtClean="0"/>
              <a:t>出奇：特别，不平常</a:t>
            </a:r>
            <a:endParaRPr lang="en-US" altLang="zh-CN" dirty="0" smtClean="0"/>
          </a:p>
          <a:p>
            <a:r>
              <a:rPr lang="zh-CN" altLang="en-US" dirty="0" smtClean="0"/>
              <a:t>默不作声：沉默，不说一句话</a:t>
            </a:r>
            <a:endParaRPr lang="en-US" altLang="zh-CN" dirty="0" smtClean="0"/>
          </a:p>
          <a:p>
            <a:r>
              <a:rPr lang="zh-CN" altLang="en-US" dirty="0" smtClean="0"/>
              <a:t>困窘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imbarazzare</a:t>
            </a:r>
            <a:r>
              <a:rPr lang="en-US" altLang="zh-CN" dirty="0" smtClean="0"/>
              <a:t>)</a:t>
            </a:r>
            <a:r>
              <a:rPr lang="zh-CN" altLang="en-US" dirty="0" smtClean="0"/>
              <a:t>：为难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自然段</a:t>
            </a:r>
            <a:r>
              <a:rPr lang="en-US" altLang="zh-CN" dirty="0" smtClean="0"/>
              <a:t>---</a:t>
            </a:r>
            <a:r>
              <a:rPr lang="zh-CN" altLang="en-US" dirty="0" smtClean="0"/>
              <a:t>第</a:t>
            </a:r>
            <a:r>
              <a:rPr lang="en-US" altLang="zh-CN" dirty="0" smtClean="0"/>
              <a:t>13</a:t>
            </a:r>
            <a:r>
              <a:rPr lang="zh-CN" altLang="en-US" dirty="0" smtClean="0"/>
              <a:t>自然段讲得是什么？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3357562"/>
            <a:ext cx="8186766" cy="18954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3600" dirty="0" smtClean="0"/>
              <a:t>        </a:t>
            </a:r>
            <a:r>
              <a:rPr lang="zh-CN" altLang="en-US" sz="3600" dirty="0" smtClean="0"/>
              <a:t>告诉我们作者对人起源这个问题是如何发现的。</a:t>
            </a:r>
            <a:endParaRPr lang="zh-CN" altLang="en-US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词语解释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羞愧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vergogna</a:t>
            </a:r>
            <a:r>
              <a:rPr lang="en-US" altLang="zh-CN" dirty="0" smtClean="0"/>
              <a:t>):</a:t>
            </a:r>
            <a:r>
              <a:rPr lang="zh-CN" altLang="en-US" dirty="0" smtClean="0"/>
              <a:t>羞耻和惭愧</a:t>
            </a:r>
            <a:endParaRPr lang="en-US" altLang="zh-CN" dirty="0" smtClean="0"/>
          </a:p>
          <a:p>
            <a:r>
              <a:rPr lang="zh-CN" altLang="en-US" dirty="0" smtClean="0"/>
              <a:t>不怀好意：心里想着不好的事情</a:t>
            </a:r>
            <a:endParaRPr lang="en-US" altLang="zh-CN" dirty="0" smtClean="0"/>
          </a:p>
          <a:p>
            <a:r>
              <a:rPr lang="zh-CN" altLang="en-US" dirty="0" smtClean="0"/>
              <a:t>发明：创造出新的事物或新的方法</a:t>
            </a:r>
            <a:endParaRPr lang="en-US" altLang="zh-CN" dirty="0" smtClean="0"/>
          </a:p>
          <a:p>
            <a:r>
              <a:rPr lang="zh-CN" altLang="en-US" dirty="0" smtClean="0"/>
              <a:t>驱逐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sfrattare</a:t>
            </a:r>
            <a:r>
              <a:rPr lang="en-US" altLang="zh-CN" dirty="0" smtClean="0"/>
              <a:t>):</a:t>
            </a:r>
            <a:r>
              <a:rPr lang="zh-CN" altLang="en-US" dirty="0" smtClean="0"/>
              <a:t>赶走</a:t>
            </a:r>
            <a:endParaRPr lang="en-US" altLang="zh-CN" dirty="0" smtClean="0"/>
          </a:p>
          <a:p>
            <a:r>
              <a:rPr lang="zh-CN" altLang="en-US" dirty="0" smtClean="0"/>
              <a:t>迫害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persecuzione</a:t>
            </a:r>
            <a:r>
              <a:rPr lang="en-US" altLang="zh-CN" dirty="0" smtClean="0"/>
              <a:t>):</a:t>
            </a:r>
            <a:r>
              <a:rPr lang="zh-CN" altLang="en-US" dirty="0" smtClean="0"/>
              <a:t>伤害</a:t>
            </a:r>
            <a:endParaRPr lang="en-US" altLang="zh-CN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229600" cy="1143000"/>
          </a:xfrm>
        </p:spPr>
        <p:txBody>
          <a:bodyPr/>
          <a:lstStyle/>
          <a:p>
            <a:pPr algn="ctr"/>
            <a:r>
              <a:rPr lang="en-US" altLang="zh-CN" dirty="0" smtClean="0"/>
              <a:t>14-19</a:t>
            </a:r>
            <a:r>
              <a:rPr lang="zh-CN" altLang="en-US" dirty="0" smtClean="0"/>
              <a:t>自然段讲的是什么？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876"/>
            <a:ext cx="8229600" cy="27860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           讲述了作者因为自己的发现而在生物课上忍不住笑起来，并且受到了惩罚的事情，并告诉我们成就大事的人一定要面临很多的困难。</a:t>
            </a:r>
            <a:endParaRPr lang="zh-CN" altLang="en-US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课文有几个自然段？并且如何分段？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935480"/>
          <a:ext cx="8229600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2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   俄国</a:t>
            </a:r>
            <a:r>
              <a:rPr lang="zh-CN" altLang="en-US" dirty="0" smtClean="0"/>
              <a:t>作家  费奥多罗夫</a:t>
            </a:r>
            <a:endParaRPr lang="zh-CN" altLang="en-US" dirty="0"/>
          </a:p>
        </p:txBody>
      </p:sp>
      <p:pic>
        <p:nvPicPr>
          <p:cNvPr id="4" name="内容占位符 3" descr="aoduoluofu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000100" y="2357430"/>
            <a:ext cx="6715125" cy="38274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胚胎：</a:t>
            </a:r>
            <a:r>
              <a:rPr lang="en-US" altLang="zh-CN" dirty="0" err="1" smtClean="0"/>
              <a:t>Embrinone</a:t>
            </a:r>
            <a:r>
              <a:rPr lang="en-US" altLang="zh-CN" dirty="0" smtClean="0"/>
              <a:t>;</a:t>
            </a:r>
            <a:r>
              <a:rPr lang="zh-CN" altLang="en-US" dirty="0" smtClean="0"/>
              <a:t>发育：</a:t>
            </a:r>
            <a:r>
              <a:rPr lang="en-US" altLang="zh-CN" dirty="0" err="1" smtClean="0"/>
              <a:t>Crescere</a:t>
            </a:r>
            <a:endParaRPr lang="zh-CN" altLang="en-US" dirty="0"/>
          </a:p>
        </p:txBody>
      </p:sp>
      <p:pic>
        <p:nvPicPr>
          <p:cNvPr id="5" name="内容占位符 4" descr="tai01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7200" y="2373780"/>
            <a:ext cx="4038600" cy="3528077"/>
          </a:xfrm>
        </p:spPr>
      </p:pic>
      <p:pic>
        <p:nvPicPr>
          <p:cNvPr id="6" name="内容占位符 5" descr="胚胎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648200" y="2801157"/>
            <a:ext cx="4038600" cy="2673324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28596" y="2214554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“</a:t>
            </a:r>
            <a:r>
              <a:rPr lang="zh-CN" altLang="en-US" dirty="0" smtClean="0"/>
              <a:t>完全”、“独立”说明了作者是什么样的心情？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3929066"/>
            <a:ext cx="8229600" cy="239553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     </a:t>
            </a:r>
            <a:r>
              <a:rPr lang="zh-CN" altLang="en-US" dirty="0" smtClean="0"/>
              <a:t>作者当时只有</a:t>
            </a:r>
            <a:r>
              <a:rPr lang="en-US" altLang="zh-CN" dirty="0" smtClean="0"/>
              <a:t>9</a:t>
            </a:r>
            <a:r>
              <a:rPr lang="zh-CN" altLang="en-US" dirty="0" smtClean="0"/>
              <a:t>岁，在不依靠大人的帮助的情况下，靠自己的眼睛看到的，和自己脑子思考的，自认为发现了胚胎发育的规律，写出了作者得意的心理！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词语解释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祸害（</a:t>
            </a:r>
            <a:r>
              <a:rPr lang="en-US" altLang="zh-CN" sz="2800" dirty="0" err="1" smtClean="0"/>
              <a:t>disastro</a:t>
            </a:r>
            <a:r>
              <a:rPr lang="zh-CN" altLang="en-US" sz="2800" dirty="0" smtClean="0"/>
              <a:t>）：祸事，灾难</a:t>
            </a:r>
            <a:endParaRPr lang="en-US" altLang="zh-CN" sz="2800" dirty="0" smtClean="0"/>
          </a:p>
          <a:p>
            <a:r>
              <a:rPr lang="zh-CN" altLang="en-US" sz="2800" dirty="0" smtClean="0"/>
              <a:t>情不自禁：感情激动不能控制</a:t>
            </a:r>
            <a:endParaRPr lang="en-US" altLang="zh-CN" sz="2800" dirty="0" smtClean="0"/>
          </a:p>
          <a:p>
            <a:r>
              <a:rPr lang="zh-CN" altLang="en-US" sz="2800" dirty="0" smtClean="0"/>
              <a:t>迷恋：过度喜爱</a:t>
            </a:r>
            <a:endParaRPr lang="en-US" altLang="zh-CN" sz="2800" dirty="0" smtClean="0"/>
          </a:p>
          <a:p>
            <a:r>
              <a:rPr lang="zh-CN" altLang="en-US" sz="2800" dirty="0" smtClean="0"/>
              <a:t>滑翔（</a:t>
            </a:r>
            <a:r>
              <a:rPr lang="en-US" altLang="zh-CN" sz="2800" dirty="0" err="1" smtClean="0"/>
              <a:t>planare</a:t>
            </a:r>
            <a:r>
              <a:rPr lang="zh-CN" altLang="en-US" sz="2800" dirty="0" smtClean="0"/>
              <a:t>）：利用空气的浮力在空中飘行</a:t>
            </a:r>
            <a:endParaRPr lang="en-US" altLang="zh-CN" sz="2800" dirty="0" smtClean="0"/>
          </a:p>
          <a:p>
            <a:r>
              <a:rPr lang="zh-CN" altLang="en-US" sz="2800" dirty="0" smtClean="0"/>
              <a:t>白桦（</a:t>
            </a:r>
            <a:r>
              <a:rPr lang="en-US" altLang="zh-CN" sz="2800" dirty="0" err="1" smtClean="0"/>
              <a:t>betulla</a:t>
            </a:r>
            <a:r>
              <a:rPr lang="en-US" altLang="zh-CN" sz="2800" dirty="0" smtClean="0"/>
              <a:t>)</a:t>
            </a:r>
          </a:p>
          <a:p>
            <a:r>
              <a:rPr lang="zh-CN" altLang="en-US" sz="2800" dirty="0" smtClean="0"/>
              <a:t>澄澈（</a:t>
            </a:r>
            <a:r>
              <a:rPr lang="en-US" altLang="zh-CN" sz="2800" dirty="0" err="1" smtClean="0"/>
              <a:t>limpido</a:t>
            </a:r>
            <a:r>
              <a:rPr lang="zh-CN" altLang="en-US" sz="2800" dirty="0" smtClean="0"/>
              <a:t>）：水清见底</a:t>
            </a:r>
            <a:endParaRPr lang="en-US" altLang="zh-CN" sz="2800" dirty="0" smtClean="0"/>
          </a:p>
          <a:p>
            <a:r>
              <a:rPr lang="zh-CN" altLang="en-US" sz="2800" dirty="0" smtClean="0"/>
              <a:t>随心所欲：想做什么，做什么；做自己喜欢的事情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22145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第二</a:t>
            </a:r>
            <a:r>
              <a:rPr lang="zh-CN" altLang="en-US" dirty="0" smtClean="0"/>
              <a:t>自然段的作用，作者为什么不直接开始讲述他的故事呢？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3929066"/>
            <a:ext cx="8229600" cy="146684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      </a:t>
            </a:r>
            <a:r>
              <a:rPr lang="zh-CN" altLang="en-US" dirty="0" smtClean="0"/>
              <a:t>第二自然段的作用是，设置悬念，吸引读者继续读下去。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2500306"/>
            <a:ext cx="8229600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第三自然段讲的是什么？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4000504"/>
            <a:ext cx="8115328" cy="232409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     </a:t>
            </a:r>
            <a:r>
              <a:rPr lang="zh-CN" altLang="en-US" dirty="0" smtClean="0"/>
              <a:t>作者的故事开始了，这一段告诉了我们是什么引起了作者去发现有关胚胎发育的规律。这一段描写表现出孩子强烈的好奇心和丰富的想象力。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词语解释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盘旋（</a:t>
            </a:r>
            <a:r>
              <a:rPr lang="en-US" altLang="zh-CN" dirty="0" err="1" smtClean="0"/>
              <a:t>volteggiare</a:t>
            </a:r>
            <a:r>
              <a:rPr lang="zh-CN" altLang="en-US" dirty="0" smtClean="0"/>
              <a:t>）：来回往返</a:t>
            </a:r>
            <a:endParaRPr lang="en-US" altLang="zh-CN" dirty="0" smtClean="0"/>
          </a:p>
          <a:p>
            <a:r>
              <a:rPr lang="zh-CN" altLang="en-US" dirty="0" smtClean="0"/>
              <a:t>天赋（</a:t>
            </a:r>
            <a:r>
              <a:rPr lang="en-US" altLang="zh-CN" dirty="0" err="1" smtClean="0"/>
              <a:t>attitudine</a:t>
            </a:r>
            <a:r>
              <a:rPr lang="zh-CN" altLang="en-US" dirty="0" smtClean="0"/>
              <a:t>）：天分，生来就有的能力</a:t>
            </a:r>
            <a:endParaRPr lang="en-US" altLang="zh-CN" dirty="0" smtClean="0"/>
          </a:p>
          <a:p>
            <a:r>
              <a:rPr lang="zh-CN" altLang="en-US" dirty="0" smtClean="0"/>
              <a:t>飞腾：迅速地飞起</a:t>
            </a:r>
            <a:endParaRPr lang="en-US" altLang="zh-CN" dirty="0" smtClean="0"/>
          </a:p>
          <a:p>
            <a:r>
              <a:rPr lang="zh-CN" altLang="en-US" dirty="0" smtClean="0"/>
              <a:t>奇妙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fantastico</a:t>
            </a:r>
            <a:r>
              <a:rPr lang="en-US" altLang="zh-CN" dirty="0" smtClean="0"/>
              <a:t>):</a:t>
            </a:r>
            <a:r>
              <a:rPr lang="zh-CN" altLang="en-US" dirty="0" smtClean="0"/>
              <a:t>稀奇美妙</a:t>
            </a:r>
            <a:endParaRPr lang="en-US" altLang="zh-CN" dirty="0" smtClean="0"/>
          </a:p>
          <a:p>
            <a:r>
              <a:rPr lang="zh-CN" altLang="en-US" dirty="0" smtClean="0"/>
              <a:t>妨碍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impedire</a:t>
            </a:r>
            <a:r>
              <a:rPr lang="en-US" altLang="zh-CN" dirty="0" smtClean="0"/>
              <a:t>)</a:t>
            </a:r>
            <a:r>
              <a:rPr lang="zh-CN" altLang="en-US" dirty="0" smtClean="0"/>
              <a:t>：使事情不顺利进行</a:t>
            </a:r>
            <a:endParaRPr lang="en-US" altLang="zh-CN" dirty="0" smtClean="0"/>
          </a:p>
          <a:p>
            <a:r>
              <a:rPr lang="zh-CN" altLang="en-US" dirty="0" smtClean="0"/>
              <a:t>细胞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cellulare</a:t>
            </a:r>
            <a:r>
              <a:rPr lang="en-US" altLang="zh-CN" dirty="0" smtClean="0"/>
              <a:t>):</a:t>
            </a:r>
            <a:r>
              <a:rPr lang="zh-CN" altLang="en-US" dirty="0" smtClean="0"/>
              <a:t>表现生命现象的基本结构和功能单位</a:t>
            </a:r>
            <a:endParaRPr lang="en-US" altLang="zh-CN" dirty="0" smtClean="0"/>
          </a:p>
          <a:p>
            <a:r>
              <a:rPr lang="zh-CN" altLang="en-US" dirty="0" smtClean="0"/>
              <a:t>繁殖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moltiplicarsi</a:t>
            </a:r>
            <a:r>
              <a:rPr lang="en-US" altLang="zh-CN" dirty="0" smtClean="0"/>
              <a:t>):</a:t>
            </a:r>
            <a:r>
              <a:rPr lang="zh-CN" altLang="en-US" dirty="0" smtClean="0"/>
              <a:t>生物产生新的个体以传代</a:t>
            </a:r>
            <a:endParaRPr lang="en-US" altLang="zh-CN" dirty="0" smtClean="0"/>
          </a:p>
          <a:p>
            <a:r>
              <a:rPr lang="zh-CN" altLang="en-US" dirty="0" smtClean="0"/>
              <a:t>进化：事情由简单到复杂，由低级到高级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细胞</a:t>
            </a:r>
            <a:endParaRPr lang="zh-CN" altLang="en-US" dirty="0"/>
          </a:p>
        </p:txBody>
      </p:sp>
      <p:pic>
        <p:nvPicPr>
          <p:cNvPr id="4" name="内容占位符 3" descr="细胞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0677" y="1935163"/>
            <a:ext cx="6182646" cy="4389437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143</TotalTime>
  <Words>511</Words>
  <PresentationFormat>全屏显示(4:3)</PresentationFormat>
  <Paragraphs>59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流畅</vt:lpstr>
      <vt:lpstr>8.童年的发现</vt:lpstr>
      <vt:lpstr>   俄国作家  费奥多罗夫</vt:lpstr>
      <vt:lpstr>胚胎：Embrinone;发育：Crescere</vt:lpstr>
      <vt:lpstr>“完全”、“独立”说明了作者是什么样的心情？</vt:lpstr>
      <vt:lpstr>词语解释</vt:lpstr>
      <vt:lpstr>第二自然段的作用，作者为什么不直接开始讲述他的故事呢？</vt:lpstr>
      <vt:lpstr>第三自然段讲的是什么？</vt:lpstr>
      <vt:lpstr>词语解释</vt:lpstr>
      <vt:lpstr>细胞</vt:lpstr>
      <vt:lpstr>草履虫：单细胞生物，生活在水沟，池塘等，寿命只有一昼夜。</vt:lpstr>
      <vt:lpstr>词语解释</vt:lpstr>
      <vt:lpstr>第2自然段---第13自然段讲得是什么？</vt:lpstr>
      <vt:lpstr>词语解释</vt:lpstr>
      <vt:lpstr>14-19自然段讲的是什么？</vt:lpstr>
      <vt:lpstr>课文有几个自然段？并且如何分段？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User</cp:lastModifiedBy>
  <cp:revision>17</cp:revision>
  <dcterms:modified xsi:type="dcterms:W3CDTF">2012-10-12T21:38:46Z</dcterms:modified>
</cp:coreProperties>
</file>