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5" d="100"/>
          <a:sy n="55" d="100"/>
        </p:scale>
        <p:origin x="61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7A176276-CDFF-4EC9-8636-9DBCA0C59DC2}" type="datetimeFigureOut">
              <a:rPr lang="zh-CN" altLang="en-US" smtClean="0"/>
              <a:t>2017/7/29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DAD40-0D24-4B30-B998-9040C96C207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-63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906260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76276-CDFF-4EC9-8636-9DBCA0C59DC2}" type="datetimeFigureOut">
              <a:rPr lang="zh-CN" altLang="en-US" smtClean="0"/>
              <a:t>2017/7/29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DAD40-0D24-4B30-B998-9040C96C20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710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76276-CDFF-4EC9-8636-9DBCA0C59DC2}" type="datetimeFigureOut">
              <a:rPr lang="zh-CN" altLang="en-US" smtClean="0"/>
              <a:t>2017/7/29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DAD40-0D24-4B30-B998-9040C96C207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0383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76276-CDFF-4EC9-8636-9DBCA0C59DC2}" type="datetimeFigureOut">
              <a:rPr lang="zh-CN" altLang="en-US" smtClean="0"/>
              <a:t>2017/7/29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DAD40-0D24-4B30-B998-9040C96C20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995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76276-CDFF-4EC9-8636-9DBCA0C59DC2}" type="datetimeFigureOut">
              <a:rPr lang="zh-CN" altLang="en-US" smtClean="0"/>
              <a:t>2017/7/29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DAD40-0D24-4B30-B998-9040C96C207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blipFill dpi="0" rotWithShape="1"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133350" ty="-63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11616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76276-CDFF-4EC9-8636-9DBCA0C59DC2}" type="datetimeFigureOut">
              <a:rPr lang="zh-CN" altLang="en-US" smtClean="0"/>
              <a:t>2017/7/29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DAD40-0D24-4B30-B998-9040C96C20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961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76276-CDFF-4EC9-8636-9DBCA0C59DC2}" type="datetimeFigureOut">
              <a:rPr lang="zh-CN" altLang="en-US" smtClean="0"/>
              <a:t>2017/7/29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DAD40-0D24-4B30-B998-9040C96C20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248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76276-CDFF-4EC9-8636-9DBCA0C59DC2}" type="datetimeFigureOut">
              <a:rPr lang="zh-CN" altLang="en-US" smtClean="0"/>
              <a:t>2017/7/29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DAD40-0D24-4B30-B998-9040C96C20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041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76276-CDFF-4EC9-8636-9DBCA0C59DC2}" type="datetimeFigureOut">
              <a:rPr lang="zh-CN" altLang="en-US" smtClean="0"/>
              <a:t>2017/7/29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DAD40-0D24-4B30-B998-9040C96C20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662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76276-CDFF-4EC9-8636-9DBCA0C59DC2}" type="datetimeFigureOut">
              <a:rPr lang="zh-CN" altLang="en-US" smtClean="0"/>
              <a:t>2017/7/29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DAD40-0D24-4B30-B998-9040C96C20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2591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76276-CDFF-4EC9-8636-9DBCA0C59DC2}" type="datetimeFigureOut">
              <a:rPr lang="zh-CN" altLang="en-US" smtClean="0"/>
              <a:t>2017/7/29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DAD40-0D24-4B30-B998-9040C96C207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026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A176276-CDFF-4EC9-8636-9DBCA0C59DC2}" type="datetimeFigureOut">
              <a:rPr lang="zh-CN" altLang="en-US" smtClean="0"/>
              <a:t>2017/7/29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866DAD40-0D24-4B30-B998-9040C96C207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4127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wmv"/><Relationship Id="rId1" Type="http://schemas.microsoft.com/office/2007/relationships/media" Target="../media/media4.wmv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wmv"/><Relationship Id="rId1" Type="http://schemas.microsoft.com/office/2007/relationships/media" Target="../media/media5.wmv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wmv"/><Relationship Id="rId1" Type="http://schemas.microsoft.com/office/2007/relationships/media" Target="../media/media6.wmv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wmv"/><Relationship Id="rId1" Type="http://schemas.microsoft.com/office/2007/relationships/media" Target="../media/media7.wmv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8.wmv"/><Relationship Id="rId1" Type="http://schemas.microsoft.com/office/2007/relationships/media" Target="../media/media8.wmv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8" t="1" r="-2" b="-1153"/>
          <a:stretch/>
        </p:blipFill>
        <p:spPr>
          <a:xfrm>
            <a:off x="-101600" y="-1"/>
            <a:ext cx="12293600" cy="706845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2176462"/>
            <a:ext cx="826770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850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精读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狐狸养鸡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、狐狸和鸡，这是一对天敌，狐狸非常非常爱吃鸡，是什么情让狐狸养大了鸡却不吃鸡呢？文中对狐狸的内心感受、心理活动写得很细腻，我们可以抓住狐狸的内心去体会这份情。请大家用三分钟时间浏览课文，可以跳读、扫读，把表现狐狸内心感受、心理活动的句段画下来。</a:t>
            </a:r>
          </a:p>
        </p:txBody>
      </p:sp>
    </p:spTree>
    <p:extLst>
      <p:ext uri="{BB962C8B-B14F-4D97-AF65-F5344CB8AC3E}">
        <p14:creationId xmlns:p14="http://schemas.microsoft.com/office/powerpoint/2010/main" val="2207932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36073" y="387926"/>
            <a:ext cx="9878291" cy="6470073"/>
          </a:xfrm>
        </p:spPr>
        <p:txBody>
          <a:bodyPr>
            <a:noAutofit/>
          </a:bodyPr>
          <a:lstStyle/>
          <a:p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、交流，指名读句子。</a:t>
            </a:r>
          </a:p>
          <a:p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“他觉得自己好强大、好伟大，这种保护弱者的感觉真好。”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夜晚，小鸡们挤挤挨挨地缩到狐狸身边，睡得很踏实。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点评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：他感觉到被依赖、被信任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。狐狸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内心是矛盾的。他觉得自己就像妈妈一样了，被依赖、被信任，不忍心吃掉小鸡。但是又很想吃鸡。</a:t>
            </a:r>
          </a:p>
          <a:p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937563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42109" y="1967346"/>
            <a:ext cx="10460182" cy="4023360"/>
          </a:xfrm>
        </p:spPr>
        <p:txBody>
          <a:bodyPr>
            <a:normAutofit/>
          </a:bodyPr>
          <a:lstStyle/>
          <a:p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、小结：我们抓住了狐狸的心理活动，体会到这对天敌之间的脉脉温情，就像母子一样，依赖、信任，使得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狐狸下不了口。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2374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我会读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90" y="2084831"/>
            <a:ext cx="10830217" cy="4385241"/>
          </a:xfrm>
        </p:spPr>
      </p:pic>
      <p:sp>
        <p:nvSpPr>
          <p:cNvPr id="5" name="文本框 4"/>
          <p:cNvSpPr txBox="1"/>
          <p:nvPr/>
        </p:nvSpPr>
        <p:spPr>
          <a:xfrm>
            <a:off x="5195455" y="1121611"/>
            <a:ext cx="51261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数（</a:t>
            </a:r>
            <a:r>
              <a:rPr lang="en-US" altLang="zh-CN" sz="4000" spc="-1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shù</a:t>
            </a:r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）：数学</a:t>
            </a:r>
            <a:endParaRPr lang="en-US" altLang="zh-CN" sz="40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数（</a:t>
            </a:r>
            <a:r>
              <a:rPr lang="en-US" altLang="zh-CN" sz="400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shǔ</a:t>
            </a:r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）：数一数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8636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731" y="1787236"/>
            <a:ext cx="9465851" cy="5015578"/>
          </a:xfrm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1176528" y="7376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769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1围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19745" y="1177050"/>
            <a:ext cx="6853460" cy="5680950"/>
          </a:xfrm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719329" y="155725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r>
              <a:rPr lang="en-US" altLang="zh-CN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围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1805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何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10690" y="1257462"/>
            <a:ext cx="6400615" cy="5600538"/>
          </a:xfrm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719329" y="155725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r>
              <a:rPr lang="en-US" altLang="zh-CN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1486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3觉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90498" y="1260764"/>
            <a:ext cx="6441018" cy="5597236"/>
          </a:xfrm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719329" y="155725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r>
              <a:rPr lang="en-US" altLang="zh-CN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觉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3425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4感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41865" y="1343892"/>
            <a:ext cx="6428049" cy="5514108"/>
          </a:xfrm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719329" y="155725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r>
              <a:rPr lang="en-US" altLang="zh-CN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6630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5拥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38400" y="1346911"/>
            <a:ext cx="6428509" cy="5503325"/>
          </a:xfrm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719329" y="155725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r>
              <a:rPr lang="en-US" altLang="zh-CN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拥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3432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朗读课文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545" y="2366985"/>
            <a:ext cx="10434239" cy="2524247"/>
          </a:xfrm>
        </p:spPr>
      </p:pic>
    </p:spTree>
    <p:extLst>
      <p:ext uri="{BB962C8B-B14F-4D97-AF65-F5344CB8AC3E}">
        <p14:creationId xmlns:p14="http://schemas.microsoft.com/office/powerpoint/2010/main" val="429045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6周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27564" y="1227132"/>
            <a:ext cx="6524162" cy="5630868"/>
          </a:xfrm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719329" y="155725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r>
              <a:rPr lang="en-US" altLang="zh-CN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662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7反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41418" y="1310307"/>
            <a:ext cx="6539346" cy="5512543"/>
          </a:xfrm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719329" y="155725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r>
              <a:rPr lang="en-US" altLang="zh-CN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6656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8而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27564" y="1261936"/>
            <a:ext cx="6483927" cy="5533940"/>
          </a:xfrm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719329" y="155725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r>
              <a:rPr lang="en-US" altLang="zh-CN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6233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883" y="1191491"/>
            <a:ext cx="10205881" cy="5117235"/>
          </a:xfrm>
        </p:spPr>
      </p:pic>
    </p:spTree>
    <p:extLst>
      <p:ext uri="{BB962C8B-B14F-4D97-AF65-F5344CB8AC3E}">
        <p14:creationId xmlns:p14="http://schemas.microsoft.com/office/powerpoint/2010/main" val="195657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090" y="1440872"/>
            <a:ext cx="10590055" cy="3856615"/>
          </a:xfrm>
        </p:spPr>
      </p:pic>
    </p:spTree>
    <p:extLst>
      <p:ext uri="{BB962C8B-B14F-4D97-AF65-F5344CB8AC3E}">
        <p14:creationId xmlns:p14="http://schemas.microsoft.com/office/powerpoint/2010/main" val="3347720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140" y="1579418"/>
            <a:ext cx="10592593" cy="3312823"/>
          </a:xfrm>
        </p:spPr>
      </p:pic>
    </p:spTree>
    <p:extLst>
      <p:ext uri="{BB962C8B-B14F-4D97-AF65-F5344CB8AC3E}">
        <p14:creationId xmlns:p14="http://schemas.microsoft.com/office/powerpoint/2010/main" val="3019429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06" y="1787237"/>
            <a:ext cx="10723552" cy="2361923"/>
          </a:xfrm>
        </p:spPr>
      </p:pic>
    </p:spTree>
    <p:extLst>
      <p:ext uri="{BB962C8B-B14F-4D97-AF65-F5344CB8AC3E}">
        <p14:creationId xmlns:p14="http://schemas.microsoft.com/office/powerpoint/2010/main" val="2231990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709" y="798544"/>
            <a:ext cx="10593309" cy="4743274"/>
          </a:xfrm>
        </p:spPr>
      </p:pic>
    </p:spTree>
    <p:extLst>
      <p:ext uri="{BB962C8B-B14F-4D97-AF65-F5344CB8AC3E}">
        <p14:creationId xmlns:p14="http://schemas.microsoft.com/office/powerpoint/2010/main" val="205618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6" y="771309"/>
            <a:ext cx="10578946" cy="5537418"/>
          </a:xfrm>
        </p:spPr>
      </p:pic>
    </p:spTree>
    <p:extLst>
      <p:ext uri="{BB962C8B-B14F-4D97-AF65-F5344CB8AC3E}">
        <p14:creationId xmlns:p14="http://schemas.microsoft.com/office/powerpoint/2010/main" val="4123844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88" y="706582"/>
            <a:ext cx="11038682" cy="4729308"/>
          </a:xfrm>
        </p:spPr>
      </p:pic>
    </p:spTree>
    <p:extLst>
      <p:ext uri="{BB962C8B-B14F-4D97-AF65-F5344CB8AC3E}">
        <p14:creationId xmlns:p14="http://schemas.microsoft.com/office/powerpoint/2010/main" val="3257733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积分">
  <a:themeElements>
    <a:clrScheme name="积分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99CB38"/>
      </a:accent1>
      <a:accent2>
        <a:srgbClr val="63A537"/>
      </a:accent2>
      <a:accent3>
        <a:srgbClr val="E6D024"/>
      </a:accent3>
      <a:accent4>
        <a:srgbClr val="CC9700"/>
      </a:accent4>
      <a:accent5>
        <a:srgbClr val="4EB3CF"/>
      </a:accent5>
      <a:accent6>
        <a:srgbClr val="378DA6"/>
      </a:accent6>
      <a:hlink>
        <a:srgbClr val="6B9F25"/>
      </a:hlink>
      <a:folHlink>
        <a:srgbClr val="B26B02"/>
      </a:folHlink>
    </a:clrScheme>
    <a:fontScheme name="积分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积分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29F68FFC-748B-4FC3-BF39-7F84A6D584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107</TotalTime>
  <Words>277</Words>
  <Application>Microsoft Office PowerPoint</Application>
  <PresentationFormat>宽屏</PresentationFormat>
  <Paragraphs>20</Paragraphs>
  <Slides>22</Slides>
  <Notes>0</Notes>
  <HiddenSlides>0</HiddenSlides>
  <MMClips>8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8" baseType="lpstr">
      <vt:lpstr>华文仿宋</vt:lpstr>
      <vt:lpstr>楷体</vt:lpstr>
      <vt:lpstr>Tw Cen MT</vt:lpstr>
      <vt:lpstr>Tw Cen MT Condensed</vt:lpstr>
      <vt:lpstr>Wingdings 3</vt:lpstr>
      <vt:lpstr>积分</vt:lpstr>
      <vt:lpstr>PowerPoint 演示文稿</vt:lpstr>
      <vt:lpstr>朗读课文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精读《狐狸养鸡》</vt:lpstr>
      <vt:lpstr>PowerPoint 演示文稿</vt:lpstr>
      <vt:lpstr>PowerPoint 演示文稿</vt:lpstr>
      <vt:lpstr>我会读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acer</dc:creator>
  <cp:lastModifiedBy>acer</cp:lastModifiedBy>
  <cp:revision>11</cp:revision>
  <dcterms:created xsi:type="dcterms:W3CDTF">2017-07-29T00:54:51Z</dcterms:created>
  <dcterms:modified xsi:type="dcterms:W3CDTF">2017-07-29T02:45:50Z</dcterms:modified>
</cp:coreProperties>
</file>