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2" r:id="rId2"/>
  </p:sldMasterIdLst>
  <p:notesMasterIdLst>
    <p:notesMasterId r:id="rId65"/>
  </p:notesMasterIdLst>
  <p:handoutMasterIdLst>
    <p:handoutMasterId r:id="rId66"/>
  </p:handoutMasterIdLst>
  <p:sldIdLst>
    <p:sldId id="2037" r:id="rId3"/>
    <p:sldId id="2036" r:id="rId4"/>
    <p:sldId id="1899" r:id="rId5"/>
    <p:sldId id="1394" r:id="rId6"/>
    <p:sldId id="1966" r:id="rId7"/>
    <p:sldId id="1824" r:id="rId8"/>
    <p:sldId id="2039" r:id="rId9"/>
    <p:sldId id="2040" r:id="rId10"/>
    <p:sldId id="2041" r:id="rId11"/>
    <p:sldId id="2042" r:id="rId12"/>
    <p:sldId id="2043" r:id="rId13"/>
    <p:sldId id="2044" r:id="rId14"/>
    <p:sldId id="2045" r:id="rId15"/>
    <p:sldId id="2046" r:id="rId16"/>
    <p:sldId id="2047" r:id="rId17"/>
    <p:sldId id="2048" r:id="rId18"/>
    <p:sldId id="2049" r:id="rId19"/>
    <p:sldId id="2050" r:id="rId20"/>
    <p:sldId id="2051" r:id="rId21"/>
    <p:sldId id="2052" r:id="rId22"/>
    <p:sldId id="2053" r:id="rId23"/>
    <p:sldId id="1402" r:id="rId24"/>
    <p:sldId id="1947" r:id="rId25"/>
    <p:sldId id="1956" r:id="rId26"/>
    <p:sldId id="2054" r:id="rId27"/>
    <p:sldId id="1933" r:id="rId28"/>
    <p:sldId id="1906" r:id="rId29"/>
    <p:sldId id="1961" r:id="rId30"/>
    <p:sldId id="1916" r:id="rId31"/>
    <p:sldId id="2055" r:id="rId32"/>
    <p:sldId id="1914" r:id="rId33"/>
    <p:sldId id="1913" r:id="rId34"/>
    <p:sldId id="1963" r:id="rId35"/>
    <p:sldId id="1869" r:id="rId36"/>
    <p:sldId id="1964" r:id="rId37"/>
    <p:sldId id="1919" r:id="rId38"/>
    <p:sldId id="1915" r:id="rId39"/>
    <p:sldId id="1955" r:id="rId40"/>
    <p:sldId id="1965" r:id="rId41"/>
    <p:sldId id="1871" r:id="rId42"/>
    <p:sldId id="1920" r:id="rId43"/>
    <p:sldId id="1937" r:id="rId44"/>
    <p:sldId id="1936" r:id="rId45"/>
    <p:sldId id="1938" r:id="rId46"/>
    <p:sldId id="1876" r:id="rId47"/>
    <p:sldId id="1943" r:id="rId48"/>
    <p:sldId id="1674" r:id="rId49"/>
    <p:sldId id="1917" r:id="rId50"/>
    <p:sldId id="1881" r:id="rId51"/>
    <p:sldId id="1918" r:id="rId52"/>
    <p:sldId id="1879" r:id="rId53"/>
    <p:sldId id="1882" r:id="rId54"/>
    <p:sldId id="1725" r:id="rId55"/>
    <p:sldId id="2056" r:id="rId56"/>
    <p:sldId id="1729" r:id="rId57"/>
    <p:sldId id="1898" r:id="rId58"/>
    <p:sldId id="1929" r:id="rId59"/>
    <p:sldId id="1945" r:id="rId60"/>
    <p:sldId id="1455" r:id="rId61"/>
    <p:sldId id="1815" r:id="rId62"/>
    <p:sldId id="2057" r:id="rId63"/>
    <p:sldId id="2058" r:id="rId64"/>
  </p:sldIdLst>
  <p:sldSz cx="9144000" cy="5143500" type="screen16x9"/>
  <p:notesSz cx="6858000" cy="9144000"/>
  <p:embeddedFontLst>
    <p:embeddedFont>
      <p:font typeface="Wingdings 3" pitchFamily="18" charset="2"/>
      <p:regular r:id="rId67"/>
    </p:embeddedFont>
    <p:embeddedFont>
      <p:font typeface="楷体_GB2312" pitchFamily="49" charset="-122"/>
      <p:regular r:id="rId68"/>
    </p:embeddedFont>
    <p:embeddedFont>
      <p:font typeface="微软雅黑" pitchFamily="34" charset="-122"/>
      <p:regular r:id="rId69"/>
      <p:bold r:id="rId70"/>
    </p:embeddedFont>
    <p:embeddedFont>
      <p:font typeface="Calibri" pitchFamily="34" charset="0"/>
      <p:regular r:id="rId71"/>
      <p:bold r:id="rId72"/>
      <p:italic r:id="rId73"/>
      <p:boldItalic r:id="rId74"/>
    </p:embeddedFont>
    <p:embeddedFont>
      <p:font typeface="仿宋" charset="-122"/>
      <p:regular r:id="rId75"/>
    </p:embeddedFont>
    <p:embeddedFont>
      <p:font typeface="幼圆" pitchFamily="49" charset="-122"/>
      <p:regular r:id="rId76"/>
    </p:embeddedFont>
    <p:embeddedFont>
      <p:font typeface="方正姚体" pitchFamily="2" charset="-122"/>
      <p:regular r:id="rId77"/>
    </p:embeddedFont>
    <p:embeddedFont>
      <p:font typeface="Century Gothic" pitchFamily="34" charset="0"/>
      <p:regular r:id="rId78"/>
      <p:bold r:id="rId79"/>
      <p:italic r:id="rId80"/>
      <p:boldItalic r:id="rId81"/>
    </p:embeddedFont>
    <p:embeddedFont>
      <p:font typeface="华文行楷" pitchFamily="2" charset="-122"/>
      <p:regular r:id="rId82"/>
    </p:embeddedFont>
    <p:embeddedFont>
      <p:font typeface="楷体" charset="-122"/>
      <p:regular r:id="rId83"/>
    </p:embeddedFont>
    <p:embeddedFont>
      <p:font typeface="Calibri Light" charset="0"/>
      <p:regular r:id="rId84"/>
      <p:italic r:id="rId85"/>
    </p:embeddedFont>
    <p:embeddedFont>
      <p:font typeface="华文彩云" pitchFamily="2" charset="-122"/>
      <p:regular r:id="rId86"/>
    </p:embeddedFont>
    <p:embeddedFont>
      <p:font typeface="黑体" pitchFamily="2" charset="-122"/>
      <p:regular r:id="rId8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72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551">
          <p15:clr>
            <a:srgbClr val="A4A3A4"/>
          </p15:clr>
        </p15:guide>
        <p15:guide id="2" pos="227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FFFFFF"/>
    <a:srgbClr val="00B050"/>
    <a:srgbClr val="A38302"/>
    <a:srgbClr val="FEFCDE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5556" autoAdjust="0"/>
  </p:normalViewPr>
  <p:slideViewPr>
    <p:cSldViewPr>
      <p:cViewPr varScale="1">
        <p:scale>
          <a:sx n="85" d="100"/>
          <a:sy n="85" d="100"/>
        </p:scale>
        <p:origin x="-90" y="-426"/>
      </p:cViewPr>
      <p:guideLst>
        <p:guide orient="horz" pos="327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551"/>
        <p:guide pos="227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font" Target="fonts/font2.fntdata"/><Relationship Id="rId76" Type="http://schemas.openxmlformats.org/officeDocument/2006/relationships/font" Target="fonts/font10.fntdata"/><Relationship Id="rId84" Type="http://schemas.openxmlformats.org/officeDocument/2006/relationships/font" Target="fonts/font18.fntdata"/><Relationship Id="rId89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font" Target="fonts/font5.fntdata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handoutMaster" Target="handoutMasters/handoutMaster1.xml"/><Relationship Id="rId74" Type="http://schemas.openxmlformats.org/officeDocument/2006/relationships/font" Target="fonts/font8.fntdata"/><Relationship Id="rId79" Type="http://schemas.openxmlformats.org/officeDocument/2006/relationships/font" Target="fonts/font13.fntdata"/><Relationship Id="rId87" Type="http://schemas.openxmlformats.org/officeDocument/2006/relationships/font" Target="fonts/font21.fntdata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16.fntdata"/><Relationship Id="rId90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font" Target="fonts/font3.fntdata"/><Relationship Id="rId77" Type="http://schemas.openxmlformats.org/officeDocument/2006/relationships/font" Target="fonts/font11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6.fntdata"/><Relationship Id="rId80" Type="http://schemas.openxmlformats.org/officeDocument/2006/relationships/font" Target="fonts/font14.fntdata"/><Relationship Id="rId85" Type="http://schemas.openxmlformats.org/officeDocument/2006/relationships/font" Target="fonts/font1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1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font" Target="fonts/font17.fntdata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font" Target="fonts/font15.fntdata"/><Relationship Id="rId86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36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36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  <a:t>1</a:t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-107950" y="-85725"/>
            <a:ext cx="9359900" cy="5283200"/>
            <a:chOff x="-108520" y="-94828"/>
            <a:chExt cx="9361040" cy="5869236"/>
          </a:xfrm>
        </p:grpSpPr>
        <p:pic>
          <p:nvPicPr>
            <p:cNvPr id="2051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00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2054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425" y="30163"/>
            <a:ext cx="381000" cy="3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9099515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28383328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31760375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33213093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966560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21348336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929782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55757858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6688900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50579786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332163"/>
            <a:ext cx="9145588" cy="192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3460750"/>
            <a:ext cx="9144000" cy="17018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3076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21713" y="141288"/>
            <a:ext cx="381000" cy="328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332163"/>
            <a:ext cx="9145588" cy="192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3460750"/>
            <a:ext cx="9144000" cy="17018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3076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21713" y="141288"/>
            <a:ext cx="381000" cy="328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272229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-107950" y="-85725"/>
            <a:ext cx="9359900" cy="5283200"/>
            <a:chOff x="-108520" y="-94828"/>
            <a:chExt cx="9361040" cy="5869236"/>
          </a:xfrm>
        </p:grpSpPr>
        <p:pic>
          <p:nvPicPr>
            <p:cNvPr id="2051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00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2054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425" y="30163"/>
            <a:ext cx="381000" cy="3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24272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-107950" y="-85725"/>
            <a:ext cx="9359900" cy="5283200"/>
            <a:chOff x="-108520" y="-94828"/>
            <a:chExt cx="9361040" cy="5869236"/>
          </a:xfrm>
        </p:grpSpPr>
        <p:pic>
          <p:nvPicPr>
            <p:cNvPr id="4099" name="Picture 3" descr="C:\Users\Administrator\Desktop\未标题-1.png"/>
            <p:cNvPicPr>
              <a:picLocks noChangeAspect="1"/>
            </p:cNvPicPr>
            <p:nvPr/>
          </p:nvPicPr>
          <p:blipFill>
            <a:blip r:embed="rId2"/>
            <a:srcRect t="2548" r="1366" b="5946"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00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pic>
        <p:nvPicPr>
          <p:cNvPr id="4102" name="图片 3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425" y="30163"/>
            <a:ext cx="381000" cy="3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2865686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48934896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21876228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387552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98970488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50786461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2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589"/>
            <a:ext cx="1767506" cy="514052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  <a:t>2021-2-21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64709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0.xml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4.xml"/><Relationship Id="rId5" Type="http://schemas.openxmlformats.org/officeDocument/2006/relationships/image" Target="../media/image3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副标题 2"/>
          <p:cNvSpPr txBox="1"/>
          <p:nvPr/>
        </p:nvSpPr>
        <p:spPr>
          <a:xfrm>
            <a:off x="1881188" y="2747963"/>
            <a:ext cx="5381625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0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部编 </a:t>
            </a:r>
            <a:r>
              <a:rPr lang="en-US" altLang="zh-CN" sz="20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RJ·</a:t>
            </a:r>
            <a:r>
              <a:rPr lang="zh-CN" altLang="en-US" sz="20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六年级下册</a:t>
            </a:r>
            <a:endParaRPr lang="zh-CN" altLang="en-US" sz="2000" b="1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8" name="标题 1"/>
          <p:cNvSpPr txBox="1"/>
          <p:nvPr/>
        </p:nvSpPr>
        <p:spPr>
          <a:xfrm>
            <a:off x="1881188" y="1794272"/>
            <a:ext cx="5381625" cy="777479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/>
            <a:r>
              <a:rPr lang="en-US" altLang="zh-CN" sz="40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  </a:t>
            </a:r>
            <a:r>
              <a:rPr lang="zh-CN" altLang="en-US" sz="40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腊八粥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553891" y="2571750"/>
            <a:ext cx="4033838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7177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吞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咽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细嚼慢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咽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176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171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yàn</a:t>
            </a:r>
          </a:p>
        </p:txBody>
      </p:sp>
      <p:pic>
        <p:nvPicPr>
          <p:cNvPr id="7172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76888" y="1606550"/>
            <a:ext cx="223837" cy="24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700" y="4124325"/>
            <a:ext cx="4159250" cy="330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8201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半包围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汤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匙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200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195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chí</a:t>
            </a:r>
          </a:p>
        </p:txBody>
      </p:sp>
      <p:pic>
        <p:nvPicPr>
          <p:cNvPr id="819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2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56250" y="1541463"/>
            <a:ext cx="257175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8000" y="4102100"/>
            <a:ext cx="4718050" cy="346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9225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搅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乱</a:t>
              </a:r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打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搅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24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19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jiǎo</a:t>
            </a:r>
          </a:p>
        </p:txBody>
      </p:sp>
      <p:pic>
        <p:nvPicPr>
          <p:cNvPr id="9220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2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29263" y="1549400"/>
            <a:ext cx="174625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5625" y="4111625"/>
            <a:ext cx="4968875" cy="339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10249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稠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密</a:t>
              </a:r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浓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稠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48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43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chóu</a:t>
            </a:r>
          </a:p>
        </p:txBody>
      </p:sp>
      <p:pic>
        <p:nvPicPr>
          <p:cNvPr id="10244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16563" y="1544638"/>
            <a:ext cx="331787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0863" y="4100513"/>
            <a:ext cx="5722937" cy="3746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11273" name="文本框 2"/>
            <p:cNvSpPr txBox="1"/>
            <p:nvPr/>
          </p:nvSpPr>
          <p:spPr>
            <a:xfrm>
              <a:off x="4340225" y="1310548"/>
              <a:ext cx="4275269" cy="2512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肿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胀</a:t>
              </a:r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肿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瘤</a:t>
              </a:r>
            </a:p>
          </p:txBody>
        </p:sp>
        <p:sp>
          <p:nvSpPr>
            <p:cNvPr id="11272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67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zhǒnɡ</a:t>
            </a:r>
          </a:p>
        </p:txBody>
      </p:sp>
      <p:pic>
        <p:nvPicPr>
          <p:cNvPr id="11268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54663" y="1562100"/>
            <a:ext cx="261937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0550" y="4110038"/>
            <a:ext cx="3270250" cy="3444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12297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上下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煎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熬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熬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夜</a:t>
              </a:r>
            </a:p>
          </p:txBody>
        </p:sp>
        <p:sp>
          <p:nvSpPr>
            <p:cNvPr id="12296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291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áo</a:t>
            </a:r>
          </a:p>
        </p:txBody>
      </p:sp>
      <p:pic>
        <p:nvPicPr>
          <p:cNvPr id="12292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2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02275" y="1730375"/>
            <a:ext cx="3714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388" y="4094163"/>
            <a:ext cx="5873750" cy="377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13321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褐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色</a:t>
              </a:r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赤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褐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色</a:t>
              </a:r>
            </a:p>
          </p:txBody>
        </p:sp>
        <p:sp>
          <p:nvSpPr>
            <p:cNvPr id="13320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315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hè</a:t>
            </a:r>
          </a:p>
        </p:txBody>
      </p:sp>
      <p:pic>
        <p:nvPicPr>
          <p:cNvPr id="133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2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16563" y="1539875"/>
            <a:ext cx="198437" cy="331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7525" y="4102100"/>
            <a:ext cx="5999163" cy="368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14345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水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缸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缸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盆</a:t>
              </a:r>
            </a:p>
          </p:txBody>
        </p:sp>
        <p:sp>
          <p:nvSpPr>
            <p:cNvPr id="14344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39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ɡānɡ</a:t>
            </a:r>
          </a:p>
        </p:txBody>
      </p:sp>
      <p:pic>
        <p:nvPicPr>
          <p:cNvPr id="14340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6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497513" y="1549400"/>
            <a:ext cx="354012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4350" y="4079875"/>
            <a:ext cx="4330700" cy="3857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15369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脏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水</a:t>
              </a:r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脏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话</a:t>
              </a:r>
            </a:p>
          </p:txBody>
        </p:sp>
        <p:sp>
          <p:nvSpPr>
            <p:cNvPr id="15368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3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zānɡ</a:t>
            </a:r>
          </a:p>
        </p:txBody>
      </p:sp>
      <p:pic>
        <p:nvPicPr>
          <p:cNvPr id="15364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54663" y="1562100"/>
            <a:ext cx="261937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2450" y="4111625"/>
            <a:ext cx="4737100" cy="3603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6095" y="1803400"/>
            <a:ext cx="836231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沸腾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鼎沸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搅和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搅拌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浓稠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黏稠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反抗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抵抗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可靠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牢靠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嘟囔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嘀咕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惊异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惊奇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猜想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猜测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9698" name="组合 27"/>
          <p:cNvGrpSpPr/>
          <p:nvPr/>
        </p:nvGrpSpPr>
        <p:grpSpPr>
          <a:xfrm>
            <a:off x="3148013" y="236538"/>
            <a:ext cx="1939925" cy="619125"/>
            <a:chOff x="2534086" y="508317"/>
            <a:chExt cx="2166159" cy="637982"/>
          </a:xfrm>
        </p:grpSpPr>
        <p:sp>
          <p:nvSpPr>
            <p:cNvPr id="3" name="矩形: 圆角 28"/>
            <p:cNvSpPr/>
            <p:nvPr/>
          </p:nvSpPr>
          <p:spPr bwMode="auto">
            <a:xfrm rot="19996946">
              <a:off x="2534086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近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义</a:t>
              </a:r>
            </a:p>
          </p:txBody>
        </p:sp>
        <p:sp>
          <p:nvSpPr>
            <p:cNvPr id="9" name="矩形: 圆角 30"/>
            <p:cNvSpPr/>
            <p:nvPr/>
          </p:nvSpPr>
          <p:spPr bwMode="auto">
            <a:xfrm rot="1932324">
              <a:off x="4134130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</a:p>
          </p:txBody>
        </p:sp>
      </p:grpSp>
      <p:grpSp>
        <p:nvGrpSpPr>
          <p:cNvPr id="29702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词语积累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10" name="五边形 9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5741" y="1568475"/>
            <a:ext cx="7770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314" name="文本框 5"/>
          <p:cNvSpPr txBox="1"/>
          <p:nvPr>
            <p:custDataLst>
              <p:tags r:id="rId1"/>
            </p:custDataLst>
          </p:nvPr>
        </p:nvSpPr>
        <p:spPr>
          <a:xfrm>
            <a:off x="676275" y="1705610"/>
            <a:ext cx="2649855" cy="3427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昔时朋去半，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人面两分离。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星光对残月，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女子到来齐。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（打四个字）</a:t>
            </a:r>
          </a:p>
        </p:txBody>
      </p:sp>
      <p:sp>
        <p:nvSpPr>
          <p:cNvPr id="13315" name="文本框 13"/>
          <p:cNvSpPr txBox="1"/>
          <p:nvPr>
            <p:custDataLst>
              <p:tags r:id="rId2"/>
            </p:custDataLst>
          </p:nvPr>
        </p:nvSpPr>
        <p:spPr>
          <a:xfrm>
            <a:off x="3101975" y="967740"/>
            <a:ext cx="4171315" cy="85598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r>
              <a:rPr lang="zh-CN" altLang="en-US" sz="45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猜   字   谜</a:t>
            </a:r>
          </a:p>
        </p:txBody>
      </p:sp>
      <p:pic>
        <p:nvPicPr>
          <p:cNvPr id="2" name="图片 1" descr="10aa56c21f5e229a3fe57db783ca098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5260" y="2990850"/>
            <a:ext cx="3288030" cy="1798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62705" y="2090420"/>
            <a:ext cx="3727450" cy="714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4050" b="1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腊 八 粥 好</a:t>
            </a:r>
          </a:p>
        </p:txBody>
      </p:sp>
      <p:grpSp>
        <p:nvGrpSpPr>
          <p:cNvPr id="13316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导入新课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7"/>
          <p:cNvGrpSpPr/>
          <p:nvPr/>
        </p:nvGrpSpPr>
        <p:grpSpPr>
          <a:xfrm>
            <a:off x="3148013" y="236538"/>
            <a:ext cx="1939925" cy="619125"/>
            <a:chOff x="2534086" y="508317"/>
            <a:chExt cx="2166159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534086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反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义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4134130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</a:p>
          </p:txBody>
        </p:sp>
      </p:grpSp>
      <p:grpSp>
        <p:nvGrpSpPr>
          <p:cNvPr id="30726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11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词语积累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15" name="五边形 1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1160" y="2085340"/>
            <a:ext cx="845566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沸腾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冷却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整齐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杂乱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浓稠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稀薄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反抗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顺从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猜想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确定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承认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否认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2584199" y="2506431"/>
            <a:ext cx="5699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咽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150525" y="2044151"/>
            <a:ext cx="2843749" cy="1198880"/>
            <a:chOff x="2273767" y="4771153"/>
            <a:chExt cx="2843938" cy="1599875"/>
          </a:xfrm>
        </p:grpSpPr>
        <p:sp>
          <p:nvSpPr>
            <p:cNvPr id="15" name="左大括号 14"/>
            <p:cNvSpPr/>
            <p:nvPr/>
          </p:nvSpPr>
          <p:spPr>
            <a:xfrm>
              <a:off x="2273767" y="5131426"/>
              <a:ext cx="238141" cy="1048646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10858" y="4771153"/>
              <a:ext cx="2606847" cy="1599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24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yān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+mn-ea"/>
                  <a:ea typeface="+mn-ea"/>
                </a:rPr>
                <a:t>（咽喉）</a:t>
              </a:r>
              <a:endPara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sz="24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yàn</a:t>
              </a:r>
              <a:r>
                <a:rPr lang="en-US" sz="24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+mn-ea"/>
                  <a:ea typeface="+mn-ea"/>
                </a:rPr>
                <a:t>（咽下）</a:t>
              </a:r>
              <a:endPara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1753" name="组合 27"/>
          <p:cNvGrpSpPr/>
          <p:nvPr/>
        </p:nvGrpSpPr>
        <p:grpSpPr>
          <a:xfrm>
            <a:off x="3148013" y="236538"/>
            <a:ext cx="1939925" cy="619125"/>
            <a:chOff x="2534086" y="508317"/>
            <a:chExt cx="2166159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534086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多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音</a:t>
              </a:r>
            </a:p>
          </p:txBody>
        </p:sp>
        <p:sp>
          <p:nvSpPr>
            <p:cNvPr id="3" name="矩形: 圆角 30"/>
            <p:cNvSpPr/>
            <p:nvPr/>
          </p:nvSpPr>
          <p:spPr bwMode="auto">
            <a:xfrm rot="1932324">
              <a:off x="4134130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</a:p>
          </p:txBody>
        </p:sp>
      </p:grpSp>
      <p:grpSp>
        <p:nvGrpSpPr>
          <p:cNvPr id="31757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词语积累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9" name="五边形 8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94995" y="1131570"/>
            <a:ext cx="802449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嘟囔：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不断地、含混地自言自语。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文中是说锅中的叹气像是在自言自语。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4306" y="2102657"/>
            <a:ext cx="6325870" cy="52197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他嘴里还不住地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嘟囔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，像有点不满似的。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594994" y="3164840"/>
            <a:ext cx="599322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孥孥：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孥，儿女。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文中是妈妈对八儿的爱称，表现了妈妈对八儿的宠爱。</a:t>
            </a:r>
          </a:p>
        </p:txBody>
      </p:sp>
      <p:pic>
        <p:nvPicPr>
          <p:cNvPr id="5" name="图片 4" descr="5954b79eb114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858" y="2335850"/>
            <a:ext cx="2321560" cy="232156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2353" y="2715766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nú</a:t>
            </a:r>
            <a:endParaRPr 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8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词语理解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1840" y="1059815"/>
            <a:ext cx="80613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快速浏览课文，说一说课文围绕腊八粥写了什么事？</a:t>
            </a:r>
          </a:p>
        </p:txBody>
      </p:sp>
      <p:sp>
        <p:nvSpPr>
          <p:cNvPr id="2" name="矩形 1"/>
          <p:cNvSpPr/>
          <p:nvPr/>
        </p:nvSpPr>
        <p:spPr>
          <a:xfrm>
            <a:off x="680030" y="2257584"/>
            <a:ext cx="8068433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课文讲述了腊八那天八儿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和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的事情。</a:t>
            </a:r>
          </a:p>
        </p:txBody>
      </p:sp>
      <p:sp>
        <p:nvSpPr>
          <p:cNvPr id="6" name="矩形 5"/>
          <p:cNvSpPr/>
          <p:nvPr/>
        </p:nvSpPr>
        <p:spPr>
          <a:xfrm>
            <a:off x="6932517" y="2377793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等粥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3171622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喝粥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pic>
        <p:nvPicPr>
          <p:cNvPr id="4" name="图片 3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119380" y="2295525"/>
            <a:ext cx="1147445" cy="2397760"/>
          </a:xfrm>
          <a:prstGeom prst="rect">
            <a:avLst/>
          </a:prstGeom>
        </p:spPr>
      </p:pic>
      <p:grpSp>
        <p:nvGrpSpPr>
          <p:cNvPr id="32776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整体感知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539552" y="699542"/>
            <a:ext cx="814044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找出等粥、喝粥对应的段落，试着说说哪部分是详写，哪部分是略写。</a:t>
            </a:r>
          </a:p>
        </p:txBody>
      </p:sp>
      <p:sp>
        <p:nvSpPr>
          <p:cNvPr id="4" name="矩形 3"/>
          <p:cNvSpPr/>
          <p:nvPr/>
        </p:nvSpPr>
        <p:spPr>
          <a:xfrm>
            <a:off x="1619672" y="260220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等粥：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54393" y="2602206"/>
            <a:ext cx="22282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9818" y="3268882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喝粥：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74539" y="3268882"/>
            <a:ext cx="26365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669362" y="2428528"/>
            <a:ext cx="1343944" cy="715491"/>
            <a:chOff x="8100392" y="1962696"/>
            <a:chExt cx="1043608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详写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77697" y="3296419"/>
            <a:ext cx="1343944" cy="715491"/>
            <a:chOff x="8100392" y="1962696"/>
            <a:chExt cx="1043608" cy="549508"/>
          </a:xfrm>
        </p:grpSpPr>
        <p:sp>
          <p:nvSpPr>
            <p:cNvPr id="12" name="云形 11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略写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67690" y="1467485"/>
            <a:ext cx="1147445" cy="2397760"/>
          </a:xfrm>
          <a:prstGeom prst="rect">
            <a:avLst/>
          </a:prstGeom>
        </p:spPr>
      </p:pic>
      <p:sp>
        <p:nvSpPr>
          <p:cNvPr id="2" name="文本框 2"/>
          <p:cNvSpPr txBox="1"/>
          <p:nvPr/>
        </p:nvSpPr>
        <p:spPr>
          <a:xfrm>
            <a:off x="1882775" y="1614170"/>
            <a:ext cx="65405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朗读第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自然段，有感情的读出对腊八粥的喜爱。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47657" y="461057"/>
            <a:ext cx="8616831" cy="203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初学喊爸爸的小孩子，会出门叫洋车了的大孩子，嘴巴上长了许多白胡胡的老孩子，提到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腊八粥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谁不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是嘴里</a:t>
            </a:r>
            <a:r>
              <a:rPr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就立时生一种甜甜的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腻腻</a:t>
            </a:r>
            <a:r>
              <a:rPr sz="32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的感觉呢</a:t>
            </a:r>
            <a:r>
              <a:rPr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2181" y="2696978"/>
            <a:ext cx="176813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小孩子</a:t>
            </a:r>
            <a:endParaRPr lang="zh-CN" altLang="en-US" sz="1600" dirty="0"/>
          </a:p>
        </p:txBody>
      </p:sp>
      <p:sp>
        <p:nvSpPr>
          <p:cNvPr id="5" name="矩形 4"/>
          <p:cNvSpPr/>
          <p:nvPr/>
        </p:nvSpPr>
        <p:spPr>
          <a:xfrm>
            <a:off x="3811787" y="2211710"/>
            <a:ext cx="14082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大孩子</a:t>
            </a:r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6156176" y="2796485"/>
            <a:ext cx="176813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老孩子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3204851" y="3560931"/>
            <a:ext cx="2663293" cy="5835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甜甜的腻腻的</a:t>
            </a:r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4828988" y="1456482"/>
            <a:ext cx="12553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立时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27594" y="2989365"/>
            <a:ext cx="936104" cy="6524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571810" y="2696978"/>
            <a:ext cx="0" cy="8639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723938" y="3281753"/>
            <a:ext cx="93610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867" y="4145706"/>
            <a:ext cx="818409" cy="78552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5089020" y="4145706"/>
            <a:ext cx="135518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都喜欢</a:t>
            </a:r>
          </a:p>
        </p:txBody>
      </p:sp>
      <p:sp>
        <p:nvSpPr>
          <p:cNvPr id="23" name="矩形 22"/>
          <p:cNvSpPr/>
          <p:nvPr/>
        </p:nvSpPr>
        <p:spPr>
          <a:xfrm>
            <a:off x="1432181" y="3979768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侧面描写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620544" y="2069953"/>
            <a:ext cx="1343944" cy="715491"/>
            <a:chOff x="8100392" y="1962696"/>
            <a:chExt cx="1043608" cy="549508"/>
          </a:xfrm>
        </p:grpSpPr>
        <p:sp>
          <p:nvSpPr>
            <p:cNvPr id="17" name="云形 1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排比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ldLvl="0" animBg="1"/>
      <p:bldP spid="13" grpId="0"/>
      <p:bldP spid="22" grpId="0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f36e9fe56cd63ba03eeea82656fa96c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4774" y="2303779"/>
            <a:ext cx="4619625" cy="2842351"/>
          </a:xfrm>
          <a:prstGeom prst="roundRect">
            <a:avLst/>
          </a:prstGeom>
        </p:spPr>
      </p:pic>
      <p:sp>
        <p:nvSpPr>
          <p:cNvPr id="18434" name="文本框 2"/>
          <p:cNvSpPr txBox="1"/>
          <p:nvPr/>
        </p:nvSpPr>
        <p:spPr>
          <a:xfrm>
            <a:off x="671513" y="415925"/>
            <a:ext cx="789781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把小米、饭豆、枣、栗、白糖、花生仁合拢来，糊糊涂涂煮成一锅，让它在锅中叹气似的沸腾着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7913" y="164147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叹气似的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58913" y="2325688"/>
            <a:ext cx="1292225" cy="685800"/>
            <a:chOff x="1458310" y="2325413"/>
            <a:chExt cx="1292773" cy="685801"/>
          </a:xfrm>
        </p:grpSpPr>
        <p:sp>
          <p:nvSpPr>
            <p:cNvPr id="7" name="对话气泡: 椭圆形 2"/>
            <p:cNvSpPr/>
            <p:nvPr/>
          </p:nvSpPr>
          <p:spPr>
            <a:xfrm>
              <a:off x="1458310" y="2325413"/>
              <a:ext cx="1292773" cy="685801"/>
            </a:xfrm>
            <a:prstGeom prst="wedgeEllipseCallout">
              <a:avLst>
                <a:gd name="adj1" fmla="val -20204"/>
                <a:gd name="adj2" fmla="val -655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8" name="矩形 3"/>
            <p:cNvSpPr/>
            <p:nvPr/>
          </p:nvSpPr>
          <p:spPr>
            <a:xfrm>
              <a:off x="1667453" y="2388968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F00FF"/>
                  </a:solidFill>
                  <a:latin typeface="Calibri" panose="020F0502020204030204" charset="0"/>
                </a:rPr>
                <a:t>拟人</a:t>
              </a:r>
              <a:endParaRPr lang="zh-CN" altLang="en-US" sz="3200" dirty="0">
                <a:solidFill>
                  <a:srgbClr val="FF00FF"/>
                </a:solidFill>
                <a:latin typeface="Calibri" panose="020F050202020403020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72528" y="3971608"/>
            <a:ext cx="3476625" cy="887412"/>
            <a:chOff x="504496" y="4028090"/>
            <a:chExt cx="3476297" cy="886810"/>
          </a:xfrm>
        </p:grpSpPr>
        <p:pic>
          <p:nvPicPr>
            <p:cNvPr id="18445" name="图片 16"/>
            <p:cNvPicPr>
              <a:picLocks noChangeAspect="1"/>
            </p:cNvPicPr>
            <p:nvPr/>
          </p:nvPicPr>
          <p:blipFill>
            <a:blip r:embed="rId3"/>
            <a:srcRect l="9540" t="82758" r="8621"/>
            <a:stretch>
              <a:fillRect/>
            </a:stretch>
          </p:blipFill>
          <p:spPr>
            <a:xfrm>
              <a:off x="504496" y="4028090"/>
              <a:ext cx="3476297" cy="8868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6" name="文本框 4"/>
            <p:cNvSpPr txBox="1"/>
            <p:nvPr/>
          </p:nvSpPr>
          <p:spPr>
            <a:xfrm>
              <a:off x="913745" y="4059511"/>
              <a:ext cx="2909394" cy="6285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18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Calibri" panose="020F0502020204030204" charset="0"/>
                </a:rPr>
                <a:t>表达喜爱之情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0503" y="3065145"/>
            <a:ext cx="2570162" cy="887413"/>
            <a:chOff x="504496" y="4028090"/>
            <a:chExt cx="2569779" cy="886810"/>
          </a:xfrm>
        </p:grpSpPr>
        <p:pic>
          <p:nvPicPr>
            <p:cNvPr id="18443" name="图片 21"/>
            <p:cNvPicPr>
              <a:picLocks noChangeAspect="1"/>
            </p:cNvPicPr>
            <p:nvPr/>
          </p:nvPicPr>
          <p:blipFill>
            <a:blip r:embed="rId3"/>
            <a:srcRect l="9540" t="82758" r="8621"/>
            <a:stretch>
              <a:fillRect/>
            </a:stretch>
          </p:blipFill>
          <p:spPr>
            <a:xfrm>
              <a:off x="504496" y="4028090"/>
              <a:ext cx="2569779" cy="8868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4" name="文本框 4"/>
            <p:cNvSpPr txBox="1"/>
            <p:nvPr/>
          </p:nvSpPr>
          <p:spPr>
            <a:xfrm>
              <a:off x="866448" y="4051629"/>
              <a:ext cx="1924047" cy="6285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18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Calibri" panose="020F0502020204030204" charset="0"/>
                </a:rPr>
                <a:t>描写生动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45765" y="2931795"/>
            <a:ext cx="2570163" cy="885825"/>
            <a:chOff x="504496" y="4028090"/>
            <a:chExt cx="2569779" cy="886810"/>
          </a:xfrm>
        </p:grpSpPr>
        <p:pic>
          <p:nvPicPr>
            <p:cNvPr id="18441" name="图片 24"/>
            <p:cNvPicPr>
              <a:picLocks noChangeAspect="1"/>
            </p:cNvPicPr>
            <p:nvPr/>
          </p:nvPicPr>
          <p:blipFill>
            <a:blip r:embed="rId3"/>
            <a:srcRect l="9540" t="82758" r="8621"/>
            <a:stretch>
              <a:fillRect/>
            </a:stretch>
          </p:blipFill>
          <p:spPr>
            <a:xfrm>
              <a:off x="504496" y="4028090"/>
              <a:ext cx="2569779" cy="8868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4"/>
            <p:cNvSpPr txBox="1"/>
            <p:nvPr/>
          </p:nvSpPr>
          <p:spPr>
            <a:xfrm>
              <a:off x="866448" y="4051629"/>
              <a:ext cx="1924047" cy="6285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18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Calibri" panose="020F0502020204030204" charset="0"/>
                </a:rPr>
                <a:t>语言亲切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683346" y="627534"/>
            <a:ext cx="814044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默读第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2-19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自然段，说一说围绕“等粥”课文写了八儿的哪几件事？</a:t>
            </a:r>
          </a:p>
        </p:txBody>
      </p:sp>
      <p:sp>
        <p:nvSpPr>
          <p:cNvPr id="3" name="矩形 2"/>
          <p:cNvSpPr/>
          <p:nvPr/>
        </p:nvSpPr>
        <p:spPr>
          <a:xfrm>
            <a:off x="1243755" y="2387907"/>
            <a:ext cx="3888432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等不及要吃粥的嘴馋</a:t>
            </a:r>
          </a:p>
        </p:txBody>
      </p:sp>
      <p:sp>
        <p:nvSpPr>
          <p:cNvPr id="4" name="矩形 3"/>
          <p:cNvSpPr/>
          <p:nvPr/>
        </p:nvSpPr>
        <p:spPr>
          <a:xfrm>
            <a:off x="1891827" y="3318189"/>
            <a:ext cx="2399480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对粥的猜想</a:t>
            </a:r>
          </a:p>
        </p:txBody>
      </p:sp>
      <p:sp>
        <p:nvSpPr>
          <p:cNvPr id="5" name="矩形 4"/>
          <p:cNvSpPr/>
          <p:nvPr/>
        </p:nvSpPr>
        <p:spPr>
          <a:xfrm>
            <a:off x="5148064" y="3318189"/>
            <a:ext cx="2808312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看到粥的惊异</a:t>
            </a:r>
          </a:p>
        </p:txBody>
      </p:sp>
      <p:sp>
        <p:nvSpPr>
          <p:cNvPr id="6" name="矩形 5"/>
          <p:cNvSpPr/>
          <p:nvPr/>
        </p:nvSpPr>
        <p:spPr>
          <a:xfrm>
            <a:off x="5492227" y="2383098"/>
            <a:ext cx="2016224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计划分粥</a:t>
            </a:r>
          </a:p>
        </p:txBody>
      </p:sp>
      <p:pic>
        <p:nvPicPr>
          <p:cNvPr id="9" name="图片 8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215265" y="1613535"/>
            <a:ext cx="114744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614158" y="1420577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dirty="0">
                <a:latin typeface="+mj-ea"/>
                <a:ea typeface="+mj-ea"/>
              </a:rPr>
              <a:t>        </a:t>
            </a:r>
            <a:r>
              <a:rPr lang="zh-CN" altLang="en-US" sz="2800" b="1" dirty="0">
                <a:latin typeface="+mj-ea"/>
                <a:ea typeface="+mj-ea"/>
              </a:rPr>
              <a:t>默读</a:t>
            </a:r>
            <a:r>
              <a:rPr lang="en-US" altLang="zh-CN" sz="2800" b="1" dirty="0">
                <a:latin typeface="+mj-ea"/>
                <a:ea typeface="+mj-ea"/>
              </a:rPr>
              <a:t>2-8</a:t>
            </a:r>
            <a:r>
              <a:rPr lang="zh-CN" altLang="en-US" sz="2800" b="1" dirty="0">
                <a:latin typeface="+mj-ea"/>
                <a:ea typeface="+mj-ea"/>
              </a:rPr>
              <a:t>自然段，</a:t>
            </a:r>
            <a:r>
              <a:rPr sz="2800" b="1" dirty="0" err="1">
                <a:latin typeface="+mj-ea"/>
                <a:ea typeface="+mj-ea"/>
              </a:rPr>
              <a:t>画出</a:t>
            </a:r>
            <a:r>
              <a:rPr lang="zh-CN" altLang="en-US" sz="2800" b="1" dirty="0">
                <a:latin typeface="+mj-ea"/>
                <a:ea typeface="+mj-ea"/>
              </a:rPr>
              <a:t>文中</a:t>
            </a:r>
            <a:r>
              <a:rPr sz="2800" b="1" dirty="0" err="1">
                <a:solidFill>
                  <a:srgbClr val="0000FF"/>
                </a:solidFill>
                <a:latin typeface="+mj-ea"/>
                <a:ea typeface="+mj-ea"/>
              </a:rPr>
              <a:t>描写八儿</a:t>
            </a: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等粥</a:t>
            </a:r>
            <a:r>
              <a:rPr sz="2800" b="1" dirty="0" err="1">
                <a:solidFill>
                  <a:srgbClr val="0000FF"/>
                </a:solidFill>
                <a:latin typeface="+mj-ea"/>
                <a:ea typeface="+mj-ea"/>
              </a:rPr>
              <a:t>的句子</a:t>
            </a:r>
            <a:r>
              <a:rPr lang="zh-CN" altLang="en-US" sz="2800" b="1" dirty="0">
                <a:latin typeface="+mj-ea"/>
                <a:ea typeface="+mj-ea"/>
              </a:rPr>
              <a:t>，说说作者运用了什么手法，品析这样描写有什么好处。</a:t>
            </a:r>
            <a:endParaRPr sz="28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680" y="411510"/>
            <a:ext cx="3888432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等不及要吃粥的嘴馋</a:t>
            </a:r>
          </a:p>
        </p:txBody>
      </p:sp>
      <p:sp>
        <p:nvSpPr>
          <p:cNvPr id="5" name="矩形 4"/>
          <p:cNvSpPr/>
          <p:nvPr/>
        </p:nvSpPr>
        <p:spPr>
          <a:xfrm>
            <a:off x="5796136" y="453887"/>
            <a:ext cx="1314695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盼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粥</a:t>
            </a:r>
          </a:p>
        </p:txBody>
      </p:sp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67690" y="1467485"/>
            <a:ext cx="114744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190628143049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-15240"/>
            <a:ext cx="9140825" cy="51600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8924" y="4232639"/>
            <a:ext cx="78642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今天让我们跟随作家沈从文一起去了解腊八粥吧。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文本框 17"/>
          <p:cNvSpPr txBox="1"/>
          <p:nvPr/>
        </p:nvSpPr>
        <p:spPr>
          <a:xfrm>
            <a:off x="837248" y="1256348"/>
            <a:ext cx="80168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住方家大院的八儿，今天喜得快要发疯了。</a:t>
            </a:r>
          </a:p>
        </p:txBody>
      </p:sp>
      <p:grpSp>
        <p:nvGrpSpPr>
          <p:cNvPr id="21510" name="组合 29"/>
          <p:cNvGrpSpPr/>
          <p:nvPr/>
        </p:nvGrpSpPr>
        <p:grpSpPr>
          <a:xfrm>
            <a:off x="1440498" y="2248535"/>
            <a:ext cx="1282700" cy="433388"/>
            <a:chOff x="1198872" y="3010790"/>
            <a:chExt cx="1282306" cy="434783"/>
          </a:xfrm>
        </p:grpSpPr>
        <p:sp>
          <p:nvSpPr>
            <p:cNvPr id="19470" name="文本框 26"/>
            <p:cNvSpPr/>
            <p:nvPr/>
          </p:nvSpPr>
          <p:spPr>
            <a:xfrm>
              <a:off x="1579670" y="3010790"/>
              <a:ext cx="901508" cy="434783"/>
            </a:xfrm>
            <a:custGeom>
              <a:avLst/>
              <a:gdLst/>
              <a:ahLst/>
              <a:cxnLst>
                <a:cxn ang="0">
                  <a:pos x="778929" y="333835"/>
                </a:cxn>
                <a:cxn ang="0">
                  <a:pos x="724343" y="211869"/>
                </a:cxn>
                <a:cxn ang="0">
                  <a:pos x="302923" y="194267"/>
                </a:cxn>
                <a:cxn ang="0">
                  <a:pos x="149826" y="202896"/>
                </a:cxn>
                <a:cxn ang="0">
                  <a:pos x="243873" y="178515"/>
                </a:cxn>
                <a:cxn ang="0">
                  <a:pos x="609703" y="17495"/>
                </a:cxn>
                <a:cxn ang="0">
                  <a:pos x="638682" y="67987"/>
                </a:cxn>
                <a:cxn ang="0">
                  <a:pos x="639539" y="152512"/>
                </a:cxn>
                <a:cxn ang="0">
                  <a:pos x="597795" y="175986"/>
                </a:cxn>
                <a:cxn ang="0">
                  <a:pos x="552821" y="156255"/>
                </a:cxn>
                <a:cxn ang="0">
                  <a:pos x="594026" y="216612"/>
                </a:cxn>
                <a:cxn ang="0">
                  <a:pos x="649440" y="246588"/>
                </a:cxn>
                <a:cxn ang="0">
                  <a:pos x="619694" y="377854"/>
                </a:cxn>
                <a:cxn ang="0">
                  <a:pos x="551789" y="428053"/>
                </a:cxn>
                <a:cxn ang="0">
                  <a:pos x="484663" y="373039"/>
                </a:cxn>
                <a:cxn ang="0">
                  <a:pos x="571234" y="362881"/>
                </a:cxn>
                <a:cxn ang="0">
                  <a:pos x="541848" y="250888"/>
                </a:cxn>
                <a:cxn ang="0">
                  <a:pos x="507591" y="264236"/>
                </a:cxn>
                <a:cxn ang="0">
                  <a:pos x="507608" y="149247"/>
                </a:cxn>
                <a:cxn ang="0">
                  <a:pos x="591862" y="133216"/>
                </a:cxn>
                <a:cxn ang="0">
                  <a:pos x="489270" y="66551"/>
                </a:cxn>
                <a:cxn ang="0">
                  <a:pos x="587540" y="40819"/>
                </a:cxn>
                <a:cxn ang="0">
                  <a:pos x="676630" y="10315"/>
                </a:cxn>
                <a:cxn ang="0">
                  <a:pos x="724343" y="152940"/>
                </a:cxn>
                <a:cxn ang="0">
                  <a:pos x="871904" y="83896"/>
                </a:cxn>
                <a:cxn ang="0">
                  <a:pos x="836035" y="101948"/>
                </a:cxn>
                <a:cxn ang="0">
                  <a:pos x="810732" y="189280"/>
                </a:cxn>
                <a:cxn ang="0">
                  <a:pos x="866243" y="178633"/>
                </a:cxn>
                <a:cxn ang="0">
                  <a:pos x="767405" y="211869"/>
                </a:cxn>
                <a:cxn ang="0">
                  <a:pos x="900715" y="382755"/>
                </a:cxn>
                <a:cxn ang="0">
                  <a:pos x="838178" y="403386"/>
                </a:cxn>
                <a:cxn ang="0">
                  <a:pos x="756881" y="371357"/>
                </a:cxn>
                <a:cxn ang="0">
                  <a:pos x="662278" y="390206"/>
                </a:cxn>
                <a:cxn ang="0">
                  <a:pos x="646219" y="211869"/>
                </a:cxn>
                <a:cxn ang="0">
                  <a:pos x="641732" y="189280"/>
                </a:cxn>
                <a:cxn ang="0">
                  <a:pos x="676630" y="10315"/>
                </a:cxn>
                <a:cxn ang="0">
                  <a:pos x="252299" y="24196"/>
                </a:cxn>
                <a:cxn ang="0">
                  <a:pos x="236283" y="43852"/>
                </a:cxn>
                <a:cxn ang="0">
                  <a:pos x="335742" y="73559"/>
                </a:cxn>
                <a:cxn ang="0">
                  <a:pos x="392792" y="62250"/>
                </a:cxn>
                <a:cxn ang="0">
                  <a:pos x="267933" y="95254"/>
                </a:cxn>
                <a:cxn ang="0">
                  <a:pos x="441962" y="211869"/>
                </a:cxn>
                <a:cxn ang="0">
                  <a:pos x="394785" y="229628"/>
                </a:cxn>
                <a:cxn ang="0">
                  <a:pos x="341014" y="211990"/>
                </a:cxn>
                <a:cxn ang="0">
                  <a:pos x="245523" y="95254"/>
                </a:cxn>
                <a:cxn ang="0">
                  <a:pos x="74869" y="219541"/>
                </a:cxn>
                <a:cxn ang="0">
                  <a:pos x="306109" y="233679"/>
                </a:cxn>
                <a:cxn ang="0">
                  <a:pos x="352676" y="226878"/>
                </a:cxn>
                <a:cxn ang="0">
                  <a:pos x="181344" y="255374"/>
                </a:cxn>
                <a:cxn ang="0">
                  <a:pos x="291279" y="278284"/>
                </a:cxn>
                <a:cxn ang="0">
                  <a:pos x="345529" y="303020"/>
                </a:cxn>
                <a:cxn ang="0">
                  <a:pos x="299280" y="404543"/>
                </a:cxn>
                <a:cxn ang="0">
                  <a:pos x="228257" y="434783"/>
                </a:cxn>
                <a:cxn ang="0">
                  <a:pos x="161013" y="381583"/>
                </a:cxn>
                <a:cxn ang="0">
                  <a:pos x="258261" y="374618"/>
                </a:cxn>
                <a:cxn ang="0">
                  <a:pos x="163113" y="311439"/>
                </a:cxn>
                <a:cxn ang="0">
                  <a:pos x="133513" y="316321"/>
                </a:cxn>
                <a:cxn ang="0">
                  <a:pos x="133659" y="255374"/>
                </a:cxn>
                <a:cxn ang="0">
                  <a:pos x="44191" y="234410"/>
                </a:cxn>
                <a:cxn ang="0">
                  <a:pos x="156534" y="95254"/>
                </a:cxn>
                <a:cxn ang="0">
                  <a:pos x="20181" y="70858"/>
                </a:cxn>
                <a:cxn ang="0">
                  <a:pos x="192002" y="0"/>
                </a:cxn>
              </a:cxnLst>
              <a:rect l="0" t="0" r="0" b="0"/>
              <a:pathLst>
                <a:path w="901508" h="434783">
                  <a:moveTo>
                    <a:pt x="724343" y="211869"/>
                  </a:moveTo>
                  <a:lnTo>
                    <a:pt x="724343" y="359259"/>
                  </a:lnTo>
                  <a:lnTo>
                    <a:pt x="778929" y="333835"/>
                  </a:lnTo>
                  <a:lnTo>
                    <a:pt x="764126" y="300434"/>
                  </a:lnTo>
                  <a:cubicBezTo>
                    <a:pt x="755454" y="274876"/>
                    <a:pt x="750279" y="245354"/>
                    <a:pt x="748603" y="211869"/>
                  </a:cubicBezTo>
                  <a:lnTo>
                    <a:pt x="724343" y="211869"/>
                  </a:lnTo>
                  <a:close/>
                  <a:moveTo>
                    <a:pt x="265965" y="156533"/>
                  </a:moveTo>
                  <a:cubicBezTo>
                    <a:pt x="270087" y="156533"/>
                    <a:pt x="277277" y="161907"/>
                    <a:pt x="287536" y="172653"/>
                  </a:cubicBezTo>
                  <a:cubicBezTo>
                    <a:pt x="297794" y="183400"/>
                    <a:pt x="302923" y="190604"/>
                    <a:pt x="302923" y="194267"/>
                  </a:cubicBezTo>
                  <a:cubicBezTo>
                    <a:pt x="302923" y="197929"/>
                    <a:pt x="299306" y="199760"/>
                    <a:pt x="292072" y="199760"/>
                  </a:cubicBezTo>
                  <a:lnTo>
                    <a:pt x="170971" y="199760"/>
                  </a:lnTo>
                  <a:cubicBezTo>
                    <a:pt x="163675" y="199760"/>
                    <a:pt x="156626" y="200806"/>
                    <a:pt x="149826" y="202896"/>
                  </a:cubicBezTo>
                  <a:lnTo>
                    <a:pt x="139939" y="176715"/>
                  </a:lnTo>
                  <a:cubicBezTo>
                    <a:pt x="148340" y="177915"/>
                    <a:pt x="157188" y="178515"/>
                    <a:pt x="166485" y="178515"/>
                  </a:cubicBezTo>
                  <a:lnTo>
                    <a:pt x="243873" y="178515"/>
                  </a:lnTo>
                  <a:lnTo>
                    <a:pt x="256432" y="161906"/>
                  </a:lnTo>
                  <a:cubicBezTo>
                    <a:pt x="258665" y="158324"/>
                    <a:pt x="261843" y="156533"/>
                    <a:pt x="265965" y="156533"/>
                  </a:cubicBezTo>
                  <a:close/>
                  <a:moveTo>
                    <a:pt x="609703" y="17495"/>
                  </a:moveTo>
                  <a:cubicBezTo>
                    <a:pt x="613968" y="17495"/>
                    <a:pt x="622405" y="22911"/>
                    <a:pt x="635014" y="33743"/>
                  </a:cubicBezTo>
                  <a:cubicBezTo>
                    <a:pt x="647622" y="44575"/>
                    <a:pt x="653927" y="51894"/>
                    <a:pt x="653927" y="55699"/>
                  </a:cubicBezTo>
                  <a:cubicBezTo>
                    <a:pt x="653927" y="60600"/>
                    <a:pt x="648845" y="64696"/>
                    <a:pt x="638682" y="67987"/>
                  </a:cubicBezTo>
                  <a:lnTo>
                    <a:pt x="638682" y="109070"/>
                  </a:lnTo>
                  <a:cubicBezTo>
                    <a:pt x="638682" y="125472"/>
                    <a:pt x="638803" y="135521"/>
                    <a:pt x="639046" y="139217"/>
                  </a:cubicBezTo>
                  <a:lnTo>
                    <a:pt x="639539" y="152512"/>
                  </a:lnTo>
                  <a:cubicBezTo>
                    <a:pt x="639563" y="155945"/>
                    <a:pt x="637438" y="159150"/>
                    <a:pt x="633163" y="162127"/>
                  </a:cubicBezTo>
                  <a:cubicBezTo>
                    <a:pt x="628889" y="165104"/>
                    <a:pt x="622914" y="168158"/>
                    <a:pt x="615240" y="171289"/>
                  </a:cubicBezTo>
                  <a:cubicBezTo>
                    <a:pt x="607565" y="174420"/>
                    <a:pt x="601750" y="175986"/>
                    <a:pt x="597795" y="175986"/>
                  </a:cubicBezTo>
                  <a:cubicBezTo>
                    <a:pt x="593839" y="175986"/>
                    <a:pt x="591862" y="172369"/>
                    <a:pt x="591862" y="165135"/>
                  </a:cubicBezTo>
                  <a:lnTo>
                    <a:pt x="591862" y="156255"/>
                  </a:lnTo>
                  <a:lnTo>
                    <a:pt x="552821" y="156255"/>
                  </a:lnTo>
                  <a:lnTo>
                    <a:pt x="541348" y="229193"/>
                  </a:lnTo>
                  <a:lnTo>
                    <a:pt x="584997" y="229193"/>
                  </a:lnTo>
                  <a:lnTo>
                    <a:pt x="594026" y="216612"/>
                  </a:lnTo>
                  <a:cubicBezTo>
                    <a:pt x="596941" y="212445"/>
                    <a:pt x="600134" y="210362"/>
                    <a:pt x="603606" y="210362"/>
                  </a:cubicBezTo>
                  <a:cubicBezTo>
                    <a:pt x="607302" y="210362"/>
                    <a:pt x="615865" y="215296"/>
                    <a:pt x="629295" y="225164"/>
                  </a:cubicBezTo>
                  <a:cubicBezTo>
                    <a:pt x="642725" y="235031"/>
                    <a:pt x="649440" y="242173"/>
                    <a:pt x="649440" y="246588"/>
                  </a:cubicBezTo>
                  <a:cubicBezTo>
                    <a:pt x="649440" y="251002"/>
                    <a:pt x="644152" y="255782"/>
                    <a:pt x="633574" y="260925"/>
                  </a:cubicBezTo>
                  <a:cubicBezTo>
                    <a:pt x="633031" y="275508"/>
                    <a:pt x="631261" y="296526"/>
                    <a:pt x="628263" y="323979"/>
                  </a:cubicBezTo>
                  <a:cubicBezTo>
                    <a:pt x="625265" y="351433"/>
                    <a:pt x="622408" y="369391"/>
                    <a:pt x="619694" y="377854"/>
                  </a:cubicBezTo>
                  <a:cubicBezTo>
                    <a:pt x="616979" y="386317"/>
                    <a:pt x="611796" y="394295"/>
                    <a:pt x="604145" y="401789"/>
                  </a:cubicBezTo>
                  <a:cubicBezTo>
                    <a:pt x="596495" y="409283"/>
                    <a:pt x="586878" y="415534"/>
                    <a:pt x="575295" y="420541"/>
                  </a:cubicBezTo>
                  <a:cubicBezTo>
                    <a:pt x="563713" y="425549"/>
                    <a:pt x="555878" y="428053"/>
                    <a:pt x="551789" y="428053"/>
                  </a:cubicBezTo>
                  <a:cubicBezTo>
                    <a:pt x="547700" y="428053"/>
                    <a:pt x="544784" y="424346"/>
                    <a:pt x="543041" y="416930"/>
                  </a:cubicBezTo>
                  <a:cubicBezTo>
                    <a:pt x="541175" y="408658"/>
                    <a:pt x="536960" y="401856"/>
                    <a:pt x="530397" y="396524"/>
                  </a:cubicBezTo>
                  <a:cubicBezTo>
                    <a:pt x="523834" y="391193"/>
                    <a:pt x="508589" y="383364"/>
                    <a:pt x="484663" y="373039"/>
                  </a:cubicBezTo>
                  <a:lnTo>
                    <a:pt x="491106" y="356566"/>
                  </a:lnTo>
                  <a:cubicBezTo>
                    <a:pt x="522748" y="364943"/>
                    <a:pt x="543247" y="369131"/>
                    <a:pt x="552603" y="369131"/>
                  </a:cubicBezTo>
                  <a:cubicBezTo>
                    <a:pt x="561959" y="369131"/>
                    <a:pt x="568170" y="367048"/>
                    <a:pt x="571234" y="362881"/>
                  </a:cubicBezTo>
                  <a:cubicBezTo>
                    <a:pt x="574299" y="358714"/>
                    <a:pt x="577164" y="347381"/>
                    <a:pt x="579828" y="328884"/>
                  </a:cubicBezTo>
                  <a:cubicBezTo>
                    <a:pt x="582493" y="310386"/>
                    <a:pt x="585009" y="284388"/>
                    <a:pt x="587376" y="250888"/>
                  </a:cubicBezTo>
                  <a:lnTo>
                    <a:pt x="541848" y="250888"/>
                  </a:lnTo>
                  <a:lnTo>
                    <a:pt x="531976" y="265140"/>
                  </a:lnTo>
                  <a:cubicBezTo>
                    <a:pt x="529595" y="268497"/>
                    <a:pt x="526836" y="270176"/>
                    <a:pt x="523700" y="270176"/>
                  </a:cubicBezTo>
                  <a:cubicBezTo>
                    <a:pt x="520564" y="270176"/>
                    <a:pt x="515194" y="268196"/>
                    <a:pt x="507591" y="264236"/>
                  </a:cubicBezTo>
                  <a:cubicBezTo>
                    <a:pt x="499987" y="260276"/>
                    <a:pt x="490251" y="253410"/>
                    <a:pt x="478383" y="243637"/>
                  </a:cubicBezTo>
                  <a:cubicBezTo>
                    <a:pt x="490809" y="234612"/>
                    <a:pt x="497686" y="225168"/>
                    <a:pt x="499014" y="215305"/>
                  </a:cubicBezTo>
                  <a:lnTo>
                    <a:pt x="507608" y="149247"/>
                  </a:lnTo>
                  <a:cubicBezTo>
                    <a:pt x="509356" y="138465"/>
                    <a:pt x="510230" y="127437"/>
                    <a:pt x="510230" y="116164"/>
                  </a:cubicBezTo>
                  <a:cubicBezTo>
                    <a:pt x="528961" y="121836"/>
                    <a:pt x="543589" y="127520"/>
                    <a:pt x="554114" y="133216"/>
                  </a:cubicBezTo>
                  <a:lnTo>
                    <a:pt x="591862" y="133216"/>
                  </a:lnTo>
                  <a:lnTo>
                    <a:pt x="591862" y="63408"/>
                  </a:lnTo>
                  <a:lnTo>
                    <a:pt x="507180" y="63408"/>
                  </a:lnTo>
                  <a:cubicBezTo>
                    <a:pt x="502179" y="63408"/>
                    <a:pt x="496209" y="64455"/>
                    <a:pt x="489270" y="66551"/>
                  </a:cubicBezTo>
                  <a:lnTo>
                    <a:pt x="474797" y="39469"/>
                  </a:lnTo>
                  <a:cubicBezTo>
                    <a:pt x="484736" y="40369"/>
                    <a:pt x="493735" y="40819"/>
                    <a:pt x="501793" y="40819"/>
                  </a:cubicBezTo>
                  <a:lnTo>
                    <a:pt x="587540" y="40819"/>
                  </a:lnTo>
                  <a:lnTo>
                    <a:pt x="597241" y="26296"/>
                  </a:lnTo>
                  <a:cubicBezTo>
                    <a:pt x="601284" y="20428"/>
                    <a:pt x="605438" y="17495"/>
                    <a:pt x="609703" y="17495"/>
                  </a:cubicBezTo>
                  <a:close/>
                  <a:moveTo>
                    <a:pt x="676630" y="10315"/>
                  </a:moveTo>
                  <a:cubicBezTo>
                    <a:pt x="720102" y="18983"/>
                    <a:pt x="741838" y="27084"/>
                    <a:pt x="741838" y="34618"/>
                  </a:cubicBezTo>
                  <a:cubicBezTo>
                    <a:pt x="741838" y="39609"/>
                    <a:pt x="736006" y="44646"/>
                    <a:pt x="724343" y="49727"/>
                  </a:cubicBezTo>
                  <a:lnTo>
                    <a:pt x="724343" y="152940"/>
                  </a:lnTo>
                  <a:cubicBezTo>
                    <a:pt x="756242" y="124408"/>
                    <a:pt x="787410" y="86882"/>
                    <a:pt x="817847" y="40362"/>
                  </a:cubicBezTo>
                  <a:cubicBezTo>
                    <a:pt x="835654" y="50539"/>
                    <a:pt x="849115" y="59387"/>
                    <a:pt x="858231" y="66904"/>
                  </a:cubicBezTo>
                  <a:cubicBezTo>
                    <a:pt x="867346" y="74422"/>
                    <a:pt x="871904" y="80086"/>
                    <a:pt x="871904" y="83896"/>
                  </a:cubicBezTo>
                  <a:cubicBezTo>
                    <a:pt x="871904" y="87706"/>
                    <a:pt x="868887" y="89793"/>
                    <a:pt x="862853" y="90157"/>
                  </a:cubicBezTo>
                  <a:cubicBezTo>
                    <a:pt x="856819" y="90522"/>
                    <a:pt x="852199" y="91506"/>
                    <a:pt x="848994" y="93111"/>
                  </a:cubicBezTo>
                  <a:cubicBezTo>
                    <a:pt x="845789" y="94716"/>
                    <a:pt x="841469" y="97662"/>
                    <a:pt x="836035" y="101948"/>
                  </a:cubicBezTo>
                  <a:cubicBezTo>
                    <a:pt x="806203" y="125756"/>
                    <a:pt x="768972" y="148963"/>
                    <a:pt x="724343" y="171571"/>
                  </a:cubicBezTo>
                  <a:lnTo>
                    <a:pt x="724343" y="189280"/>
                  </a:lnTo>
                  <a:lnTo>
                    <a:pt x="810732" y="189280"/>
                  </a:lnTo>
                  <a:lnTo>
                    <a:pt x="828791" y="167778"/>
                  </a:lnTo>
                  <a:cubicBezTo>
                    <a:pt x="832568" y="162977"/>
                    <a:pt x="836344" y="160577"/>
                    <a:pt x="840118" y="160577"/>
                  </a:cubicBezTo>
                  <a:cubicBezTo>
                    <a:pt x="843892" y="160577"/>
                    <a:pt x="852600" y="166595"/>
                    <a:pt x="866243" y="178633"/>
                  </a:cubicBezTo>
                  <a:cubicBezTo>
                    <a:pt x="879885" y="190670"/>
                    <a:pt x="886706" y="199219"/>
                    <a:pt x="886706" y="204279"/>
                  </a:cubicBezTo>
                  <a:cubicBezTo>
                    <a:pt x="886706" y="209339"/>
                    <a:pt x="880698" y="211869"/>
                    <a:pt x="868682" y="211869"/>
                  </a:cubicBezTo>
                  <a:lnTo>
                    <a:pt x="767405" y="211869"/>
                  </a:lnTo>
                  <a:cubicBezTo>
                    <a:pt x="779097" y="250102"/>
                    <a:pt x="795141" y="281471"/>
                    <a:pt x="815536" y="305974"/>
                  </a:cubicBezTo>
                  <a:cubicBezTo>
                    <a:pt x="835932" y="330477"/>
                    <a:pt x="864589" y="351358"/>
                    <a:pt x="901508" y="368617"/>
                  </a:cubicBezTo>
                  <a:lnTo>
                    <a:pt x="900715" y="382755"/>
                  </a:lnTo>
                  <a:cubicBezTo>
                    <a:pt x="886299" y="382455"/>
                    <a:pt x="875779" y="383205"/>
                    <a:pt x="869157" y="385005"/>
                  </a:cubicBezTo>
                  <a:cubicBezTo>
                    <a:pt x="862535" y="386805"/>
                    <a:pt x="854778" y="391722"/>
                    <a:pt x="845886" y="399757"/>
                  </a:cubicBezTo>
                  <a:cubicBezTo>
                    <a:pt x="843062" y="402176"/>
                    <a:pt x="840493" y="403386"/>
                    <a:pt x="838178" y="403386"/>
                  </a:cubicBezTo>
                  <a:cubicBezTo>
                    <a:pt x="832501" y="403386"/>
                    <a:pt x="820908" y="392617"/>
                    <a:pt x="803399" y="371078"/>
                  </a:cubicBezTo>
                  <a:lnTo>
                    <a:pt x="786974" y="346878"/>
                  </a:lnTo>
                  <a:lnTo>
                    <a:pt x="756881" y="371357"/>
                  </a:lnTo>
                  <a:cubicBezTo>
                    <a:pt x="729409" y="394553"/>
                    <a:pt x="712991" y="411308"/>
                    <a:pt x="707626" y="421624"/>
                  </a:cubicBezTo>
                  <a:cubicBezTo>
                    <a:pt x="704688" y="427105"/>
                    <a:pt x="701261" y="429846"/>
                    <a:pt x="697346" y="429846"/>
                  </a:cubicBezTo>
                  <a:cubicBezTo>
                    <a:pt x="691241" y="429846"/>
                    <a:pt x="679551" y="416633"/>
                    <a:pt x="662278" y="390206"/>
                  </a:cubicBezTo>
                  <a:cubicBezTo>
                    <a:pt x="672741" y="376509"/>
                    <a:pt x="677973" y="363678"/>
                    <a:pt x="677973" y="351715"/>
                  </a:cubicBezTo>
                  <a:lnTo>
                    <a:pt x="677973" y="211869"/>
                  </a:lnTo>
                  <a:lnTo>
                    <a:pt x="646219" y="211869"/>
                  </a:lnTo>
                  <a:cubicBezTo>
                    <a:pt x="638922" y="211869"/>
                    <a:pt x="631836" y="212914"/>
                    <a:pt x="624959" y="215005"/>
                  </a:cubicBezTo>
                  <a:lnTo>
                    <a:pt x="614736" y="186580"/>
                  </a:lnTo>
                  <a:cubicBezTo>
                    <a:pt x="624361" y="188380"/>
                    <a:pt x="633360" y="189280"/>
                    <a:pt x="641732" y="189280"/>
                  </a:cubicBezTo>
                  <a:lnTo>
                    <a:pt x="677973" y="189280"/>
                  </a:lnTo>
                  <a:lnTo>
                    <a:pt x="677973" y="57042"/>
                  </a:lnTo>
                  <a:cubicBezTo>
                    <a:pt x="677973" y="42031"/>
                    <a:pt x="677525" y="26455"/>
                    <a:pt x="676630" y="10315"/>
                  </a:cubicBezTo>
                  <a:close/>
                  <a:moveTo>
                    <a:pt x="192002" y="0"/>
                  </a:moveTo>
                  <a:cubicBezTo>
                    <a:pt x="208823" y="5343"/>
                    <a:pt x="222341" y="10343"/>
                    <a:pt x="232554" y="14998"/>
                  </a:cubicBezTo>
                  <a:cubicBezTo>
                    <a:pt x="242767" y="19653"/>
                    <a:pt x="249349" y="22719"/>
                    <a:pt x="252299" y="24196"/>
                  </a:cubicBezTo>
                  <a:cubicBezTo>
                    <a:pt x="255249" y="25672"/>
                    <a:pt x="256725" y="28325"/>
                    <a:pt x="256725" y="32154"/>
                  </a:cubicBezTo>
                  <a:cubicBezTo>
                    <a:pt x="256725" y="35983"/>
                    <a:pt x="253804" y="38518"/>
                    <a:pt x="247963" y="39758"/>
                  </a:cubicBezTo>
                  <a:cubicBezTo>
                    <a:pt x="242122" y="40999"/>
                    <a:pt x="238228" y="42363"/>
                    <a:pt x="236283" y="43852"/>
                  </a:cubicBezTo>
                  <a:cubicBezTo>
                    <a:pt x="234337" y="45340"/>
                    <a:pt x="231968" y="48876"/>
                    <a:pt x="229175" y="54460"/>
                  </a:cubicBezTo>
                  <a:cubicBezTo>
                    <a:pt x="226382" y="60044"/>
                    <a:pt x="221958" y="66410"/>
                    <a:pt x="215905" y="73559"/>
                  </a:cubicBezTo>
                  <a:lnTo>
                    <a:pt x="335742" y="73559"/>
                  </a:lnTo>
                  <a:lnTo>
                    <a:pt x="354465" y="46941"/>
                  </a:lnTo>
                  <a:cubicBezTo>
                    <a:pt x="356832" y="43160"/>
                    <a:pt x="359654" y="41269"/>
                    <a:pt x="362931" y="41269"/>
                  </a:cubicBezTo>
                  <a:cubicBezTo>
                    <a:pt x="367103" y="41269"/>
                    <a:pt x="377056" y="48263"/>
                    <a:pt x="392792" y="62250"/>
                  </a:cubicBezTo>
                  <a:cubicBezTo>
                    <a:pt x="408527" y="76238"/>
                    <a:pt x="416395" y="85235"/>
                    <a:pt x="416395" y="89243"/>
                  </a:cubicBezTo>
                  <a:cubicBezTo>
                    <a:pt x="416395" y="93251"/>
                    <a:pt x="412777" y="95254"/>
                    <a:pt x="405543" y="95254"/>
                  </a:cubicBezTo>
                  <a:lnTo>
                    <a:pt x="267933" y="95254"/>
                  </a:lnTo>
                  <a:cubicBezTo>
                    <a:pt x="281268" y="115481"/>
                    <a:pt x="304153" y="135646"/>
                    <a:pt x="336588" y="155751"/>
                  </a:cubicBezTo>
                  <a:cubicBezTo>
                    <a:pt x="369023" y="175856"/>
                    <a:pt x="404148" y="189219"/>
                    <a:pt x="441962" y="195838"/>
                  </a:cubicBezTo>
                  <a:lnTo>
                    <a:pt x="441962" y="211869"/>
                  </a:lnTo>
                  <a:cubicBezTo>
                    <a:pt x="433747" y="211269"/>
                    <a:pt x="426928" y="210969"/>
                    <a:pt x="421506" y="210969"/>
                  </a:cubicBezTo>
                  <a:cubicBezTo>
                    <a:pt x="416084" y="210969"/>
                    <a:pt x="411158" y="212108"/>
                    <a:pt x="406729" y="214387"/>
                  </a:cubicBezTo>
                  <a:cubicBezTo>
                    <a:pt x="402300" y="216666"/>
                    <a:pt x="398318" y="221746"/>
                    <a:pt x="394785" y="229628"/>
                  </a:cubicBezTo>
                  <a:cubicBezTo>
                    <a:pt x="392942" y="234234"/>
                    <a:pt x="389053" y="236536"/>
                    <a:pt x="383119" y="236536"/>
                  </a:cubicBezTo>
                  <a:cubicBezTo>
                    <a:pt x="380890" y="236536"/>
                    <a:pt x="377986" y="235684"/>
                    <a:pt x="374407" y="233979"/>
                  </a:cubicBezTo>
                  <a:cubicBezTo>
                    <a:pt x="370828" y="232274"/>
                    <a:pt x="359697" y="224944"/>
                    <a:pt x="341014" y="211990"/>
                  </a:cubicBezTo>
                  <a:cubicBezTo>
                    <a:pt x="322330" y="199036"/>
                    <a:pt x="307614" y="187261"/>
                    <a:pt x="296865" y="176665"/>
                  </a:cubicBezTo>
                  <a:cubicBezTo>
                    <a:pt x="286116" y="166068"/>
                    <a:pt x="276794" y="154317"/>
                    <a:pt x="268898" y="141410"/>
                  </a:cubicBezTo>
                  <a:cubicBezTo>
                    <a:pt x="261001" y="128504"/>
                    <a:pt x="253210" y="113119"/>
                    <a:pt x="245523" y="95254"/>
                  </a:cubicBezTo>
                  <a:lnTo>
                    <a:pt x="206247" y="95254"/>
                  </a:lnTo>
                  <a:cubicBezTo>
                    <a:pt x="185330" y="129254"/>
                    <a:pt x="159368" y="158731"/>
                    <a:pt x="128362" y="183687"/>
                  </a:cubicBezTo>
                  <a:cubicBezTo>
                    <a:pt x="112859" y="196165"/>
                    <a:pt x="95028" y="208116"/>
                    <a:pt x="74869" y="219541"/>
                  </a:cubicBezTo>
                  <a:lnTo>
                    <a:pt x="49273" y="231947"/>
                  </a:lnTo>
                  <a:lnTo>
                    <a:pt x="70051" y="233679"/>
                  </a:lnTo>
                  <a:lnTo>
                    <a:pt x="306109" y="233679"/>
                  </a:lnTo>
                  <a:lnTo>
                    <a:pt x="318932" y="214848"/>
                  </a:lnTo>
                  <a:cubicBezTo>
                    <a:pt x="321366" y="210957"/>
                    <a:pt x="324371" y="209011"/>
                    <a:pt x="327948" y="209011"/>
                  </a:cubicBezTo>
                  <a:cubicBezTo>
                    <a:pt x="331558" y="209011"/>
                    <a:pt x="339800" y="214967"/>
                    <a:pt x="352676" y="226878"/>
                  </a:cubicBezTo>
                  <a:cubicBezTo>
                    <a:pt x="365551" y="238789"/>
                    <a:pt x="371989" y="246516"/>
                    <a:pt x="371989" y="250059"/>
                  </a:cubicBezTo>
                  <a:cubicBezTo>
                    <a:pt x="371989" y="253603"/>
                    <a:pt x="368672" y="255374"/>
                    <a:pt x="362038" y="255374"/>
                  </a:cubicBezTo>
                  <a:lnTo>
                    <a:pt x="181344" y="255374"/>
                  </a:lnTo>
                  <a:lnTo>
                    <a:pt x="167021" y="290193"/>
                  </a:lnTo>
                  <a:lnTo>
                    <a:pt x="283978" y="290193"/>
                  </a:lnTo>
                  <a:lnTo>
                    <a:pt x="291279" y="278284"/>
                  </a:lnTo>
                  <a:cubicBezTo>
                    <a:pt x="293608" y="274565"/>
                    <a:pt x="296168" y="272705"/>
                    <a:pt x="298958" y="272705"/>
                  </a:cubicBezTo>
                  <a:cubicBezTo>
                    <a:pt x="301749" y="272705"/>
                    <a:pt x="310209" y="276765"/>
                    <a:pt x="324337" y="284885"/>
                  </a:cubicBezTo>
                  <a:cubicBezTo>
                    <a:pt x="338465" y="293005"/>
                    <a:pt x="345529" y="299050"/>
                    <a:pt x="345529" y="303020"/>
                  </a:cubicBezTo>
                  <a:cubicBezTo>
                    <a:pt x="345529" y="306989"/>
                    <a:pt x="339737" y="311479"/>
                    <a:pt x="328155" y="316489"/>
                  </a:cubicBezTo>
                  <a:cubicBezTo>
                    <a:pt x="322802" y="337339"/>
                    <a:pt x="317543" y="355889"/>
                    <a:pt x="312378" y="372139"/>
                  </a:cubicBezTo>
                  <a:cubicBezTo>
                    <a:pt x="307213" y="388389"/>
                    <a:pt x="302847" y="399190"/>
                    <a:pt x="299280" y="404543"/>
                  </a:cubicBezTo>
                  <a:cubicBezTo>
                    <a:pt x="295713" y="409896"/>
                    <a:pt x="290613" y="414434"/>
                    <a:pt x="283982" y="418155"/>
                  </a:cubicBezTo>
                  <a:cubicBezTo>
                    <a:pt x="277350" y="421877"/>
                    <a:pt x="267514" y="425579"/>
                    <a:pt x="254474" y="429260"/>
                  </a:cubicBezTo>
                  <a:cubicBezTo>
                    <a:pt x="241435" y="432942"/>
                    <a:pt x="232695" y="434783"/>
                    <a:pt x="228257" y="434783"/>
                  </a:cubicBezTo>
                  <a:cubicBezTo>
                    <a:pt x="223818" y="434783"/>
                    <a:pt x="220692" y="430873"/>
                    <a:pt x="218877" y="423053"/>
                  </a:cubicBezTo>
                  <a:cubicBezTo>
                    <a:pt x="216262" y="414151"/>
                    <a:pt x="210447" y="406649"/>
                    <a:pt x="201432" y="400546"/>
                  </a:cubicBezTo>
                  <a:cubicBezTo>
                    <a:pt x="192417" y="394443"/>
                    <a:pt x="178943" y="388122"/>
                    <a:pt x="161013" y="381583"/>
                  </a:cubicBezTo>
                  <a:lnTo>
                    <a:pt x="164506" y="365981"/>
                  </a:lnTo>
                  <a:cubicBezTo>
                    <a:pt x="203568" y="375258"/>
                    <a:pt x="228112" y="379897"/>
                    <a:pt x="238137" y="379897"/>
                  </a:cubicBezTo>
                  <a:cubicBezTo>
                    <a:pt x="248162" y="379897"/>
                    <a:pt x="254870" y="378137"/>
                    <a:pt x="258261" y="374618"/>
                  </a:cubicBezTo>
                  <a:cubicBezTo>
                    <a:pt x="261651" y="371098"/>
                    <a:pt x="265532" y="364023"/>
                    <a:pt x="269901" y="353390"/>
                  </a:cubicBezTo>
                  <a:cubicBezTo>
                    <a:pt x="274271" y="342758"/>
                    <a:pt x="278342" y="328774"/>
                    <a:pt x="282113" y="311439"/>
                  </a:cubicBezTo>
                  <a:lnTo>
                    <a:pt x="163113" y="311439"/>
                  </a:lnTo>
                  <a:lnTo>
                    <a:pt x="156612" y="318668"/>
                  </a:lnTo>
                  <a:cubicBezTo>
                    <a:pt x="153816" y="321921"/>
                    <a:pt x="151075" y="323547"/>
                    <a:pt x="148386" y="323547"/>
                  </a:cubicBezTo>
                  <a:cubicBezTo>
                    <a:pt x="145698" y="323547"/>
                    <a:pt x="140740" y="321139"/>
                    <a:pt x="133513" y="316321"/>
                  </a:cubicBezTo>
                  <a:cubicBezTo>
                    <a:pt x="126286" y="311504"/>
                    <a:pt x="117512" y="303816"/>
                    <a:pt x="107192" y="293258"/>
                  </a:cubicBezTo>
                  <a:cubicBezTo>
                    <a:pt x="118060" y="286504"/>
                    <a:pt x="124387" y="280189"/>
                    <a:pt x="126173" y="274313"/>
                  </a:cubicBezTo>
                  <a:lnTo>
                    <a:pt x="133659" y="255374"/>
                  </a:lnTo>
                  <a:lnTo>
                    <a:pt x="74538" y="255374"/>
                  </a:lnTo>
                  <a:cubicBezTo>
                    <a:pt x="67141" y="255374"/>
                    <a:pt x="60088" y="256422"/>
                    <a:pt x="53378" y="258518"/>
                  </a:cubicBezTo>
                  <a:lnTo>
                    <a:pt x="44191" y="234410"/>
                  </a:lnTo>
                  <a:lnTo>
                    <a:pt x="7408" y="252238"/>
                  </a:lnTo>
                  <a:lnTo>
                    <a:pt x="0" y="240294"/>
                  </a:lnTo>
                  <a:cubicBezTo>
                    <a:pt x="74204" y="195793"/>
                    <a:pt x="126382" y="147447"/>
                    <a:pt x="156534" y="95254"/>
                  </a:cubicBezTo>
                  <a:lnTo>
                    <a:pt x="51663" y="95254"/>
                  </a:lnTo>
                  <a:cubicBezTo>
                    <a:pt x="44267" y="95254"/>
                    <a:pt x="37209" y="96302"/>
                    <a:pt x="30489" y="98398"/>
                  </a:cubicBezTo>
                  <a:lnTo>
                    <a:pt x="20181" y="70858"/>
                  </a:lnTo>
                  <a:cubicBezTo>
                    <a:pt x="29811" y="72659"/>
                    <a:pt x="38812" y="73559"/>
                    <a:pt x="47184" y="73559"/>
                  </a:cubicBezTo>
                  <a:lnTo>
                    <a:pt x="164813" y="73559"/>
                  </a:lnTo>
                  <a:cubicBezTo>
                    <a:pt x="174691" y="53261"/>
                    <a:pt x="183754" y="28741"/>
                    <a:pt x="192002" y="0"/>
                  </a:cubicBezTo>
                  <a:close/>
                </a:path>
              </a:pathLst>
            </a:custGeom>
            <a:solidFill>
              <a:srgbClr val="9933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1198872" y="3088828"/>
              <a:ext cx="279314" cy="278706"/>
            </a:xfrm>
            <a:custGeom>
              <a:avLst/>
              <a:gdLst>
                <a:gd name="connsiteX0" fmla="*/ 139650 w 279302"/>
                <a:gd name="connsiteY0" fmla="*/ 46552 h 279302"/>
                <a:gd name="connsiteX1" fmla="*/ 46552 w 279302"/>
                <a:gd name="connsiteY1" fmla="*/ 139650 h 279302"/>
                <a:gd name="connsiteX2" fmla="*/ 139650 w 279302"/>
                <a:gd name="connsiteY2" fmla="*/ 232748 h 279302"/>
                <a:gd name="connsiteX3" fmla="*/ 232748 w 279302"/>
                <a:gd name="connsiteY3" fmla="*/ 139650 h 279302"/>
                <a:gd name="connsiteX4" fmla="*/ 139650 w 279302"/>
                <a:gd name="connsiteY4" fmla="*/ 46552 h 279302"/>
                <a:gd name="connsiteX5" fmla="*/ 139651 w 279302"/>
                <a:gd name="connsiteY5" fmla="*/ 0 h 279302"/>
                <a:gd name="connsiteX6" fmla="*/ 279302 w 279302"/>
                <a:gd name="connsiteY6" fmla="*/ 139651 h 279302"/>
                <a:gd name="connsiteX7" fmla="*/ 139651 w 279302"/>
                <a:gd name="connsiteY7" fmla="*/ 279302 h 279302"/>
                <a:gd name="connsiteX8" fmla="*/ 0 w 279302"/>
                <a:gd name="connsiteY8" fmla="*/ 139651 h 279302"/>
                <a:gd name="connsiteX9" fmla="*/ 139651 w 279302"/>
                <a:gd name="connsiteY9" fmla="*/ 0 h 27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302" h="279302">
                  <a:moveTo>
                    <a:pt x="139650" y="46552"/>
                  </a:moveTo>
                  <a:cubicBezTo>
                    <a:pt x="88233" y="46552"/>
                    <a:pt x="46552" y="88233"/>
                    <a:pt x="46552" y="139650"/>
                  </a:cubicBezTo>
                  <a:cubicBezTo>
                    <a:pt x="46552" y="191067"/>
                    <a:pt x="88233" y="232748"/>
                    <a:pt x="139650" y="232748"/>
                  </a:cubicBezTo>
                  <a:cubicBezTo>
                    <a:pt x="191067" y="232748"/>
                    <a:pt x="232748" y="191067"/>
                    <a:pt x="232748" y="139650"/>
                  </a:cubicBezTo>
                  <a:cubicBezTo>
                    <a:pt x="232748" y="88233"/>
                    <a:pt x="191067" y="46552"/>
                    <a:pt x="139650" y="46552"/>
                  </a:cubicBezTo>
                  <a:close/>
                  <a:moveTo>
                    <a:pt x="139651" y="0"/>
                  </a:moveTo>
                  <a:cubicBezTo>
                    <a:pt x="216778" y="0"/>
                    <a:pt x="279302" y="62524"/>
                    <a:pt x="279302" y="139651"/>
                  </a:cubicBezTo>
                  <a:cubicBezTo>
                    <a:pt x="279302" y="216778"/>
                    <a:pt x="216778" y="279302"/>
                    <a:pt x="139651" y="279302"/>
                  </a:cubicBezTo>
                  <a:cubicBezTo>
                    <a:pt x="62524" y="279302"/>
                    <a:pt x="0" y="216778"/>
                    <a:pt x="0" y="139651"/>
                  </a:cubicBezTo>
                  <a:cubicBezTo>
                    <a:pt x="0" y="62524"/>
                    <a:pt x="62524" y="0"/>
                    <a:pt x="139651" y="0"/>
                  </a:cubicBezTo>
                  <a:close/>
                </a:path>
              </a:pathLst>
            </a:custGeom>
            <a:noFill/>
            <a:ln w="19050">
              <a:solidFill>
                <a:srgbClr val="F9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511" name="组合 31"/>
          <p:cNvGrpSpPr/>
          <p:nvPr/>
        </p:nvGrpSpPr>
        <p:grpSpPr>
          <a:xfrm>
            <a:off x="3567748" y="2240598"/>
            <a:ext cx="2182812" cy="433387"/>
            <a:chOff x="1198872" y="3631312"/>
            <a:chExt cx="2183032" cy="434783"/>
          </a:xfrm>
        </p:grpSpPr>
        <p:sp>
          <p:nvSpPr>
            <p:cNvPr id="19468" name="文本框 27"/>
            <p:cNvSpPr/>
            <p:nvPr/>
          </p:nvSpPr>
          <p:spPr>
            <a:xfrm>
              <a:off x="1580451" y="3631312"/>
              <a:ext cx="1801453" cy="434783"/>
            </a:xfrm>
            <a:custGeom>
              <a:avLst/>
              <a:gdLst/>
              <a:ahLst/>
              <a:cxnLst>
                <a:cxn ang="0">
                  <a:pos x="1134349" y="360166"/>
                </a:cxn>
                <a:cxn ang="0">
                  <a:pos x="545082" y="383898"/>
                </a:cxn>
                <a:cxn ang="0">
                  <a:pos x="792763" y="272698"/>
                </a:cxn>
                <a:cxn ang="0">
                  <a:pos x="832547" y="365081"/>
                </a:cxn>
                <a:cxn ang="0">
                  <a:pos x="631843" y="306074"/>
                </a:cxn>
                <a:cxn ang="0">
                  <a:pos x="773439" y="294944"/>
                </a:cxn>
                <a:cxn ang="0">
                  <a:pos x="617323" y="420656"/>
                </a:cxn>
                <a:cxn ang="0">
                  <a:pos x="1683939" y="307874"/>
                </a:cxn>
                <a:cxn ang="0">
                  <a:pos x="1619981" y="268848"/>
                </a:cxn>
                <a:cxn ang="0">
                  <a:pos x="676748" y="325512"/>
                </a:cxn>
                <a:cxn ang="0">
                  <a:pos x="1270073" y="215012"/>
                </a:cxn>
                <a:cxn ang="0">
                  <a:pos x="317275" y="200210"/>
                </a:cxn>
                <a:cxn ang="0">
                  <a:pos x="270455" y="259696"/>
                </a:cxn>
                <a:cxn ang="0">
                  <a:pos x="317275" y="119929"/>
                </a:cxn>
                <a:cxn ang="0">
                  <a:pos x="1468633" y="23545"/>
                </a:cxn>
                <a:cxn ang="0">
                  <a:pos x="1796221" y="66054"/>
                </a:cxn>
                <a:cxn ang="0">
                  <a:pos x="1716605" y="125749"/>
                </a:cxn>
                <a:cxn ang="0">
                  <a:pos x="1703120" y="202425"/>
                </a:cxn>
                <a:cxn ang="0">
                  <a:pos x="1688782" y="421881"/>
                </a:cxn>
                <a:cxn ang="0">
                  <a:pos x="1678656" y="357609"/>
                </a:cxn>
                <a:cxn ang="0">
                  <a:pos x="1460854" y="229764"/>
                </a:cxn>
                <a:cxn ang="0">
                  <a:pos x="1543107" y="148018"/>
                </a:cxn>
                <a:cxn ang="0">
                  <a:pos x="1472241" y="69244"/>
                </a:cxn>
                <a:cxn ang="0">
                  <a:pos x="1448231" y="22424"/>
                </a:cxn>
                <a:cxn ang="0">
                  <a:pos x="1060289" y="96519"/>
                </a:cxn>
                <a:cxn ang="0">
                  <a:pos x="1135963" y="48077"/>
                </a:cxn>
                <a:cxn ang="0">
                  <a:pos x="1214459" y="49420"/>
                </a:cxn>
                <a:cxn ang="0">
                  <a:pos x="1293733" y="65915"/>
                </a:cxn>
                <a:cxn ang="0">
                  <a:pos x="1261722" y="162506"/>
                </a:cxn>
                <a:cxn ang="0">
                  <a:pos x="1179647" y="160655"/>
                </a:cxn>
                <a:cxn ang="0">
                  <a:pos x="1112732" y="113650"/>
                </a:cxn>
                <a:cxn ang="0">
                  <a:pos x="1086614" y="170885"/>
                </a:cxn>
                <a:cxn ang="0">
                  <a:pos x="1310939" y="184583"/>
                </a:cxn>
                <a:cxn ang="0">
                  <a:pos x="1307038" y="414405"/>
                </a:cxn>
                <a:cxn ang="0">
                  <a:pos x="1132123" y="407904"/>
                </a:cxn>
                <a:cxn ang="0">
                  <a:pos x="1089659" y="191458"/>
                </a:cxn>
                <a:cxn ang="0">
                  <a:pos x="985737" y="411344"/>
                </a:cxn>
                <a:cxn ang="0">
                  <a:pos x="996031" y="244616"/>
                </a:cxn>
                <a:cxn ang="0">
                  <a:pos x="954405" y="138317"/>
                </a:cxn>
                <a:cxn ang="0">
                  <a:pos x="649381" y="450"/>
                </a:cxn>
                <a:cxn ang="0">
                  <a:pos x="815959" y="61372"/>
                </a:cxn>
                <a:cxn ang="0">
                  <a:pos x="717961" y="109613"/>
                </a:cxn>
                <a:cxn ang="0">
                  <a:pos x="733556" y="183444"/>
                </a:cxn>
                <a:cxn ang="0">
                  <a:pos x="671569" y="225892"/>
                </a:cxn>
                <a:cxn ang="0">
                  <a:pos x="485903" y="84317"/>
                </a:cxn>
                <a:cxn ang="0">
                  <a:pos x="317275" y="96890"/>
                </a:cxn>
                <a:cxn ang="0">
                  <a:pos x="424467" y="113557"/>
                </a:cxn>
                <a:cxn ang="0">
                  <a:pos x="378000" y="312839"/>
                </a:cxn>
                <a:cxn ang="0">
                  <a:pos x="295454" y="428135"/>
                </a:cxn>
                <a:cxn ang="0">
                  <a:pos x="233850" y="290722"/>
                </a:cxn>
                <a:cxn ang="0">
                  <a:pos x="187013" y="130539"/>
                </a:cxn>
                <a:cxn ang="0">
                  <a:pos x="175697" y="265604"/>
                </a:cxn>
                <a:cxn ang="0">
                  <a:pos x="101791" y="423703"/>
                </a:cxn>
                <a:cxn ang="0">
                  <a:pos x="0" y="291543"/>
                </a:cxn>
                <a:cxn ang="0">
                  <a:pos x="8972" y="101362"/>
                </a:cxn>
                <a:cxn ang="0">
                  <a:pos x="188373" y="123368"/>
                </a:cxn>
                <a:cxn ang="0">
                  <a:pos x="63801" y="0"/>
                </a:cxn>
                <a:cxn ang="0">
                  <a:pos x="56514" y="11973"/>
                </a:cxn>
              </a:cxnLst>
              <a:rect l="0" t="0" r="0" b="0"/>
              <a:pathLst>
                <a:path w="1801453" h="434783">
                  <a:moveTo>
                    <a:pt x="1221802" y="296194"/>
                  </a:moveTo>
                  <a:lnTo>
                    <a:pt x="1221802" y="360166"/>
                  </a:lnTo>
                  <a:lnTo>
                    <a:pt x="1270073" y="360166"/>
                  </a:lnTo>
                  <a:lnTo>
                    <a:pt x="1270073" y="296194"/>
                  </a:lnTo>
                  <a:lnTo>
                    <a:pt x="1221802" y="296194"/>
                  </a:lnTo>
                  <a:close/>
                  <a:moveTo>
                    <a:pt x="1134349" y="296194"/>
                  </a:moveTo>
                  <a:lnTo>
                    <a:pt x="1134349" y="360166"/>
                  </a:lnTo>
                  <a:lnTo>
                    <a:pt x="1177675" y="360166"/>
                  </a:lnTo>
                  <a:lnTo>
                    <a:pt x="1177675" y="296194"/>
                  </a:lnTo>
                  <a:lnTo>
                    <a:pt x="1134349" y="296194"/>
                  </a:lnTo>
                  <a:close/>
                  <a:moveTo>
                    <a:pt x="545932" y="273591"/>
                  </a:moveTo>
                  <a:lnTo>
                    <a:pt x="565263" y="274727"/>
                  </a:lnTo>
                  <a:cubicBezTo>
                    <a:pt x="565697" y="287586"/>
                    <a:pt x="565913" y="297103"/>
                    <a:pt x="565913" y="303280"/>
                  </a:cubicBezTo>
                  <a:cubicBezTo>
                    <a:pt x="565913" y="343138"/>
                    <a:pt x="558970" y="370010"/>
                    <a:pt x="545082" y="383898"/>
                  </a:cubicBezTo>
                  <a:cubicBezTo>
                    <a:pt x="531195" y="397785"/>
                    <a:pt x="518376" y="404729"/>
                    <a:pt x="506627" y="404729"/>
                  </a:cubicBezTo>
                  <a:cubicBezTo>
                    <a:pt x="498522" y="404729"/>
                    <a:pt x="491846" y="402287"/>
                    <a:pt x="486600" y="397403"/>
                  </a:cubicBezTo>
                  <a:cubicBezTo>
                    <a:pt x="481354" y="392519"/>
                    <a:pt x="478731" y="386128"/>
                    <a:pt x="478731" y="378229"/>
                  </a:cubicBezTo>
                  <a:cubicBezTo>
                    <a:pt x="478731" y="370330"/>
                    <a:pt x="487161" y="361614"/>
                    <a:pt x="504020" y="352079"/>
                  </a:cubicBezTo>
                  <a:cubicBezTo>
                    <a:pt x="515326" y="341354"/>
                    <a:pt x="523843" y="331482"/>
                    <a:pt x="529569" y="322461"/>
                  </a:cubicBezTo>
                  <a:cubicBezTo>
                    <a:pt x="535296" y="313441"/>
                    <a:pt x="540751" y="297151"/>
                    <a:pt x="545932" y="273591"/>
                  </a:cubicBezTo>
                  <a:close/>
                  <a:moveTo>
                    <a:pt x="792763" y="272698"/>
                  </a:moveTo>
                  <a:cubicBezTo>
                    <a:pt x="819428" y="287748"/>
                    <a:pt x="838884" y="299769"/>
                    <a:pt x="851131" y="308763"/>
                  </a:cubicBezTo>
                  <a:cubicBezTo>
                    <a:pt x="863378" y="317757"/>
                    <a:pt x="871679" y="325720"/>
                    <a:pt x="876034" y="332652"/>
                  </a:cubicBezTo>
                  <a:cubicBezTo>
                    <a:pt x="880389" y="339584"/>
                    <a:pt x="882567" y="347805"/>
                    <a:pt x="882567" y="357316"/>
                  </a:cubicBezTo>
                  <a:cubicBezTo>
                    <a:pt x="882567" y="366826"/>
                    <a:pt x="879557" y="375537"/>
                    <a:pt x="873537" y="383448"/>
                  </a:cubicBezTo>
                  <a:cubicBezTo>
                    <a:pt x="867518" y="391358"/>
                    <a:pt x="861605" y="395313"/>
                    <a:pt x="855799" y="395313"/>
                  </a:cubicBezTo>
                  <a:cubicBezTo>
                    <a:pt x="849994" y="395313"/>
                    <a:pt x="845724" y="393749"/>
                    <a:pt x="842991" y="390620"/>
                  </a:cubicBezTo>
                  <a:cubicBezTo>
                    <a:pt x="840257" y="387491"/>
                    <a:pt x="836776" y="378978"/>
                    <a:pt x="832547" y="365081"/>
                  </a:cubicBezTo>
                  <a:cubicBezTo>
                    <a:pt x="828317" y="351184"/>
                    <a:pt x="822975" y="338810"/>
                    <a:pt x="816520" y="327959"/>
                  </a:cubicBezTo>
                  <a:cubicBezTo>
                    <a:pt x="810064" y="317107"/>
                    <a:pt x="798980" y="302349"/>
                    <a:pt x="783269" y="283685"/>
                  </a:cubicBezTo>
                  <a:lnTo>
                    <a:pt x="792763" y="272698"/>
                  </a:lnTo>
                  <a:close/>
                  <a:moveTo>
                    <a:pt x="581887" y="262825"/>
                  </a:moveTo>
                  <a:cubicBezTo>
                    <a:pt x="611047" y="270579"/>
                    <a:pt x="629131" y="276334"/>
                    <a:pt x="636136" y="280092"/>
                  </a:cubicBezTo>
                  <a:cubicBezTo>
                    <a:pt x="643142" y="283849"/>
                    <a:pt x="646645" y="287693"/>
                    <a:pt x="646645" y="291622"/>
                  </a:cubicBezTo>
                  <a:cubicBezTo>
                    <a:pt x="646645" y="297670"/>
                    <a:pt x="641711" y="302487"/>
                    <a:pt x="631843" y="306074"/>
                  </a:cubicBezTo>
                  <a:lnTo>
                    <a:pt x="631843" y="360245"/>
                  </a:lnTo>
                  <a:cubicBezTo>
                    <a:pt x="631843" y="370527"/>
                    <a:pt x="633417" y="376373"/>
                    <a:pt x="636565" y="377783"/>
                  </a:cubicBezTo>
                  <a:cubicBezTo>
                    <a:pt x="639713" y="379192"/>
                    <a:pt x="654458" y="379897"/>
                    <a:pt x="680799" y="379897"/>
                  </a:cubicBezTo>
                  <a:cubicBezTo>
                    <a:pt x="707140" y="379897"/>
                    <a:pt x="723620" y="378924"/>
                    <a:pt x="730237" y="376979"/>
                  </a:cubicBezTo>
                  <a:cubicBezTo>
                    <a:pt x="736855" y="375033"/>
                    <a:pt x="741669" y="369342"/>
                    <a:pt x="744678" y="359905"/>
                  </a:cubicBezTo>
                  <a:cubicBezTo>
                    <a:pt x="747688" y="350468"/>
                    <a:pt x="751127" y="328424"/>
                    <a:pt x="754994" y="293772"/>
                  </a:cubicBezTo>
                  <a:lnTo>
                    <a:pt x="773439" y="294944"/>
                  </a:lnTo>
                  <a:cubicBezTo>
                    <a:pt x="773777" y="315575"/>
                    <a:pt x="775086" y="330595"/>
                    <a:pt x="777365" y="340003"/>
                  </a:cubicBezTo>
                  <a:cubicBezTo>
                    <a:pt x="779644" y="349411"/>
                    <a:pt x="785022" y="357556"/>
                    <a:pt x="793499" y="364438"/>
                  </a:cubicBezTo>
                  <a:cubicBezTo>
                    <a:pt x="799057" y="368810"/>
                    <a:pt x="801836" y="372944"/>
                    <a:pt x="801836" y="376840"/>
                  </a:cubicBezTo>
                  <a:cubicBezTo>
                    <a:pt x="801836" y="382102"/>
                    <a:pt x="797526" y="390019"/>
                    <a:pt x="788905" y="400589"/>
                  </a:cubicBezTo>
                  <a:cubicBezTo>
                    <a:pt x="780285" y="411159"/>
                    <a:pt x="769602" y="417782"/>
                    <a:pt x="756855" y="420456"/>
                  </a:cubicBezTo>
                  <a:cubicBezTo>
                    <a:pt x="744108" y="423130"/>
                    <a:pt x="718706" y="424467"/>
                    <a:pt x="680649" y="424467"/>
                  </a:cubicBezTo>
                  <a:cubicBezTo>
                    <a:pt x="651922" y="424467"/>
                    <a:pt x="630813" y="423197"/>
                    <a:pt x="617323" y="420656"/>
                  </a:cubicBezTo>
                  <a:cubicBezTo>
                    <a:pt x="603834" y="418115"/>
                    <a:pt x="594779" y="413339"/>
                    <a:pt x="590159" y="406329"/>
                  </a:cubicBezTo>
                  <a:cubicBezTo>
                    <a:pt x="585540" y="399319"/>
                    <a:pt x="583230" y="387246"/>
                    <a:pt x="583230" y="370110"/>
                  </a:cubicBezTo>
                  <a:lnTo>
                    <a:pt x="583230" y="304181"/>
                  </a:lnTo>
                  <a:cubicBezTo>
                    <a:pt x="583230" y="292160"/>
                    <a:pt x="582782" y="278375"/>
                    <a:pt x="581887" y="262825"/>
                  </a:cubicBezTo>
                  <a:close/>
                  <a:moveTo>
                    <a:pt x="1631871" y="260597"/>
                  </a:moveTo>
                  <a:cubicBezTo>
                    <a:pt x="1635989" y="260597"/>
                    <a:pt x="1645696" y="267209"/>
                    <a:pt x="1660993" y="280435"/>
                  </a:cubicBezTo>
                  <a:cubicBezTo>
                    <a:pt x="1676290" y="293660"/>
                    <a:pt x="1683939" y="302807"/>
                    <a:pt x="1683939" y="307874"/>
                  </a:cubicBezTo>
                  <a:cubicBezTo>
                    <a:pt x="1683939" y="312941"/>
                    <a:pt x="1679126" y="315475"/>
                    <a:pt x="1669501" y="315475"/>
                  </a:cubicBezTo>
                  <a:lnTo>
                    <a:pt x="1419677" y="315475"/>
                  </a:lnTo>
                  <a:cubicBezTo>
                    <a:pt x="1412671" y="315475"/>
                    <a:pt x="1405368" y="316223"/>
                    <a:pt x="1397767" y="317718"/>
                  </a:cubicBezTo>
                  <a:lnTo>
                    <a:pt x="1388195" y="291536"/>
                  </a:lnTo>
                  <a:cubicBezTo>
                    <a:pt x="1397824" y="293332"/>
                    <a:pt x="1406823" y="294229"/>
                    <a:pt x="1415191" y="294229"/>
                  </a:cubicBezTo>
                  <a:lnTo>
                    <a:pt x="1601557" y="294229"/>
                  </a:lnTo>
                  <a:lnTo>
                    <a:pt x="1619981" y="268848"/>
                  </a:lnTo>
                  <a:cubicBezTo>
                    <a:pt x="1623791" y="263347"/>
                    <a:pt x="1627754" y="260597"/>
                    <a:pt x="1631871" y="260597"/>
                  </a:cubicBezTo>
                  <a:close/>
                  <a:moveTo>
                    <a:pt x="653153" y="239508"/>
                  </a:moveTo>
                  <a:cubicBezTo>
                    <a:pt x="679404" y="255396"/>
                    <a:pt x="696768" y="267897"/>
                    <a:pt x="705245" y="277013"/>
                  </a:cubicBezTo>
                  <a:cubicBezTo>
                    <a:pt x="713722" y="286128"/>
                    <a:pt x="717961" y="295558"/>
                    <a:pt x="717961" y="305302"/>
                  </a:cubicBezTo>
                  <a:cubicBezTo>
                    <a:pt x="717961" y="315046"/>
                    <a:pt x="715506" y="323514"/>
                    <a:pt x="710596" y="330705"/>
                  </a:cubicBezTo>
                  <a:cubicBezTo>
                    <a:pt x="705686" y="337897"/>
                    <a:pt x="699364" y="341492"/>
                    <a:pt x="691633" y="341492"/>
                  </a:cubicBezTo>
                  <a:cubicBezTo>
                    <a:pt x="683901" y="341492"/>
                    <a:pt x="678939" y="336166"/>
                    <a:pt x="676748" y="325512"/>
                  </a:cubicBezTo>
                  <a:cubicBezTo>
                    <a:pt x="672848" y="307000"/>
                    <a:pt x="668577" y="293173"/>
                    <a:pt x="663936" y="284032"/>
                  </a:cubicBezTo>
                  <a:cubicBezTo>
                    <a:pt x="659295" y="274890"/>
                    <a:pt x="652426" y="264161"/>
                    <a:pt x="643330" y="251845"/>
                  </a:cubicBezTo>
                  <a:lnTo>
                    <a:pt x="653153" y="239508"/>
                  </a:lnTo>
                  <a:close/>
                  <a:moveTo>
                    <a:pt x="1221802" y="215012"/>
                  </a:moveTo>
                  <a:lnTo>
                    <a:pt x="1221802" y="272705"/>
                  </a:lnTo>
                  <a:lnTo>
                    <a:pt x="1270073" y="272705"/>
                  </a:lnTo>
                  <a:lnTo>
                    <a:pt x="1270073" y="215012"/>
                  </a:lnTo>
                  <a:lnTo>
                    <a:pt x="1221802" y="215012"/>
                  </a:lnTo>
                  <a:close/>
                  <a:moveTo>
                    <a:pt x="1134349" y="215012"/>
                  </a:moveTo>
                  <a:lnTo>
                    <a:pt x="1134349" y="272705"/>
                  </a:lnTo>
                  <a:lnTo>
                    <a:pt x="1177675" y="272705"/>
                  </a:lnTo>
                  <a:lnTo>
                    <a:pt x="1177675" y="215012"/>
                  </a:lnTo>
                  <a:lnTo>
                    <a:pt x="1134349" y="215012"/>
                  </a:lnTo>
                  <a:close/>
                  <a:moveTo>
                    <a:pt x="317275" y="200210"/>
                  </a:moveTo>
                  <a:lnTo>
                    <a:pt x="317275" y="259696"/>
                  </a:lnTo>
                  <a:lnTo>
                    <a:pt x="357466" y="259696"/>
                  </a:lnTo>
                  <a:lnTo>
                    <a:pt x="357466" y="200210"/>
                  </a:lnTo>
                  <a:lnTo>
                    <a:pt x="317275" y="200210"/>
                  </a:lnTo>
                  <a:close/>
                  <a:moveTo>
                    <a:pt x="233850" y="200210"/>
                  </a:moveTo>
                  <a:lnTo>
                    <a:pt x="233850" y="259696"/>
                  </a:lnTo>
                  <a:lnTo>
                    <a:pt x="270455" y="259696"/>
                  </a:lnTo>
                  <a:lnTo>
                    <a:pt x="270455" y="200210"/>
                  </a:lnTo>
                  <a:lnTo>
                    <a:pt x="233850" y="200210"/>
                  </a:lnTo>
                  <a:close/>
                  <a:moveTo>
                    <a:pt x="317275" y="119929"/>
                  </a:moveTo>
                  <a:lnTo>
                    <a:pt x="317275" y="178065"/>
                  </a:lnTo>
                  <a:lnTo>
                    <a:pt x="357466" y="178065"/>
                  </a:lnTo>
                  <a:lnTo>
                    <a:pt x="357466" y="119929"/>
                  </a:lnTo>
                  <a:lnTo>
                    <a:pt x="317275" y="119929"/>
                  </a:lnTo>
                  <a:close/>
                  <a:moveTo>
                    <a:pt x="233850" y="119929"/>
                  </a:moveTo>
                  <a:lnTo>
                    <a:pt x="233850" y="178065"/>
                  </a:lnTo>
                  <a:lnTo>
                    <a:pt x="270455" y="178065"/>
                  </a:lnTo>
                  <a:lnTo>
                    <a:pt x="270455" y="119929"/>
                  </a:lnTo>
                  <a:lnTo>
                    <a:pt x="233850" y="119929"/>
                  </a:lnTo>
                  <a:close/>
                  <a:moveTo>
                    <a:pt x="1448231" y="22424"/>
                  </a:moveTo>
                  <a:lnTo>
                    <a:pt x="1468633" y="23545"/>
                  </a:lnTo>
                  <a:lnTo>
                    <a:pt x="1471298" y="46655"/>
                  </a:lnTo>
                  <a:lnTo>
                    <a:pt x="1721736" y="46655"/>
                  </a:lnTo>
                  <a:lnTo>
                    <a:pt x="1734602" y="33375"/>
                  </a:lnTo>
                  <a:cubicBezTo>
                    <a:pt x="1739431" y="28175"/>
                    <a:pt x="1743527" y="25574"/>
                    <a:pt x="1746889" y="25574"/>
                  </a:cubicBezTo>
                  <a:cubicBezTo>
                    <a:pt x="1750252" y="25574"/>
                    <a:pt x="1754955" y="28091"/>
                    <a:pt x="1760998" y="33125"/>
                  </a:cubicBezTo>
                  <a:cubicBezTo>
                    <a:pt x="1767042" y="38159"/>
                    <a:pt x="1773551" y="43867"/>
                    <a:pt x="1780526" y="50249"/>
                  </a:cubicBezTo>
                  <a:cubicBezTo>
                    <a:pt x="1787500" y="56631"/>
                    <a:pt x="1792732" y="61899"/>
                    <a:pt x="1796221" y="66054"/>
                  </a:cubicBezTo>
                  <a:cubicBezTo>
                    <a:pt x="1799709" y="70210"/>
                    <a:pt x="1801453" y="73785"/>
                    <a:pt x="1801453" y="76781"/>
                  </a:cubicBezTo>
                  <a:cubicBezTo>
                    <a:pt x="1801453" y="83420"/>
                    <a:pt x="1796789" y="86739"/>
                    <a:pt x="1787459" y="86739"/>
                  </a:cubicBezTo>
                  <a:cubicBezTo>
                    <a:pt x="1785187" y="86739"/>
                    <a:pt x="1782557" y="86514"/>
                    <a:pt x="1779569" y="86064"/>
                  </a:cubicBezTo>
                  <a:cubicBezTo>
                    <a:pt x="1776580" y="85614"/>
                    <a:pt x="1773979" y="85389"/>
                    <a:pt x="1771764" y="85389"/>
                  </a:cubicBezTo>
                  <a:cubicBezTo>
                    <a:pt x="1763587" y="85389"/>
                    <a:pt x="1755521" y="88669"/>
                    <a:pt x="1747568" y="95229"/>
                  </a:cubicBezTo>
                  <a:cubicBezTo>
                    <a:pt x="1743591" y="98510"/>
                    <a:pt x="1738915" y="102806"/>
                    <a:pt x="1733538" y="108118"/>
                  </a:cubicBezTo>
                  <a:lnTo>
                    <a:pt x="1716605" y="125749"/>
                  </a:lnTo>
                  <a:lnTo>
                    <a:pt x="1740849" y="145014"/>
                  </a:lnTo>
                  <a:cubicBezTo>
                    <a:pt x="1748658" y="150951"/>
                    <a:pt x="1752562" y="156775"/>
                    <a:pt x="1752562" y="162488"/>
                  </a:cubicBezTo>
                  <a:cubicBezTo>
                    <a:pt x="1752562" y="168200"/>
                    <a:pt x="1747449" y="171057"/>
                    <a:pt x="1737224" y="171057"/>
                  </a:cubicBezTo>
                  <a:lnTo>
                    <a:pt x="1540221" y="171057"/>
                  </a:lnTo>
                  <a:lnTo>
                    <a:pt x="1532341" y="219777"/>
                  </a:lnTo>
                  <a:lnTo>
                    <a:pt x="1691554" y="219777"/>
                  </a:lnTo>
                  <a:lnTo>
                    <a:pt x="1703120" y="202425"/>
                  </a:lnTo>
                  <a:cubicBezTo>
                    <a:pt x="1705872" y="198148"/>
                    <a:pt x="1709173" y="196010"/>
                    <a:pt x="1713021" y="196010"/>
                  </a:cubicBezTo>
                  <a:cubicBezTo>
                    <a:pt x="1716869" y="196010"/>
                    <a:pt x="1726963" y="200975"/>
                    <a:pt x="1743303" y="210905"/>
                  </a:cubicBezTo>
                  <a:cubicBezTo>
                    <a:pt x="1759643" y="220834"/>
                    <a:pt x="1767813" y="228154"/>
                    <a:pt x="1767813" y="232864"/>
                  </a:cubicBezTo>
                  <a:cubicBezTo>
                    <a:pt x="1767813" y="238537"/>
                    <a:pt x="1761491" y="243933"/>
                    <a:pt x="1748847" y="249052"/>
                  </a:cubicBezTo>
                  <a:cubicBezTo>
                    <a:pt x="1748580" y="263168"/>
                    <a:pt x="1746555" y="288614"/>
                    <a:pt x="1742771" y="325390"/>
                  </a:cubicBezTo>
                  <a:cubicBezTo>
                    <a:pt x="1738987" y="362166"/>
                    <a:pt x="1732254" y="386188"/>
                    <a:pt x="1722572" y="397457"/>
                  </a:cubicBezTo>
                  <a:cubicBezTo>
                    <a:pt x="1712890" y="408725"/>
                    <a:pt x="1701627" y="416866"/>
                    <a:pt x="1688782" y="421881"/>
                  </a:cubicBezTo>
                  <a:cubicBezTo>
                    <a:pt x="1675938" y="426896"/>
                    <a:pt x="1667160" y="429403"/>
                    <a:pt x="1662450" y="429403"/>
                  </a:cubicBezTo>
                  <a:cubicBezTo>
                    <a:pt x="1657740" y="429403"/>
                    <a:pt x="1654678" y="424869"/>
                    <a:pt x="1653263" y="415802"/>
                  </a:cubicBezTo>
                  <a:cubicBezTo>
                    <a:pt x="1651668" y="407953"/>
                    <a:pt x="1646958" y="400940"/>
                    <a:pt x="1639133" y="394763"/>
                  </a:cubicBezTo>
                  <a:cubicBezTo>
                    <a:pt x="1631308" y="388586"/>
                    <a:pt x="1614940" y="381569"/>
                    <a:pt x="1590027" y="373711"/>
                  </a:cubicBezTo>
                  <a:lnTo>
                    <a:pt x="1593835" y="355673"/>
                  </a:lnTo>
                  <a:cubicBezTo>
                    <a:pt x="1628058" y="361359"/>
                    <a:pt x="1649934" y="364202"/>
                    <a:pt x="1659464" y="364202"/>
                  </a:cubicBezTo>
                  <a:cubicBezTo>
                    <a:pt x="1668994" y="364202"/>
                    <a:pt x="1675391" y="362004"/>
                    <a:pt x="1678656" y="357609"/>
                  </a:cubicBezTo>
                  <a:cubicBezTo>
                    <a:pt x="1681921" y="353213"/>
                    <a:pt x="1685532" y="340089"/>
                    <a:pt x="1689489" y="318236"/>
                  </a:cubicBezTo>
                  <a:cubicBezTo>
                    <a:pt x="1693447" y="296383"/>
                    <a:pt x="1695576" y="271095"/>
                    <a:pt x="1695876" y="242373"/>
                  </a:cubicBezTo>
                  <a:lnTo>
                    <a:pt x="1530605" y="242373"/>
                  </a:lnTo>
                  <a:lnTo>
                    <a:pt x="1522333" y="254410"/>
                  </a:lnTo>
                  <a:cubicBezTo>
                    <a:pt x="1517909" y="260435"/>
                    <a:pt x="1513366" y="263447"/>
                    <a:pt x="1508706" y="263447"/>
                  </a:cubicBezTo>
                  <a:cubicBezTo>
                    <a:pt x="1504046" y="263447"/>
                    <a:pt x="1497287" y="260600"/>
                    <a:pt x="1488429" y="254907"/>
                  </a:cubicBezTo>
                  <a:cubicBezTo>
                    <a:pt x="1479570" y="249213"/>
                    <a:pt x="1470379" y="240832"/>
                    <a:pt x="1460854" y="229764"/>
                  </a:cubicBezTo>
                  <a:cubicBezTo>
                    <a:pt x="1468336" y="226002"/>
                    <a:pt x="1473622" y="222701"/>
                    <a:pt x="1476713" y="219863"/>
                  </a:cubicBezTo>
                  <a:cubicBezTo>
                    <a:pt x="1479804" y="217024"/>
                    <a:pt x="1482292" y="212267"/>
                    <a:pt x="1484178" y="205590"/>
                  </a:cubicBezTo>
                  <a:lnTo>
                    <a:pt x="1498080" y="126573"/>
                  </a:lnTo>
                  <a:cubicBezTo>
                    <a:pt x="1501371" y="106203"/>
                    <a:pt x="1502566" y="89878"/>
                    <a:pt x="1501666" y="77595"/>
                  </a:cubicBezTo>
                  <a:cubicBezTo>
                    <a:pt x="1542447" y="89154"/>
                    <a:pt x="1562838" y="98600"/>
                    <a:pt x="1562838" y="105934"/>
                  </a:cubicBezTo>
                  <a:cubicBezTo>
                    <a:pt x="1562838" y="109987"/>
                    <a:pt x="1557782" y="115233"/>
                    <a:pt x="1547672" y="121672"/>
                  </a:cubicBezTo>
                  <a:lnTo>
                    <a:pt x="1543107" y="148018"/>
                  </a:lnTo>
                  <a:lnTo>
                    <a:pt x="1670916" y="148018"/>
                  </a:lnTo>
                  <a:lnTo>
                    <a:pt x="1688989" y="120700"/>
                  </a:lnTo>
                  <a:cubicBezTo>
                    <a:pt x="1691694" y="117086"/>
                    <a:pt x="1694862" y="115278"/>
                    <a:pt x="1698491" y="115278"/>
                  </a:cubicBezTo>
                  <a:lnTo>
                    <a:pt x="1702320" y="116657"/>
                  </a:lnTo>
                  <a:lnTo>
                    <a:pt x="1710713" y="92788"/>
                  </a:lnTo>
                  <a:cubicBezTo>
                    <a:pt x="1713704" y="84381"/>
                    <a:pt x="1716533" y="76533"/>
                    <a:pt x="1719200" y="69244"/>
                  </a:cubicBezTo>
                  <a:lnTo>
                    <a:pt x="1472241" y="69244"/>
                  </a:lnTo>
                  <a:cubicBezTo>
                    <a:pt x="1473127" y="91980"/>
                    <a:pt x="1468195" y="110971"/>
                    <a:pt x="1457446" y="126215"/>
                  </a:cubicBezTo>
                  <a:cubicBezTo>
                    <a:pt x="1446697" y="141460"/>
                    <a:pt x="1434108" y="149083"/>
                    <a:pt x="1419677" y="149083"/>
                  </a:cubicBezTo>
                  <a:cubicBezTo>
                    <a:pt x="1410905" y="149083"/>
                    <a:pt x="1404137" y="146793"/>
                    <a:pt x="1399375" y="142214"/>
                  </a:cubicBezTo>
                  <a:cubicBezTo>
                    <a:pt x="1394612" y="137635"/>
                    <a:pt x="1392231" y="131884"/>
                    <a:pt x="1392231" y="124962"/>
                  </a:cubicBezTo>
                  <a:cubicBezTo>
                    <a:pt x="1392231" y="118039"/>
                    <a:pt x="1397676" y="109671"/>
                    <a:pt x="1408565" y="99855"/>
                  </a:cubicBezTo>
                  <a:cubicBezTo>
                    <a:pt x="1419455" y="90039"/>
                    <a:pt x="1428290" y="79650"/>
                    <a:pt x="1435072" y="68687"/>
                  </a:cubicBezTo>
                  <a:cubicBezTo>
                    <a:pt x="1441854" y="57724"/>
                    <a:pt x="1446240" y="42303"/>
                    <a:pt x="1448231" y="22424"/>
                  </a:cubicBezTo>
                  <a:close/>
                  <a:moveTo>
                    <a:pt x="995131" y="9865"/>
                  </a:moveTo>
                  <a:cubicBezTo>
                    <a:pt x="1022549" y="16366"/>
                    <a:pt x="1039897" y="21002"/>
                    <a:pt x="1047177" y="23774"/>
                  </a:cubicBezTo>
                  <a:cubicBezTo>
                    <a:pt x="1054456" y="26546"/>
                    <a:pt x="1058096" y="29878"/>
                    <a:pt x="1058096" y="33772"/>
                  </a:cubicBezTo>
                  <a:cubicBezTo>
                    <a:pt x="1058096" y="37665"/>
                    <a:pt x="1052865" y="42453"/>
                    <a:pt x="1042401" y="48134"/>
                  </a:cubicBezTo>
                  <a:lnTo>
                    <a:pt x="1042401" y="114828"/>
                  </a:lnTo>
                  <a:lnTo>
                    <a:pt x="1046238" y="114828"/>
                  </a:lnTo>
                  <a:lnTo>
                    <a:pt x="1060289" y="96519"/>
                  </a:lnTo>
                  <a:cubicBezTo>
                    <a:pt x="1063513" y="92580"/>
                    <a:pt x="1067150" y="90611"/>
                    <a:pt x="1071198" y="90611"/>
                  </a:cubicBezTo>
                  <a:cubicBezTo>
                    <a:pt x="1075246" y="90611"/>
                    <a:pt x="1082148" y="96464"/>
                    <a:pt x="1091904" y="108170"/>
                  </a:cubicBezTo>
                  <a:lnTo>
                    <a:pt x="1093067" y="109707"/>
                  </a:lnTo>
                  <a:lnTo>
                    <a:pt x="1084835" y="88354"/>
                  </a:lnTo>
                  <a:cubicBezTo>
                    <a:pt x="1093384" y="90154"/>
                    <a:pt x="1100887" y="91054"/>
                    <a:pt x="1107345" y="91054"/>
                  </a:cubicBezTo>
                  <a:lnTo>
                    <a:pt x="1135963" y="91054"/>
                  </a:lnTo>
                  <a:lnTo>
                    <a:pt x="1135963" y="48077"/>
                  </a:lnTo>
                  <a:cubicBezTo>
                    <a:pt x="1135963" y="38447"/>
                    <a:pt x="1135515" y="26010"/>
                    <a:pt x="1134620" y="10765"/>
                  </a:cubicBezTo>
                  <a:cubicBezTo>
                    <a:pt x="1157894" y="15671"/>
                    <a:pt x="1173758" y="19590"/>
                    <a:pt x="1182212" y="22524"/>
                  </a:cubicBezTo>
                  <a:cubicBezTo>
                    <a:pt x="1190665" y="25458"/>
                    <a:pt x="1194892" y="28744"/>
                    <a:pt x="1194892" y="32382"/>
                  </a:cubicBezTo>
                  <a:cubicBezTo>
                    <a:pt x="1194892" y="36545"/>
                    <a:pt x="1189810" y="41617"/>
                    <a:pt x="1179647" y="47598"/>
                  </a:cubicBezTo>
                  <a:lnTo>
                    <a:pt x="1179647" y="91054"/>
                  </a:lnTo>
                  <a:lnTo>
                    <a:pt x="1214459" y="91054"/>
                  </a:lnTo>
                  <a:lnTo>
                    <a:pt x="1214459" y="49420"/>
                  </a:lnTo>
                  <a:cubicBezTo>
                    <a:pt x="1214459" y="39790"/>
                    <a:pt x="1214009" y="27353"/>
                    <a:pt x="1213108" y="12108"/>
                  </a:cubicBezTo>
                  <a:cubicBezTo>
                    <a:pt x="1240736" y="17657"/>
                    <a:pt x="1258137" y="21831"/>
                    <a:pt x="1265311" y="24631"/>
                  </a:cubicBezTo>
                  <a:cubicBezTo>
                    <a:pt x="1272486" y="27432"/>
                    <a:pt x="1276073" y="30463"/>
                    <a:pt x="1276073" y="33725"/>
                  </a:cubicBezTo>
                  <a:cubicBezTo>
                    <a:pt x="1276073" y="37883"/>
                    <a:pt x="1270842" y="42953"/>
                    <a:pt x="1260379" y="48934"/>
                  </a:cubicBezTo>
                  <a:lnTo>
                    <a:pt x="1260379" y="91054"/>
                  </a:lnTo>
                  <a:lnTo>
                    <a:pt x="1276152" y="91054"/>
                  </a:lnTo>
                  <a:lnTo>
                    <a:pt x="1293733" y="65915"/>
                  </a:lnTo>
                  <a:cubicBezTo>
                    <a:pt x="1297552" y="60548"/>
                    <a:pt x="1301205" y="57864"/>
                    <a:pt x="1304691" y="57864"/>
                  </a:cubicBezTo>
                  <a:cubicBezTo>
                    <a:pt x="1309054" y="57864"/>
                    <a:pt x="1317934" y="64880"/>
                    <a:pt x="1331330" y="78913"/>
                  </a:cubicBezTo>
                  <a:cubicBezTo>
                    <a:pt x="1344727" y="92946"/>
                    <a:pt x="1351426" y="102243"/>
                    <a:pt x="1351426" y="106806"/>
                  </a:cubicBezTo>
                  <a:cubicBezTo>
                    <a:pt x="1351426" y="111368"/>
                    <a:pt x="1346911" y="113650"/>
                    <a:pt x="1337881" y="113650"/>
                  </a:cubicBezTo>
                  <a:lnTo>
                    <a:pt x="1260379" y="113650"/>
                  </a:lnTo>
                  <a:cubicBezTo>
                    <a:pt x="1260379" y="130304"/>
                    <a:pt x="1260505" y="141272"/>
                    <a:pt x="1260757" y="146554"/>
                  </a:cubicBezTo>
                  <a:lnTo>
                    <a:pt x="1261722" y="162506"/>
                  </a:lnTo>
                  <a:cubicBezTo>
                    <a:pt x="1261722" y="165844"/>
                    <a:pt x="1260011" y="168722"/>
                    <a:pt x="1256589" y="171139"/>
                  </a:cubicBezTo>
                  <a:cubicBezTo>
                    <a:pt x="1253167" y="173556"/>
                    <a:pt x="1247456" y="175941"/>
                    <a:pt x="1239455" y="178293"/>
                  </a:cubicBezTo>
                  <a:cubicBezTo>
                    <a:pt x="1231454" y="180646"/>
                    <a:pt x="1225287" y="181822"/>
                    <a:pt x="1220956" y="181822"/>
                  </a:cubicBezTo>
                  <a:cubicBezTo>
                    <a:pt x="1216624" y="181822"/>
                    <a:pt x="1214459" y="178205"/>
                    <a:pt x="1214459" y="170971"/>
                  </a:cubicBezTo>
                  <a:lnTo>
                    <a:pt x="1214459" y="113650"/>
                  </a:lnTo>
                  <a:lnTo>
                    <a:pt x="1179647" y="113650"/>
                  </a:lnTo>
                  <a:lnTo>
                    <a:pt x="1179647" y="160655"/>
                  </a:lnTo>
                  <a:cubicBezTo>
                    <a:pt x="1179647" y="165247"/>
                    <a:pt x="1178264" y="168500"/>
                    <a:pt x="1175497" y="170417"/>
                  </a:cubicBezTo>
                  <a:cubicBezTo>
                    <a:pt x="1172730" y="172334"/>
                    <a:pt x="1167225" y="174639"/>
                    <a:pt x="1158984" y="177333"/>
                  </a:cubicBezTo>
                  <a:cubicBezTo>
                    <a:pt x="1150742" y="180026"/>
                    <a:pt x="1144621" y="181372"/>
                    <a:pt x="1140621" y="181372"/>
                  </a:cubicBezTo>
                  <a:cubicBezTo>
                    <a:pt x="1136620" y="181372"/>
                    <a:pt x="1134620" y="178012"/>
                    <a:pt x="1134620" y="171293"/>
                  </a:cubicBezTo>
                  <a:lnTo>
                    <a:pt x="1135520" y="150726"/>
                  </a:lnTo>
                  <a:cubicBezTo>
                    <a:pt x="1135815" y="137010"/>
                    <a:pt x="1135963" y="124651"/>
                    <a:pt x="1135963" y="113650"/>
                  </a:cubicBezTo>
                  <a:lnTo>
                    <a:pt x="1112732" y="113650"/>
                  </a:lnTo>
                  <a:lnTo>
                    <a:pt x="1097823" y="115990"/>
                  </a:lnTo>
                  <a:lnTo>
                    <a:pt x="1102879" y="122670"/>
                  </a:lnTo>
                  <a:cubicBezTo>
                    <a:pt x="1105318" y="126484"/>
                    <a:pt x="1106538" y="129278"/>
                    <a:pt x="1106538" y="131052"/>
                  </a:cubicBezTo>
                  <a:cubicBezTo>
                    <a:pt x="1106538" y="135895"/>
                    <a:pt x="1102323" y="138317"/>
                    <a:pt x="1093893" y="138317"/>
                  </a:cubicBezTo>
                  <a:lnTo>
                    <a:pt x="1042401" y="138317"/>
                  </a:lnTo>
                  <a:lnTo>
                    <a:pt x="1042401" y="189273"/>
                  </a:lnTo>
                  <a:lnTo>
                    <a:pt x="1086614" y="170885"/>
                  </a:lnTo>
                  <a:lnTo>
                    <a:pt x="1089466" y="181702"/>
                  </a:lnTo>
                  <a:lnTo>
                    <a:pt x="1089321" y="177165"/>
                  </a:lnTo>
                  <a:cubicBezTo>
                    <a:pt x="1102204" y="178465"/>
                    <a:pt x="1117061" y="183101"/>
                    <a:pt x="1133891" y="191074"/>
                  </a:cubicBezTo>
                  <a:lnTo>
                    <a:pt x="1268251" y="191074"/>
                  </a:lnTo>
                  <a:lnTo>
                    <a:pt x="1275130" y="178843"/>
                  </a:lnTo>
                  <a:cubicBezTo>
                    <a:pt x="1277412" y="174738"/>
                    <a:pt x="1280388" y="172686"/>
                    <a:pt x="1284060" y="172686"/>
                  </a:cubicBezTo>
                  <a:cubicBezTo>
                    <a:pt x="1287246" y="172686"/>
                    <a:pt x="1296206" y="176651"/>
                    <a:pt x="1310939" y="184583"/>
                  </a:cubicBezTo>
                  <a:cubicBezTo>
                    <a:pt x="1325671" y="192515"/>
                    <a:pt x="1333038" y="198985"/>
                    <a:pt x="1333038" y="203993"/>
                  </a:cubicBezTo>
                  <a:cubicBezTo>
                    <a:pt x="1333038" y="209001"/>
                    <a:pt x="1327506" y="214195"/>
                    <a:pt x="1316443" y="219577"/>
                  </a:cubicBezTo>
                  <a:lnTo>
                    <a:pt x="1316443" y="377733"/>
                  </a:lnTo>
                  <a:cubicBezTo>
                    <a:pt x="1316443" y="383357"/>
                    <a:pt x="1316557" y="387884"/>
                    <a:pt x="1316786" y="391313"/>
                  </a:cubicBezTo>
                  <a:lnTo>
                    <a:pt x="1317786" y="403364"/>
                  </a:lnTo>
                  <a:cubicBezTo>
                    <a:pt x="1317786" y="405246"/>
                    <a:pt x="1317319" y="406810"/>
                    <a:pt x="1316386" y="408058"/>
                  </a:cubicBezTo>
                  <a:cubicBezTo>
                    <a:pt x="1315452" y="409306"/>
                    <a:pt x="1312336" y="411421"/>
                    <a:pt x="1307038" y="414405"/>
                  </a:cubicBezTo>
                  <a:cubicBezTo>
                    <a:pt x="1301740" y="417389"/>
                    <a:pt x="1295804" y="419662"/>
                    <a:pt x="1289232" y="421224"/>
                  </a:cubicBezTo>
                  <a:cubicBezTo>
                    <a:pt x="1282660" y="422786"/>
                    <a:pt x="1277824" y="423567"/>
                    <a:pt x="1274723" y="423567"/>
                  </a:cubicBezTo>
                  <a:cubicBezTo>
                    <a:pt x="1271623" y="423567"/>
                    <a:pt x="1270073" y="420697"/>
                    <a:pt x="1270073" y="414959"/>
                  </a:cubicBezTo>
                  <a:lnTo>
                    <a:pt x="1270073" y="381855"/>
                  </a:lnTo>
                  <a:lnTo>
                    <a:pt x="1134349" y="381855"/>
                  </a:lnTo>
                  <a:lnTo>
                    <a:pt x="1134349" y="400157"/>
                  </a:lnTo>
                  <a:cubicBezTo>
                    <a:pt x="1134349" y="403843"/>
                    <a:pt x="1133607" y="406425"/>
                    <a:pt x="1132123" y="407904"/>
                  </a:cubicBezTo>
                  <a:cubicBezTo>
                    <a:pt x="1130640" y="409383"/>
                    <a:pt x="1127369" y="411428"/>
                    <a:pt x="1122311" y="414041"/>
                  </a:cubicBezTo>
                  <a:cubicBezTo>
                    <a:pt x="1117254" y="416653"/>
                    <a:pt x="1111851" y="418969"/>
                    <a:pt x="1106102" y="420988"/>
                  </a:cubicBezTo>
                  <a:cubicBezTo>
                    <a:pt x="1100354" y="423007"/>
                    <a:pt x="1095821" y="424017"/>
                    <a:pt x="1092504" y="424017"/>
                  </a:cubicBezTo>
                  <a:cubicBezTo>
                    <a:pt x="1089187" y="424017"/>
                    <a:pt x="1087690" y="420750"/>
                    <a:pt x="1088014" y="414216"/>
                  </a:cubicBezTo>
                  <a:cubicBezTo>
                    <a:pt x="1089186" y="404838"/>
                    <a:pt x="1089771" y="389539"/>
                    <a:pt x="1089771" y="368317"/>
                  </a:cubicBezTo>
                  <a:lnTo>
                    <a:pt x="1089771" y="213576"/>
                  </a:lnTo>
                  <a:cubicBezTo>
                    <a:pt x="1089771" y="204899"/>
                    <a:pt x="1089734" y="197526"/>
                    <a:pt x="1089659" y="191458"/>
                  </a:cubicBezTo>
                  <a:lnTo>
                    <a:pt x="1089595" y="187732"/>
                  </a:lnTo>
                  <a:lnTo>
                    <a:pt x="1042401" y="218306"/>
                  </a:lnTo>
                  <a:lnTo>
                    <a:pt x="1042401" y="366524"/>
                  </a:lnTo>
                  <a:cubicBezTo>
                    <a:pt x="1042401" y="378426"/>
                    <a:pt x="1040631" y="387410"/>
                    <a:pt x="1037090" y="393477"/>
                  </a:cubicBezTo>
                  <a:cubicBezTo>
                    <a:pt x="1033549" y="399545"/>
                    <a:pt x="1026723" y="405629"/>
                    <a:pt x="1016612" y="411730"/>
                  </a:cubicBezTo>
                  <a:cubicBezTo>
                    <a:pt x="1006502" y="417830"/>
                    <a:pt x="999414" y="420881"/>
                    <a:pt x="995349" y="420881"/>
                  </a:cubicBezTo>
                  <a:cubicBezTo>
                    <a:pt x="991284" y="420881"/>
                    <a:pt x="988080" y="417702"/>
                    <a:pt x="985737" y="411344"/>
                  </a:cubicBezTo>
                  <a:cubicBezTo>
                    <a:pt x="982280" y="401595"/>
                    <a:pt x="978084" y="394920"/>
                    <a:pt x="973150" y="391320"/>
                  </a:cubicBezTo>
                  <a:cubicBezTo>
                    <a:pt x="968216" y="387720"/>
                    <a:pt x="955960" y="382595"/>
                    <a:pt x="936381" y="375947"/>
                  </a:cubicBezTo>
                  <a:lnTo>
                    <a:pt x="938374" y="359709"/>
                  </a:lnTo>
                  <a:cubicBezTo>
                    <a:pt x="962582" y="363005"/>
                    <a:pt x="977743" y="364652"/>
                    <a:pt x="983858" y="364652"/>
                  </a:cubicBezTo>
                  <a:cubicBezTo>
                    <a:pt x="989973" y="364652"/>
                    <a:pt x="993531" y="364112"/>
                    <a:pt x="994531" y="363031"/>
                  </a:cubicBezTo>
                  <a:cubicBezTo>
                    <a:pt x="995531" y="361950"/>
                    <a:pt x="996031" y="359226"/>
                    <a:pt x="996031" y="354858"/>
                  </a:cubicBezTo>
                  <a:lnTo>
                    <a:pt x="996031" y="244616"/>
                  </a:lnTo>
                  <a:cubicBezTo>
                    <a:pt x="978386" y="259046"/>
                    <a:pt x="966016" y="269545"/>
                    <a:pt x="958919" y="276113"/>
                  </a:cubicBezTo>
                  <a:cubicBezTo>
                    <a:pt x="955105" y="279932"/>
                    <a:pt x="951661" y="281842"/>
                    <a:pt x="948590" y="281842"/>
                  </a:cubicBezTo>
                  <a:cubicBezTo>
                    <a:pt x="945518" y="281842"/>
                    <a:pt x="942950" y="279867"/>
                    <a:pt x="940885" y="275916"/>
                  </a:cubicBezTo>
                  <a:cubicBezTo>
                    <a:pt x="938821" y="271966"/>
                    <a:pt x="931337" y="257722"/>
                    <a:pt x="918436" y="233186"/>
                  </a:cubicBezTo>
                  <a:cubicBezTo>
                    <a:pt x="947730" y="224490"/>
                    <a:pt x="973595" y="215436"/>
                    <a:pt x="996031" y="206025"/>
                  </a:cubicBezTo>
                  <a:lnTo>
                    <a:pt x="996031" y="138317"/>
                  </a:lnTo>
                  <a:lnTo>
                    <a:pt x="954405" y="138317"/>
                  </a:lnTo>
                  <a:cubicBezTo>
                    <a:pt x="946556" y="138317"/>
                    <a:pt x="939227" y="139065"/>
                    <a:pt x="932416" y="140560"/>
                  </a:cubicBezTo>
                  <a:lnTo>
                    <a:pt x="922922" y="112128"/>
                  </a:lnTo>
                  <a:cubicBezTo>
                    <a:pt x="932547" y="113928"/>
                    <a:pt x="941546" y="114828"/>
                    <a:pt x="949918" y="114828"/>
                  </a:cubicBezTo>
                  <a:lnTo>
                    <a:pt x="996031" y="114828"/>
                  </a:lnTo>
                  <a:lnTo>
                    <a:pt x="996031" y="62879"/>
                  </a:lnTo>
                  <a:cubicBezTo>
                    <a:pt x="996031" y="45677"/>
                    <a:pt x="995731" y="28006"/>
                    <a:pt x="995131" y="9865"/>
                  </a:cubicBezTo>
                  <a:close/>
                  <a:moveTo>
                    <a:pt x="649381" y="450"/>
                  </a:moveTo>
                  <a:cubicBezTo>
                    <a:pt x="663906" y="2602"/>
                    <a:pt x="679342" y="6349"/>
                    <a:pt x="695687" y="11690"/>
                  </a:cubicBezTo>
                  <a:cubicBezTo>
                    <a:pt x="712032" y="17032"/>
                    <a:pt x="720204" y="21864"/>
                    <a:pt x="720204" y="26189"/>
                  </a:cubicBezTo>
                  <a:cubicBezTo>
                    <a:pt x="720204" y="30513"/>
                    <a:pt x="716961" y="34142"/>
                    <a:pt x="710474" y="37076"/>
                  </a:cubicBezTo>
                  <a:cubicBezTo>
                    <a:pt x="703988" y="40009"/>
                    <a:pt x="699990" y="45183"/>
                    <a:pt x="698480" y="52596"/>
                  </a:cubicBezTo>
                  <a:cubicBezTo>
                    <a:pt x="696970" y="60008"/>
                    <a:pt x="693596" y="71482"/>
                    <a:pt x="688357" y="87018"/>
                  </a:cubicBezTo>
                  <a:lnTo>
                    <a:pt x="795778" y="87018"/>
                  </a:lnTo>
                  <a:lnTo>
                    <a:pt x="815959" y="61372"/>
                  </a:lnTo>
                  <a:cubicBezTo>
                    <a:pt x="818850" y="57243"/>
                    <a:pt x="822105" y="55178"/>
                    <a:pt x="825724" y="55178"/>
                  </a:cubicBezTo>
                  <a:cubicBezTo>
                    <a:pt x="829344" y="55178"/>
                    <a:pt x="834131" y="57413"/>
                    <a:pt x="840087" y="61882"/>
                  </a:cubicBezTo>
                  <a:cubicBezTo>
                    <a:pt x="846042" y="66352"/>
                    <a:pt x="852706" y="71682"/>
                    <a:pt x="860079" y="77874"/>
                  </a:cubicBezTo>
                  <a:cubicBezTo>
                    <a:pt x="867451" y="84065"/>
                    <a:pt x="872743" y="88942"/>
                    <a:pt x="875956" y="92504"/>
                  </a:cubicBezTo>
                  <a:cubicBezTo>
                    <a:pt x="879168" y="96066"/>
                    <a:pt x="880774" y="99809"/>
                    <a:pt x="880774" y="103730"/>
                  </a:cubicBezTo>
                  <a:cubicBezTo>
                    <a:pt x="880774" y="107652"/>
                    <a:pt x="876557" y="109613"/>
                    <a:pt x="868122" y="109613"/>
                  </a:cubicBezTo>
                  <a:lnTo>
                    <a:pt x="717961" y="109613"/>
                  </a:lnTo>
                  <a:cubicBezTo>
                    <a:pt x="752456" y="166868"/>
                    <a:pt x="812258" y="201251"/>
                    <a:pt x="897369" y="212762"/>
                  </a:cubicBezTo>
                  <a:lnTo>
                    <a:pt x="897369" y="230707"/>
                  </a:lnTo>
                  <a:cubicBezTo>
                    <a:pt x="878762" y="230112"/>
                    <a:pt x="866765" y="231004"/>
                    <a:pt x="861379" y="233382"/>
                  </a:cubicBezTo>
                  <a:cubicBezTo>
                    <a:pt x="855992" y="235761"/>
                    <a:pt x="850392" y="241656"/>
                    <a:pt x="844577" y="251067"/>
                  </a:cubicBezTo>
                  <a:cubicBezTo>
                    <a:pt x="842314" y="255139"/>
                    <a:pt x="839250" y="257175"/>
                    <a:pt x="835383" y="257175"/>
                  </a:cubicBezTo>
                  <a:cubicBezTo>
                    <a:pt x="829968" y="257175"/>
                    <a:pt x="815393" y="249824"/>
                    <a:pt x="791659" y="235122"/>
                  </a:cubicBezTo>
                  <a:cubicBezTo>
                    <a:pt x="767925" y="220420"/>
                    <a:pt x="748557" y="203194"/>
                    <a:pt x="733556" y="183444"/>
                  </a:cubicBezTo>
                  <a:cubicBezTo>
                    <a:pt x="718554" y="163694"/>
                    <a:pt x="706376" y="139084"/>
                    <a:pt x="697022" y="109613"/>
                  </a:cubicBezTo>
                  <a:lnTo>
                    <a:pt x="681963" y="109613"/>
                  </a:lnTo>
                  <a:cubicBezTo>
                    <a:pt x="672667" y="133554"/>
                    <a:pt x="661792" y="151919"/>
                    <a:pt x="649338" y="164706"/>
                  </a:cubicBezTo>
                  <a:cubicBezTo>
                    <a:pt x="695387" y="172664"/>
                    <a:pt x="718411" y="187909"/>
                    <a:pt x="718411" y="210440"/>
                  </a:cubicBezTo>
                  <a:cubicBezTo>
                    <a:pt x="718411" y="219232"/>
                    <a:pt x="715494" y="227573"/>
                    <a:pt x="709660" y="235465"/>
                  </a:cubicBezTo>
                  <a:cubicBezTo>
                    <a:pt x="703826" y="243356"/>
                    <a:pt x="697718" y="247302"/>
                    <a:pt x="691336" y="247302"/>
                  </a:cubicBezTo>
                  <a:cubicBezTo>
                    <a:pt x="684954" y="247302"/>
                    <a:pt x="678365" y="240165"/>
                    <a:pt x="671569" y="225892"/>
                  </a:cubicBezTo>
                  <a:cubicBezTo>
                    <a:pt x="662706" y="207304"/>
                    <a:pt x="650707" y="192764"/>
                    <a:pt x="635572" y="182272"/>
                  </a:cubicBezTo>
                  <a:cubicBezTo>
                    <a:pt x="600515" y="219687"/>
                    <a:pt x="542913" y="247943"/>
                    <a:pt x="462765" y="267040"/>
                  </a:cubicBezTo>
                  <a:lnTo>
                    <a:pt x="459443" y="249545"/>
                  </a:lnTo>
                  <a:cubicBezTo>
                    <a:pt x="552102" y="218703"/>
                    <a:pt x="609662" y="172059"/>
                    <a:pt x="632122" y="109613"/>
                  </a:cubicBezTo>
                  <a:lnTo>
                    <a:pt x="517386" y="109613"/>
                  </a:lnTo>
                  <a:cubicBezTo>
                    <a:pt x="511523" y="109613"/>
                    <a:pt x="504167" y="110509"/>
                    <a:pt x="495319" y="112299"/>
                  </a:cubicBezTo>
                  <a:lnTo>
                    <a:pt x="485903" y="84317"/>
                  </a:lnTo>
                  <a:cubicBezTo>
                    <a:pt x="495533" y="86118"/>
                    <a:pt x="504532" y="87018"/>
                    <a:pt x="512900" y="87018"/>
                  </a:cubicBezTo>
                  <a:lnTo>
                    <a:pt x="637622" y="87018"/>
                  </a:lnTo>
                  <a:cubicBezTo>
                    <a:pt x="643837" y="65386"/>
                    <a:pt x="647757" y="36530"/>
                    <a:pt x="649381" y="450"/>
                  </a:cubicBezTo>
                  <a:close/>
                  <a:moveTo>
                    <a:pt x="269555" y="0"/>
                  </a:moveTo>
                  <a:cubicBezTo>
                    <a:pt x="313927" y="13739"/>
                    <a:pt x="336113" y="23486"/>
                    <a:pt x="336113" y="29239"/>
                  </a:cubicBezTo>
                  <a:cubicBezTo>
                    <a:pt x="336113" y="34244"/>
                    <a:pt x="329834" y="38543"/>
                    <a:pt x="317275" y="42133"/>
                  </a:cubicBezTo>
                  <a:lnTo>
                    <a:pt x="317275" y="96890"/>
                  </a:lnTo>
                  <a:lnTo>
                    <a:pt x="354115" y="96890"/>
                  </a:lnTo>
                  <a:lnTo>
                    <a:pt x="364452" y="81953"/>
                  </a:lnTo>
                  <a:cubicBezTo>
                    <a:pt x="368086" y="76957"/>
                    <a:pt x="371528" y="74459"/>
                    <a:pt x="374779" y="74459"/>
                  </a:cubicBezTo>
                  <a:cubicBezTo>
                    <a:pt x="378029" y="74459"/>
                    <a:pt x="382686" y="76589"/>
                    <a:pt x="388748" y="80849"/>
                  </a:cubicBezTo>
                  <a:cubicBezTo>
                    <a:pt x="394811" y="85109"/>
                    <a:pt x="400943" y="89660"/>
                    <a:pt x="407143" y="94501"/>
                  </a:cubicBezTo>
                  <a:cubicBezTo>
                    <a:pt x="413344" y="99342"/>
                    <a:pt x="417782" y="103099"/>
                    <a:pt x="420456" y="105774"/>
                  </a:cubicBezTo>
                  <a:cubicBezTo>
                    <a:pt x="423130" y="108448"/>
                    <a:pt x="424467" y="111042"/>
                    <a:pt x="424467" y="113557"/>
                  </a:cubicBezTo>
                  <a:cubicBezTo>
                    <a:pt x="424467" y="119234"/>
                    <a:pt x="418188" y="124613"/>
                    <a:pt x="405629" y="129694"/>
                  </a:cubicBezTo>
                  <a:lnTo>
                    <a:pt x="405629" y="248116"/>
                  </a:lnTo>
                  <a:cubicBezTo>
                    <a:pt x="405629" y="261542"/>
                    <a:pt x="405755" y="270874"/>
                    <a:pt x="406008" y="276113"/>
                  </a:cubicBezTo>
                  <a:lnTo>
                    <a:pt x="406979" y="291622"/>
                  </a:lnTo>
                  <a:cubicBezTo>
                    <a:pt x="406979" y="293913"/>
                    <a:pt x="406342" y="295822"/>
                    <a:pt x="405068" y="297351"/>
                  </a:cubicBezTo>
                  <a:cubicBezTo>
                    <a:pt x="403794" y="298880"/>
                    <a:pt x="400430" y="301329"/>
                    <a:pt x="394974" y="304698"/>
                  </a:cubicBezTo>
                  <a:cubicBezTo>
                    <a:pt x="389519" y="308068"/>
                    <a:pt x="383861" y="310781"/>
                    <a:pt x="378000" y="312839"/>
                  </a:cubicBezTo>
                  <a:cubicBezTo>
                    <a:pt x="372140" y="314896"/>
                    <a:pt x="367253" y="315925"/>
                    <a:pt x="363338" y="315925"/>
                  </a:cubicBezTo>
                  <a:cubicBezTo>
                    <a:pt x="359423" y="315925"/>
                    <a:pt x="357466" y="311560"/>
                    <a:pt x="357466" y="302830"/>
                  </a:cubicBezTo>
                  <a:lnTo>
                    <a:pt x="357466" y="283185"/>
                  </a:lnTo>
                  <a:lnTo>
                    <a:pt x="317275" y="283185"/>
                  </a:lnTo>
                  <a:lnTo>
                    <a:pt x="317275" y="408236"/>
                  </a:lnTo>
                  <a:cubicBezTo>
                    <a:pt x="317275" y="412808"/>
                    <a:pt x="316209" y="416160"/>
                    <a:pt x="314078" y="418291"/>
                  </a:cubicBezTo>
                  <a:cubicBezTo>
                    <a:pt x="311947" y="420422"/>
                    <a:pt x="305739" y="423704"/>
                    <a:pt x="295454" y="428135"/>
                  </a:cubicBezTo>
                  <a:cubicBezTo>
                    <a:pt x="285170" y="432567"/>
                    <a:pt x="278208" y="434783"/>
                    <a:pt x="274570" y="434783"/>
                  </a:cubicBezTo>
                  <a:cubicBezTo>
                    <a:pt x="270931" y="434783"/>
                    <a:pt x="269112" y="431423"/>
                    <a:pt x="269112" y="424703"/>
                  </a:cubicBezTo>
                  <a:lnTo>
                    <a:pt x="270005" y="399621"/>
                  </a:lnTo>
                  <a:cubicBezTo>
                    <a:pt x="270305" y="389515"/>
                    <a:pt x="270455" y="378483"/>
                    <a:pt x="270455" y="366524"/>
                  </a:cubicBezTo>
                  <a:lnTo>
                    <a:pt x="270455" y="283185"/>
                  </a:lnTo>
                  <a:lnTo>
                    <a:pt x="233850" y="283185"/>
                  </a:lnTo>
                  <a:lnTo>
                    <a:pt x="233850" y="290722"/>
                  </a:lnTo>
                  <a:cubicBezTo>
                    <a:pt x="233850" y="295298"/>
                    <a:pt x="232906" y="298531"/>
                    <a:pt x="231018" y="300419"/>
                  </a:cubicBezTo>
                  <a:cubicBezTo>
                    <a:pt x="229130" y="302308"/>
                    <a:pt x="223059" y="305065"/>
                    <a:pt x="212805" y="308692"/>
                  </a:cubicBezTo>
                  <a:cubicBezTo>
                    <a:pt x="202551" y="312318"/>
                    <a:pt x="195468" y="314132"/>
                    <a:pt x="191556" y="314132"/>
                  </a:cubicBezTo>
                  <a:cubicBezTo>
                    <a:pt x="187643" y="314132"/>
                    <a:pt x="185849" y="310708"/>
                    <a:pt x="186173" y="303859"/>
                  </a:cubicBezTo>
                  <a:cubicBezTo>
                    <a:pt x="187640" y="290353"/>
                    <a:pt x="188373" y="275958"/>
                    <a:pt x="188373" y="260675"/>
                  </a:cubicBezTo>
                  <a:lnTo>
                    <a:pt x="188373" y="127438"/>
                  </a:lnTo>
                  <a:lnTo>
                    <a:pt x="187013" y="130539"/>
                  </a:lnTo>
                  <a:cubicBezTo>
                    <a:pt x="185392" y="131888"/>
                    <a:pt x="182961" y="132738"/>
                    <a:pt x="179719" y="133088"/>
                  </a:cubicBezTo>
                  <a:cubicBezTo>
                    <a:pt x="173234" y="133788"/>
                    <a:pt x="169184" y="134784"/>
                    <a:pt x="167567" y="136077"/>
                  </a:cubicBezTo>
                  <a:cubicBezTo>
                    <a:pt x="165950" y="137370"/>
                    <a:pt x="161157" y="144364"/>
                    <a:pt x="153187" y="157059"/>
                  </a:cubicBezTo>
                  <a:cubicBezTo>
                    <a:pt x="145217" y="169753"/>
                    <a:pt x="136672" y="180987"/>
                    <a:pt x="127551" y="190759"/>
                  </a:cubicBezTo>
                  <a:cubicBezTo>
                    <a:pt x="145187" y="198698"/>
                    <a:pt x="158940" y="206966"/>
                    <a:pt x="168810" y="215562"/>
                  </a:cubicBezTo>
                  <a:cubicBezTo>
                    <a:pt x="178680" y="224159"/>
                    <a:pt x="183616" y="232391"/>
                    <a:pt x="183616" y="240258"/>
                  </a:cubicBezTo>
                  <a:cubicBezTo>
                    <a:pt x="183616" y="248126"/>
                    <a:pt x="180976" y="256575"/>
                    <a:pt x="175697" y="265604"/>
                  </a:cubicBezTo>
                  <a:cubicBezTo>
                    <a:pt x="170417" y="274634"/>
                    <a:pt x="163461" y="279149"/>
                    <a:pt x="154826" y="279149"/>
                  </a:cubicBezTo>
                  <a:cubicBezTo>
                    <a:pt x="151307" y="279149"/>
                    <a:pt x="148203" y="277599"/>
                    <a:pt x="145514" y="274498"/>
                  </a:cubicBezTo>
                  <a:cubicBezTo>
                    <a:pt x="142826" y="271398"/>
                    <a:pt x="141117" y="267207"/>
                    <a:pt x="140389" y="261925"/>
                  </a:cubicBezTo>
                  <a:cubicBezTo>
                    <a:pt x="135817" y="239827"/>
                    <a:pt x="130342" y="222246"/>
                    <a:pt x="123965" y="209183"/>
                  </a:cubicBezTo>
                  <a:lnTo>
                    <a:pt x="123965" y="405543"/>
                  </a:lnTo>
                  <a:cubicBezTo>
                    <a:pt x="123965" y="409382"/>
                    <a:pt x="122782" y="412269"/>
                    <a:pt x="120415" y="414205"/>
                  </a:cubicBezTo>
                  <a:cubicBezTo>
                    <a:pt x="118048" y="416141"/>
                    <a:pt x="111840" y="419307"/>
                    <a:pt x="101791" y="423703"/>
                  </a:cubicBezTo>
                  <a:cubicBezTo>
                    <a:pt x="91742" y="428098"/>
                    <a:pt x="85047" y="430296"/>
                    <a:pt x="81706" y="430296"/>
                  </a:cubicBezTo>
                  <a:cubicBezTo>
                    <a:pt x="78365" y="430296"/>
                    <a:pt x="76695" y="427255"/>
                    <a:pt x="76695" y="421174"/>
                  </a:cubicBezTo>
                  <a:lnTo>
                    <a:pt x="77145" y="399585"/>
                  </a:lnTo>
                  <a:cubicBezTo>
                    <a:pt x="77745" y="385203"/>
                    <a:pt x="78045" y="372237"/>
                    <a:pt x="78045" y="360688"/>
                  </a:cubicBezTo>
                  <a:lnTo>
                    <a:pt x="78045" y="242816"/>
                  </a:lnTo>
                  <a:cubicBezTo>
                    <a:pt x="63148" y="261694"/>
                    <a:pt x="40724" y="281878"/>
                    <a:pt x="10772" y="303366"/>
                  </a:cubicBezTo>
                  <a:lnTo>
                    <a:pt x="0" y="291543"/>
                  </a:lnTo>
                  <a:cubicBezTo>
                    <a:pt x="30213" y="262978"/>
                    <a:pt x="56228" y="232264"/>
                    <a:pt x="78045" y="199403"/>
                  </a:cubicBezTo>
                  <a:cubicBezTo>
                    <a:pt x="78045" y="187216"/>
                    <a:pt x="77745" y="174271"/>
                    <a:pt x="77145" y="160570"/>
                  </a:cubicBezTo>
                  <a:cubicBezTo>
                    <a:pt x="88761" y="163584"/>
                    <a:pt x="95697" y="166275"/>
                    <a:pt x="97955" y="168642"/>
                  </a:cubicBezTo>
                  <a:cubicBezTo>
                    <a:pt x="105865" y="154088"/>
                    <a:pt x="112983" y="140391"/>
                    <a:pt x="119307" y="127551"/>
                  </a:cubicBezTo>
                  <a:lnTo>
                    <a:pt x="41348" y="127551"/>
                  </a:lnTo>
                  <a:cubicBezTo>
                    <a:pt x="34052" y="127551"/>
                    <a:pt x="27008" y="128597"/>
                    <a:pt x="20217" y="130687"/>
                  </a:cubicBezTo>
                  <a:lnTo>
                    <a:pt x="8972" y="101362"/>
                  </a:lnTo>
                  <a:cubicBezTo>
                    <a:pt x="18597" y="103163"/>
                    <a:pt x="27596" y="104063"/>
                    <a:pt x="35968" y="104063"/>
                  </a:cubicBezTo>
                  <a:lnTo>
                    <a:pt x="123794" y="104063"/>
                  </a:lnTo>
                  <a:lnTo>
                    <a:pt x="133724" y="91740"/>
                  </a:lnTo>
                  <a:cubicBezTo>
                    <a:pt x="136629" y="87996"/>
                    <a:pt x="140278" y="86125"/>
                    <a:pt x="144671" y="86125"/>
                  </a:cubicBezTo>
                  <a:cubicBezTo>
                    <a:pt x="149065" y="86125"/>
                    <a:pt x="155767" y="90239"/>
                    <a:pt x="164777" y="98469"/>
                  </a:cubicBezTo>
                  <a:lnTo>
                    <a:pt x="180265" y="111064"/>
                  </a:lnTo>
                  <a:lnTo>
                    <a:pt x="188373" y="123368"/>
                  </a:lnTo>
                  <a:lnTo>
                    <a:pt x="188373" y="122529"/>
                  </a:lnTo>
                  <a:cubicBezTo>
                    <a:pt x="188373" y="107518"/>
                    <a:pt x="187926" y="91792"/>
                    <a:pt x="187030" y="75352"/>
                  </a:cubicBezTo>
                  <a:cubicBezTo>
                    <a:pt x="209114" y="82243"/>
                    <a:pt x="226616" y="89423"/>
                    <a:pt x="239537" y="96890"/>
                  </a:cubicBezTo>
                  <a:lnTo>
                    <a:pt x="270455" y="96890"/>
                  </a:lnTo>
                  <a:lnTo>
                    <a:pt x="270455" y="44491"/>
                  </a:lnTo>
                  <a:cubicBezTo>
                    <a:pt x="270455" y="29732"/>
                    <a:pt x="270155" y="14902"/>
                    <a:pt x="269555" y="0"/>
                  </a:cubicBezTo>
                  <a:close/>
                  <a:moveTo>
                    <a:pt x="63801" y="0"/>
                  </a:moveTo>
                  <a:cubicBezTo>
                    <a:pt x="89542" y="11163"/>
                    <a:pt x="108919" y="21506"/>
                    <a:pt x="121933" y="31029"/>
                  </a:cubicBezTo>
                  <a:cubicBezTo>
                    <a:pt x="134946" y="40551"/>
                    <a:pt x="141453" y="49936"/>
                    <a:pt x="141453" y="59182"/>
                  </a:cubicBezTo>
                  <a:cubicBezTo>
                    <a:pt x="141453" y="68428"/>
                    <a:pt x="137753" y="77426"/>
                    <a:pt x="130352" y="86175"/>
                  </a:cubicBezTo>
                  <a:cubicBezTo>
                    <a:pt x="122951" y="94923"/>
                    <a:pt x="116739" y="99298"/>
                    <a:pt x="111717" y="99298"/>
                  </a:cubicBezTo>
                  <a:cubicBezTo>
                    <a:pt x="106695" y="99298"/>
                    <a:pt x="103125" y="98026"/>
                    <a:pt x="101005" y="95483"/>
                  </a:cubicBezTo>
                  <a:cubicBezTo>
                    <a:pt x="98886" y="92940"/>
                    <a:pt x="96614" y="86730"/>
                    <a:pt x="94190" y="76852"/>
                  </a:cubicBezTo>
                  <a:cubicBezTo>
                    <a:pt x="85832" y="51820"/>
                    <a:pt x="73273" y="30194"/>
                    <a:pt x="56514" y="11973"/>
                  </a:cubicBezTo>
                  <a:lnTo>
                    <a:pt x="63801" y="0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1198872" y="3709350"/>
              <a:ext cx="279428" cy="278708"/>
            </a:xfrm>
            <a:custGeom>
              <a:avLst/>
              <a:gdLst>
                <a:gd name="connsiteX0" fmla="*/ 139650 w 279302"/>
                <a:gd name="connsiteY0" fmla="*/ 46552 h 279302"/>
                <a:gd name="connsiteX1" fmla="*/ 46552 w 279302"/>
                <a:gd name="connsiteY1" fmla="*/ 139650 h 279302"/>
                <a:gd name="connsiteX2" fmla="*/ 139650 w 279302"/>
                <a:gd name="connsiteY2" fmla="*/ 232748 h 279302"/>
                <a:gd name="connsiteX3" fmla="*/ 232748 w 279302"/>
                <a:gd name="connsiteY3" fmla="*/ 139650 h 279302"/>
                <a:gd name="connsiteX4" fmla="*/ 139650 w 279302"/>
                <a:gd name="connsiteY4" fmla="*/ 46552 h 279302"/>
                <a:gd name="connsiteX5" fmla="*/ 139651 w 279302"/>
                <a:gd name="connsiteY5" fmla="*/ 0 h 279302"/>
                <a:gd name="connsiteX6" fmla="*/ 279302 w 279302"/>
                <a:gd name="connsiteY6" fmla="*/ 139651 h 279302"/>
                <a:gd name="connsiteX7" fmla="*/ 139651 w 279302"/>
                <a:gd name="connsiteY7" fmla="*/ 279302 h 279302"/>
                <a:gd name="connsiteX8" fmla="*/ 0 w 279302"/>
                <a:gd name="connsiteY8" fmla="*/ 139651 h 279302"/>
                <a:gd name="connsiteX9" fmla="*/ 139651 w 279302"/>
                <a:gd name="connsiteY9" fmla="*/ 0 h 27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302" h="279302">
                  <a:moveTo>
                    <a:pt x="139650" y="46552"/>
                  </a:moveTo>
                  <a:cubicBezTo>
                    <a:pt x="88233" y="46552"/>
                    <a:pt x="46552" y="88233"/>
                    <a:pt x="46552" y="139650"/>
                  </a:cubicBezTo>
                  <a:cubicBezTo>
                    <a:pt x="46552" y="191067"/>
                    <a:pt x="88233" y="232748"/>
                    <a:pt x="139650" y="232748"/>
                  </a:cubicBezTo>
                  <a:cubicBezTo>
                    <a:pt x="191067" y="232748"/>
                    <a:pt x="232748" y="191067"/>
                    <a:pt x="232748" y="139650"/>
                  </a:cubicBezTo>
                  <a:cubicBezTo>
                    <a:pt x="232748" y="88233"/>
                    <a:pt x="191067" y="46552"/>
                    <a:pt x="139650" y="46552"/>
                  </a:cubicBezTo>
                  <a:close/>
                  <a:moveTo>
                    <a:pt x="139651" y="0"/>
                  </a:moveTo>
                  <a:cubicBezTo>
                    <a:pt x="216778" y="0"/>
                    <a:pt x="279302" y="62524"/>
                    <a:pt x="279302" y="139651"/>
                  </a:cubicBezTo>
                  <a:cubicBezTo>
                    <a:pt x="279302" y="216778"/>
                    <a:pt x="216778" y="279302"/>
                    <a:pt x="139651" y="279302"/>
                  </a:cubicBezTo>
                  <a:cubicBezTo>
                    <a:pt x="62524" y="279302"/>
                    <a:pt x="0" y="216778"/>
                    <a:pt x="0" y="139651"/>
                  </a:cubicBezTo>
                  <a:cubicBezTo>
                    <a:pt x="0" y="62524"/>
                    <a:pt x="62524" y="0"/>
                    <a:pt x="139651" y="0"/>
                  </a:cubicBezTo>
                  <a:close/>
                </a:path>
              </a:pathLst>
            </a:custGeom>
            <a:noFill/>
            <a:ln w="19050">
              <a:solidFill>
                <a:srgbClr val="F9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30948" y="3040698"/>
            <a:ext cx="4792662" cy="1260475"/>
            <a:chOff x="1079938" y="3350172"/>
            <a:chExt cx="4792716" cy="1261581"/>
          </a:xfrm>
        </p:grpSpPr>
        <p:sp>
          <p:nvSpPr>
            <p:cNvPr id="2" name="流程图: 可选过程 1"/>
            <p:cNvSpPr/>
            <p:nvPr/>
          </p:nvSpPr>
          <p:spPr>
            <a:xfrm>
              <a:off x="1079938" y="3350172"/>
              <a:ext cx="4784779" cy="1245692"/>
            </a:xfrm>
            <a:prstGeom prst="flowChartAlternateProcess">
              <a:avLst/>
            </a:prstGeom>
            <a:solidFill>
              <a:srgbClr val="FFF5EB"/>
            </a:solidFill>
            <a:ln>
              <a:solidFill>
                <a:srgbClr val="C00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7" name="文本框 32"/>
            <p:cNvSpPr txBox="1"/>
            <p:nvPr/>
          </p:nvSpPr>
          <p:spPr>
            <a:xfrm>
              <a:off x="1151868" y="3384879"/>
              <a:ext cx="4720786" cy="1226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Calibri" panose="020F0502020204030204" charset="0"/>
                </a:rPr>
                <a:t>         表现了八儿喜欢腊八粥的程度之深</a:t>
              </a:r>
            </a:p>
          </p:txBody>
        </p:sp>
      </p:grpSp>
      <p:pic>
        <p:nvPicPr>
          <p:cNvPr id="21513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760" y="2016760"/>
            <a:ext cx="1533525" cy="219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7"/>
          <p:cNvSpPr txBox="1"/>
          <p:nvPr/>
        </p:nvSpPr>
        <p:spPr>
          <a:xfrm>
            <a:off x="416878" y="1256348"/>
            <a:ext cx="8016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住方家大院的八儿，今天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喜得快要发疯了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9884" y="1187840"/>
            <a:ext cx="820891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一个人进进出出灶房，看到那一大锅正在叹气的粥，碗盏都已预备整齐，摆到灶边好久了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1800" b="1" dirty="0"/>
          </a:p>
        </p:txBody>
      </p:sp>
      <p:sp>
        <p:nvSpPr>
          <p:cNvPr id="3" name="矩形 2"/>
          <p:cNvSpPr/>
          <p:nvPr/>
        </p:nvSpPr>
        <p:spPr>
          <a:xfrm>
            <a:off x="2999446" y="120447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进进出出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3582" y="1677869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都已预备整齐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9472" y="2160850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好久了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3955" y="2441142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</a:p>
        </p:txBody>
      </p:sp>
      <p:sp>
        <p:nvSpPr>
          <p:cNvPr id="8" name="矩形 7"/>
          <p:cNvSpPr/>
          <p:nvPr/>
        </p:nvSpPr>
        <p:spPr>
          <a:xfrm>
            <a:off x="2915563" y="3361814"/>
            <a:ext cx="3544189" cy="7308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说明八儿期待已久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右弧形箭头 8"/>
          <p:cNvSpPr/>
          <p:nvPr/>
        </p:nvSpPr>
        <p:spPr>
          <a:xfrm rot="2895507">
            <a:off x="6767612" y="3050107"/>
            <a:ext cx="324415" cy="89398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ldLvl="0" animBg="1"/>
      <p:bldP spid="8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6107" y="1143433"/>
            <a:ext cx="6768752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妈，妈，要到什么时候才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</a:p>
        </p:txBody>
      </p:sp>
      <p:sp>
        <p:nvSpPr>
          <p:cNvPr id="4" name="矩形 3"/>
          <p:cNvSpPr/>
          <p:nvPr/>
        </p:nvSpPr>
        <p:spPr>
          <a:xfrm>
            <a:off x="6792529" y="2013654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语言描写</a:t>
            </a:r>
          </a:p>
        </p:txBody>
      </p:sp>
      <p:sp>
        <p:nvSpPr>
          <p:cNvPr id="5" name="矩形 4"/>
          <p:cNvSpPr/>
          <p:nvPr/>
        </p:nvSpPr>
        <p:spPr>
          <a:xfrm>
            <a:off x="1814296" y="1270477"/>
            <a:ext cx="14097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  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617713" y="2099399"/>
            <a:ext cx="525658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说一说：省略号省略了什么？</a:t>
            </a:r>
            <a:endParaRPr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36279" y="3561113"/>
            <a:ext cx="2364113" cy="6668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表示话没说完</a:t>
            </a:r>
          </a:p>
        </p:txBody>
      </p:sp>
      <p:sp>
        <p:nvSpPr>
          <p:cNvPr id="9" name="矩形 8"/>
          <p:cNvSpPr/>
          <p:nvPr/>
        </p:nvSpPr>
        <p:spPr>
          <a:xfrm>
            <a:off x="6300192" y="1240704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1840" y="195486"/>
            <a:ext cx="3524925" cy="7308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体现了八儿的焦急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107" y="2723758"/>
            <a:ext cx="4896544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要到什么时候才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能喝粥？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3644549"/>
            <a:ext cx="50405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你看出省略号有什么作用了吗？</a:t>
            </a:r>
            <a:endParaRPr lang="zh-CN" altLang="en-US" dirty="0"/>
          </a:p>
        </p:txBody>
      </p:sp>
      <p:sp>
        <p:nvSpPr>
          <p:cNvPr id="13" name="右弧形箭头 12"/>
          <p:cNvSpPr/>
          <p:nvPr/>
        </p:nvSpPr>
        <p:spPr>
          <a:xfrm rot="12601932">
            <a:off x="2461473" y="353353"/>
            <a:ext cx="324415" cy="89398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bldLvl="0" animBg="1"/>
      <p:bldP spid="9" grpId="0"/>
      <p:bldP spid="11" grpId="0" bldLvl="0" animBg="1"/>
      <p:bldP spid="12" grpId="0" bldLvl="0" animBg="1"/>
      <p:bldP spid="2" grpId="0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89"/>
          <a:stretch>
            <a:fillRect/>
          </a:stretch>
        </p:blipFill>
        <p:spPr bwMode="auto">
          <a:xfrm>
            <a:off x="1201767" y="1448320"/>
            <a:ext cx="6912768" cy="355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95536" y="397048"/>
            <a:ext cx="3756731" cy="1368152"/>
            <a:chOff x="4716015" y="2155878"/>
            <a:chExt cx="3756731" cy="1368152"/>
          </a:xfrm>
        </p:grpSpPr>
        <p:sp>
          <p:nvSpPr>
            <p:cNvPr id="7" name="椭圆形标注 6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2555"/>
                <a:gd name="adj2" fmla="val 113712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5246133" y="2313656"/>
              <a:ext cx="2664296" cy="10525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妈，妈，要到什么时候才</a:t>
              </a:r>
              <a:r>
                <a:rPr lang="en-US" altLang="zh-CN" sz="24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……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4787" y="430530"/>
            <a:ext cx="3143059" cy="1017790"/>
            <a:chOff x="4716016" y="2506240"/>
            <a:chExt cx="3407733" cy="1017790"/>
          </a:xfrm>
        </p:grpSpPr>
        <p:sp>
          <p:nvSpPr>
            <p:cNvPr id="10" name="椭圆形标注 9"/>
            <p:cNvSpPr/>
            <p:nvPr/>
          </p:nvSpPr>
          <p:spPr>
            <a:xfrm>
              <a:off x="4716016" y="2506240"/>
              <a:ext cx="3407733" cy="1017790"/>
            </a:xfrm>
            <a:prstGeom prst="wedgeEllipseCallout">
              <a:avLst>
                <a:gd name="adj1" fmla="val -52910"/>
                <a:gd name="adj2" fmla="val 89408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6"/>
            <p:cNvSpPr txBox="1"/>
            <p:nvPr/>
          </p:nvSpPr>
          <p:spPr>
            <a:xfrm>
              <a:off x="5459453" y="2728903"/>
              <a:ext cx="2399622" cy="572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要到夜里！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8983" y="1419622"/>
            <a:ext cx="77048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那我饿了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！”</a:t>
            </a:r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八儿要哭的样子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1800" b="1" dirty="0"/>
          </a:p>
        </p:txBody>
      </p:sp>
      <p:sp>
        <p:nvSpPr>
          <p:cNvPr id="8" name="文本框 6"/>
          <p:cNvSpPr txBox="1"/>
          <p:nvPr/>
        </p:nvSpPr>
        <p:spPr>
          <a:xfrm>
            <a:off x="539552" y="512874"/>
            <a:ext cx="828092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但八儿听了这种松劲的话，眼睛可急红了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200" b="1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738" y="2381620"/>
            <a:ext cx="1614805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</a:p>
        </p:txBody>
      </p:sp>
      <p:sp>
        <p:nvSpPr>
          <p:cNvPr id="4" name="矩形 3"/>
          <p:cNvSpPr/>
          <p:nvPr/>
        </p:nvSpPr>
        <p:spPr>
          <a:xfrm>
            <a:off x="5843636" y="595073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眼睛可急红了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4008" y="1418923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要哭的样子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7053" y="2355726"/>
            <a:ext cx="5256584" cy="9531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/>
              <a:t>         此时此刻八儿的心情可以用一个什么词来形容？</a:t>
            </a:r>
          </a:p>
        </p:txBody>
      </p:sp>
      <p:sp>
        <p:nvSpPr>
          <p:cNvPr id="16" name="下箭头 15"/>
          <p:cNvSpPr/>
          <p:nvPr/>
        </p:nvSpPr>
        <p:spPr>
          <a:xfrm>
            <a:off x="4882540" y="3309833"/>
            <a:ext cx="18615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6230" y="3741881"/>
            <a:ext cx="29387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迫不及待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0" grpId="0"/>
      <p:bldP spid="15" grpId="0" bldLvl="0" animBg="1"/>
      <p:bldP spid="16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89"/>
          <a:stretch>
            <a:fillRect/>
          </a:stretch>
        </p:blipFill>
        <p:spPr bwMode="auto">
          <a:xfrm>
            <a:off x="1259632" y="1128408"/>
            <a:ext cx="6912768" cy="355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83568" y="544198"/>
            <a:ext cx="3456384" cy="1211192"/>
            <a:chOff x="4716015" y="2155878"/>
            <a:chExt cx="3756731" cy="1368152"/>
          </a:xfrm>
        </p:grpSpPr>
        <p:sp>
          <p:nvSpPr>
            <p:cNvPr id="4" name="椭圆形标注 3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2555"/>
                <a:gd name="adj2" fmla="val 113712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6"/>
            <p:cNvSpPr txBox="1"/>
            <p:nvPr/>
          </p:nvSpPr>
          <p:spPr>
            <a:xfrm>
              <a:off x="4950811" y="2461718"/>
              <a:ext cx="2664296" cy="5336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</a:rPr>
                <a:t>那我饿了！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32041" y="215265"/>
            <a:ext cx="4055806" cy="1419622"/>
            <a:chOff x="3726409" y="2506240"/>
            <a:chExt cx="4397342" cy="1419622"/>
          </a:xfrm>
        </p:grpSpPr>
        <p:sp>
          <p:nvSpPr>
            <p:cNvPr id="7" name="椭圆形标注 6"/>
            <p:cNvSpPr/>
            <p:nvPr/>
          </p:nvSpPr>
          <p:spPr>
            <a:xfrm>
              <a:off x="3726409" y="2506240"/>
              <a:ext cx="4397342" cy="1419622"/>
            </a:xfrm>
            <a:prstGeom prst="wedgeEllipseCallout">
              <a:avLst>
                <a:gd name="adj1" fmla="val -35342"/>
                <a:gd name="adj2" fmla="val 95883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4429054" y="2731390"/>
              <a:ext cx="3273878" cy="10525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</a:rPr>
                <a:t>饿了，也得到太阳落下时才准吃。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034" y="254014"/>
            <a:ext cx="1594319" cy="1594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0255" y="1563370"/>
            <a:ext cx="7925435" cy="132207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分角色来读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2~8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自然段，注意读出八儿的馋样儿。</a:t>
            </a:r>
          </a:p>
        </p:txBody>
      </p:sp>
      <p:sp>
        <p:nvSpPr>
          <p:cNvPr id="4" name="矩形 3"/>
          <p:cNvSpPr/>
          <p:nvPr/>
        </p:nvSpPr>
        <p:spPr>
          <a:xfrm>
            <a:off x="5087511" y="2163043"/>
            <a:ext cx="268541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课后第一题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</a:p>
        </p:txBody>
      </p:sp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9690" y="2479040"/>
            <a:ext cx="1147445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8065" y="373380"/>
            <a:ext cx="7087870" cy="119888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你能用成语或四字词语说出八儿对粥的喜爱与盼望之情吗？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083863" y="1995686"/>
            <a:ext cx="2729938" cy="908480"/>
            <a:chOff x="8100392" y="1962696"/>
            <a:chExt cx="2119870" cy="697726"/>
          </a:xfrm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2119870" cy="697726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21480" y="1995686"/>
              <a:ext cx="1741689" cy="54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馋涎欲滴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83863" y="3103430"/>
            <a:ext cx="2729938" cy="908480"/>
            <a:chOff x="8100392" y="1962696"/>
            <a:chExt cx="2119870" cy="697726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2119870" cy="697726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21480" y="1995686"/>
              <a:ext cx="1741689" cy="54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垂涎三尺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542150" y="1447029"/>
            <a:ext cx="7062298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ea"/>
                <a:ea typeface="+mj-ea"/>
              </a:rPr>
              <a:t>    八儿多么想让妈妈早点给他端上一碗喷香的腊八粥啊，那么一旦粥煮好了，他想怎么吃呢</a:t>
            </a:r>
            <a:r>
              <a:rPr lang="en-US" altLang="zh-CN" sz="2800" b="1" dirty="0">
                <a:latin typeface="+mj-ea"/>
                <a:ea typeface="+mj-ea"/>
              </a:rPr>
              <a:t>?</a:t>
            </a:r>
            <a:endParaRPr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411510"/>
            <a:ext cx="2016224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计划分粥</a:t>
            </a:r>
          </a:p>
        </p:txBody>
      </p:sp>
      <p:sp>
        <p:nvSpPr>
          <p:cNvPr id="6" name="矩形 5"/>
          <p:cNvSpPr/>
          <p:nvPr/>
        </p:nvSpPr>
        <p:spPr>
          <a:xfrm>
            <a:off x="5073299" y="471642"/>
            <a:ext cx="1351256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粥</a:t>
            </a:r>
          </a:p>
        </p:txBody>
      </p:sp>
      <p:pic>
        <p:nvPicPr>
          <p:cNvPr id="2" name="图片 1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67690" y="1467485"/>
            <a:ext cx="114744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89"/>
          <a:stretch>
            <a:fillRect/>
          </a:stretch>
        </p:blipFill>
        <p:spPr bwMode="auto">
          <a:xfrm>
            <a:off x="1201767" y="1017790"/>
            <a:ext cx="6912768" cy="355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07504" y="657184"/>
            <a:ext cx="3456384" cy="1211192"/>
            <a:chOff x="4716015" y="2155878"/>
            <a:chExt cx="3756731" cy="1368152"/>
          </a:xfrm>
        </p:grpSpPr>
        <p:sp>
          <p:nvSpPr>
            <p:cNvPr id="4" name="椭圆形标注 3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9770"/>
                <a:gd name="adj2" fmla="val 107829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6"/>
            <p:cNvSpPr txBox="1"/>
            <p:nvPr/>
          </p:nvSpPr>
          <p:spPr>
            <a:xfrm>
              <a:off x="5107341" y="2250015"/>
              <a:ext cx="2974079" cy="11890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</a:rPr>
                <a:t>妈，妈，等一下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我要吃三碗</a:t>
              </a:r>
              <a:r>
                <a:rPr lang="zh-CN" altLang="en-US" sz="2400" b="1" dirty="0">
                  <a:solidFill>
                    <a:prstClr val="black"/>
                  </a:solidFill>
                </a:rPr>
                <a:t>！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63888" y="118632"/>
            <a:ext cx="5580111" cy="1749744"/>
            <a:chOff x="3726408" y="2506240"/>
            <a:chExt cx="5372585" cy="1749744"/>
          </a:xfrm>
        </p:grpSpPr>
        <p:sp>
          <p:nvSpPr>
            <p:cNvPr id="7" name="椭圆形标注 6"/>
            <p:cNvSpPr/>
            <p:nvPr/>
          </p:nvSpPr>
          <p:spPr>
            <a:xfrm>
              <a:off x="3726408" y="2506240"/>
              <a:ext cx="5372585" cy="1749744"/>
            </a:xfrm>
            <a:prstGeom prst="wedgeEllipseCallout">
              <a:avLst>
                <a:gd name="adj1" fmla="val -30873"/>
                <a:gd name="adj2" fmla="val 68057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4489038" y="2597792"/>
              <a:ext cx="4298459" cy="15327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</a:rPr>
                <a:t>妈，妈，</a:t>
              </a:r>
              <a:r>
                <a:rPr lang="zh-CN" altLang="en-US" sz="2400" b="1" dirty="0">
                  <a:solidFill>
                    <a:srgbClr val="FF0000"/>
                  </a:solidFill>
                </a:rPr>
                <a:t>你吃三碗我也吃三碗，大哥同爹只准各吃一碗</a:t>
              </a:r>
              <a:r>
                <a:rPr lang="zh-CN" altLang="en-US" sz="2400" b="1" dirty="0">
                  <a:solidFill>
                    <a:prstClr val="black"/>
                  </a:solidFill>
                </a:rPr>
                <a:t>，一共八碗，是吗？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00136" y="2794517"/>
            <a:ext cx="3456384" cy="1211192"/>
            <a:chOff x="4716015" y="2155878"/>
            <a:chExt cx="3756731" cy="1368152"/>
          </a:xfrm>
        </p:grpSpPr>
        <p:sp>
          <p:nvSpPr>
            <p:cNvPr id="11" name="椭圆形标注 10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58359"/>
                <a:gd name="adj2" fmla="val -52967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6"/>
            <p:cNvSpPr txBox="1"/>
            <p:nvPr/>
          </p:nvSpPr>
          <p:spPr>
            <a:xfrm>
              <a:off x="5107341" y="2250015"/>
              <a:ext cx="2974079" cy="11890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</a:rPr>
                <a:t>要不然我吃三碗半，你就吃两碗半</a:t>
              </a:r>
              <a:r>
                <a:rPr lang="en-US" altLang="zh-CN" sz="2400" b="1" dirty="0">
                  <a:solidFill>
                    <a:prstClr val="black"/>
                  </a:solidFill>
                </a:rPr>
                <a:t>……</a:t>
              </a:r>
              <a:endParaRPr sz="2400" b="1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838450" y="949325"/>
            <a:ext cx="6061075" cy="3660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沈从文（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1902—1988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原名沈岳焕，现代著名作家、历史文物研究者、京派小说代表人物。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代表作品：小说</a:t>
            </a:r>
            <a:r>
              <a:rPr kumimoji="0" lang="en-US" altLang="zh-CN" sz="3200" b="1" i="0" u="none" strike="noStrike" kern="1200" cap="none" spc="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边城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，散文集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烛虚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湘行散记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274" y="1458311"/>
            <a:ext cx="1998117" cy="2524288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4337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知识链接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8" name="五边形 7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259632" y="1203598"/>
            <a:ext cx="1097983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开始</a:t>
            </a:r>
          </a:p>
        </p:txBody>
      </p:sp>
      <p:sp>
        <p:nvSpPr>
          <p:cNvPr id="4" name="矩形 3"/>
          <p:cNvSpPr/>
          <p:nvPr/>
        </p:nvSpPr>
        <p:spPr>
          <a:xfrm>
            <a:off x="2933561" y="915566"/>
            <a:ext cx="2796540" cy="1313284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你吃三碗我也吃三碗，大哥同爹只准各吃一碗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7341" y="2711767"/>
            <a:ext cx="2714779" cy="100647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我吃三碗半，你就吃两碗半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1284290" y="2875915"/>
            <a:ext cx="1631526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后来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2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00192" y="1903177"/>
            <a:ext cx="2014350" cy="9727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讨价还价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得寸进尺</a:t>
            </a:r>
          </a:p>
        </p:txBody>
      </p:sp>
      <p:sp>
        <p:nvSpPr>
          <p:cNvPr id="10" name="虚尾箭头 9"/>
          <p:cNvSpPr/>
          <p:nvPr/>
        </p:nvSpPr>
        <p:spPr>
          <a:xfrm>
            <a:off x="2250053" y="1409700"/>
            <a:ext cx="683508" cy="28829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虚尾箭头 10"/>
          <p:cNvSpPr/>
          <p:nvPr/>
        </p:nvSpPr>
        <p:spPr>
          <a:xfrm>
            <a:off x="2250053" y="3070860"/>
            <a:ext cx="683508" cy="28829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右大括号 11"/>
          <p:cNvSpPr/>
          <p:nvPr/>
        </p:nvSpPr>
        <p:spPr>
          <a:xfrm>
            <a:off x="5744185" y="1387612"/>
            <a:ext cx="427286" cy="197153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矩形 12"/>
          <p:cNvSpPr/>
          <p:nvPr/>
        </p:nvSpPr>
        <p:spPr>
          <a:xfrm>
            <a:off x="3188764" y="3939902"/>
            <a:ext cx="29387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苦苦等待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0" grpId="0" animBg="1"/>
      <p:bldP spid="11" grpId="0" bldLvl="0" animBg="1"/>
      <p:bldP spid="12" grpId="0" bldLvl="0" animBg="1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9635" y="1034415"/>
            <a:ext cx="7618095" cy="19380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分角色读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9~11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自然段，读出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八儿苦苦等待的馋样儿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妈妈对八儿的宠爱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919111" y="2286868"/>
            <a:ext cx="232537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课后第一题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313690" y="2521585"/>
            <a:ext cx="1147445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475656" y="1485890"/>
            <a:ext cx="7272808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+mj-ea"/>
                <a:ea typeface="+mj-ea"/>
              </a:rPr>
              <a:t>八儿是个（小孩子  大孩子  老孩子）。</a:t>
            </a:r>
            <a:endParaRPr sz="32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0751" y="1419622"/>
            <a:ext cx="94805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3600" dirty="0"/>
          </a:p>
        </p:txBody>
      </p:sp>
      <p:sp>
        <p:nvSpPr>
          <p:cNvPr id="6" name="文本框 6"/>
          <p:cNvSpPr txBox="1"/>
          <p:nvPr/>
        </p:nvSpPr>
        <p:spPr>
          <a:xfrm>
            <a:off x="1057530" y="2513820"/>
            <a:ext cx="7272808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+mj-ea"/>
                <a:ea typeface="+mj-ea"/>
              </a:rPr>
              <a:t>    你从哪里看出来的？</a:t>
            </a:r>
            <a:endParaRPr sz="3600" dirty="0">
              <a:latin typeface="+mj-ea"/>
              <a:ea typeface="+mj-ea"/>
            </a:endParaRPr>
          </a:p>
        </p:txBody>
      </p:sp>
      <p:pic>
        <p:nvPicPr>
          <p:cNvPr id="4" name="图片 3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29590" y="1861185"/>
            <a:ext cx="1147445" cy="2397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2495" r="4456"/>
          <a:stretch>
            <a:fillRect/>
          </a:stretch>
        </p:blipFill>
        <p:spPr>
          <a:xfrm>
            <a:off x="6310721" y="2513964"/>
            <a:ext cx="2437530" cy="2437530"/>
          </a:xfrm>
          <a:prstGeom prst="ellipse">
            <a:avLst/>
          </a:prstGeom>
          <a:ln w="25400">
            <a:solidFill>
              <a:schemeClr val="bg2"/>
            </a:solidFill>
          </a:ln>
          <a:effectLst>
            <a:reflection blurRad="50800" stA="22000" endPos="37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82056" y="626042"/>
            <a:ext cx="802927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妈妈的命令，看羊还不够资格的八儿，难道还能设什么法来反抗吗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0338" y="3939902"/>
            <a:ext cx="4855921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期待喝粥，但无可奈何</a:t>
            </a:r>
          </a:p>
        </p:txBody>
      </p:sp>
      <p:sp>
        <p:nvSpPr>
          <p:cNvPr id="9" name="矩形 8"/>
          <p:cNvSpPr/>
          <p:nvPr/>
        </p:nvSpPr>
        <p:spPr>
          <a:xfrm>
            <a:off x="2696336" y="3215860"/>
            <a:ext cx="2136807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762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幼小</a:t>
            </a:r>
          </a:p>
        </p:txBody>
      </p:sp>
      <p:pic>
        <p:nvPicPr>
          <p:cNvPr id="10" name="图片 9" descr="C:\Users\123\Pictures\1\8dfff0c6bb52ba18297981aa9cd67245.jpg8dfff0c6bb52ba18297981aa9cd67245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65876" y="3215664"/>
            <a:ext cx="1720354" cy="1720215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682056" y="2322026"/>
            <a:ext cx="7759390" cy="650875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妈妈的命令，看羊还不够资格的八儿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没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法反抗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06462" y="1461264"/>
            <a:ext cx="1343944" cy="715491"/>
            <a:chOff x="8100392" y="1962696"/>
            <a:chExt cx="1043608" cy="549508"/>
          </a:xfrm>
        </p:grpSpPr>
        <p:sp>
          <p:nvSpPr>
            <p:cNvPr id="15" name="云形 1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反问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962048" y="717836"/>
            <a:ext cx="42659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看羊还不够资格的八儿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左弧形箭头 2"/>
          <p:cNvSpPr/>
          <p:nvPr/>
        </p:nvSpPr>
        <p:spPr>
          <a:xfrm>
            <a:off x="395536" y="1646321"/>
            <a:ext cx="286520" cy="10019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2" grpId="0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82056" y="626042"/>
            <a:ext cx="802927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比灶矮了许多的八儿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回过头来的结果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也不过是看到一股淡淡烟气往上一冲而已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endParaRPr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0231" y="737711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比灶矮了许多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8730" y="2571750"/>
            <a:ext cx="2303270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个子矮</a:t>
            </a:r>
          </a:p>
        </p:txBody>
      </p:sp>
      <p:sp>
        <p:nvSpPr>
          <p:cNvPr id="5" name="矩形 4"/>
          <p:cNvSpPr/>
          <p:nvPr/>
        </p:nvSpPr>
        <p:spPr>
          <a:xfrm>
            <a:off x="2268730" y="3435846"/>
            <a:ext cx="2735318" cy="6089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只能看到烟气</a:t>
            </a:r>
          </a:p>
        </p:txBody>
      </p:sp>
      <p:pic>
        <p:nvPicPr>
          <p:cNvPr id="10" name="图片 9" descr="C:\Users\123\Pictures\1\8dfff0c6bb52ba18297981aa9cd67245.jpg8dfff0c6bb52ba18297981aa9cd67245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42001" y="2571774"/>
            <a:ext cx="1720354" cy="172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49003" y="1557898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ea"/>
                <a:ea typeface="+mj-ea"/>
              </a:rPr>
              <a:t>    看不到灶里，八儿只能猜想了，</a:t>
            </a:r>
            <a:r>
              <a:rPr sz="2800" b="1" dirty="0" err="1">
                <a:latin typeface="+mj-ea"/>
                <a:ea typeface="+mj-ea"/>
              </a:rPr>
              <a:t>八儿想象中的粥是什么样子的</a:t>
            </a:r>
            <a:r>
              <a:rPr lang="zh-CN" sz="2800" b="1" dirty="0">
                <a:latin typeface="+mj-ea"/>
                <a:ea typeface="+mj-ea"/>
              </a:rPr>
              <a:t>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第13自然段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err="1">
                <a:latin typeface="+mn-ea"/>
                <a:cs typeface="黑体" panose="02010609060101010101" pitchFamily="49" charset="-122"/>
              </a:rPr>
              <a:t>找出文中的关键</a:t>
            </a:r>
            <a:r>
              <a:rPr lang="zh-CN" altLang="en-US" sz="2800" b="1" dirty="0">
                <a:latin typeface="+mn-ea"/>
                <a:cs typeface="黑体" panose="02010609060101010101" pitchFamily="49" charset="-122"/>
              </a:rPr>
              <a:t>语句</a:t>
            </a:r>
            <a:r>
              <a:rPr lang="en-US" altLang="zh-CN" sz="2800" b="1" dirty="0" err="1">
                <a:latin typeface="+mn-ea"/>
                <a:cs typeface="黑体" panose="02010609060101010101" pitchFamily="49" charset="-122"/>
              </a:rPr>
              <a:t>画下来</a:t>
            </a:r>
            <a:r>
              <a:rPr lang="en-US" altLang="zh-CN" sz="2800" b="1" dirty="0">
                <a:latin typeface="+mn-ea"/>
                <a:cs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+mn-ea"/>
              </a:rPr>
              <a:t>     </a:t>
            </a:r>
            <a:endParaRPr sz="28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480148"/>
            <a:ext cx="2399480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对粥的猜想</a:t>
            </a:r>
          </a:p>
        </p:txBody>
      </p:sp>
      <p:sp>
        <p:nvSpPr>
          <p:cNvPr id="8" name="矩形 7"/>
          <p:cNvSpPr/>
          <p:nvPr/>
        </p:nvSpPr>
        <p:spPr>
          <a:xfrm>
            <a:off x="4831604" y="520909"/>
            <a:ext cx="1220244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猜粥</a:t>
            </a:r>
          </a:p>
        </p:txBody>
      </p:sp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67690" y="1467485"/>
            <a:ext cx="114744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57313"/>
            <a:ext cx="1441450" cy="966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3700" y="1476375"/>
            <a:ext cx="1441450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950" y="2954338"/>
            <a:ext cx="1676400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600" y="2925763"/>
            <a:ext cx="1951038" cy="111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文本框 26"/>
          <p:cNvSpPr txBox="1"/>
          <p:nvPr/>
        </p:nvSpPr>
        <p:spPr>
          <a:xfrm>
            <a:off x="2674938" y="1196975"/>
            <a:ext cx="116205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栗子</a:t>
            </a:r>
          </a:p>
        </p:txBody>
      </p:sp>
      <p:sp>
        <p:nvSpPr>
          <p:cNvPr id="26634" name="文本框 27"/>
          <p:cNvSpPr txBox="1"/>
          <p:nvPr/>
        </p:nvSpPr>
        <p:spPr>
          <a:xfrm>
            <a:off x="2028825" y="1819275"/>
            <a:ext cx="28209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稀烂到认不清楚</a:t>
            </a:r>
          </a:p>
        </p:txBody>
      </p:sp>
      <p:sp>
        <p:nvSpPr>
          <p:cNvPr id="26635" name="文本框 28"/>
          <p:cNvSpPr txBox="1"/>
          <p:nvPr/>
        </p:nvSpPr>
        <p:spPr>
          <a:xfrm>
            <a:off x="7197725" y="1312863"/>
            <a:ext cx="11620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饭豆</a:t>
            </a:r>
          </a:p>
        </p:txBody>
      </p:sp>
      <p:sp>
        <p:nvSpPr>
          <p:cNvPr id="26636" name="文本框 29"/>
          <p:cNvSpPr txBox="1"/>
          <p:nvPr/>
        </p:nvSpPr>
        <p:spPr>
          <a:xfrm>
            <a:off x="6894513" y="1963738"/>
            <a:ext cx="17526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浑身肿胀</a:t>
            </a:r>
          </a:p>
        </p:txBody>
      </p:sp>
      <p:sp>
        <p:nvSpPr>
          <p:cNvPr id="26637" name="文本框 30"/>
          <p:cNvSpPr txBox="1"/>
          <p:nvPr/>
        </p:nvSpPr>
        <p:spPr>
          <a:xfrm>
            <a:off x="533400" y="2781300"/>
            <a:ext cx="16160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花生仁</a:t>
            </a:r>
          </a:p>
        </p:txBody>
      </p:sp>
      <p:sp>
        <p:nvSpPr>
          <p:cNvPr id="26638" name="文本框 31"/>
          <p:cNvSpPr txBox="1"/>
          <p:nvPr/>
        </p:nvSpPr>
        <p:spPr>
          <a:xfrm>
            <a:off x="244475" y="3459163"/>
            <a:ext cx="2270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已是面面的</a:t>
            </a:r>
          </a:p>
        </p:txBody>
      </p:sp>
      <p:sp>
        <p:nvSpPr>
          <p:cNvPr id="26639" name="文本框 32"/>
          <p:cNvSpPr txBox="1"/>
          <p:nvPr/>
        </p:nvSpPr>
        <p:spPr>
          <a:xfrm>
            <a:off x="5046663" y="2889250"/>
            <a:ext cx="11620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枣子</a:t>
            </a:r>
          </a:p>
        </p:txBody>
      </p:sp>
      <p:sp>
        <p:nvSpPr>
          <p:cNvPr id="26640" name="文本框 33"/>
          <p:cNvSpPr txBox="1"/>
          <p:nvPr/>
        </p:nvSpPr>
        <p:spPr>
          <a:xfrm>
            <a:off x="4686300" y="3571875"/>
            <a:ext cx="20669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大了三四倍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49001" y="926465"/>
            <a:ext cx="7099461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dirty="0">
                <a:latin typeface="+mj-ea"/>
                <a:ea typeface="+mj-ea"/>
              </a:rPr>
              <a:t>       </a:t>
            </a:r>
            <a:r>
              <a:rPr sz="2800" b="1" dirty="0" err="1">
                <a:latin typeface="+mj-ea"/>
                <a:ea typeface="+mj-ea"/>
              </a:rPr>
              <a:t>妈妈把八儿抱起来，八</a:t>
            </a:r>
            <a:r>
              <a:rPr lang="zh-CN" altLang="en-US" sz="2800" b="1" dirty="0">
                <a:latin typeface="+mj-ea"/>
                <a:ea typeface="+mj-ea"/>
              </a:rPr>
              <a:t>儿</a:t>
            </a:r>
            <a:r>
              <a:rPr sz="2800" b="1" dirty="0" err="1">
                <a:latin typeface="+mj-ea"/>
                <a:ea typeface="+mj-ea"/>
              </a:rPr>
              <a:t>终于看到了让他垂涎三尺的腊八粥，</a:t>
            </a:r>
            <a:r>
              <a:rPr sz="2800" b="1" dirty="0" err="1">
                <a:solidFill>
                  <a:srgbClr val="0000FF"/>
                </a:solidFill>
                <a:latin typeface="+mj-ea"/>
                <a:ea typeface="+mj-ea"/>
              </a:rPr>
              <a:t>课文中用了一个怎样的词语来表现八儿的心理</a:t>
            </a:r>
            <a:r>
              <a:rPr sz="2800" b="1" dirty="0">
                <a:solidFill>
                  <a:srgbClr val="0000FF"/>
                </a:solidFill>
                <a:latin typeface="+mj-ea"/>
                <a:ea typeface="+mj-ea"/>
              </a:rPr>
              <a:t>？</a:t>
            </a:r>
            <a:r>
              <a:rPr lang="zh-CN" altLang="en-US" sz="2800" b="1" dirty="0">
                <a:latin typeface="+mj-ea"/>
                <a:ea typeface="+mj-ea"/>
              </a:rPr>
              <a:t>找一找圈出来。</a:t>
            </a:r>
            <a:r>
              <a:rPr lang="en-US" altLang="zh-CN" sz="2800" b="1" dirty="0">
                <a:latin typeface="+mj-ea"/>
                <a:ea typeface="+mj-ea"/>
              </a:rPr>
              <a:t>      </a:t>
            </a:r>
          </a:p>
        </p:txBody>
      </p:sp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67690" y="1467485"/>
            <a:ext cx="1147445" cy="2397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12495" r="4456"/>
          <a:stretch>
            <a:fillRect/>
          </a:stretch>
        </p:blipFill>
        <p:spPr>
          <a:xfrm>
            <a:off x="3426551" y="2696844"/>
            <a:ext cx="2437530" cy="2437530"/>
          </a:xfrm>
          <a:prstGeom prst="ellipse">
            <a:avLst/>
          </a:prstGeom>
          <a:ln w="25400">
            <a:solidFill>
              <a:schemeClr val="bg2"/>
            </a:solidFill>
          </a:ln>
          <a:effectLst>
            <a:reflection blurRad="50800" stA="22000" endPos="37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683568" y="1502749"/>
            <a:ext cx="7789179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+mj-ea"/>
                <a:ea typeface="+mj-ea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……”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他惊异得喊起来了，锅中的一切已进了他的眼中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2" name="椭圆 1"/>
          <p:cNvSpPr/>
          <p:nvPr/>
        </p:nvSpPr>
        <p:spPr>
          <a:xfrm>
            <a:off x="4013968" y="1562882"/>
            <a:ext cx="936105" cy="6409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88024" y="2931790"/>
            <a:ext cx="3756731" cy="1080120"/>
            <a:chOff x="4716015" y="2155878"/>
            <a:chExt cx="3756731" cy="1080120"/>
          </a:xfrm>
        </p:grpSpPr>
        <p:sp>
          <p:nvSpPr>
            <p:cNvPr id="3" name="椭圆形标注 2"/>
            <p:cNvSpPr/>
            <p:nvPr/>
          </p:nvSpPr>
          <p:spPr>
            <a:xfrm>
              <a:off x="4716015" y="2155878"/>
              <a:ext cx="3756731" cy="1080120"/>
            </a:xfrm>
            <a:prstGeom prst="wedgeEllipseCallout">
              <a:avLst>
                <a:gd name="adj1" fmla="val -47852"/>
                <a:gd name="adj2" fmla="val -105888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6"/>
            <p:cNvSpPr txBox="1"/>
            <p:nvPr/>
          </p:nvSpPr>
          <p:spPr>
            <a:xfrm>
              <a:off x="4908100" y="2443910"/>
              <a:ext cx="3288239" cy="572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2400" b="1" dirty="0" err="1">
                  <a:latin typeface="+mj-ea"/>
                  <a:ea typeface="+mj-ea"/>
                </a:rPr>
                <a:t>八儿</a:t>
              </a:r>
              <a:r>
                <a:rPr lang="zh-CN" altLang="en-US" sz="2400" b="1" dirty="0">
                  <a:latin typeface="+mj-ea"/>
                  <a:ea typeface="+mj-ea"/>
                </a:rPr>
                <a:t>为什么会感到</a:t>
              </a:r>
              <a:r>
                <a:rPr lang="zh-CN" altLang="en-US" sz="2400" b="1" dirty="0">
                  <a:solidFill>
                    <a:srgbClr val="FF0000"/>
                  </a:solidFill>
                  <a:latin typeface="+mj-ea"/>
                  <a:ea typeface="+mj-ea"/>
                </a:rPr>
                <a:t>惊异</a:t>
              </a:r>
              <a:r>
                <a:rPr lang="zh-CN" sz="2400" b="1" dirty="0">
                  <a:latin typeface="+mj-ea"/>
                  <a:ea typeface="+mj-ea"/>
                </a:rPr>
                <a:t>？</a:t>
              </a:r>
              <a:r>
                <a:rPr lang="en-US" altLang="zh-CN" sz="2400" b="1" dirty="0">
                  <a:latin typeface="+mj-ea"/>
                  <a:ea typeface="+mj-ea"/>
                </a:rPr>
                <a:t>     </a:t>
              </a:r>
              <a:endParaRPr sz="2400" b="1" dirty="0"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649001" y="555526"/>
            <a:ext cx="2808312" cy="693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看到粥的惊异</a:t>
            </a:r>
          </a:p>
        </p:txBody>
      </p:sp>
      <p:sp>
        <p:nvSpPr>
          <p:cNvPr id="10" name="矩形 9"/>
          <p:cNvSpPr/>
          <p:nvPr/>
        </p:nvSpPr>
        <p:spPr>
          <a:xfrm>
            <a:off x="4788024" y="599657"/>
            <a:ext cx="1220244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bldLvl="0" animBg="1"/>
      <p:bldP spid="10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文本框 8"/>
          <p:cNvSpPr txBox="1"/>
          <p:nvPr/>
        </p:nvSpPr>
        <p:spPr>
          <a:xfrm>
            <a:off x="635000" y="897573"/>
            <a:ext cx="4606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一切都如他所猜的样子</a:t>
            </a:r>
          </a:p>
        </p:txBody>
      </p:sp>
      <p:sp>
        <p:nvSpPr>
          <p:cNvPr id="28678" name="文本框 17"/>
          <p:cNvSpPr/>
          <p:nvPr/>
        </p:nvSpPr>
        <p:spPr>
          <a:xfrm>
            <a:off x="688975" y="1897698"/>
            <a:ext cx="800100" cy="482600"/>
          </a:xfrm>
          <a:custGeom>
            <a:avLst/>
            <a:gdLst/>
            <a:ahLst/>
            <a:cxnLst>
              <a:cxn ang="0">
                <a:pos x="134426" y="354317"/>
              </a:cxn>
              <a:cxn ang="0">
                <a:pos x="65947" y="343963"/>
              </a:cxn>
              <a:cxn ang="0">
                <a:pos x="628132" y="317848"/>
              </a:cxn>
              <a:cxn ang="0">
                <a:pos x="527895" y="205287"/>
              </a:cxn>
              <a:cxn ang="0">
                <a:pos x="572343" y="193129"/>
              </a:cxn>
              <a:cxn ang="0">
                <a:pos x="600012" y="185701"/>
              </a:cxn>
              <a:cxn ang="0">
                <a:pos x="607269" y="181873"/>
              </a:cxn>
              <a:cxn ang="0">
                <a:pos x="666231" y="168816"/>
              </a:cxn>
              <a:cxn ang="0">
                <a:pos x="141001" y="124692"/>
              </a:cxn>
              <a:cxn ang="0">
                <a:pos x="241242" y="91824"/>
              </a:cxn>
              <a:cxn ang="0">
                <a:pos x="193846" y="132120"/>
              </a:cxn>
              <a:cxn ang="0">
                <a:pos x="164138" y="78767"/>
              </a:cxn>
              <a:cxn ang="0">
                <a:pos x="164138" y="78767"/>
              </a:cxn>
              <a:cxn ang="0">
                <a:pos x="686414" y="58955"/>
              </a:cxn>
              <a:cxn ang="0">
                <a:pos x="655346" y="139325"/>
              </a:cxn>
              <a:cxn ang="0">
                <a:pos x="659428" y="172643"/>
              </a:cxn>
              <a:cxn ang="0">
                <a:pos x="735626" y="165213"/>
              </a:cxn>
              <a:cxn ang="0">
                <a:pos x="785973" y="188401"/>
              </a:cxn>
              <a:cxn ang="0">
                <a:pos x="675303" y="229150"/>
              </a:cxn>
              <a:cxn ang="0">
                <a:pos x="662603" y="356119"/>
              </a:cxn>
              <a:cxn ang="0">
                <a:pos x="544677" y="428158"/>
              </a:cxn>
              <a:cxn ang="0">
                <a:pos x="483444" y="383134"/>
              </a:cxn>
              <a:cxn ang="0">
                <a:pos x="499319" y="379982"/>
              </a:cxn>
              <a:cxn ang="0">
                <a:pos x="587311" y="363773"/>
              </a:cxn>
              <a:cxn ang="0">
                <a:pos x="619968" y="331356"/>
              </a:cxn>
              <a:cxn ang="0">
                <a:pos x="651718" y="282279"/>
              </a:cxn>
              <a:cxn ang="0">
                <a:pos x="579601" y="230949"/>
              </a:cxn>
              <a:cxn ang="0">
                <a:pos x="434688" y="243107"/>
              </a:cxn>
              <a:cxn ang="0">
                <a:pos x="517462" y="209339"/>
              </a:cxn>
              <a:cxn ang="0">
                <a:pos x="555562" y="205961"/>
              </a:cxn>
              <a:cxn ang="0">
                <a:pos x="619515" y="178271"/>
              </a:cxn>
              <a:cxn ang="0">
                <a:pos x="609537" y="98577"/>
              </a:cxn>
              <a:cxn ang="0">
                <a:pos x="547852" y="62108"/>
              </a:cxn>
              <a:cxn ang="0">
                <a:pos x="168674" y="2222"/>
              </a:cxn>
              <a:cxn ang="0">
                <a:pos x="171847" y="45448"/>
              </a:cxn>
              <a:cxn ang="0">
                <a:pos x="149620" y="84169"/>
              </a:cxn>
              <a:cxn ang="0">
                <a:pos x="245325" y="67060"/>
              </a:cxn>
              <a:cxn ang="0">
                <a:pos x="280703" y="125368"/>
              </a:cxn>
              <a:cxn ang="0">
                <a:pos x="248046" y="164988"/>
              </a:cxn>
              <a:cxn ang="0">
                <a:pos x="172072" y="187953"/>
              </a:cxn>
              <a:cxn ang="0">
                <a:pos x="235571" y="241756"/>
              </a:cxn>
              <a:cxn ang="0">
                <a:pos x="185905" y="272822"/>
              </a:cxn>
              <a:cxn ang="0">
                <a:pos x="250313" y="295786"/>
              </a:cxn>
              <a:cxn ang="0">
                <a:pos x="259385" y="296686"/>
              </a:cxn>
              <a:cxn ang="0">
                <a:pos x="321977" y="332032"/>
              </a:cxn>
              <a:cxn ang="0">
                <a:pos x="268683" y="327979"/>
              </a:cxn>
              <a:cxn ang="0">
                <a:pos x="173210" y="468680"/>
              </a:cxn>
              <a:cxn ang="0">
                <a:pos x="114700" y="372102"/>
              </a:cxn>
              <a:cxn ang="0">
                <a:pos x="28516" y="434912"/>
              </a:cxn>
              <a:cxn ang="0">
                <a:pos x="24894" y="372778"/>
              </a:cxn>
              <a:cxn ang="0">
                <a:pos x="39627" y="368725"/>
              </a:cxn>
              <a:cxn ang="0">
                <a:pos x="112660" y="307043"/>
              </a:cxn>
              <a:cxn ang="0">
                <a:pos x="56189" y="260215"/>
              </a:cxn>
              <a:cxn ang="0">
                <a:pos x="79551" y="264494"/>
              </a:cxn>
              <a:cxn ang="0">
                <a:pos x="125125" y="256164"/>
              </a:cxn>
              <a:cxn ang="0">
                <a:pos x="113786" y="211139"/>
              </a:cxn>
              <a:cxn ang="0">
                <a:pos x="103360" y="158010"/>
              </a:cxn>
              <a:cxn ang="0">
                <a:pos x="44392" y="220144"/>
              </a:cxn>
              <a:cxn ang="0">
                <a:pos x="20358" y="162513"/>
              </a:cxn>
              <a:cxn ang="0">
                <a:pos x="37588" y="139099"/>
              </a:cxn>
              <a:cxn ang="0">
                <a:pos x="98824" y="47249"/>
              </a:cxn>
              <a:cxn ang="0">
                <a:pos x="83405" y="7180"/>
              </a:cxn>
            </a:cxnLst>
            <a:rect l="0" t="0" r="0" b="0"/>
            <a:pathLst>
              <a:path w="800455" h="483011">
                <a:moveTo>
                  <a:pt x="35836" y="369390"/>
                </a:moveTo>
                <a:cubicBezTo>
                  <a:pt x="37208" y="369390"/>
                  <a:pt x="37513" y="370076"/>
                  <a:pt x="36751" y="371448"/>
                </a:cubicBezTo>
                <a:cubicBezTo>
                  <a:pt x="35989" y="372819"/>
                  <a:pt x="34922" y="373505"/>
                  <a:pt x="33550" y="373505"/>
                </a:cubicBezTo>
                <a:cubicBezTo>
                  <a:pt x="32179" y="373505"/>
                  <a:pt x="31874" y="372819"/>
                  <a:pt x="32636" y="371448"/>
                </a:cubicBezTo>
                <a:cubicBezTo>
                  <a:pt x="33398" y="370076"/>
                  <a:pt x="34465" y="369390"/>
                  <a:pt x="35836" y="369390"/>
                </a:cubicBezTo>
                <a:close/>
                <a:moveTo>
                  <a:pt x="145564" y="351102"/>
                </a:moveTo>
                <a:cubicBezTo>
                  <a:pt x="144497" y="351102"/>
                  <a:pt x="141145" y="353998"/>
                  <a:pt x="135506" y="359789"/>
                </a:cubicBezTo>
                <a:cubicBezTo>
                  <a:pt x="129867" y="365580"/>
                  <a:pt x="125829" y="369085"/>
                  <a:pt x="123390" y="370305"/>
                </a:cubicBezTo>
                <a:cubicBezTo>
                  <a:pt x="119123" y="373048"/>
                  <a:pt x="119275" y="381430"/>
                  <a:pt x="123847" y="395451"/>
                </a:cubicBezTo>
                <a:cubicBezTo>
                  <a:pt x="127810" y="407338"/>
                  <a:pt x="131620" y="414196"/>
                  <a:pt x="135277" y="416025"/>
                </a:cubicBezTo>
                <a:cubicBezTo>
                  <a:pt x="139544" y="418158"/>
                  <a:pt x="142135" y="416939"/>
                  <a:pt x="143050" y="412367"/>
                </a:cubicBezTo>
                <a:cubicBezTo>
                  <a:pt x="144269" y="408100"/>
                  <a:pt x="145336" y="395908"/>
                  <a:pt x="146250" y="375791"/>
                </a:cubicBezTo>
                <a:cubicBezTo>
                  <a:pt x="146860" y="359332"/>
                  <a:pt x="146631" y="351102"/>
                  <a:pt x="145564" y="351102"/>
                </a:cubicBezTo>
                <a:close/>
                <a:moveTo>
                  <a:pt x="66469" y="349273"/>
                </a:moveTo>
                <a:cubicBezTo>
                  <a:pt x="67840" y="349273"/>
                  <a:pt x="68069" y="349883"/>
                  <a:pt x="67154" y="351102"/>
                </a:cubicBezTo>
                <a:cubicBezTo>
                  <a:pt x="66240" y="352321"/>
                  <a:pt x="65097" y="352931"/>
                  <a:pt x="63725" y="352931"/>
                </a:cubicBezTo>
                <a:cubicBezTo>
                  <a:pt x="62354" y="352931"/>
                  <a:pt x="62125" y="352321"/>
                  <a:pt x="63040" y="351102"/>
                </a:cubicBezTo>
                <a:cubicBezTo>
                  <a:pt x="63954" y="349883"/>
                  <a:pt x="65097" y="349273"/>
                  <a:pt x="66469" y="349273"/>
                </a:cubicBezTo>
                <a:close/>
                <a:moveTo>
                  <a:pt x="637740" y="317269"/>
                </a:moveTo>
                <a:cubicBezTo>
                  <a:pt x="639264" y="317269"/>
                  <a:pt x="639112" y="318489"/>
                  <a:pt x="637283" y="320927"/>
                </a:cubicBezTo>
                <a:cubicBezTo>
                  <a:pt x="635454" y="323061"/>
                  <a:pt x="634082" y="323670"/>
                  <a:pt x="633168" y="322756"/>
                </a:cubicBezTo>
                <a:cubicBezTo>
                  <a:pt x="632863" y="322146"/>
                  <a:pt x="633168" y="321232"/>
                  <a:pt x="634082" y="320013"/>
                </a:cubicBezTo>
                <a:cubicBezTo>
                  <a:pt x="634997" y="318184"/>
                  <a:pt x="636216" y="317269"/>
                  <a:pt x="637740" y="317269"/>
                </a:cubicBezTo>
                <a:close/>
                <a:moveTo>
                  <a:pt x="556358" y="200683"/>
                </a:moveTo>
                <a:lnTo>
                  <a:pt x="557730" y="200683"/>
                </a:lnTo>
                <a:cubicBezTo>
                  <a:pt x="557730" y="200683"/>
                  <a:pt x="557730" y="200836"/>
                  <a:pt x="557730" y="201141"/>
                </a:cubicBezTo>
                <a:cubicBezTo>
                  <a:pt x="557730" y="202055"/>
                  <a:pt x="553615" y="203655"/>
                  <a:pt x="545386" y="205941"/>
                </a:cubicBezTo>
                <a:cubicBezTo>
                  <a:pt x="537156" y="208227"/>
                  <a:pt x="532736" y="209065"/>
                  <a:pt x="532127" y="208456"/>
                </a:cubicBezTo>
                <a:lnTo>
                  <a:pt x="535784" y="206170"/>
                </a:lnTo>
                <a:cubicBezTo>
                  <a:pt x="539747" y="204646"/>
                  <a:pt x="544624" y="203122"/>
                  <a:pt x="550415" y="201598"/>
                </a:cubicBezTo>
                <a:cubicBezTo>
                  <a:pt x="551939" y="201293"/>
                  <a:pt x="553158" y="201064"/>
                  <a:pt x="554072" y="200912"/>
                </a:cubicBezTo>
                <a:cubicBezTo>
                  <a:pt x="554987" y="200760"/>
                  <a:pt x="555749" y="200683"/>
                  <a:pt x="556358" y="200683"/>
                </a:cubicBezTo>
                <a:close/>
                <a:moveTo>
                  <a:pt x="586534" y="191997"/>
                </a:moveTo>
                <a:cubicBezTo>
                  <a:pt x="587448" y="191997"/>
                  <a:pt x="587143" y="192301"/>
                  <a:pt x="585619" y="192911"/>
                </a:cubicBezTo>
                <a:cubicBezTo>
                  <a:pt x="583790" y="193825"/>
                  <a:pt x="580895" y="194892"/>
                  <a:pt x="576932" y="196111"/>
                </a:cubicBezTo>
                <a:cubicBezTo>
                  <a:pt x="568093" y="198855"/>
                  <a:pt x="562912" y="200226"/>
                  <a:pt x="561388" y="200226"/>
                </a:cubicBezTo>
                <a:lnTo>
                  <a:pt x="569617" y="196569"/>
                </a:lnTo>
                <a:cubicBezTo>
                  <a:pt x="569922" y="196264"/>
                  <a:pt x="570379" y="195959"/>
                  <a:pt x="570989" y="195654"/>
                </a:cubicBezTo>
                <a:cubicBezTo>
                  <a:pt x="579218" y="192911"/>
                  <a:pt x="584400" y="191692"/>
                  <a:pt x="586534" y="191997"/>
                </a:cubicBezTo>
                <a:close/>
                <a:moveTo>
                  <a:pt x="601164" y="187425"/>
                </a:moveTo>
                <a:cubicBezTo>
                  <a:pt x="601774" y="187120"/>
                  <a:pt x="602536" y="187120"/>
                  <a:pt x="603450" y="187425"/>
                </a:cubicBezTo>
                <a:cubicBezTo>
                  <a:pt x="606193" y="187425"/>
                  <a:pt x="606651" y="187806"/>
                  <a:pt x="604822" y="188568"/>
                </a:cubicBezTo>
                <a:cubicBezTo>
                  <a:pt x="602993" y="189330"/>
                  <a:pt x="601621" y="189253"/>
                  <a:pt x="600707" y="188339"/>
                </a:cubicBezTo>
                <a:cubicBezTo>
                  <a:pt x="600402" y="188034"/>
                  <a:pt x="600554" y="187729"/>
                  <a:pt x="601164" y="187425"/>
                </a:cubicBezTo>
                <a:close/>
                <a:moveTo>
                  <a:pt x="617395" y="182967"/>
                </a:moveTo>
                <a:cubicBezTo>
                  <a:pt x="618614" y="182738"/>
                  <a:pt x="619300" y="182853"/>
                  <a:pt x="619452" y="183310"/>
                </a:cubicBezTo>
                <a:cubicBezTo>
                  <a:pt x="619452" y="183615"/>
                  <a:pt x="618842" y="184072"/>
                  <a:pt x="617623" y="184681"/>
                </a:cubicBezTo>
                <a:cubicBezTo>
                  <a:pt x="615490" y="186205"/>
                  <a:pt x="613280" y="186967"/>
                  <a:pt x="610994" y="186967"/>
                </a:cubicBezTo>
                <a:cubicBezTo>
                  <a:pt x="608708" y="186967"/>
                  <a:pt x="609089" y="186205"/>
                  <a:pt x="612137" y="184681"/>
                </a:cubicBezTo>
                <a:cubicBezTo>
                  <a:pt x="614423" y="183767"/>
                  <a:pt x="616176" y="183195"/>
                  <a:pt x="617395" y="182967"/>
                </a:cubicBezTo>
                <a:close/>
                <a:moveTo>
                  <a:pt x="677059" y="169479"/>
                </a:moveTo>
                <a:cubicBezTo>
                  <a:pt x="678279" y="169251"/>
                  <a:pt x="678888" y="169441"/>
                  <a:pt x="678888" y="170051"/>
                </a:cubicBezTo>
                <a:cubicBezTo>
                  <a:pt x="678888" y="170356"/>
                  <a:pt x="678736" y="170813"/>
                  <a:pt x="678431" y="171423"/>
                </a:cubicBezTo>
                <a:cubicBezTo>
                  <a:pt x="677516" y="172947"/>
                  <a:pt x="675383" y="173709"/>
                  <a:pt x="672030" y="173709"/>
                </a:cubicBezTo>
                <a:cubicBezTo>
                  <a:pt x="669896" y="173709"/>
                  <a:pt x="668830" y="173556"/>
                  <a:pt x="668830" y="173251"/>
                </a:cubicBezTo>
                <a:cubicBezTo>
                  <a:pt x="668830" y="172947"/>
                  <a:pt x="669744" y="172337"/>
                  <a:pt x="671573" y="171423"/>
                </a:cubicBezTo>
                <a:cubicBezTo>
                  <a:pt x="674011" y="170356"/>
                  <a:pt x="675840" y="169708"/>
                  <a:pt x="677059" y="169479"/>
                </a:cubicBezTo>
                <a:close/>
                <a:moveTo>
                  <a:pt x="142135" y="126617"/>
                </a:moveTo>
                <a:cubicBezTo>
                  <a:pt x="140611" y="126617"/>
                  <a:pt x="139392" y="128065"/>
                  <a:pt x="138478" y="130960"/>
                </a:cubicBezTo>
                <a:cubicBezTo>
                  <a:pt x="137563" y="133856"/>
                  <a:pt x="137563" y="136218"/>
                  <a:pt x="138478" y="138047"/>
                </a:cubicBezTo>
                <a:cubicBezTo>
                  <a:pt x="139697" y="140485"/>
                  <a:pt x="141678" y="139876"/>
                  <a:pt x="144421" y="136218"/>
                </a:cubicBezTo>
                <a:cubicBezTo>
                  <a:pt x="146250" y="133780"/>
                  <a:pt x="146860" y="131646"/>
                  <a:pt x="146250" y="129817"/>
                </a:cubicBezTo>
                <a:cubicBezTo>
                  <a:pt x="145640" y="127684"/>
                  <a:pt x="144269" y="126617"/>
                  <a:pt x="142135" y="126617"/>
                </a:cubicBezTo>
                <a:close/>
                <a:moveTo>
                  <a:pt x="152651" y="118845"/>
                </a:moveTo>
                <a:cubicBezTo>
                  <a:pt x="151737" y="119149"/>
                  <a:pt x="150212" y="120064"/>
                  <a:pt x="148079" y="121588"/>
                </a:cubicBezTo>
                <a:cubicBezTo>
                  <a:pt x="145336" y="123417"/>
                  <a:pt x="144726" y="125245"/>
                  <a:pt x="146250" y="127074"/>
                </a:cubicBezTo>
                <a:cubicBezTo>
                  <a:pt x="149603" y="130122"/>
                  <a:pt x="152041" y="128598"/>
                  <a:pt x="153565" y="122502"/>
                </a:cubicBezTo>
                <a:cubicBezTo>
                  <a:pt x="154480" y="119759"/>
                  <a:pt x="154175" y="118540"/>
                  <a:pt x="152651" y="118845"/>
                </a:cubicBezTo>
                <a:close/>
                <a:moveTo>
                  <a:pt x="249120" y="88212"/>
                </a:moveTo>
                <a:cubicBezTo>
                  <a:pt x="247901" y="88517"/>
                  <a:pt x="245920" y="90193"/>
                  <a:pt x="243176" y="93241"/>
                </a:cubicBezTo>
                <a:lnTo>
                  <a:pt x="240433" y="95985"/>
                </a:lnTo>
                <a:lnTo>
                  <a:pt x="240433" y="95527"/>
                </a:lnTo>
                <a:cubicBezTo>
                  <a:pt x="243176" y="91870"/>
                  <a:pt x="241957" y="90193"/>
                  <a:pt x="236776" y="90498"/>
                </a:cubicBezTo>
                <a:cubicBezTo>
                  <a:pt x="230680" y="90803"/>
                  <a:pt x="220774" y="93546"/>
                  <a:pt x="207058" y="98728"/>
                </a:cubicBezTo>
                <a:cubicBezTo>
                  <a:pt x="204924" y="99642"/>
                  <a:pt x="203476" y="100938"/>
                  <a:pt x="202714" y="102614"/>
                </a:cubicBezTo>
                <a:cubicBezTo>
                  <a:pt x="201952" y="104290"/>
                  <a:pt x="201266" y="108177"/>
                  <a:pt x="200657" y="114273"/>
                </a:cubicBezTo>
                <a:cubicBezTo>
                  <a:pt x="199742" y="122807"/>
                  <a:pt x="197990" y="129436"/>
                  <a:pt x="195399" y="134161"/>
                </a:cubicBezTo>
                <a:cubicBezTo>
                  <a:pt x="192808" y="138885"/>
                  <a:pt x="191513" y="142162"/>
                  <a:pt x="191513" y="143991"/>
                </a:cubicBezTo>
                <a:cubicBezTo>
                  <a:pt x="191513" y="145819"/>
                  <a:pt x="193189" y="146810"/>
                  <a:pt x="196542" y="146962"/>
                </a:cubicBezTo>
                <a:cubicBezTo>
                  <a:pt x="199895" y="147115"/>
                  <a:pt x="203095" y="146277"/>
                  <a:pt x="206143" y="144448"/>
                </a:cubicBezTo>
                <a:cubicBezTo>
                  <a:pt x="211020" y="141705"/>
                  <a:pt x="218030" y="135228"/>
                  <a:pt x="227174" y="125017"/>
                </a:cubicBezTo>
                <a:cubicBezTo>
                  <a:pt x="236318" y="114806"/>
                  <a:pt x="242567" y="106653"/>
                  <a:pt x="245920" y="100557"/>
                </a:cubicBezTo>
                <a:cubicBezTo>
                  <a:pt x="249882" y="92327"/>
                  <a:pt x="250949" y="88212"/>
                  <a:pt x="249120" y="88212"/>
                </a:cubicBezTo>
                <a:close/>
                <a:moveTo>
                  <a:pt x="165452" y="79983"/>
                </a:moveTo>
                <a:cubicBezTo>
                  <a:pt x="164538" y="79983"/>
                  <a:pt x="163090" y="80745"/>
                  <a:pt x="161109" y="82269"/>
                </a:cubicBezTo>
                <a:cubicBezTo>
                  <a:pt x="159128" y="83793"/>
                  <a:pt x="157299" y="85317"/>
                  <a:pt x="155623" y="86841"/>
                </a:cubicBezTo>
                <a:cubicBezTo>
                  <a:pt x="153946" y="88365"/>
                  <a:pt x="153413" y="89279"/>
                  <a:pt x="154022" y="89584"/>
                </a:cubicBezTo>
                <a:cubicBezTo>
                  <a:pt x="154327" y="90193"/>
                  <a:pt x="155775" y="89965"/>
                  <a:pt x="158366" y="88898"/>
                </a:cubicBezTo>
                <a:cubicBezTo>
                  <a:pt x="160957" y="87831"/>
                  <a:pt x="163319" y="86536"/>
                  <a:pt x="165452" y="85012"/>
                </a:cubicBezTo>
                <a:cubicBezTo>
                  <a:pt x="167586" y="83488"/>
                  <a:pt x="168500" y="82421"/>
                  <a:pt x="168196" y="81811"/>
                </a:cubicBezTo>
                <a:cubicBezTo>
                  <a:pt x="167281" y="80592"/>
                  <a:pt x="166367" y="79983"/>
                  <a:pt x="165452" y="79983"/>
                </a:cubicBezTo>
                <a:close/>
                <a:moveTo>
                  <a:pt x="642998" y="30148"/>
                </a:moveTo>
                <a:cubicBezTo>
                  <a:pt x="646198" y="30148"/>
                  <a:pt x="648561" y="31672"/>
                  <a:pt x="650084" y="34720"/>
                </a:cubicBezTo>
                <a:cubicBezTo>
                  <a:pt x="651913" y="37463"/>
                  <a:pt x="654352" y="38834"/>
                  <a:pt x="657400" y="38834"/>
                </a:cubicBezTo>
                <a:cubicBezTo>
                  <a:pt x="660143" y="38834"/>
                  <a:pt x="664334" y="40282"/>
                  <a:pt x="669973" y="43178"/>
                </a:cubicBezTo>
                <a:cubicBezTo>
                  <a:pt x="675611" y="46074"/>
                  <a:pt x="679422" y="48664"/>
                  <a:pt x="681403" y="50950"/>
                </a:cubicBezTo>
                <a:cubicBezTo>
                  <a:pt x="683384" y="53236"/>
                  <a:pt x="685136" y="54379"/>
                  <a:pt x="686660" y="54379"/>
                </a:cubicBezTo>
                <a:cubicBezTo>
                  <a:pt x="688184" y="54379"/>
                  <a:pt x="689937" y="56208"/>
                  <a:pt x="691918" y="59866"/>
                </a:cubicBezTo>
                <a:cubicBezTo>
                  <a:pt x="693899" y="63523"/>
                  <a:pt x="694890" y="66571"/>
                  <a:pt x="694890" y="69010"/>
                </a:cubicBezTo>
                <a:cubicBezTo>
                  <a:pt x="694890" y="70839"/>
                  <a:pt x="693823" y="72363"/>
                  <a:pt x="691690" y="73582"/>
                </a:cubicBezTo>
                <a:cubicBezTo>
                  <a:pt x="689861" y="74801"/>
                  <a:pt x="687346" y="78459"/>
                  <a:pt x="684146" y="84555"/>
                </a:cubicBezTo>
                <a:cubicBezTo>
                  <a:pt x="680945" y="90651"/>
                  <a:pt x="679345" y="94918"/>
                  <a:pt x="679345" y="97356"/>
                </a:cubicBezTo>
                <a:cubicBezTo>
                  <a:pt x="679345" y="99795"/>
                  <a:pt x="678736" y="101014"/>
                  <a:pt x="677516" y="101014"/>
                </a:cubicBezTo>
                <a:cubicBezTo>
                  <a:pt x="675992" y="101014"/>
                  <a:pt x="672182" y="107872"/>
                  <a:pt x="666086" y="121588"/>
                </a:cubicBezTo>
                <a:cubicBezTo>
                  <a:pt x="664258" y="126465"/>
                  <a:pt x="662429" y="133094"/>
                  <a:pt x="660600" y="141476"/>
                </a:cubicBezTo>
                <a:cubicBezTo>
                  <a:pt x="658771" y="149858"/>
                  <a:pt x="657705" y="156792"/>
                  <a:pt x="657400" y="162279"/>
                </a:cubicBezTo>
                <a:lnTo>
                  <a:pt x="657400" y="168679"/>
                </a:lnTo>
                <a:cubicBezTo>
                  <a:pt x="657400" y="169899"/>
                  <a:pt x="657552" y="170965"/>
                  <a:pt x="657857" y="171880"/>
                </a:cubicBezTo>
                <a:cubicBezTo>
                  <a:pt x="658162" y="172794"/>
                  <a:pt x="658619" y="173251"/>
                  <a:pt x="659228" y="173251"/>
                </a:cubicBezTo>
                <a:lnTo>
                  <a:pt x="660600" y="173251"/>
                </a:lnTo>
                <a:cubicBezTo>
                  <a:pt x="662734" y="172337"/>
                  <a:pt x="664258" y="172489"/>
                  <a:pt x="665172" y="173709"/>
                </a:cubicBezTo>
                <a:cubicBezTo>
                  <a:pt x="665477" y="174318"/>
                  <a:pt x="665324" y="174852"/>
                  <a:pt x="664715" y="175309"/>
                </a:cubicBezTo>
                <a:cubicBezTo>
                  <a:pt x="664105" y="175766"/>
                  <a:pt x="663191" y="175995"/>
                  <a:pt x="661972" y="175995"/>
                </a:cubicBezTo>
                <a:cubicBezTo>
                  <a:pt x="659838" y="175995"/>
                  <a:pt x="658390" y="176985"/>
                  <a:pt x="657628" y="178966"/>
                </a:cubicBezTo>
                <a:cubicBezTo>
                  <a:pt x="656866" y="180948"/>
                  <a:pt x="657400" y="182395"/>
                  <a:pt x="659228" y="183310"/>
                </a:cubicBezTo>
                <a:cubicBezTo>
                  <a:pt x="660143" y="183919"/>
                  <a:pt x="666925" y="183234"/>
                  <a:pt x="679574" y="181252"/>
                </a:cubicBezTo>
                <a:cubicBezTo>
                  <a:pt x="692223" y="179271"/>
                  <a:pt x="706168" y="177519"/>
                  <a:pt x="721408" y="175995"/>
                </a:cubicBezTo>
                <a:cubicBezTo>
                  <a:pt x="739696" y="173861"/>
                  <a:pt x="748382" y="171727"/>
                  <a:pt x="747468" y="169594"/>
                </a:cubicBezTo>
                <a:cubicBezTo>
                  <a:pt x="747163" y="168679"/>
                  <a:pt x="745182" y="168070"/>
                  <a:pt x="741524" y="167765"/>
                </a:cubicBezTo>
                <a:cubicBezTo>
                  <a:pt x="737562" y="167155"/>
                  <a:pt x="735429" y="166241"/>
                  <a:pt x="735124" y="165022"/>
                </a:cubicBezTo>
                <a:cubicBezTo>
                  <a:pt x="734514" y="163498"/>
                  <a:pt x="737105" y="162736"/>
                  <a:pt x="742896" y="162736"/>
                </a:cubicBezTo>
                <a:cubicBezTo>
                  <a:pt x="748078" y="162736"/>
                  <a:pt x="751049" y="164184"/>
                  <a:pt x="751811" y="167079"/>
                </a:cubicBezTo>
                <a:cubicBezTo>
                  <a:pt x="752574" y="169975"/>
                  <a:pt x="755545" y="171956"/>
                  <a:pt x="760727" y="173023"/>
                </a:cubicBezTo>
                <a:cubicBezTo>
                  <a:pt x="765908" y="174090"/>
                  <a:pt x="771700" y="177061"/>
                  <a:pt x="778101" y="181938"/>
                </a:cubicBezTo>
                <a:cubicBezTo>
                  <a:pt x="784501" y="186815"/>
                  <a:pt x="788464" y="189253"/>
                  <a:pt x="789988" y="189253"/>
                </a:cubicBezTo>
                <a:cubicBezTo>
                  <a:pt x="791512" y="189253"/>
                  <a:pt x="792274" y="189939"/>
                  <a:pt x="792274" y="191311"/>
                </a:cubicBezTo>
                <a:cubicBezTo>
                  <a:pt x="792274" y="192682"/>
                  <a:pt x="793645" y="193825"/>
                  <a:pt x="796389" y="194740"/>
                </a:cubicBezTo>
                <a:cubicBezTo>
                  <a:pt x="800351" y="195959"/>
                  <a:pt x="801418" y="200531"/>
                  <a:pt x="799589" y="208456"/>
                </a:cubicBezTo>
                <a:cubicBezTo>
                  <a:pt x="798979" y="211504"/>
                  <a:pt x="796008" y="213485"/>
                  <a:pt x="790674" y="214399"/>
                </a:cubicBezTo>
                <a:cubicBezTo>
                  <a:pt x="785340" y="215314"/>
                  <a:pt x="770023" y="216076"/>
                  <a:pt x="744725" y="216685"/>
                </a:cubicBezTo>
                <a:cubicBezTo>
                  <a:pt x="712416" y="217905"/>
                  <a:pt x="690928" y="219429"/>
                  <a:pt x="680260" y="221257"/>
                </a:cubicBezTo>
                <a:lnTo>
                  <a:pt x="672944" y="222629"/>
                </a:lnTo>
                <a:lnTo>
                  <a:pt x="680717" y="232687"/>
                </a:lnTo>
                <a:cubicBezTo>
                  <a:pt x="685289" y="238479"/>
                  <a:pt x="689327" y="244575"/>
                  <a:pt x="692833" y="250975"/>
                </a:cubicBezTo>
                <a:cubicBezTo>
                  <a:pt x="696338" y="257376"/>
                  <a:pt x="697938" y="261339"/>
                  <a:pt x="697633" y="262863"/>
                </a:cubicBezTo>
                <a:cubicBezTo>
                  <a:pt x="697328" y="264082"/>
                  <a:pt x="697786" y="265606"/>
                  <a:pt x="699005" y="267435"/>
                </a:cubicBezTo>
                <a:cubicBezTo>
                  <a:pt x="701138" y="270178"/>
                  <a:pt x="700757" y="278407"/>
                  <a:pt x="697862" y="292123"/>
                </a:cubicBezTo>
                <a:cubicBezTo>
                  <a:pt x="694966" y="305839"/>
                  <a:pt x="691232" y="316203"/>
                  <a:pt x="686660" y="323213"/>
                </a:cubicBezTo>
                <a:cubicBezTo>
                  <a:pt x="684832" y="326261"/>
                  <a:pt x="683689" y="330300"/>
                  <a:pt x="683232" y="335329"/>
                </a:cubicBezTo>
                <a:cubicBezTo>
                  <a:pt x="682774" y="340358"/>
                  <a:pt x="677669" y="349121"/>
                  <a:pt x="667915" y="361618"/>
                </a:cubicBezTo>
                <a:cubicBezTo>
                  <a:pt x="657857" y="374115"/>
                  <a:pt x="648256" y="386154"/>
                  <a:pt x="639112" y="397737"/>
                </a:cubicBezTo>
                <a:cubicBezTo>
                  <a:pt x="630273" y="409319"/>
                  <a:pt x="620900" y="420368"/>
                  <a:pt x="610994" y="430884"/>
                </a:cubicBezTo>
                <a:cubicBezTo>
                  <a:pt x="601088" y="441399"/>
                  <a:pt x="593696" y="448333"/>
                  <a:pt x="588820" y="451686"/>
                </a:cubicBezTo>
                <a:cubicBezTo>
                  <a:pt x="583638" y="455039"/>
                  <a:pt x="579371" y="457935"/>
                  <a:pt x="576018" y="460373"/>
                </a:cubicBezTo>
                <a:cubicBezTo>
                  <a:pt x="573884" y="461897"/>
                  <a:pt x="572132" y="462659"/>
                  <a:pt x="570760" y="462659"/>
                </a:cubicBezTo>
                <a:cubicBezTo>
                  <a:pt x="569389" y="462659"/>
                  <a:pt x="567179" y="462049"/>
                  <a:pt x="564131" y="460830"/>
                </a:cubicBezTo>
                <a:cubicBezTo>
                  <a:pt x="557425" y="458087"/>
                  <a:pt x="552396" y="449400"/>
                  <a:pt x="549043" y="434770"/>
                </a:cubicBezTo>
                <a:cubicBezTo>
                  <a:pt x="547824" y="429588"/>
                  <a:pt x="546605" y="424864"/>
                  <a:pt x="545386" y="420597"/>
                </a:cubicBezTo>
                <a:cubicBezTo>
                  <a:pt x="543557" y="412062"/>
                  <a:pt x="538832" y="407338"/>
                  <a:pt x="531213" y="406423"/>
                </a:cubicBezTo>
                <a:cubicBezTo>
                  <a:pt x="527555" y="405814"/>
                  <a:pt x="524278" y="404899"/>
                  <a:pt x="521383" y="403680"/>
                </a:cubicBezTo>
                <a:cubicBezTo>
                  <a:pt x="518487" y="402461"/>
                  <a:pt x="512772" y="400937"/>
                  <a:pt x="504238" y="399108"/>
                </a:cubicBezTo>
                <a:cubicBezTo>
                  <a:pt x="491131" y="396670"/>
                  <a:pt x="483511" y="393927"/>
                  <a:pt x="481378" y="390879"/>
                </a:cubicBezTo>
                <a:cubicBezTo>
                  <a:pt x="480768" y="390574"/>
                  <a:pt x="481073" y="390269"/>
                  <a:pt x="482292" y="389964"/>
                </a:cubicBezTo>
                <a:cubicBezTo>
                  <a:pt x="484121" y="389659"/>
                  <a:pt x="485797" y="389355"/>
                  <a:pt x="487321" y="389050"/>
                </a:cubicBezTo>
                <a:cubicBezTo>
                  <a:pt x="488845" y="388745"/>
                  <a:pt x="490522" y="388516"/>
                  <a:pt x="492351" y="388364"/>
                </a:cubicBezTo>
                <a:cubicBezTo>
                  <a:pt x="494179" y="388212"/>
                  <a:pt x="493417" y="387450"/>
                  <a:pt x="490065" y="386078"/>
                </a:cubicBezTo>
                <a:cubicBezTo>
                  <a:pt x="486712" y="384706"/>
                  <a:pt x="483892" y="384402"/>
                  <a:pt x="481606" y="385164"/>
                </a:cubicBezTo>
                <a:cubicBezTo>
                  <a:pt x="479320" y="385926"/>
                  <a:pt x="478177" y="385545"/>
                  <a:pt x="478177" y="384021"/>
                </a:cubicBezTo>
                <a:cubicBezTo>
                  <a:pt x="478177" y="382497"/>
                  <a:pt x="482597" y="381887"/>
                  <a:pt x="491436" y="382192"/>
                </a:cubicBezTo>
                <a:cubicBezTo>
                  <a:pt x="499666" y="382497"/>
                  <a:pt x="503628" y="383106"/>
                  <a:pt x="503323" y="384021"/>
                </a:cubicBezTo>
                <a:cubicBezTo>
                  <a:pt x="502714" y="385240"/>
                  <a:pt x="502714" y="385849"/>
                  <a:pt x="503323" y="385849"/>
                </a:cubicBezTo>
                <a:cubicBezTo>
                  <a:pt x="503933" y="385849"/>
                  <a:pt x="508810" y="384325"/>
                  <a:pt x="517954" y="381277"/>
                </a:cubicBezTo>
                <a:cubicBezTo>
                  <a:pt x="527707" y="378534"/>
                  <a:pt x="536623" y="376705"/>
                  <a:pt x="544700" y="375791"/>
                </a:cubicBezTo>
                <a:cubicBezTo>
                  <a:pt x="552777" y="374877"/>
                  <a:pt x="558035" y="373353"/>
                  <a:pt x="560473" y="371219"/>
                </a:cubicBezTo>
                <a:cubicBezTo>
                  <a:pt x="562607" y="369390"/>
                  <a:pt x="564893" y="368704"/>
                  <a:pt x="567331" y="369162"/>
                </a:cubicBezTo>
                <a:cubicBezTo>
                  <a:pt x="569770" y="369619"/>
                  <a:pt x="570989" y="370762"/>
                  <a:pt x="570989" y="372591"/>
                </a:cubicBezTo>
                <a:cubicBezTo>
                  <a:pt x="570989" y="375943"/>
                  <a:pt x="574951" y="375639"/>
                  <a:pt x="582876" y="371676"/>
                </a:cubicBezTo>
                <a:cubicBezTo>
                  <a:pt x="587143" y="369543"/>
                  <a:pt x="590191" y="368781"/>
                  <a:pt x="592020" y="369390"/>
                </a:cubicBezTo>
                <a:cubicBezTo>
                  <a:pt x="593239" y="370000"/>
                  <a:pt x="596592" y="367790"/>
                  <a:pt x="602078" y="362761"/>
                </a:cubicBezTo>
                <a:cubicBezTo>
                  <a:pt x="607565" y="357732"/>
                  <a:pt x="612518" y="352398"/>
                  <a:pt x="616937" y="346759"/>
                </a:cubicBezTo>
                <a:cubicBezTo>
                  <a:pt x="621357" y="341120"/>
                  <a:pt x="623110" y="337996"/>
                  <a:pt x="622195" y="337386"/>
                </a:cubicBezTo>
                <a:cubicBezTo>
                  <a:pt x="620671" y="336472"/>
                  <a:pt x="621890" y="334186"/>
                  <a:pt x="625853" y="330528"/>
                </a:cubicBezTo>
                <a:cubicBezTo>
                  <a:pt x="628596" y="328090"/>
                  <a:pt x="630044" y="326871"/>
                  <a:pt x="630196" y="326871"/>
                </a:cubicBezTo>
                <a:cubicBezTo>
                  <a:pt x="630349" y="326871"/>
                  <a:pt x="629510" y="327937"/>
                  <a:pt x="627682" y="330071"/>
                </a:cubicBezTo>
                <a:cubicBezTo>
                  <a:pt x="624938" y="333424"/>
                  <a:pt x="624024" y="335557"/>
                  <a:pt x="624938" y="336472"/>
                </a:cubicBezTo>
                <a:cubicBezTo>
                  <a:pt x="625548" y="337081"/>
                  <a:pt x="626615" y="336700"/>
                  <a:pt x="628139" y="335329"/>
                </a:cubicBezTo>
                <a:cubicBezTo>
                  <a:pt x="629663" y="333957"/>
                  <a:pt x="631492" y="331824"/>
                  <a:pt x="633625" y="328928"/>
                </a:cubicBezTo>
                <a:cubicBezTo>
                  <a:pt x="635759" y="326032"/>
                  <a:pt x="638045" y="322756"/>
                  <a:pt x="640483" y="319098"/>
                </a:cubicBezTo>
                <a:cubicBezTo>
                  <a:pt x="643226" y="315136"/>
                  <a:pt x="643760" y="313155"/>
                  <a:pt x="642083" y="313155"/>
                </a:cubicBezTo>
                <a:cubicBezTo>
                  <a:pt x="640407" y="313155"/>
                  <a:pt x="642160" y="309954"/>
                  <a:pt x="647341" y="303553"/>
                </a:cubicBezTo>
                <a:cubicBezTo>
                  <a:pt x="652523" y="297153"/>
                  <a:pt x="655114" y="292733"/>
                  <a:pt x="655114" y="290295"/>
                </a:cubicBezTo>
                <a:cubicBezTo>
                  <a:pt x="655114" y="287856"/>
                  <a:pt x="655723" y="286637"/>
                  <a:pt x="656942" y="286637"/>
                </a:cubicBezTo>
                <a:cubicBezTo>
                  <a:pt x="658466" y="286637"/>
                  <a:pt x="660372" y="282598"/>
                  <a:pt x="662657" y="274521"/>
                </a:cubicBezTo>
                <a:cubicBezTo>
                  <a:pt x="664943" y="266444"/>
                  <a:pt x="666086" y="259967"/>
                  <a:pt x="666086" y="255090"/>
                </a:cubicBezTo>
                <a:cubicBezTo>
                  <a:pt x="666086" y="249299"/>
                  <a:pt x="664563" y="244117"/>
                  <a:pt x="661514" y="239545"/>
                </a:cubicBezTo>
                <a:cubicBezTo>
                  <a:pt x="656638" y="232840"/>
                  <a:pt x="653133" y="228649"/>
                  <a:pt x="650999" y="226972"/>
                </a:cubicBezTo>
                <a:cubicBezTo>
                  <a:pt x="648865" y="225296"/>
                  <a:pt x="646122" y="224763"/>
                  <a:pt x="642769" y="225372"/>
                </a:cubicBezTo>
                <a:cubicBezTo>
                  <a:pt x="638502" y="226287"/>
                  <a:pt x="629739" y="227430"/>
                  <a:pt x="616480" y="228801"/>
                </a:cubicBezTo>
                <a:cubicBezTo>
                  <a:pt x="603222" y="230173"/>
                  <a:pt x="592477" y="232078"/>
                  <a:pt x="584248" y="234516"/>
                </a:cubicBezTo>
                <a:cubicBezTo>
                  <a:pt x="576323" y="236955"/>
                  <a:pt x="568703" y="239164"/>
                  <a:pt x="561388" y="241146"/>
                </a:cubicBezTo>
                <a:cubicBezTo>
                  <a:pt x="554072" y="243127"/>
                  <a:pt x="544471" y="245794"/>
                  <a:pt x="532584" y="249147"/>
                </a:cubicBezTo>
                <a:cubicBezTo>
                  <a:pt x="520697" y="252499"/>
                  <a:pt x="512620" y="254328"/>
                  <a:pt x="508353" y="254633"/>
                </a:cubicBezTo>
                <a:cubicBezTo>
                  <a:pt x="497380" y="255547"/>
                  <a:pt x="484883" y="258748"/>
                  <a:pt x="470862" y="264234"/>
                </a:cubicBezTo>
                <a:cubicBezTo>
                  <a:pt x="466595" y="265758"/>
                  <a:pt x="460194" y="266063"/>
                  <a:pt x="451660" y="265149"/>
                </a:cubicBezTo>
                <a:cubicBezTo>
                  <a:pt x="443125" y="264234"/>
                  <a:pt x="438706" y="262558"/>
                  <a:pt x="438401" y="260119"/>
                </a:cubicBezTo>
                <a:cubicBezTo>
                  <a:pt x="437486" y="254023"/>
                  <a:pt x="437410" y="249604"/>
                  <a:pt x="438172" y="246861"/>
                </a:cubicBezTo>
                <a:cubicBezTo>
                  <a:pt x="438934" y="244117"/>
                  <a:pt x="441144" y="240917"/>
                  <a:pt x="444802" y="237259"/>
                </a:cubicBezTo>
                <a:cubicBezTo>
                  <a:pt x="450288" y="232383"/>
                  <a:pt x="454098" y="230249"/>
                  <a:pt x="456232" y="230859"/>
                </a:cubicBezTo>
                <a:cubicBezTo>
                  <a:pt x="458670" y="231468"/>
                  <a:pt x="465680" y="229335"/>
                  <a:pt x="477263" y="224458"/>
                </a:cubicBezTo>
                <a:cubicBezTo>
                  <a:pt x="480311" y="223239"/>
                  <a:pt x="485874" y="221410"/>
                  <a:pt x="493951" y="218971"/>
                </a:cubicBezTo>
                <a:cubicBezTo>
                  <a:pt x="502028" y="216533"/>
                  <a:pt x="509191" y="214247"/>
                  <a:pt x="515439" y="212113"/>
                </a:cubicBezTo>
                <a:cubicBezTo>
                  <a:pt x="521687" y="209980"/>
                  <a:pt x="525574" y="209065"/>
                  <a:pt x="527098" y="209370"/>
                </a:cubicBezTo>
                <a:lnTo>
                  <a:pt x="521611" y="212571"/>
                </a:lnTo>
                <a:cubicBezTo>
                  <a:pt x="518258" y="213790"/>
                  <a:pt x="513991" y="215314"/>
                  <a:pt x="508810" y="217143"/>
                </a:cubicBezTo>
                <a:cubicBezTo>
                  <a:pt x="495399" y="221715"/>
                  <a:pt x="488388" y="224763"/>
                  <a:pt x="487778" y="226287"/>
                </a:cubicBezTo>
                <a:cubicBezTo>
                  <a:pt x="487169" y="227811"/>
                  <a:pt x="488083" y="228725"/>
                  <a:pt x="490522" y="229030"/>
                </a:cubicBezTo>
                <a:cubicBezTo>
                  <a:pt x="493875" y="229030"/>
                  <a:pt x="498447" y="227811"/>
                  <a:pt x="504238" y="225372"/>
                </a:cubicBezTo>
                <a:cubicBezTo>
                  <a:pt x="509724" y="222934"/>
                  <a:pt x="515058" y="221105"/>
                  <a:pt x="520240" y="219886"/>
                </a:cubicBezTo>
                <a:cubicBezTo>
                  <a:pt x="525421" y="218667"/>
                  <a:pt x="532051" y="216838"/>
                  <a:pt x="540128" y="214399"/>
                </a:cubicBezTo>
                <a:cubicBezTo>
                  <a:pt x="548205" y="211961"/>
                  <a:pt x="554834" y="210208"/>
                  <a:pt x="560016" y="209142"/>
                </a:cubicBezTo>
                <a:cubicBezTo>
                  <a:pt x="565198" y="208075"/>
                  <a:pt x="571903" y="206322"/>
                  <a:pt x="580133" y="203884"/>
                </a:cubicBezTo>
                <a:cubicBezTo>
                  <a:pt x="587448" y="202055"/>
                  <a:pt x="597354" y="199464"/>
                  <a:pt x="609851" y="196111"/>
                </a:cubicBezTo>
                <a:cubicBezTo>
                  <a:pt x="621738" y="192759"/>
                  <a:pt x="628596" y="190777"/>
                  <a:pt x="630425" y="190168"/>
                </a:cubicBezTo>
                <a:cubicBezTo>
                  <a:pt x="631339" y="189863"/>
                  <a:pt x="631873" y="189101"/>
                  <a:pt x="632025" y="187882"/>
                </a:cubicBezTo>
                <a:cubicBezTo>
                  <a:pt x="632177" y="186663"/>
                  <a:pt x="631720" y="185443"/>
                  <a:pt x="630653" y="184224"/>
                </a:cubicBezTo>
                <a:cubicBezTo>
                  <a:pt x="629587" y="183005"/>
                  <a:pt x="628291" y="182243"/>
                  <a:pt x="626767" y="181938"/>
                </a:cubicBezTo>
                <a:lnTo>
                  <a:pt x="624481" y="181024"/>
                </a:lnTo>
                <a:cubicBezTo>
                  <a:pt x="624786" y="180719"/>
                  <a:pt x="625548" y="180567"/>
                  <a:pt x="626767" y="180567"/>
                </a:cubicBezTo>
                <a:cubicBezTo>
                  <a:pt x="628596" y="180567"/>
                  <a:pt x="629510" y="179957"/>
                  <a:pt x="629510" y="178738"/>
                </a:cubicBezTo>
                <a:cubicBezTo>
                  <a:pt x="629510" y="177519"/>
                  <a:pt x="628748" y="174623"/>
                  <a:pt x="627224" y="170051"/>
                </a:cubicBezTo>
                <a:cubicBezTo>
                  <a:pt x="625396" y="163650"/>
                  <a:pt x="624176" y="154963"/>
                  <a:pt x="623567" y="143991"/>
                </a:cubicBezTo>
                <a:cubicBezTo>
                  <a:pt x="622957" y="133018"/>
                  <a:pt x="623110" y="123112"/>
                  <a:pt x="624024" y="114273"/>
                </a:cubicBezTo>
                <a:cubicBezTo>
                  <a:pt x="625243" y="105738"/>
                  <a:pt x="625243" y="100633"/>
                  <a:pt x="624024" y="98956"/>
                </a:cubicBezTo>
                <a:cubicBezTo>
                  <a:pt x="622805" y="97280"/>
                  <a:pt x="619604" y="97661"/>
                  <a:pt x="614423" y="100099"/>
                </a:cubicBezTo>
                <a:cubicBezTo>
                  <a:pt x="581505" y="113815"/>
                  <a:pt x="558644" y="113968"/>
                  <a:pt x="545843" y="100557"/>
                </a:cubicBezTo>
                <a:cubicBezTo>
                  <a:pt x="540052" y="94461"/>
                  <a:pt x="536165" y="89355"/>
                  <a:pt x="534184" y="85240"/>
                </a:cubicBezTo>
                <a:cubicBezTo>
                  <a:pt x="532203" y="81126"/>
                  <a:pt x="531213" y="75868"/>
                  <a:pt x="531213" y="69467"/>
                </a:cubicBezTo>
                <a:cubicBezTo>
                  <a:pt x="531213" y="62457"/>
                  <a:pt x="532127" y="57732"/>
                  <a:pt x="533956" y="55294"/>
                </a:cubicBezTo>
                <a:cubicBezTo>
                  <a:pt x="535784" y="52855"/>
                  <a:pt x="538832" y="52551"/>
                  <a:pt x="543100" y="54379"/>
                </a:cubicBezTo>
                <a:cubicBezTo>
                  <a:pt x="547062" y="55903"/>
                  <a:pt x="549043" y="57732"/>
                  <a:pt x="549043" y="59866"/>
                </a:cubicBezTo>
                <a:cubicBezTo>
                  <a:pt x="549043" y="61999"/>
                  <a:pt x="550110" y="63066"/>
                  <a:pt x="552244" y="63066"/>
                </a:cubicBezTo>
                <a:cubicBezTo>
                  <a:pt x="554072" y="63066"/>
                  <a:pt x="562150" y="60933"/>
                  <a:pt x="576475" y="56665"/>
                </a:cubicBezTo>
                <a:cubicBezTo>
                  <a:pt x="590801" y="52398"/>
                  <a:pt x="601926" y="48741"/>
                  <a:pt x="609851" y="45693"/>
                </a:cubicBezTo>
                <a:cubicBezTo>
                  <a:pt x="617166" y="42949"/>
                  <a:pt x="622424" y="41120"/>
                  <a:pt x="625624" y="40206"/>
                </a:cubicBezTo>
                <a:cubicBezTo>
                  <a:pt x="628825" y="39292"/>
                  <a:pt x="631644" y="37310"/>
                  <a:pt x="634082" y="34262"/>
                </a:cubicBezTo>
                <a:cubicBezTo>
                  <a:pt x="636826" y="31519"/>
                  <a:pt x="639797" y="30148"/>
                  <a:pt x="642998" y="30148"/>
                </a:cubicBezTo>
                <a:close/>
                <a:moveTo>
                  <a:pt x="154708" y="30"/>
                </a:moveTo>
                <a:cubicBezTo>
                  <a:pt x="158975" y="-161"/>
                  <a:pt x="164081" y="582"/>
                  <a:pt x="170024" y="2258"/>
                </a:cubicBezTo>
                <a:cubicBezTo>
                  <a:pt x="176425" y="4087"/>
                  <a:pt x="182902" y="5306"/>
                  <a:pt x="189455" y="5916"/>
                </a:cubicBezTo>
                <a:cubicBezTo>
                  <a:pt x="196009" y="6526"/>
                  <a:pt x="200809" y="7745"/>
                  <a:pt x="203857" y="9574"/>
                </a:cubicBezTo>
                <a:cubicBezTo>
                  <a:pt x="207820" y="11707"/>
                  <a:pt x="211477" y="14527"/>
                  <a:pt x="214830" y="18032"/>
                </a:cubicBezTo>
                <a:cubicBezTo>
                  <a:pt x="218183" y="21537"/>
                  <a:pt x="219859" y="24509"/>
                  <a:pt x="219859" y="26947"/>
                </a:cubicBezTo>
                <a:cubicBezTo>
                  <a:pt x="219859" y="29995"/>
                  <a:pt x="217268" y="32967"/>
                  <a:pt x="212087" y="35863"/>
                </a:cubicBezTo>
                <a:cubicBezTo>
                  <a:pt x="206905" y="38758"/>
                  <a:pt x="201419" y="40358"/>
                  <a:pt x="195628" y="40663"/>
                </a:cubicBezTo>
                <a:cubicBezTo>
                  <a:pt x="189532" y="41273"/>
                  <a:pt x="182064" y="43102"/>
                  <a:pt x="173225" y="46150"/>
                </a:cubicBezTo>
                <a:cubicBezTo>
                  <a:pt x="167738" y="47979"/>
                  <a:pt x="163319" y="50112"/>
                  <a:pt x="159966" y="52551"/>
                </a:cubicBezTo>
                <a:cubicBezTo>
                  <a:pt x="156613" y="54989"/>
                  <a:pt x="152041" y="59104"/>
                  <a:pt x="146250" y="64895"/>
                </a:cubicBezTo>
                <a:cubicBezTo>
                  <a:pt x="136801" y="74649"/>
                  <a:pt x="131239" y="80897"/>
                  <a:pt x="129562" y="83640"/>
                </a:cubicBezTo>
                <a:cubicBezTo>
                  <a:pt x="127886" y="86383"/>
                  <a:pt x="127810" y="89431"/>
                  <a:pt x="129334" y="92784"/>
                </a:cubicBezTo>
                <a:cubicBezTo>
                  <a:pt x="130858" y="96442"/>
                  <a:pt x="132382" y="98271"/>
                  <a:pt x="133906" y="98271"/>
                </a:cubicBezTo>
                <a:cubicBezTo>
                  <a:pt x="136039" y="98271"/>
                  <a:pt x="139163" y="96747"/>
                  <a:pt x="143278" y="93699"/>
                </a:cubicBezTo>
                <a:cubicBezTo>
                  <a:pt x="147393" y="90651"/>
                  <a:pt x="149908" y="87907"/>
                  <a:pt x="150822" y="85469"/>
                </a:cubicBezTo>
                <a:cubicBezTo>
                  <a:pt x="153565" y="79678"/>
                  <a:pt x="156689" y="75030"/>
                  <a:pt x="160195" y="71524"/>
                </a:cubicBezTo>
                <a:cubicBezTo>
                  <a:pt x="163700" y="68019"/>
                  <a:pt x="166672" y="66724"/>
                  <a:pt x="169110" y="67638"/>
                </a:cubicBezTo>
                <a:cubicBezTo>
                  <a:pt x="171244" y="68248"/>
                  <a:pt x="175054" y="69924"/>
                  <a:pt x="180540" y="72667"/>
                </a:cubicBezTo>
                <a:lnTo>
                  <a:pt x="189227" y="76325"/>
                </a:lnTo>
                <a:lnTo>
                  <a:pt x="207058" y="71296"/>
                </a:lnTo>
                <a:cubicBezTo>
                  <a:pt x="221078" y="67333"/>
                  <a:pt x="230222" y="65200"/>
                  <a:pt x="234490" y="64895"/>
                </a:cubicBezTo>
                <a:cubicBezTo>
                  <a:pt x="238757" y="64590"/>
                  <a:pt x="243024" y="65657"/>
                  <a:pt x="247291" y="68095"/>
                </a:cubicBezTo>
                <a:cubicBezTo>
                  <a:pt x="252168" y="71143"/>
                  <a:pt x="256664" y="73125"/>
                  <a:pt x="260779" y="74039"/>
                </a:cubicBezTo>
                <a:cubicBezTo>
                  <a:pt x="264893" y="74953"/>
                  <a:pt x="269999" y="79221"/>
                  <a:pt x="276095" y="86841"/>
                </a:cubicBezTo>
                <a:cubicBezTo>
                  <a:pt x="280362" y="92327"/>
                  <a:pt x="282877" y="96213"/>
                  <a:pt x="283639" y="98499"/>
                </a:cubicBezTo>
                <a:cubicBezTo>
                  <a:pt x="284401" y="100785"/>
                  <a:pt x="284782" y="104519"/>
                  <a:pt x="284782" y="109701"/>
                </a:cubicBezTo>
                <a:cubicBezTo>
                  <a:pt x="284477" y="113968"/>
                  <a:pt x="284248" y="117244"/>
                  <a:pt x="284096" y="119530"/>
                </a:cubicBezTo>
                <a:cubicBezTo>
                  <a:pt x="283943" y="121816"/>
                  <a:pt x="283791" y="123721"/>
                  <a:pt x="283639" y="125245"/>
                </a:cubicBezTo>
                <a:cubicBezTo>
                  <a:pt x="283486" y="126769"/>
                  <a:pt x="283258" y="127455"/>
                  <a:pt x="282953" y="127303"/>
                </a:cubicBezTo>
                <a:cubicBezTo>
                  <a:pt x="282648" y="127150"/>
                  <a:pt x="282191" y="127074"/>
                  <a:pt x="281581" y="127074"/>
                </a:cubicBezTo>
                <a:cubicBezTo>
                  <a:pt x="280972" y="126769"/>
                  <a:pt x="280667" y="127074"/>
                  <a:pt x="280667" y="127989"/>
                </a:cubicBezTo>
                <a:cubicBezTo>
                  <a:pt x="280667" y="127989"/>
                  <a:pt x="280667" y="128751"/>
                  <a:pt x="280667" y="130275"/>
                </a:cubicBezTo>
                <a:cubicBezTo>
                  <a:pt x="281581" y="133323"/>
                  <a:pt x="281048" y="134847"/>
                  <a:pt x="279067" y="134847"/>
                </a:cubicBezTo>
                <a:cubicBezTo>
                  <a:pt x="277085" y="134847"/>
                  <a:pt x="275638" y="135990"/>
                  <a:pt x="274723" y="138276"/>
                </a:cubicBezTo>
                <a:cubicBezTo>
                  <a:pt x="273809" y="140562"/>
                  <a:pt x="269465" y="145743"/>
                  <a:pt x="261693" y="153820"/>
                </a:cubicBezTo>
                <a:cubicBezTo>
                  <a:pt x="253921" y="161898"/>
                  <a:pt x="250034" y="166470"/>
                  <a:pt x="250034" y="167536"/>
                </a:cubicBezTo>
                <a:cubicBezTo>
                  <a:pt x="250034" y="168603"/>
                  <a:pt x="249044" y="169137"/>
                  <a:pt x="247063" y="169137"/>
                </a:cubicBezTo>
                <a:cubicBezTo>
                  <a:pt x="245081" y="169137"/>
                  <a:pt x="244091" y="169822"/>
                  <a:pt x="244091" y="171194"/>
                </a:cubicBezTo>
                <a:cubicBezTo>
                  <a:pt x="244091" y="172566"/>
                  <a:pt x="242186" y="173709"/>
                  <a:pt x="238376" y="174623"/>
                </a:cubicBezTo>
                <a:cubicBezTo>
                  <a:pt x="234566" y="175537"/>
                  <a:pt x="231442" y="177290"/>
                  <a:pt x="229003" y="179881"/>
                </a:cubicBezTo>
                <a:cubicBezTo>
                  <a:pt x="226565" y="182472"/>
                  <a:pt x="222602" y="183157"/>
                  <a:pt x="217116" y="181938"/>
                </a:cubicBezTo>
                <a:cubicBezTo>
                  <a:pt x="204010" y="179500"/>
                  <a:pt x="192275" y="180719"/>
                  <a:pt x="181912" y="185596"/>
                </a:cubicBezTo>
                <a:cubicBezTo>
                  <a:pt x="177340" y="187729"/>
                  <a:pt x="174520" y="189482"/>
                  <a:pt x="173453" y="190854"/>
                </a:cubicBezTo>
                <a:cubicBezTo>
                  <a:pt x="172387" y="192225"/>
                  <a:pt x="171701" y="194740"/>
                  <a:pt x="171396" y="198397"/>
                </a:cubicBezTo>
                <a:cubicBezTo>
                  <a:pt x="171091" y="203579"/>
                  <a:pt x="172463" y="207541"/>
                  <a:pt x="175511" y="210285"/>
                </a:cubicBezTo>
                <a:cubicBezTo>
                  <a:pt x="186788" y="219124"/>
                  <a:pt x="194408" y="223543"/>
                  <a:pt x="198371" y="223543"/>
                </a:cubicBezTo>
                <a:cubicBezTo>
                  <a:pt x="200504" y="223543"/>
                  <a:pt x="202867" y="224686"/>
                  <a:pt x="205457" y="226972"/>
                </a:cubicBezTo>
                <a:cubicBezTo>
                  <a:pt x="208048" y="229258"/>
                  <a:pt x="212925" y="231316"/>
                  <a:pt x="220088" y="233145"/>
                </a:cubicBezTo>
                <a:cubicBezTo>
                  <a:pt x="227251" y="234973"/>
                  <a:pt x="231899" y="237107"/>
                  <a:pt x="234032" y="239545"/>
                </a:cubicBezTo>
                <a:cubicBezTo>
                  <a:pt x="235252" y="240765"/>
                  <a:pt x="236395" y="242746"/>
                  <a:pt x="237461" y="245489"/>
                </a:cubicBezTo>
                <a:cubicBezTo>
                  <a:pt x="238528" y="248232"/>
                  <a:pt x="239062" y="250594"/>
                  <a:pt x="239062" y="252576"/>
                </a:cubicBezTo>
                <a:cubicBezTo>
                  <a:pt x="239062" y="254557"/>
                  <a:pt x="238757" y="255700"/>
                  <a:pt x="238147" y="256005"/>
                </a:cubicBezTo>
                <a:cubicBezTo>
                  <a:pt x="236623" y="256005"/>
                  <a:pt x="235861" y="255166"/>
                  <a:pt x="235861" y="253490"/>
                </a:cubicBezTo>
                <a:cubicBezTo>
                  <a:pt x="235861" y="251814"/>
                  <a:pt x="235175" y="252195"/>
                  <a:pt x="233804" y="254633"/>
                </a:cubicBezTo>
                <a:cubicBezTo>
                  <a:pt x="232432" y="257071"/>
                  <a:pt x="230603" y="258291"/>
                  <a:pt x="228317" y="258291"/>
                </a:cubicBezTo>
                <a:cubicBezTo>
                  <a:pt x="226031" y="258291"/>
                  <a:pt x="217878" y="261491"/>
                  <a:pt x="203857" y="267892"/>
                </a:cubicBezTo>
                <a:cubicBezTo>
                  <a:pt x="195628" y="272159"/>
                  <a:pt x="190141" y="275207"/>
                  <a:pt x="187398" y="277036"/>
                </a:cubicBezTo>
                <a:cubicBezTo>
                  <a:pt x="184655" y="278865"/>
                  <a:pt x="183283" y="280693"/>
                  <a:pt x="183283" y="282522"/>
                </a:cubicBezTo>
                <a:cubicBezTo>
                  <a:pt x="183283" y="285570"/>
                  <a:pt x="182521" y="290980"/>
                  <a:pt x="180997" y="298753"/>
                </a:cubicBezTo>
                <a:cubicBezTo>
                  <a:pt x="179473" y="306525"/>
                  <a:pt x="179092" y="310869"/>
                  <a:pt x="179854" y="311783"/>
                </a:cubicBezTo>
                <a:cubicBezTo>
                  <a:pt x="180616" y="312697"/>
                  <a:pt x="184579" y="312164"/>
                  <a:pt x="191741" y="310183"/>
                </a:cubicBezTo>
                <a:cubicBezTo>
                  <a:pt x="198904" y="308202"/>
                  <a:pt x="203552" y="307059"/>
                  <a:pt x="205686" y="306754"/>
                </a:cubicBezTo>
                <a:cubicBezTo>
                  <a:pt x="214220" y="306449"/>
                  <a:pt x="223669" y="305535"/>
                  <a:pt x="234032" y="304011"/>
                </a:cubicBezTo>
                <a:cubicBezTo>
                  <a:pt x="244396" y="302487"/>
                  <a:pt x="250492" y="301267"/>
                  <a:pt x="252320" y="300353"/>
                </a:cubicBezTo>
                <a:cubicBezTo>
                  <a:pt x="255064" y="298829"/>
                  <a:pt x="256740" y="298372"/>
                  <a:pt x="257350" y="298981"/>
                </a:cubicBezTo>
                <a:cubicBezTo>
                  <a:pt x="257654" y="299286"/>
                  <a:pt x="257578" y="299667"/>
                  <a:pt x="257121" y="300124"/>
                </a:cubicBezTo>
                <a:cubicBezTo>
                  <a:pt x="256664" y="300582"/>
                  <a:pt x="255978" y="300963"/>
                  <a:pt x="255064" y="301267"/>
                </a:cubicBezTo>
                <a:lnTo>
                  <a:pt x="251863" y="303096"/>
                </a:lnTo>
                <a:cubicBezTo>
                  <a:pt x="247291" y="305535"/>
                  <a:pt x="246377" y="306754"/>
                  <a:pt x="249120" y="306754"/>
                </a:cubicBezTo>
                <a:cubicBezTo>
                  <a:pt x="252778" y="306754"/>
                  <a:pt x="255902" y="306220"/>
                  <a:pt x="258493" y="305154"/>
                </a:cubicBezTo>
                <a:cubicBezTo>
                  <a:pt x="261083" y="304087"/>
                  <a:pt x="262074" y="302791"/>
                  <a:pt x="261464" y="301267"/>
                </a:cubicBezTo>
                <a:cubicBezTo>
                  <a:pt x="260855" y="299743"/>
                  <a:pt x="261464" y="298829"/>
                  <a:pt x="263293" y="298524"/>
                </a:cubicBezTo>
                <a:cubicBezTo>
                  <a:pt x="265122" y="298524"/>
                  <a:pt x="266494" y="299439"/>
                  <a:pt x="267408" y="301267"/>
                </a:cubicBezTo>
                <a:cubicBezTo>
                  <a:pt x="268932" y="303096"/>
                  <a:pt x="271828" y="304773"/>
                  <a:pt x="276095" y="306297"/>
                </a:cubicBezTo>
                <a:cubicBezTo>
                  <a:pt x="280362" y="307821"/>
                  <a:pt x="284782" y="308583"/>
                  <a:pt x="289354" y="308583"/>
                </a:cubicBezTo>
                <a:cubicBezTo>
                  <a:pt x="294840" y="308583"/>
                  <a:pt x="301622" y="310564"/>
                  <a:pt x="309699" y="314526"/>
                </a:cubicBezTo>
                <a:cubicBezTo>
                  <a:pt x="317776" y="318489"/>
                  <a:pt x="322882" y="322146"/>
                  <a:pt x="325015" y="325499"/>
                </a:cubicBezTo>
                <a:cubicBezTo>
                  <a:pt x="326539" y="328852"/>
                  <a:pt x="326387" y="332738"/>
                  <a:pt x="324558" y="337158"/>
                </a:cubicBezTo>
                <a:cubicBezTo>
                  <a:pt x="322729" y="341577"/>
                  <a:pt x="321205" y="344397"/>
                  <a:pt x="319986" y="345616"/>
                </a:cubicBezTo>
                <a:cubicBezTo>
                  <a:pt x="318157" y="346835"/>
                  <a:pt x="315490" y="347292"/>
                  <a:pt x="311985" y="346987"/>
                </a:cubicBezTo>
                <a:cubicBezTo>
                  <a:pt x="308480" y="346683"/>
                  <a:pt x="305660" y="345616"/>
                  <a:pt x="303527" y="343787"/>
                </a:cubicBezTo>
                <a:cubicBezTo>
                  <a:pt x="301088" y="341958"/>
                  <a:pt x="298726" y="341044"/>
                  <a:pt x="296440" y="341044"/>
                </a:cubicBezTo>
                <a:cubicBezTo>
                  <a:pt x="294154" y="341044"/>
                  <a:pt x="292173" y="340053"/>
                  <a:pt x="290497" y="338072"/>
                </a:cubicBezTo>
                <a:cubicBezTo>
                  <a:pt x="288820" y="336091"/>
                  <a:pt x="287753" y="335329"/>
                  <a:pt x="287296" y="335786"/>
                </a:cubicBezTo>
                <a:cubicBezTo>
                  <a:pt x="286839" y="336243"/>
                  <a:pt x="281353" y="335329"/>
                  <a:pt x="270837" y="333043"/>
                </a:cubicBezTo>
                <a:cubicBezTo>
                  <a:pt x="260321" y="330757"/>
                  <a:pt x="245005" y="329919"/>
                  <a:pt x="224888" y="330528"/>
                </a:cubicBezTo>
                <a:cubicBezTo>
                  <a:pt x="224888" y="330528"/>
                  <a:pt x="223365" y="330528"/>
                  <a:pt x="220316" y="330528"/>
                </a:cubicBezTo>
                <a:cubicBezTo>
                  <a:pt x="199285" y="331138"/>
                  <a:pt x="187093" y="331976"/>
                  <a:pt x="183740" y="333043"/>
                </a:cubicBezTo>
                <a:cubicBezTo>
                  <a:pt x="180388" y="334110"/>
                  <a:pt x="179168" y="337539"/>
                  <a:pt x="180083" y="343330"/>
                </a:cubicBezTo>
                <a:cubicBezTo>
                  <a:pt x="180083" y="343330"/>
                  <a:pt x="180083" y="343787"/>
                  <a:pt x="180083" y="344701"/>
                </a:cubicBezTo>
                <a:cubicBezTo>
                  <a:pt x="182216" y="360246"/>
                  <a:pt x="182597" y="383792"/>
                  <a:pt x="181226" y="415339"/>
                </a:cubicBezTo>
                <a:cubicBezTo>
                  <a:pt x="179854" y="446886"/>
                  <a:pt x="177645" y="467079"/>
                  <a:pt x="174596" y="475918"/>
                </a:cubicBezTo>
                <a:cubicBezTo>
                  <a:pt x="173072" y="480490"/>
                  <a:pt x="170177" y="482852"/>
                  <a:pt x="165910" y="483004"/>
                </a:cubicBezTo>
                <a:cubicBezTo>
                  <a:pt x="161643" y="483157"/>
                  <a:pt x="157070" y="481099"/>
                  <a:pt x="152194" y="476832"/>
                </a:cubicBezTo>
                <a:cubicBezTo>
                  <a:pt x="149755" y="474089"/>
                  <a:pt x="144878" y="467612"/>
                  <a:pt x="137563" y="457401"/>
                </a:cubicBezTo>
                <a:cubicBezTo>
                  <a:pt x="130248" y="447190"/>
                  <a:pt x="126590" y="441475"/>
                  <a:pt x="126590" y="440256"/>
                </a:cubicBezTo>
                <a:cubicBezTo>
                  <a:pt x="126590" y="439342"/>
                  <a:pt x="125524" y="436903"/>
                  <a:pt x="123390" y="432941"/>
                </a:cubicBezTo>
                <a:cubicBezTo>
                  <a:pt x="121256" y="428979"/>
                  <a:pt x="119504" y="418920"/>
                  <a:pt x="118132" y="402766"/>
                </a:cubicBezTo>
                <a:cubicBezTo>
                  <a:pt x="116761" y="386611"/>
                  <a:pt x="115922" y="378306"/>
                  <a:pt x="115618" y="377848"/>
                </a:cubicBezTo>
                <a:cubicBezTo>
                  <a:pt x="115313" y="377391"/>
                  <a:pt x="113941" y="378229"/>
                  <a:pt x="111503" y="380363"/>
                </a:cubicBezTo>
                <a:cubicBezTo>
                  <a:pt x="109369" y="381887"/>
                  <a:pt x="103730" y="386307"/>
                  <a:pt x="94587" y="393622"/>
                </a:cubicBezTo>
                <a:cubicBezTo>
                  <a:pt x="85747" y="400632"/>
                  <a:pt x="79575" y="405966"/>
                  <a:pt x="76070" y="409624"/>
                </a:cubicBezTo>
                <a:cubicBezTo>
                  <a:pt x="72565" y="413281"/>
                  <a:pt x="68145" y="416710"/>
                  <a:pt x="62811" y="419911"/>
                </a:cubicBezTo>
                <a:cubicBezTo>
                  <a:pt x="57477" y="423111"/>
                  <a:pt x="54505" y="425092"/>
                  <a:pt x="53896" y="425854"/>
                </a:cubicBezTo>
                <a:cubicBezTo>
                  <a:pt x="53286" y="426616"/>
                  <a:pt x="51305" y="427912"/>
                  <a:pt x="47952" y="429741"/>
                </a:cubicBezTo>
                <a:cubicBezTo>
                  <a:pt x="36674" y="435532"/>
                  <a:pt x="30274" y="439494"/>
                  <a:pt x="28750" y="441628"/>
                </a:cubicBezTo>
                <a:cubicBezTo>
                  <a:pt x="27530" y="443152"/>
                  <a:pt x="25244" y="444295"/>
                  <a:pt x="21892" y="445057"/>
                </a:cubicBezTo>
                <a:cubicBezTo>
                  <a:pt x="18539" y="445819"/>
                  <a:pt x="16100" y="445590"/>
                  <a:pt x="14576" y="444371"/>
                </a:cubicBezTo>
                <a:cubicBezTo>
                  <a:pt x="12748" y="443152"/>
                  <a:pt x="10385" y="439189"/>
                  <a:pt x="7490" y="432484"/>
                </a:cubicBezTo>
                <a:cubicBezTo>
                  <a:pt x="4594" y="425778"/>
                  <a:pt x="2537" y="419377"/>
                  <a:pt x="1318" y="413281"/>
                </a:cubicBezTo>
                <a:cubicBezTo>
                  <a:pt x="-511" y="405357"/>
                  <a:pt x="-435" y="399261"/>
                  <a:pt x="1546" y="394993"/>
                </a:cubicBezTo>
                <a:cubicBezTo>
                  <a:pt x="3527" y="390726"/>
                  <a:pt x="8023" y="386611"/>
                  <a:pt x="15034" y="382649"/>
                </a:cubicBezTo>
                <a:cubicBezTo>
                  <a:pt x="21130" y="379601"/>
                  <a:pt x="24482" y="378229"/>
                  <a:pt x="25092" y="378534"/>
                </a:cubicBezTo>
                <a:cubicBezTo>
                  <a:pt x="25702" y="378839"/>
                  <a:pt x="25092" y="379601"/>
                  <a:pt x="23263" y="380820"/>
                </a:cubicBezTo>
                <a:cubicBezTo>
                  <a:pt x="22044" y="381430"/>
                  <a:pt x="20672" y="382344"/>
                  <a:pt x="19148" y="383563"/>
                </a:cubicBezTo>
                <a:lnTo>
                  <a:pt x="14119" y="387221"/>
                </a:lnTo>
                <a:lnTo>
                  <a:pt x="14119" y="387678"/>
                </a:lnTo>
                <a:cubicBezTo>
                  <a:pt x="15338" y="387678"/>
                  <a:pt x="18386" y="386459"/>
                  <a:pt x="23263" y="384021"/>
                </a:cubicBezTo>
                <a:cubicBezTo>
                  <a:pt x="28140" y="381582"/>
                  <a:pt x="30883" y="380058"/>
                  <a:pt x="31493" y="379449"/>
                </a:cubicBezTo>
                <a:cubicBezTo>
                  <a:pt x="32407" y="378534"/>
                  <a:pt x="35227" y="376858"/>
                  <a:pt x="39951" y="374419"/>
                </a:cubicBezTo>
                <a:cubicBezTo>
                  <a:pt x="44676" y="371981"/>
                  <a:pt x="47571" y="369847"/>
                  <a:pt x="48638" y="368019"/>
                </a:cubicBezTo>
                <a:cubicBezTo>
                  <a:pt x="49705" y="366190"/>
                  <a:pt x="52372" y="364209"/>
                  <a:pt x="56639" y="362075"/>
                </a:cubicBezTo>
                <a:cubicBezTo>
                  <a:pt x="60906" y="359637"/>
                  <a:pt x="65935" y="356131"/>
                  <a:pt x="71726" y="351559"/>
                </a:cubicBezTo>
                <a:cubicBezTo>
                  <a:pt x="77518" y="346987"/>
                  <a:pt x="80413" y="343939"/>
                  <a:pt x="80413" y="342415"/>
                </a:cubicBezTo>
                <a:cubicBezTo>
                  <a:pt x="80413" y="341196"/>
                  <a:pt x="82242" y="339215"/>
                  <a:pt x="85900" y="336472"/>
                </a:cubicBezTo>
                <a:cubicBezTo>
                  <a:pt x="91386" y="331900"/>
                  <a:pt x="96644" y="327404"/>
                  <a:pt x="101673" y="322984"/>
                </a:cubicBezTo>
                <a:cubicBezTo>
                  <a:pt x="106702" y="318565"/>
                  <a:pt x="110665" y="314831"/>
                  <a:pt x="113560" y="311783"/>
                </a:cubicBezTo>
                <a:cubicBezTo>
                  <a:pt x="116456" y="308735"/>
                  <a:pt x="117599" y="307211"/>
                  <a:pt x="116989" y="307211"/>
                </a:cubicBezTo>
                <a:cubicBezTo>
                  <a:pt x="115160" y="306601"/>
                  <a:pt x="110969" y="307668"/>
                  <a:pt x="104416" y="310411"/>
                </a:cubicBezTo>
                <a:cubicBezTo>
                  <a:pt x="97863" y="313155"/>
                  <a:pt x="89710" y="314679"/>
                  <a:pt x="79956" y="314983"/>
                </a:cubicBezTo>
                <a:cubicBezTo>
                  <a:pt x="63802" y="314983"/>
                  <a:pt x="54810" y="311783"/>
                  <a:pt x="52981" y="305382"/>
                </a:cubicBezTo>
                <a:cubicBezTo>
                  <a:pt x="52372" y="302029"/>
                  <a:pt x="51381" y="300353"/>
                  <a:pt x="50009" y="300353"/>
                </a:cubicBezTo>
                <a:cubicBezTo>
                  <a:pt x="48638" y="300353"/>
                  <a:pt x="47952" y="295629"/>
                  <a:pt x="47952" y="286180"/>
                </a:cubicBezTo>
                <a:cubicBezTo>
                  <a:pt x="47952" y="271549"/>
                  <a:pt x="50848" y="264234"/>
                  <a:pt x="56639" y="264234"/>
                </a:cubicBezTo>
                <a:cubicBezTo>
                  <a:pt x="58163" y="264234"/>
                  <a:pt x="61820" y="262786"/>
                  <a:pt x="67612" y="259891"/>
                </a:cubicBezTo>
                <a:cubicBezTo>
                  <a:pt x="73403" y="256995"/>
                  <a:pt x="76298" y="255090"/>
                  <a:pt x="76298" y="254176"/>
                </a:cubicBezTo>
                <a:cubicBezTo>
                  <a:pt x="76298" y="253261"/>
                  <a:pt x="78356" y="251585"/>
                  <a:pt x="82471" y="249147"/>
                </a:cubicBezTo>
                <a:cubicBezTo>
                  <a:pt x="86585" y="246708"/>
                  <a:pt x="89100" y="245946"/>
                  <a:pt x="90014" y="246861"/>
                </a:cubicBezTo>
                <a:cubicBezTo>
                  <a:pt x="90929" y="247470"/>
                  <a:pt x="90548" y="248613"/>
                  <a:pt x="88871" y="250290"/>
                </a:cubicBezTo>
                <a:cubicBezTo>
                  <a:pt x="87195" y="251966"/>
                  <a:pt x="86357" y="253947"/>
                  <a:pt x="86357" y="256233"/>
                </a:cubicBezTo>
                <a:cubicBezTo>
                  <a:pt x="86357" y="258519"/>
                  <a:pt x="84299" y="262634"/>
                  <a:pt x="80185" y="268578"/>
                </a:cubicBezTo>
                <a:cubicBezTo>
                  <a:pt x="76070" y="274521"/>
                  <a:pt x="74012" y="277950"/>
                  <a:pt x="74012" y="278865"/>
                </a:cubicBezTo>
                <a:cubicBezTo>
                  <a:pt x="74317" y="279169"/>
                  <a:pt x="75155" y="279322"/>
                  <a:pt x="76527" y="279322"/>
                </a:cubicBezTo>
                <a:cubicBezTo>
                  <a:pt x="77899" y="279322"/>
                  <a:pt x="79804" y="278865"/>
                  <a:pt x="82242" y="277950"/>
                </a:cubicBezTo>
                <a:lnTo>
                  <a:pt x="89557" y="275207"/>
                </a:lnTo>
                <a:cubicBezTo>
                  <a:pt x="93825" y="273378"/>
                  <a:pt x="96415" y="272464"/>
                  <a:pt x="97330" y="272464"/>
                </a:cubicBezTo>
                <a:cubicBezTo>
                  <a:pt x="98244" y="272464"/>
                  <a:pt x="103045" y="270406"/>
                  <a:pt x="111731" y="266292"/>
                </a:cubicBezTo>
                <a:cubicBezTo>
                  <a:pt x="120418" y="262177"/>
                  <a:pt x="125219" y="260119"/>
                  <a:pt x="126133" y="260119"/>
                </a:cubicBezTo>
                <a:cubicBezTo>
                  <a:pt x="127657" y="260119"/>
                  <a:pt x="131239" y="258595"/>
                  <a:pt x="136877" y="255547"/>
                </a:cubicBezTo>
                <a:cubicBezTo>
                  <a:pt x="142516" y="252499"/>
                  <a:pt x="145488" y="250518"/>
                  <a:pt x="145793" y="249604"/>
                </a:cubicBezTo>
                <a:cubicBezTo>
                  <a:pt x="146402" y="247775"/>
                  <a:pt x="147012" y="240003"/>
                  <a:pt x="147622" y="226287"/>
                </a:cubicBezTo>
                <a:lnTo>
                  <a:pt x="148993" y="205255"/>
                </a:lnTo>
                <a:lnTo>
                  <a:pt x="144421" y="206627"/>
                </a:lnTo>
                <a:cubicBezTo>
                  <a:pt x="141373" y="207541"/>
                  <a:pt x="138859" y="208837"/>
                  <a:pt x="136877" y="210513"/>
                </a:cubicBezTo>
                <a:cubicBezTo>
                  <a:pt x="134896" y="212190"/>
                  <a:pt x="127505" y="213485"/>
                  <a:pt x="114703" y="214399"/>
                </a:cubicBezTo>
                <a:cubicBezTo>
                  <a:pt x="105559" y="215314"/>
                  <a:pt x="99844" y="215619"/>
                  <a:pt x="97558" y="215314"/>
                </a:cubicBezTo>
                <a:cubicBezTo>
                  <a:pt x="95272" y="215009"/>
                  <a:pt x="93215" y="213790"/>
                  <a:pt x="91386" y="211656"/>
                </a:cubicBezTo>
                <a:cubicBezTo>
                  <a:pt x="88643" y="208608"/>
                  <a:pt x="87271" y="202360"/>
                  <a:pt x="87271" y="192911"/>
                </a:cubicBezTo>
                <a:cubicBezTo>
                  <a:pt x="86967" y="184072"/>
                  <a:pt x="87728" y="177900"/>
                  <a:pt x="89557" y="174394"/>
                </a:cubicBezTo>
                <a:cubicBezTo>
                  <a:pt x="91386" y="170889"/>
                  <a:pt x="94434" y="169137"/>
                  <a:pt x="98701" y="169137"/>
                </a:cubicBezTo>
                <a:cubicBezTo>
                  <a:pt x="101444" y="169137"/>
                  <a:pt x="103121" y="168756"/>
                  <a:pt x="103730" y="167994"/>
                </a:cubicBezTo>
                <a:cubicBezTo>
                  <a:pt x="104340" y="167232"/>
                  <a:pt x="104492" y="164717"/>
                  <a:pt x="104188" y="160450"/>
                </a:cubicBezTo>
                <a:cubicBezTo>
                  <a:pt x="103883" y="154659"/>
                  <a:pt x="103426" y="151306"/>
                  <a:pt x="102816" y="150391"/>
                </a:cubicBezTo>
                <a:cubicBezTo>
                  <a:pt x="102206" y="148867"/>
                  <a:pt x="98244" y="151001"/>
                  <a:pt x="90929" y="156792"/>
                </a:cubicBezTo>
                <a:cubicBezTo>
                  <a:pt x="83614" y="162583"/>
                  <a:pt x="76222" y="169213"/>
                  <a:pt x="68755" y="176680"/>
                </a:cubicBezTo>
                <a:cubicBezTo>
                  <a:pt x="61287" y="184148"/>
                  <a:pt x="56944" y="189482"/>
                  <a:pt x="55724" y="192682"/>
                </a:cubicBezTo>
                <a:cubicBezTo>
                  <a:pt x="54505" y="195883"/>
                  <a:pt x="53896" y="200379"/>
                  <a:pt x="53896" y="206170"/>
                </a:cubicBezTo>
                <a:cubicBezTo>
                  <a:pt x="53896" y="210132"/>
                  <a:pt x="52905" y="214018"/>
                  <a:pt x="50924" y="217828"/>
                </a:cubicBezTo>
                <a:cubicBezTo>
                  <a:pt x="48943" y="221638"/>
                  <a:pt x="46885" y="223543"/>
                  <a:pt x="44752" y="223543"/>
                </a:cubicBezTo>
                <a:cubicBezTo>
                  <a:pt x="42923" y="223543"/>
                  <a:pt x="39494" y="220876"/>
                  <a:pt x="34465" y="215542"/>
                </a:cubicBezTo>
                <a:cubicBezTo>
                  <a:pt x="29435" y="210208"/>
                  <a:pt x="26159" y="205865"/>
                  <a:pt x="24635" y="202512"/>
                </a:cubicBezTo>
                <a:cubicBezTo>
                  <a:pt x="23416" y="199464"/>
                  <a:pt x="22425" y="196645"/>
                  <a:pt x="21663" y="194054"/>
                </a:cubicBezTo>
                <a:cubicBezTo>
                  <a:pt x="20901" y="191463"/>
                  <a:pt x="20596" y="189330"/>
                  <a:pt x="20749" y="187653"/>
                </a:cubicBezTo>
                <a:cubicBezTo>
                  <a:pt x="20901" y="185977"/>
                  <a:pt x="21434" y="185139"/>
                  <a:pt x="22349" y="185139"/>
                </a:cubicBezTo>
                <a:cubicBezTo>
                  <a:pt x="23568" y="185139"/>
                  <a:pt x="23720" y="183996"/>
                  <a:pt x="22806" y="181710"/>
                </a:cubicBezTo>
                <a:cubicBezTo>
                  <a:pt x="21892" y="179424"/>
                  <a:pt x="21130" y="173861"/>
                  <a:pt x="20520" y="165022"/>
                </a:cubicBezTo>
                <a:cubicBezTo>
                  <a:pt x="19910" y="158621"/>
                  <a:pt x="19834" y="154582"/>
                  <a:pt x="20291" y="152906"/>
                </a:cubicBezTo>
                <a:cubicBezTo>
                  <a:pt x="20749" y="151230"/>
                  <a:pt x="22349" y="149629"/>
                  <a:pt x="25092" y="148105"/>
                </a:cubicBezTo>
                <a:lnTo>
                  <a:pt x="30578" y="144905"/>
                </a:lnTo>
                <a:lnTo>
                  <a:pt x="26464" y="148563"/>
                </a:lnTo>
                <a:cubicBezTo>
                  <a:pt x="23111" y="152525"/>
                  <a:pt x="22806" y="154659"/>
                  <a:pt x="25549" y="154963"/>
                </a:cubicBezTo>
                <a:cubicBezTo>
                  <a:pt x="27378" y="154963"/>
                  <a:pt x="29893" y="153211"/>
                  <a:pt x="33093" y="149706"/>
                </a:cubicBezTo>
                <a:cubicBezTo>
                  <a:pt x="36293" y="146200"/>
                  <a:pt x="37894" y="143381"/>
                  <a:pt x="37894" y="141247"/>
                </a:cubicBezTo>
                <a:cubicBezTo>
                  <a:pt x="37894" y="140028"/>
                  <a:pt x="41170" y="135075"/>
                  <a:pt x="47723" y="126388"/>
                </a:cubicBezTo>
                <a:cubicBezTo>
                  <a:pt x="54277" y="117702"/>
                  <a:pt x="57172" y="112520"/>
                  <a:pt x="56410" y="110844"/>
                </a:cubicBezTo>
                <a:cubicBezTo>
                  <a:pt x="55648" y="109167"/>
                  <a:pt x="57325" y="106195"/>
                  <a:pt x="61439" y="101928"/>
                </a:cubicBezTo>
                <a:cubicBezTo>
                  <a:pt x="65554" y="97661"/>
                  <a:pt x="69745" y="92479"/>
                  <a:pt x="74012" y="86383"/>
                </a:cubicBezTo>
                <a:cubicBezTo>
                  <a:pt x="78280" y="80287"/>
                  <a:pt x="84452" y="73048"/>
                  <a:pt x="92529" y="64666"/>
                </a:cubicBezTo>
                <a:cubicBezTo>
                  <a:pt x="100606" y="56284"/>
                  <a:pt x="104645" y="51408"/>
                  <a:pt x="104645" y="50036"/>
                </a:cubicBezTo>
                <a:cubicBezTo>
                  <a:pt x="104645" y="48664"/>
                  <a:pt x="102968" y="47979"/>
                  <a:pt x="99616" y="47979"/>
                </a:cubicBezTo>
                <a:cubicBezTo>
                  <a:pt x="96263" y="47979"/>
                  <a:pt x="94587" y="46912"/>
                  <a:pt x="94587" y="44778"/>
                </a:cubicBezTo>
                <a:cubicBezTo>
                  <a:pt x="94587" y="42644"/>
                  <a:pt x="93825" y="41578"/>
                  <a:pt x="92301" y="41578"/>
                </a:cubicBezTo>
                <a:cubicBezTo>
                  <a:pt x="89557" y="41578"/>
                  <a:pt x="85519" y="37996"/>
                  <a:pt x="80185" y="30833"/>
                </a:cubicBezTo>
                <a:cubicBezTo>
                  <a:pt x="74851" y="23671"/>
                  <a:pt x="72184" y="18260"/>
                  <a:pt x="72184" y="14603"/>
                </a:cubicBezTo>
                <a:cubicBezTo>
                  <a:pt x="72184" y="12774"/>
                  <a:pt x="73479" y="10412"/>
                  <a:pt x="76070" y="7516"/>
                </a:cubicBezTo>
                <a:cubicBezTo>
                  <a:pt x="78661" y="4621"/>
                  <a:pt x="80718" y="3173"/>
                  <a:pt x="82242" y="3173"/>
                </a:cubicBezTo>
                <a:cubicBezTo>
                  <a:pt x="83461" y="3173"/>
                  <a:pt x="84071" y="4544"/>
                  <a:pt x="84071" y="7288"/>
                </a:cubicBezTo>
                <a:cubicBezTo>
                  <a:pt x="84071" y="10031"/>
                  <a:pt x="86128" y="11402"/>
                  <a:pt x="90243" y="11402"/>
                </a:cubicBezTo>
                <a:cubicBezTo>
                  <a:pt x="94358" y="11402"/>
                  <a:pt x="96872" y="12164"/>
                  <a:pt x="97787" y="13688"/>
                </a:cubicBezTo>
                <a:cubicBezTo>
                  <a:pt x="99311" y="16432"/>
                  <a:pt x="106169" y="16432"/>
                  <a:pt x="118361" y="13688"/>
                </a:cubicBezTo>
                <a:cubicBezTo>
                  <a:pt x="130553" y="10945"/>
                  <a:pt x="139240" y="7516"/>
                  <a:pt x="144421" y="3401"/>
                </a:cubicBezTo>
                <a:cubicBezTo>
                  <a:pt x="147012" y="1344"/>
                  <a:pt x="150441" y="220"/>
                  <a:pt x="154708" y="30"/>
                </a:cubicBezTo>
                <a:close/>
              </a:path>
            </a:pathLst>
          </a:custGeom>
          <a:solidFill>
            <a:srgbClr val="C0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5638" y="3042285"/>
            <a:ext cx="866775" cy="354013"/>
          </a:xfrm>
          <a:custGeom>
            <a:avLst/>
            <a:gdLst/>
            <a:ahLst/>
            <a:cxnLst/>
            <a:rect l="l" t="t" r="r" b="b"/>
            <a:pathLst>
              <a:path w="867283" h="353447">
                <a:moveTo>
                  <a:pt x="666847" y="296511"/>
                </a:moveTo>
                <a:cubicBezTo>
                  <a:pt x="665628" y="296511"/>
                  <a:pt x="664104" y="297120"/>
                  <a:pt x="662275" y="298339"/>
                </a:cubicBezTo>
                <a:cubicBezTo>
                  <a:pt x="661361" y="299863"/>
                  <a:pt x="662275" y="300625"/>
                  <a:pt x="665018" y="300625"/>
                </a:cubicBezTo>
                <a:cubicBezTo>
                  <a:pt x="668371" y="300321"/>
                  <a:pt x="669895" y="299559"/>
                  <a:pt x="669590" y="298339"/>
                </a:cubicBezTo>
                <a:cubicBezTo>
                  <a:pt x="668981" y="297120"/>
                  <a:pt x="668066" y="296511"/>
                  <a:pt x="666847" y="296511"/>
                </a:cubicBezTo>
                <a:close/>
                <a:moveTo>
                  <a:pt x="223363" y="204613"/>
                </a:moveTo>
                <a:cubicBezTo>
                  <a:pt x="213610" y="204309"/>
                  <a:pt x="207971" y="205071"/>
                  <a:pt x="206447" y="206899"/>
                </a:cubicBezTo>
                <a:cubicBezTo>
                  <a:pt x="204923" y="208728"/>
                  <a:pt x="204618" y="215129"/>
                  <a:pt x="205532" y="226102"/>
                </a:cubicBezTo>
                <a:cubicBezTo>
                  <a:pt x="206752" y="238903"/>
                  <a:pt x="209190" y="249343"/>
                  <a:pt x="212848" y="257420"/>
                </a:cubicBezTo>
                <a:cubicBezTo>
                  <a:pt x="216505" y="265497"/>
                  <a:pt x="220925" y="270145"/>
                  <a:pt x="226106" y="271365"/>
                </a:cubicBezTo>
                <a:cubicBezTo>
                  <a:pt x="231288" y="272584"/>
                  <a:pt x="241956" y="265878"/>
                  <a:pt x="258110" y="251248"/>
                </a:cubicBezTo>
                <a:cubicBezTo>
                  <a:pt x="264511" y="245152"/>
                  <a:pt x="268321" y="242104"/>
                  <a:pt x="269540" y="242104"/>
                </a:cubicBezTo>
                <a:cubicBezTo>
                  <a:pt x="270760" y="242104"/>
                  <a:pt x="271369" y="241037"/>
                  <a:pt x="271369" y="238903"/>
                </a:cubicBezTo>
                <a:cubicBezTo>
                  <a:pt x="271369" y="236770"/>
                  <a:pt x="272436" y="235322"/>
                  <a:pt x="274570" y="234560"/>
                </a:cubicBezTo>
                <a:cubicBezTo>
                  <a:pt x="276703" y="233798"/>
                  <a:pt x="277770" y="231969"/>
                  <a:pt x="277770" y="229074"/>
                </a:cubicBezTo>
                <a:cubicBezTo>
                  <a:pt x="277770" y="226178"/>
                  <a:pt x="271369" y="221530"/>
                  <a:pt x="258568" y="215129"/>
                </a:cubicBezTo>
                <a:cubicBezTo>
                  <a:pt x="250338" y="210862"/>
                  <a:pt x="244166" y="208119"/>
                  <a:pt x="240051" y="206899"/>
                </a:cubicBezTo>
                <a:cubicBezTo>
                  <a:pt x="235936" y="205680"/>
                  <a:pt x="230374" y="204918"/>
                  <a:pt x="223363" y="204613"/>
                </a:cubicBezTo>
                <a:close/>
                <a:moveTo>
                  <a:pt x="169414" y="131919"/>
                </a:moveTo>
                <a:cubicBezTo>
                  <a:pt x="170023" y="131309"/>
                  <a:pt x="170328" y="131309"/>
                  <a:pt x="170328" y="131919"/>
                </a:cubicBezTo>
                <a:cubicBezTo>
                  <a:pt x="170633" y="132833"/>
                  <a:pt x="170176" y="134509"/>
                  <a:pt x="168956" y="136948"/>
                </a:cubicBezTo>
                <a:cubicBezTo>
                  <a:pt x="168347" y="137862"/>
                  <a:pt x="167813" y="138700"/>
                  <a:pt x="167356" y="139462"/>
                </a:cubicBezTo>
                <a:cubicBezTo>
                  <a:pt x="166899" y="140224"/>
                  <a:pt x="166518" y="140758"/>
                  <a:pt x="166213" y="141063"/>
                </a:cubicBezTo>
                <a:cubicBezTo>
                  <a:pt x="165908" y="141367"/>
                  <a:pt x="165604" y="141520"/>
                  <a:pt x="165299" y="141520"/>
                </a:cubicBezTo>
                <a:cubicBezTo>
                  <a:pt x="164689" y="140910"/>
                  <a:pt x="165299" y="139081"/>
                  <a:pt x="167128" y="136033"/>
                </a:cubicBezTo>
                <a:cubicBezTo>
                  <a:pt x="168042" y="133900"/>
                  <a:pt x="168804" y="132528"/>
                  <a:pt x="169414" y="131919"/>
                </a:cubicBezTo>
                <a:close/>
                <a:moveTo>
                  <a:pt x="718054" y="121403"/>
                </a:moveTo>
                <a:cubicBezTo>
                  <a:pt x="715006" y="121708"/>
                  <a:pt x="709976" y="122851"/>
                  <a:pt x="702966" y="124832"/>
                </a:cubicBezTo>
                <a:cubicBezTo>
                  <a:pt x="695956" y="126813"/>
                  <a:pt x="691536" y="128413"/>
                  <a:pt x="689707" y="129633"/>
                </a:cubicBezTo>
                <a:cubicBezTo>
                  <a:pt x="686659" y="131157"/>
                  <a:pt x="682392" y="133138"/>
                  <a:pt x="676906" y="135576"/>
                </a:cubicBezTo>
                <a:cubicBezTo>
                  <a:pt x="673858" y="137100"/>
                  <a:pt x="670886" y="139462"/>
                  <a:pt x="667990" y="142663"/>
                </a:cubicBezTo>
                <a:cubicBezTo>
                  <a:pt x="665095" y="145863"/>
                  <a:pt x="661208" y="151426"/>
                  <a:pt x="656332" y="159351"/>
                </a:cubicBezTo>
                <a:cubicBezTo>
                  <a:pt x="645054" y="177639"/>
                  <a:pt x="640634" y="186935"/>
                  <a:pt x="643073" y="187240"/>
                </a:cubicBezTo>
                <a:cubicBezTo>
                  <a:pt x="644292" y="187240"/>
                  <a:pt x="648407" y="184497"/>
                  <a:pt x="655417" y="179010"/>
                </a:cubicBezTo>
                <a:cubicBezTo>
                  <a:pt x="662123" y="173219"/>
                  <a:pt x="670657" y="166513"/>
                  <a:pt x="681020" y="158893"/>
                </a:cubicBezTo>
                <a:cubicBezTo>
                  <a:pt x="706624" y="138777"/>
                  <a:pt x="719425" y="126737"/>
                  <a:pt x="719425" y="122775"/>
                </a:cubicBezTo>
                <a:cubicBezTo>
                  <a:pt x="719425" y="121860"/>
                  <a:pt x="718968" y="121403"/>
                  <a:pt x="718054" y="121403"/>
                </a:cubicBezTo>
                <a:close/>
                <a:moveTo>
                  <a:pt x="115921" y="120946"/>
                </a:moveTo>
                <a:cubicBezTo>
                  <a:pt x="115921" y="119422"/>
                  <a:pt x="109673" y="121860"/>
                  <a:pt x="97176" y="128261"/>
                </a:cubicBezTo>
                <a:cubicBezTo>
                  <a:pt x="82546" y="135576"/>
                  <a:pt x="75688" y="140148"/>
                  <a:pt x="76602" y="141977"/>
                </a:cubicBezTo>
                <a:cubicBezTo>
                  <a:pt x="76907" y="142282"/>
                  <a:pt x="77516" y="142434"/>
                  <a:pt x="78431" y="142434"/>
                </a:cubicBezTo>
                <a:cubicBezTo>
                  <a:pt x="80564" y="142434"/>
                  <a:pt x="83308" y="143958"/>
                  <a:pt x="86660" y="147006"/>
                </a:cubicBezTo>
                <a:lnTo>
                  <a:pt x="91690" y="151578"/>
                </a:lnTo>
                <a:lnTo>
                  <a:pt x="98090" y="147006"/>
                </a:lnTo>
                <a:cubicBezTo>
                  <a:pt x="100834" y="145177"/>
                  <a:pt x="104491" y="140910"/>
                  <a:pt x="109063" y="134205"/>
                </a:cubicBezTo>
                <a:cubicBezTo>
                  <a:pt x="113635" y="127499"/>
                  <a:pt x="115921" y="123079"/>
                  <a:pt x="115921" y="120946"/>
                </a:cubicBezTo>
                <a:close/>
                <a:moveTo>
                  <a:pt x="183815" y="104487"/>
                </a:moveTo>
                <a:cubicBezTo>
                  <a:pt x="184577" y="104487"/>
                  <a:pt x="184120" y="106011"/>
                  <a:pt x="182444" y="109059"/>
                </a:cubicBezTo>
                <a:cubicBezTo>
                  <a:pt x="180767" y="112107"/>
                  <a:pt x="179624" y="113631"/>
                  <a:pt x="179015" y="113631"/>
                </a:cubicBezTo>
                <a:cubicBezTo>
                  <a:pt x="178405" y="113631"/>
                  <a:pt x="178862" y="112107"/>
                  <a:pt x="180386" y="109059"/>
                </a:cubicBezTo>
                <a:cubicBezTo>
                  <a:pt x="181910" y="106011"/>
                  <a:pt x="183053" y="104487"/>
                  <a:pt x="183815" y="104487"/>
                </a:cubicBezTo>
                <a:close/>
                <a:moveTo>
                  <a:pt x="330919" y="102086"/>
                </a:moveTo>
                <a:cubicBezTo>
                  <a:pt x="327948" y="102010"/>
                  <a:pt x="323642" y="102963"/>
                  <a:pt x="318004" y="104944"/>
                </a:cubicBezTo>
                <a:cubicBezTo>
                  <a:pt x="310079" y="107687"/>
                  <a:pt x="305735" y="108754"/>
                  <a:pt x="304973" y="108144"/>
                </a:cubicBezTo>
                <a:cubicBezTo>
                  <a:pt x="304211" y="107535"/>
                  <a:pt x="300859" y="109363"/>
                  <a:pt x="294915" y="113631"/>
                </a:cubicBezTo>
                <a:cubicBezTo>
                  <a:pt x="288971" y="117898"/>
                  <a:pt x="285238" y="120031"/>
                  <a:pt x="283714" y="120031"/>
                </a:cubicBezTo>
                <a:cubicBezTo>
                  <a:pt x="282190" y="120031"/>
                  <a:pt x="279370" y="122241"/>
                  <a:pt x="275255" y="126661"/>
                </a:cubicBezTo>
                <a:cubicBezTo>
                  <a:pt x="271141" y="131080"/>
                  <a:pt x="269083" y="134052"/>
                  <a:pt x="269083" y="135576"/>
                </a:cubicBezTo>
                <a:cubicBezTo>
                  <a:pt x="269083" y="137405"/>
                  <a:pt x="268321" y="137862"/>
                  <a:pt x="266797" y="136948"/>
                </a:cubicBezTo>
                <a:cubicBezTo>
                  <a:pt x="266188" y="136338"/>
                  <a:pt x="265654" y="136338"/>
                  <a:pt x="265197" y="136948"/>
                </a:cubicBezTo>
                <a:cubicBezTo>
                  <a:pt x="264740" y="137557"/>
                  <a:pt x="264511" y="138319"/>
                  <a:pt x="264511" y="139234"/>
                </a:cubicBezTo>
                <a:cubicBezTo>
                  <a:pt x="264206" y="140758"/>
                  <a:pt x="263749" y="141520"/>
                  <a:pt x="263140" y="141520"/>
                </a:cubicBezTo>
                <a:cubicBezTo>
                  <a:pt x="262225" y="140605"/>
                  <a:pt x="259253" y="142891"/>
                  <a:pt x="254224" y="148378"/>
                </a:cubicBezTo>
                <a:cubicBezTo>
                  <a:pt x="249195" y="153864"/>
                  <a:pt x="246680" y="155693"/>
                  <a:pt x="246680" y="153864"/>
                </a:cubicBezTo>
                <a:cubicBezTo>
                  <a:pt x="246680" y="152035"/>
                  <a:pt x="245995" y="151502"/>
                  <a:pt x="244623" y="152264"/>
                </a:cubicBezTo>
                <a:cubicBezTo>
                  <a:pt x="243251" y="153026"/>
                  <a:pt x="242947" y="154474"/>
                  <a:pt x="243709" y="156607"/>
                </a:cubicBezTo>
                <a:cubicBezTo>
                  <a:pt x="244471" y="158741"/>
                  <a:pt x="244090" y="159808"/>
                  <a:pt x="242566" y="159808"/>
                </a:cubicBezTo>
                <a:cubicBezTo>
                  <a:pt x="241346" y="159808"/>
                  <a:pt x="237308" y="163237"/>
                  <a:pt x="230450" y="170095"/>
                </a:cubicBezTo>
                <a:cubicBezTo>
                  <a:pt x="223592" y="176953"/>
                  <a:pt x="219401" y="181753"/>
                  <a:pt x="217877" y="184497"/>
                </a:cubicBezTo>
                <a:cubicBezTo>
                  <a:pt x="216962" y="186021"/>
                  <a:pt x="217877" y="187087"/>
                  <a:pt x="220620" y="187697"/>
                </a:cubicBezTo>
                <a:cubicBezTo>
                  <a:pt x="222449" y="187697"/>
                  <a:pt x="225954" y="187849"/>
                  <a:pt x="231136" y="188154"/>
                </a:cubicBezTo>
                <a:cubicBezTo>
                  <a:pt x="240889" y="188154"/>
                  <a:pt x="249119" y="189678"/>
                  <a:pt x="255824" y="192726"/>
                </a:cubicBezTo>
                <a:cubicBezTo>
                  <a:pt x="276856" y="201870"/>
                  <a:pt x="289124" y="206442"/>
                  <a:pt x="292629" y="206442"/>
                </a:cubicBezTo>
                <a:cubicBezTo>
                  <a:pt x="296134" y="206442"/>
                  <a:pt x="303068" y="196079"/>
                  <a:pt x="313432" y="175353"/>
                </a:cubicBezTo>
                <a:cubicBezTo>
                  <a:pt x="319223" y="162856"/>
                  <a:pt x="322880" y="155312"/>
                  <a:pt x="324404" y="152721"/>
                </a:cubicBezTo>
                <a:cubicBezTo>
                  <a:pt x="325928" y="150130"/>
                  <a:pt x="326690" y="147921"/>
                  <a:pt x="326690" y="146092"/>
                </a:cubicBezTo>
                <a:cubicBezTo>
                  <a:pt x="326690" y="144263"/>
                  <a:pt x="327681" y="141367"/>
                  <a:pt x="329662" y="137405"/>
                </a:cubicBezTo>
                <a:cubicBezTo>
                  <a:pt x="331643" y="133443"/>
                  <a:pt x="333091" y="127956"/>
                  <a:pt x="334006" y="120946"/>
                </a:cubicBezTo>
                <a:cubicBezTo>
                  <a:pt x="335225" y="112411"/>
                  <a:pt x="335834" y="107230"/>
                  <a:pt x="335834" y="105401"/>
                </a:cubicBezTo>
                <a:cubicBezTo>
                  <a:pt x="335530" y="103267"/>
                  <a:pt x="333891" y="102162"/>
                  <a:pt x="330919" y="102086"/>
                </a:cubicBezTo>
                <a:close/>
                <a:moveTo>
                  <a:pt x="190445" y="88942"/>
                </a:moveTo>
                <a:cubicBezTo>
                  <a:pt x="191054" y="88942"/>
                  <a:pt x="191359" y="89704"/>
                  <a:pt x="191359" y="91228"/>
                </a:cubicBezTo>
                <a:cubicBezTo>
                  <a:pt x="191359" y="92752"/>
                  <a:pt x="190597" y="93514"/>
                  <a:pt x="189073" y="93514"/>
                </a:cubicBezTo>
                <a:cubicBezTo>
                  <a:pt x="187549" y="93514"/>
                  <a:pt x="187244" y="92752"/>
                  <a:pt x="188159" y="91228"/>
                </a:cubicBezTo>
                <a:cubicBezTo>
                  <a:pt x="189073" y="89704"/>
                  <a:pt x="189835" y="88942"/>
                  <a:pt x="190445" y="88942"/>
                </a:cubicBezTo>
                <a:close/>
                <a:moveTo>
                  <a:pt x="200046" y="71111"/>
                </a:moveTo>
                <a:cubicBezTo>
                  <a:pt x="200656" y="72940"/>
                  <a:pt x="199436" y="76140"/>
                  <a:pt x="196388" y="80712"/>
                </a:cubicBezTo>
                <a:cubicBezTo>
                  <a:pt x="193950" y="84370"/>
                  <a:pt x="192426" y="86199"/>
                  <a:pt x="191816" y="86199"/>
                </a:cubicBezTo>
                <a:cubicBezTo>
                  <a:pt x="191207" y="86199"/>
                  <a:pt x="192274" y="82998"/>
                  <a:pt x="195017" y="76597"/>
                </a:cubicBezTo>
                <a:cubicBezTo>
                  <a:pt x="197455" y="72940"/>
                  <a:pt x="199132" y="71111"/>
                  <a:pt x="200046" y="71111"/>
                </a:cubicBezTo>
                <a:close/>
                <a:moveTo>
                  <a:pt x="208733" y="53280"/>
                </a:moveTo>
                <a:cubicBezTo>
                  <a:pt x="209038" y="54195"/>
                  <a:pt x="208809" y="55642"/>
                  <a:pt x="208047" y="57624"/>
                </a:cubicBezTo>
                <a:cubicBezTo>
                  <a:pt x="207285" y="59605"/>
                  <a:pt x="206447" y="61357"/>
                  <a:pt x="205532" y="62881"/>
                </a:cubicBezTo>
                <a:cubicBezTo>
                  <a:pt x="204618" y="64405"/>
                  <a:pt x="203856" y="64863"/>
                  <a:pt x="203246" y="64253"/>
                </a:cubicBezTo>
                <a:cubicBezTo>
                  <a:pt x="202637" y="63643"/>
                  <a:pt x="203246" y="61205"/>
                  <a:pt x="205075" y="56938"/>
                </a:cubicBezTo>
                <a:cubicBezTo>
                  <a:pt x="206599" y="54804"/>
                  <a:pt x="207818" y="53585"/>
                  <a:pt x="208733" y="53280"/>
                </a:cubicBezTo>
                <a:close/>
                <a:moveTo>
                  <a:pt x="77745" y="36364"/>
                </a:moveTo>
                <a:cubicBezTo>
                  <a:pt x="78507" y="36364"/>
                  <a:pt x="80717" y="36973"/>
                  <a:pt x="84374" y="38193"/>
                </a:cubicBezTo>
                <a:cubicBezTo>
                  <a:pt x="88642" y="39717"/>
                  <a:pt x="90775" y="40326"/>
                  <a:pt x="90775" y="40021"/>
                </a:cubicBezTo>
                <a:cubicBezTo>
                  <a:pt x="91080" y="40021"/>
                  <a:pt x="91461" y="40098"/>
                  <a:pt x="91918" y="40250"/>
                </a:cubicBezTo>
                <a:cubicBezTo>
                  <a:pt x="92375" y="40402"/>
                  <a:pt x="92909" y="40783"/>
                  <a:pt x="93518" y="41393"/>
                </a:cubicBezTo>
                <a:cubicBezTo>
                  <a:pt x="94128" y="42003"/>
                  <a:pt x="94890" y="42612"/>
                  <a:pt x="95804" y="43222"/>
                </a:cubicBezTo>
                <a:cubicBezTo>
                  <a:pt x="100072" y="47184"/>
                  <a:pt x="102129" y="55947"/>
                  <a:pt x="101977" y="69511"/>
                </a:cubicBezTo>
                <a:cubicBezTo>
                  <a:pt x="101824" y="83074"/>
                  <a:pt x="99614" y="92599"/>
                  <a:pt x="95347" y="98086"/>
                </a:cubicBezTo>
                <a:cubicBezTo>
                  <a:pt x="94433" y="99305"/>
                  <a:pt x="94052" y="99991"/>
                  <a:pt x="94204" y="100143"/>
                </a:cubicBezTo>
                <a:cubicBezTo>
                  <a:pt x="94357" y="100296"/>
                  <a:pt x="95195" y="100067"/>
                  <a:pt x="96719" y="99457"/>
                </a:cubicBezTo>
                <a:cubicBezTo>
                  <a:pt x="99462" y="98543"/>
                  <a:pt x="105634" y="96790"/>
                  <a:pt x="115235" y="94200"/>
                </a:cubicBezTo>
                <a:cubicBezTo>
                  <a:pt x="124837" y="91609"/>
                  <a:pt x="131085" y="91228"/>
                  <a:pt x="133981" y="93057"/>
                </a:cubicBezTo>
                <a:cubicBezTo>
                  <a:pt x="136876" y="94885"/>
                  <a:pt x="139848" y="95800"/>
                  <a:pt x="142896" y="95800"/>
                </a:cubicBezTo>
                <a:cubicBezTo>
                  <a:pt x="145334" y="95800"/>
                  <a:pt x="148535" y="98314"/>
                  <a:pt x="152497" y="103344"/>
                </a:cubicBezTo>
                <a:cubicBezTo>
                  <a:pt x="156460" y="108373"/>
                  <a:pt x="158441" y="112716"/>
                  <a:pt x="158441" y="116374"/>
                </a:cubicBezTo>
                <a:cubicBezTo>
                  <a:pt x="158441" y="127956"/>
                  <a:pt x="153183" y="139234"/>
                  <a:pt x="142667" y="150207"/>
                </a:cubicBezTo>
                <a:cubicBezTo>
                  <a:pt x="132152" y="161179"/>
                  <a:pt x="121103" y="166971"/>
                  <a:pt x="109520" y="167580"/>
                </a:cubicBezTo>
                <a:cubicBezTo>
                  <a:pt x="104339" y="167885"/>
                  <a:pt x="99462" y="168647"/>
                  <a:pt x="94890" y="169866"/>
                </a:cubicBezTo>
                <a:cubicBezTo>
                  <a:pt x="91537" y="170476"/>
                  <a:pt x="89404" y="171543"/>
                  <a:pt x="88489" y="173067"/>
                </a:cubicBezTo>
                <a:cubicBezTo>
                  <a:pt x="87575" y="174591"/>
                  <a:pt x="86813" y="178553"/>
                  <a:pt x="86203" y="184954"/>
                </a:cubicBezTo>
                <a:cubicBezTo>
                  <a:pt x="85289" y="194098"/>
                  <a:pt x="84070" y="201642"/>
                  <a:pt x="82546" y="207585"/>
                </a:cubicBezTo>
                <a:cubicBezTo>
                  <a:pt x="81022" y="213529"/>
                  <a:pt x="79955" y="222749"/>
                  <a:pt x="79345" y="235246"/>
                </a:cubicBezTo>
                <a:cubicBezTo>
                  <a:pt x="78736" y="247743"/>
                  <a:pt x="77821" y="256201"/>
                  <a:pt x="76602" y="260620"/>
                </a:cubicBezTo>
                <a:cubicBezTo>
                  <a:pt x="75383" y="265040"/>
                  <a:pt x="75230" y="268621"/>
                  <a:pt x="76145" y="271365"/>
                </a:cubicBezTo>
                <a:cubicBezTo>
                  <a:pt x="77059" y="273803"/>
                  <a:pt x="80869" y="271517"/>
                  <a:pt x="87575" y="264507"/>
                </a:cubicBezTo>
                <a:cubicBezTo>
                  <a:pt x="89708" y="262678"/>
                  <a:pt x="92452" y="259935"/>
                  <a:pt x="95804" y="256277"/>
                </a:cubicBezTo>
                <a:cubicBezTo>
                  <a:pt x="107996" y="243475"/>
                  <a:pt x="115388" y="235093"/>
                  <a:pt x="117979" y="231131"/>
                </a:cubicBezTo>
                <a:cubicBezTo>
                  <a:pt x="120569" y="227169"/>
                  <a:pt x="122779" y="224273"/>
                  <a:pt x="124608" y="222444"/>
                </a:cubicBezTo>
                <a:cubicBezTo>
                  <a:pt x="126742" y="220006"/>
                  <a:pt x="131923" y="211014"/>
                  <a:pt x="140153" y="195469"/>
                </a:cubicBezTo>
                <a:cubicBezTo>
                  <a:pt x="142286" y="191812"/>
                  <a:pt x="143810" y="189602"/>
                  <a:pt x="144725" y="188840"/>
                </a:cubicBezTo>
                <a:cubicBezTo>
                  <a:pt x="145639" y="188078"/>
                  <a:pt x="147544" y="184344"/>
                  <a:pt x="150440" y="177639"/>
                </a:cubicBezTo>
                <a:cubicBezTo>
                  <a:pt x="153335" y="170933"/>
                  <a:pt x="155698" y="167047"/>
                  <a:pt x="157526" y="165980"/>
                </a:cubicBezTo>
                <a:cubicBezTo>
                  <a:pt x="159355" y="164913"/>
                  <a:pt x="160270" y="163313"/>
                  <a:pt x="160270" y="161179"/>
                </a:cubicBezTo>
                <a:cubicBezTo>
                  <a:pt x="160270" y="159046"/>
                  <a:pt x="163318" y="152340"/>
                  <a:pt x="169414" y="141063"/>
                </a:cubicBezTo>
                <a:cubicBezTo>
                  <a:pt x="177034" y="126432"/>
                  <a:pt x="179929" y="119269"/>
                  <a:pt x="178100" y="119574"/>
                </a:cubicBezTo>
                <a:cubicBezTo>
                  <a:pt x="177796" y="119574"/>
                  <a:pt x="177034" y="120489"/>
                  <a:pt x="175814" y="122317"/>
                </a:cubicBezTo>
                <a:cubicBezTo>
                  <a:pt x="174290" y="124451"/>
                  <a:pt x="173528" y="124832"/>
                  <a:pt x="173528" y="123460"/>
                </a:cubicBezTo>
                <a:cubicBezTo>
                  <a:pt x="173528" y="122089"/>
                  <a:pt x="174290" y="120260"/>
                  <a:pt x="175814" y="117974"/>
                </a:cubicBezTo>
                <a:cubicBezTo>
                  <a:pt x="177338" y="115688"/>
                  <a:pt x="178100" y="115459"/>
                  <a:pt x="178100" y="117288"/>
                </a:cubicBezTo>
                <a:cubicBezTo>
                  <a:pt x="178100" y="122470"/>
                  <a:pt x="180844" y="119727"/>
                  <a:pt x="186330" y="109059"/>
                </a:cubicBezTo>
                <a:cubicBezTo>
                  <a:pt x="187549" y="106925"/>
                  <a:pt x="188921" y="104334"/>
                  <a:pt x="190445" y="101286"/>
                </a:cubicBezTo>
                <a:cubicBezTo>
                  <a:pt x="196236" y="88789"/>
                  <a:pt x="199741" y="82541"/>
                  <a:pt x="200960" y="82541"/>
                </a:cubicBezTo>
                <a:cubicBezTo>
                  <a:pt x="202180" y="82541"/>
                  <a:pt x="202484" y="82008"/>
                  <a:pt x="201875" y="80941"/>
                </a:cubicBezTo>
                <a:cubicBezTo>
                  <a:pt x="201265" y="79874"/>
                  <a:pt x="201951" y="77436"/>
                  <a:pt x="203932" y="73626"/>
                </a:cubicBezTo>
                <a:cubicBezTo>
                  <a:pt x="205913" y="69816"/>
                  <a:pt x="206904" y="69206"/>
                  <a:pt x="206904" y="71797"/>
                </a:cubicBezTo>
                <a:cubicBezTo>
                  <a:pt x="206904" y="74388"/>
                  <a:pt x="203627" y="82389"/>
                  <a:pt x="197074" y="95800"/>
                </a:cubicBezTo>
                <a:cubicBezTo>
                  <a:pt x="190521" y="109211"/>
                  <a:pt x="185644" y="120489"/>
                  <a:pt x="182444" y="129633"/>
                </a:cubicBezTo>
                <a:cubicBezTo>
                  <a:pt x="179243" y="138777"/>
                  <a:pt x="176272" y="146244"/>
                  <a:pt x="173528" y="152035"/>
                </a:cubicBezTo>
                <a:cubicBezTo>
                  <a:pt x="170785" y="157827"/>
                  <a:pt x="169414" y="161332"/>
                  <a:pt x="169414" y="162551"/>
                </a:cubicBezTo>
                <a:cubicBezTo>
                  <a:pt x="169414" y="163770"/>
                  <a:pt x="167204" y="168876"/>
                  <a:pt x="162784" y="177867"/>
                </a:cubicBezTo>
                <a:cubicBezTo>
                  <a:pt x="158365" y="186859"/>
                  <a:pt x="156231" y="191888"/>
                  <a:pt x="156383" y="192955"/>
                </a:cubicBezTo>
                <a:cubicBezTo>
                  <a:pt x="156536" y="194022"/>
                  <a:pt x="155774" y="196612"/>
                  <a:pt x="154097" y="200727"/>
                </a:cubicBezTo>
                <a:cubicBezTo>
                  <a:pt x="152421" y="204842"/>
                  <a:pt x="151583" y="207661"/>
                  <a:pt x="151583" y="209185"/>
                </a:cubicBezTo>
                <a:cubicBezTo>
                  <a:pt x="151583" y="210709"/>
                  <a:pt x="149906" y="214138"/>
                  <a:pt x="146554" y="219472"/>
                </a:cubicBezTo>
                <a:cubicBezTo>
                  <a:pt x="143201" y="224806"/>
                  <a:pt x="140305" y="228693"/>
                  <a:pt x="137867" y="231131"/>
                </a:cubicBezTo>
                <a:cubicBezTo>
                  <a:pt x="135124" y="233874"/>
                  <a:pt x="133752" y="236160"/>
                  <a:pt x="133752" y="237989"/>
                </a:cubicBezTo>
                <a:cubicBezTo>
                  <a:pt x="133447" y="244390"/>
                  <a:pt x="131161" y="250333"/>
                  <a:pt x="126894" y="255820"/>
                </a:cubicBezTo>
                <a:cubicBezTo>
                  <a:pt x="123236" y="261001"/>
                  <a:pt x="121103" y="266183"/>
                  <a:pt x="120493" y="271365"/>
                </a:cubicBezTo>
                <a:cubicBezTo>
                  <a:pt x="120493" y="272584"/>
                  <a:pt x="119426" y="273193"/>
                  <a:pt x="117293" y="273193"/>
                </a:cubicBezTo>
                <a:cubicBezTo>
                  <a:pt x="115159" y="273193"/>
                  <a:pt x="113559" y="275860"/>
                  <a:pt x="112492" y="281194"/>
                </a:cubicBezTo>
                <a:cubicBezTo>
                  <a:pt x="111425" y="286528"/>
                  <a:pt x="108377" y="293539"/>
                  <a:pt x="103348" y="302226"/>
                </a:cubicBezTo>
                <a:cubicBezTo>
                  <a:pt x="98319" y="310912"/>
                  <a:pt x="92604" y="316780"/>
                  <a:pt x="86203" y="319828"/>
                </a:cubicBezTo>
                <a:cubicBezTo>
                  <a:pt x="81631" y="322266"/>
                  <a:pt x="78507" y="323485"/>
                  <a:pt x="76831" y="323485"/>
                </a:cubicBezTo>
                <a:cubicBezTo>
                  <a:pt x="75154" y="323485"/>
                  <a:pt x="72182" y="322571"/>
                  <a:pt x="67915" y="320742"/>
                </a:cubicBezTo>
                <a:cubicBezTo>
                  <a:pt x="62124" y="318304"/>
                  <a:pt x="57552" y="313275"/>
                  <a:pt x="54199" y="305655"/>
                </a:cubicBezTo>
                <a:cubicBezTo>
                  <a:pt x="50846" y="298035"/>
                  <a:pt x="47341" y="292701"/>
                  <a:pt x="43684" y="289653"/>
                </a:cubicBezTo>
                <a:cubicBezTo>
                  <a:pt x="40636" y="287519"/>
                  <a:pt x="39188" y="284776"/>
                  <a:pt x="39340" y="281423"/>
                </a:cubicBezTo>
                <a:cubicBezTo>
                  <a:pt x="39493" y="278070"/>
                  <a:pt x="41398" y="267097"/>
                  <a:pt x="45055" y="248505"/>
                </a:cubicBezTo>
                <a:cubicBezTo>
                  <a:pt x="53285" y="207357"/>
                  <a:pt x="58466" y="183735"/>
                  <a:pt x="60600" y="177639"/>
                </a:cubicBezTo>
                <a:cubicBezTo>
                  <a:pt x="62124" y="173981"/>
                  <a:pt x="63953" y="168190"/>
                  <a:pt x="66086" y="160265"/>
                </a:cubicBezTo>
                <a:lnTo>
                  <a:pt x="69744" y="148378"/>
                </a:lnTo>
                <a:lnTo>
                  <a:pt x="63800" y="152493"/>
                </a:lnTo>
                <a:cubicBezTo>
                  <a:pt x="54352" y="158284"/>
                  <a:pt x="44750" y="167580"/>
                  <a:pt x="34997" y="180382"/>
                </a:cubicBezTo>
                <a:cubicBezTo>
                  <a:pt x="30730" y="186173"/>
                  <a:pt x="26996" y="189526"/>
                  <a:pt x="23795" y="190440"/>
                </a:cubicBezTo>
                <a:cubicBezTo>
                  <a:pt x="20595" y="191355"/>
                  <a:pt x="17166" y="190440"/>
                  <a:pt x="13508" y="187697"/>
                </a:cubicBezTo>
                <a:cubicBezTo>
                  <a:pt x="10460" y="185259"/>
                  <a:pt x="8098" y="181296"/>
                  <a:pt x="6422" y="175810"/>
                </a:cubicBezTo>
                <a:cubicBezTo>
                  <a:pt x="4745" y="170323"/>
                  <a:pt x="4060" y="164380"/>
                  <a:pt x="4364" y="157979"/>
                </a:cubicBezTo>
                <a:cubicBezTo>
                  <a:pt x="4974" y="150664"/>
                  <a:pt x="4212" y="145025"/>
                  <a:pt x="2078" y="141063"/>
                </a:cubicBezTo>
                <a:cubicBezTo>
                  <a:pt x="554" y="138015"/>
                  <a:pt x="-131" y="136033"/>
                  <a:pt x="21" y="135119"/>
                </a:cubicBezTo>
                <a:cubicBezTo>
                  <a:pt x="173" y="134205"/>
                  <a:pt x="1012" y="133290"/>
                  <a:pt x="2536" y="132376"/>
                </a:cubicBezTo>
                <a:cubicBezTo>
                  <a:pt x="5279" y="130547"/>
                  <a:pt x="8174" y="129175"/>
                  <a:pt x="11222" y="128261"/>
                </a:cubicBezTo>
                <a:cubicBezTo>
                  <a:pt x="13661" y="127347"/>
                  <a:pt x="19909" y="121479"/>
                  <a:pt x="29968" y="110659"/>
                </a:cubicBezTo>
                <a:cubicBezTo>
                  <a:pt x="40026" y="99838"/>
                  <a:pt x="45055" y="93514"/>
                  <a:pt x="45055" y="91685"/>
                </a:cubicBezTo>
                <a:cubicBezTo>
                  <a:pt x="45055" y="89856"/>
                  <a:pt x="45665" y="88942"/>
                  <a:pt x="46884" y="88942"/>
                </a:cubicBezTo>
                <a:cubicBezTo>
                  <a:pt x="48103" y="88942"/>
                  <a:pt x="51608" y="85284"/>
                  <a:pt x="57400" y="77969"/>
                </a:cubicBezTo>
                <a:cubicBezTo>
                  <a:pt x="63191" y="70654"/>
                  <a:pt x="67001" y="64863"/>
                  <a:pt x="68830" y="60595"/>
                </a:cubicBezTo>
                <a:cubicBezTo>
                  <a:pt x="70658" y="57243"/>
                  <a:pt x="71573" y="54880"/>
                  <a:pt x="71573" y="53509"/>
                </a:cubicBezTo>
                <a:cubicBezTo>
                  <a:pt x="71573" y="52137"/>
                  <a:pt x="70506" y="51451"/>
                  <a:pt x="68372" y="51451"/>
                </a:cubicBezTo>
                <a:cubicBezTo>
                  <a:pt x="64715" y="51451"/>
                  <a:pt x="63953" y="49165"/>
                  <a:pt x="66086" y="44593"/>
                </a:cubicBezTo>
                <a:cubicBezTo>
                  <a:pt x="67610" y="41850"/>
                  <a:pt x="69592" y="39869"/>
                  <a:pt x="72030" y="38650"/>
                </a:cubicBezTo>
                <a:cubicBezTo>
                  <a:pt x="75078" y="37126"/>
                  <a:pt x="76983" y="36364"/>
                  <a:pt x="77745" y="36364"/>
                </a:cubicBezTo>
                <a:close/>
                <a:moveTo>
                  <a:pt x="274112" y="5503"/>
                </a:moveTo>
                <a:cubicBezTo>
                  <a:pt x="276551" y="5655"/>
                  <a:pt x="277770" y="6189"/>
                  <a:pt x="277770" y="7103"/>
                </a:cubicBezTo>
                <a:cubicBezTo>
                  <a:pt x="277770" y="8322"/>
                  <a:pt x="279904" y="9846"/>
                  <a:pt x="284171" y="11675"/>
                </a:cubicBezTo>
                <a:cubicBezTo>
                  <a:pt x="290572" y="14113"/>
                  <a:pt x="294229" y="18228"/>
                  <a:pt x="295144" y="24019"/>
                </a:cubicBezTo>
                <a:cubicBezTo>
                  <a:pt x="296058" y="29811"/>
                  <a:pt x="293772" y="34078"/>
                  <a:pt x="288286" y="36821"/>
                </a:cubicBezTo>
                <a:cubicBezTo>
                  <a:pt x="284628" y="38345"/>
                  <a:pt x="281047" y="41393"/>
                  <a:pt x="277541" y="45965"/>
                </a:cubicBezTo>
                <a:cubicBezTo>
                  <a:pt x="274036" y="50537"/>
                  <a:pt x="271674" y="55109"/>
                  <a:pt x="270455" y="59681"/>
                </a:cubicBezTo>
                <a:cubicBezTo>
                  <a:pt x="269236" y="63034"/>
                  <a:pt x="267940" y="64710"/>
                  <a:pt x="266569" y="64710"/>
                </a:cubicBezTo>
                <a:cubicBezTo>
                  <a:pt x="265197" y="64710"/>
                  <a:pt x="263063" y="67530"/>
                  <a:pt x="260168" y="73168"/>
                </a:cubicBezTo>
                <a:cubicBezTo>
                  <a:pt x="257272" y="78807"/>
                  <a:pt x="255139" y="82693"/>
                  <a:pt x="253767" y="84827"/>
                </a:cubicBezTo>
                <a:cubicBezTo>
                  <a:pt x="252395" y="86961"/>
                  <a:pt x="250795" y="90466"/>
                  <a:pt x="248966" y="95343"/>
                </a:cubicBezTo>
                <a:cubicBezTo>
                  <a:pt x="247138" y="100219"/>
                  <a:pt x="245385" y="103572"/>
                  <a:pt x="243709" y="105401"/>
                </a:cubicBezTo>
                <a:cubicBezTo>
                  <a:pt x="242032" y="107230"/>
                  <a:pt x="237994" y="114774"/>
                  <a:pt x="231593" y="128032"/>
                </a:cubicBezTo>
                <a:cubicBezTo>
                  <a:pt x="225192" y="141291"/>
                  <a:pt x="221230" y="149292"/>
                  <a:pt x="219706" y="152035"/>
                </a:cubicBezTo>
                <a:cubicBezTo>
                  <a:pt x="218182" y="155388"/>
                  <a:pt x="218182" y="156760"/>
                  <a:pt x="219706" y="156150"/>
                </a:cubicBezTo>
                <a:cubicBezTo>
                  <a:pt x="222144" y="155541"/>
                  <a:pt x="230221" y="149597"/>
                  <a:pt x="243937" y="138319"/>
                </a:cubicBezTo>
                <a:cubicBezTo>
                  <a:pt x="269236" y="117593"/>
                  <a:pt x="288590" y="104106"/>
                  <a:pt x="302002" y="97857"/>
                </a:cubicBezTo>
                <a:cubicBezTo>
                  <a:pt x="315413" y="91609"/>
                  <a:pt x="330196" y="89399"/>
                  <a:pt x="346350" y="91228"/>
                </a:cubicBezTo>
                <a:cubicBezTo>
                  <a:pt x="349703" y="91533"/>
                  <a:pt x="352522" y="94581"/>
                  <a:pt x="354808" y="100372"/>
                </a:cubicBezTo>
                <a:cubicBezTo>
                  <a:pt x="357094" y="106163"/>
                  <a:pt x="358542" y="113326"/>
                  <a:pt x="359152" y="121860"/>
                </a:cubicBezTo>
                <a:cubicBezTo>
                  <a:pt x="360980" y="149292"/>
                  <a:pt x="354122" y="178553"/>
                  <a:pt x="338578" y="209643"/>
                </a:cubicBezTo>
                <a:cubicBezTo>
                  <a:pt x="335225" y="216043"/>
                  <a:pt x="333320" y="220311"/>
                  <a:pt x="332863" y="222444"/>
                </a:cubicBezTo>
                <a:cubicBezTo>
                  <a:pt x="332405" y="224578"/>
                  <a:pt x="332634" y="226711"/>
                  <a:pt x="333548" y="228845"/>
                </a:cubicBezTo>
                <a:cubicBezTo>
                  <a:pt x="335682" y="231588"/>
                  <a:pt x="337054" y="232960"/>
                  <a:pt x="337663" y="232960"/>
                </a:cubicBezTo>
                <a:cubicBezTo>
                  <a:pt x="338273" y="232960"/>
                  <a:pt x="343683" y="236160"/>
                  <a:pt x="353894" y="242561"/>
                </a:cubicBezTo>
                <a:cubicBezTo>
                  <a:pt x="364105" y="248962"/>
                  <a:pt x="370124" y="253077"/>
                  <a:pt x="371953" y="254905"/>
                </a:cubicBezTo>
                <a:cubicBezTo>
                  <a:pt x="373477" y="256125"/>
                  <a:pt x="377135" y="258868"/>
                  <a:pt x="382926" y="263135"/>
                </a:cubicBezTo>
                <a:cubicBezTo>
                  <a:pt x="389327" y="267707"/>
                  <a:pt x="397937" y="275632"/>
                  <a:pt x="408758" y="286909"/>
                </a:cubicBezTo>
                <a:cubicBezTo>
                  <a:pt x="419578" y="298187"/>
                  <a:pt x="426970" y="306874"/>
                  <a:pt x="430932" y="312970"/>
                </a:cubicBezTo>
                <a:cubicBezTo>
                  <a:pt x="433675" y="317237"/>
                  <a:pt x="435352" y="320514"/>
                  <a:pt x="435961" y="322800"/>
                </a:cubicBezTo>
                <a:cubicBezTo>
                  <a:pt x="436571" y="325086"/>
                  <a:pt x="436571" y="328362"/>
                  <a:pt x="435961" y="332629"/>
                </a:cubicBezTo>
                <a:cubicBezTo>
                  <a:pt x="435047" y="339335"/>
                  <a:pt x="432913" y="344364"/>
                  <a:pt x="429560" y="347717"/>
                </a:cubicBezTo>
                <a:cubicBezTo>
                  <a:pt x="426208" y="350765"/>
                  <a:pt x="423845" y="352365"/>
                  <a:pt x="422474" y="352518"/>
                </a:cubicBezTo>
                <a:cubicBezTo>
                  <a:pt x="421102" y="352670"/>
                  <a:pt x="419502" y="351603"/>
                  <a:pt x="417673" y="349317"/>
                </a:cubicBezTo>
                <a:cubicBezTo>
                  <a:pt x="415844" y="347031"/>
                  <a:pt x="413177" y="345888"/>
                  <a:pt x="409672" y="345888"/>
                </a:cubicBezTo>
                <a:cubicBezTo>
                  <a:pt x="406167" y="345888"/>
                  <a:pt x="400452" y="341392"/>
                  <a:pt x="392527" y="332401"/>
                </a:cubicBezTo>
                <a:cubicBezTo>
                  <a:pt x="384602" y="323409"/>
                  <a:pt x="376830" y="314951"/>
                  <a:pt x="369210" y="307026"/>
                </a:cubicBezTo>
                <a:cubicBezTo>
                  <a:pt x="361590" y="299101"/>
                  <a:pt x="357780" y="294453"/>
                  <a:pt x="357780" y="293082"/>
                </a:cubicBezTo>
                <a:cubicBezTo>
                  <a:pt x="357780" y="291710"/>
                  <a:pt x="356256" y="290567"/>
                  <a:pt x="353208" y="289653"/>
                </a:cubicBezTo>
                <a:cubicBezTo>
                  <a:pt x="350160" y="288738"/>
                  <a:pt x="348636" y="286986"/>
                  <a:pt x="348636" y="284395"/>
                </a:cubicBezTo>
                <a:cubicBezTo>
                  <a:pt x="348636" y="281804"/>
                  <a:pt x="346198" y="277765"/>
                  <a:pt x="341321" y="272279"/>
                </a:cubicBezTo>
                <a:cubicBezTo>
                  <a:pt x="336444" y="266793"/>
                  <a:pt x="332786" y="264049"/>
                  <a:pt x="330348" y="264049"/>
                </a:cubicBezTo>
                <a:cubicBezTo>
                  <a:pt x="327910" y="264049"/>
                  <a:pt x="326690" y="263364"/>
                  <a:pt x="326690" y="261992"/>
                </a:cubicBezTo>
                <a:cubicBezTo>
                  <a:pt x="326690" y="260620"/>
                  <a:pt x="324252" y="258258"/>
                  <a:pt x="319375" y="254905"/>
                </a:cubicBezTo>
                <a:lnTo>
                  <a:pt x="312517" y="250333"/>
                </a:lnTo>
                <a:lnTo>
                  <a:pt x="307945" y="256734"/>
                </a:lnTo>
                <a:cubicBezTo>
                  <a:pt x="301849" y="265269"/>
                  <a:pt x="293239" y="273879"/>
                  <a:pt x="282113" y="282566"/>
                </a:cubicBezTo>
                <a:cubicBezTo>
                  <a:pt x="270988" y="291253"/>
                  <a:pt x="262530" y="295901"/>
                  <a:pt x="256739" y="296511"/>
                </a:cubicBezTo>
                <a:cubicBezTo>
                  <a:pt x="246376" y="297730"/>
                  <a:pt x="238756" y="298187"/>
                  <a:pt x="233879" y="297882"/>
                </a:cubicBezTo>
                <a:cubicBezTo>
                  <a:pt x="229002" y="297577"/>
                  <a:pt x="223668" y="296358"/>
                  <a:pt x="217877" y="294225"/>
                </a:cubicBezTo>
                <a:cubicBezTo>
                  <a:pt x="213914" y="292701"/>
                  <a:pt x="210790" y="291481"/>
                  <a:pt x="208504" y="290567"/>
                </a:cubicBezTo>
                <a:cubicBezTo>
                  <a:pt x="206218" y="289653"/>
                  <a:pt x="204466" y="288738"/>
                  <a:pt x="203246" y="287824"/>
                </a:cubicBezTo>
                <a:cubicBezTo>
                  <a:pt x="202027" y="286909"/>
                  <a:pt x="201418" y="286147"/>
                  <a:pt x="201418" y="285538"/>
                </a:cubicBezTo>
                <a:cubicBezTo>
                  <a:pt x="201418" y="284928"/>
                  <a:pt x="201722" y="284014"/>
                  <a:pt x="202332" y="282795"/>
                </a:cubicBezTo>
                <a:cubicBezTo>
                  <a:pt x="204161" y="280966"/>
                  <a:pt x="204313" y="279594"/>
                  <a:pt x="202789" y="278680"/>
                </a:cubicBezTo>
                <a:cubicBezTo>
                  <a:pt x="201265" y="277765"/>
                  <a:pt x="200503" y="275860"/>
                  <a:pt x="200503" y="272965"/>
                </a:cubicBezTo>
                <a:cubicBezTo>
                  <a:pt x="200503" y="270069"/>
                  <a:pt x="199741" y="268621"/>
                  <a:pt x="198217" y="268621"/>
                </a:cubicBezTo>
                <a:cubicBezTo>
                  <a:pt x="196693" y="268621"/>
                  <a:pt x="195474" y="264202"/>
                  <a:pt x="194560" y="255363"/>
                </a:cubicBezTo>
                <a:cubicBezTo>
                  <a:pt x="193645" y="246828"/>
                  <a:pt x="192731" y="242713"/>
                  <a:pt x="191816" y="243018"/>
                </a:cubicBezTo>
                <a:cubicBezTo>
                  <a:pt x="190597" y="244237"/>
                  <a:pt x="188616" y="251553"/>
                  <a:pt x="185873" y="264964"/>
                </a:cubicBezTo>
                <a:cubicBezTo>
                  <a:pt x="183130" y="278375"/>
                  <a:pt x="181453" y="288586"/>
                  <a:pt x="180844" y="295596"/>
                </a:cubicBezTo>
                <a:cubicBezTo>
                  <a:pt x="180539" y="302911"/>
                  <a:pt x="180005" y="307255"/>
                  <a:pt x="179243" y="308626"/>
                </a:cubicBezTo>
                <a:cubicBezTo>
                  <a:pt x="178481" y="309998"/>
                  <a:pt x="176576" y="311141"/>
                  <a:pt x="173528" y="312055"/>
                </a:cubicBezTo>
                <a:cubicBezTo>
                  <a:pt x="168956" y="312970"/>
                  <a:pt x="165756" y="312665"/>
                  <a:pt x="163927" y="311141"/>
                </a:cubicBezTo>
                <a:cubicBezTo>
                  <a:pt x="162403" y="309617"/>
                  <a:pt x="159279" y="303369"/>
                  <a:pt x="154555" y="292396"/>
                </a:cubicBezTo>
                <a:cubicBezTo>
                  <a:pt x="149830" y="281423"/>
                  <a:pt x="146858" y="273041"/>
                  <a:pt x="145639" y="267250"/>
                </a:cubicBezTo>
                <a:cubicBezTo>
                  <a:pt x="144725" y="262983"/>
                  <a:pt x="142744" y="259630"/>
                  <a:pt x="139696" y="257191"/>
                </a:cubicBezTo>
                <a:lnTo>
                  <a:pt x="135124" y="253077"/>
                </a:lnTo>
                <a:lnTo>
                  <a:pt x="140610" y="251248"/>
                </a:lnTo>
                <a:cubicBezTo>
                  <a:pt x="144572" y="249724"/>
                  <a:pt x="147392" y="246371"/>
                  <a:pt x="149068" y="241189"/>
                </a:cubicBezTo>
                <a:cubicBezTo>
                  <a:pt x="150745" y="236008"/>
                  <a:pt x="152650" y="233036"/>
                  <a:pt x="154783" y="232274"/>
                </a:cubicBezTo>
                <a:cubicBezTo>
                  <a:pt x="156917" y="231512"/>
                  <a:pt x="158441" y="227931"/>
                  <a:pt x="159355" y="221530"/>
                </a:cubicBezTo>
                <a:cubicBezTo>
                  <a:pt x="160270" y="215129"/>
                  <a:pt x="161870" y="210633"/>
                  <a:pt x="164156" y="208042"/>
                </a:cubicBezTo>
                <a:cubicBezTo>
                  <a:pt x="166442" y="205452"/>
                  <a:pt x="167128" y="204156"/>
                  <a:pt x="166213" y="204156"/>
                </a:cubicBezTo>
                <a:cubicBezTo>
                  <a:pt x="165299" y="204156"/>
                  <a:pt x="166594" y="199432"/>
                  <a:pt x="170099" y="189983"/>
                </a:cubicBezTo>
                <a:cubicBezTo>
                  <a:pt x="173605" y="180534"/>
                  <a:pt x="178329" y="168952"/>
                  <a:pt x="184273" y="155236"/>
                </a:cubicBezTo>
                <a:cubicBezTo>
                  <a:pt x="190216" y="141520"/>
                  <a:pt x="195931" y="128718"/>
                  <a:pt x="201418" y="116831"/>
                </a:cubicBezTo>
                <a:cubicBezTo>
                  <a:pt x="207818" y="103420"/>
                  <a:pt x="212009" y="93819"/>
                  <a:pt x="213991" y="88027"/>
                </a:cubicBezTo>
                <a:cubicBezTo>
                  <a:pt x="215972" y="82236"/>
                  <a:pt x="218182" y="77969"/>
                  <a:pt x="220620" y="75226"/>
                </a:cubicBezTo>
                <a:cubicBezTo>
                  <a:pt x="223058" y="72483"/>
                  <a:pt x="225116" y="67911"/>
                  <a:pt x="226792" y="61510"/>
                </a:cubicBezTo>
                <a:cubicBezTo>
                  <a:pt x="228469" y="55109"/>
                  <a:pt x="229916" y="51451"/>
                  <a:pt x="231136" y="50537"/>
                </a:cubicBezTo>
                <a:cubicBezTo>
                  <a:pt x="233574" y="49013"/>
                  <a:pt x="233574" y="47489"/>
                  <a:pt x="231136" y="45965"/>
                </a:cubicBezTo>
                <a:cubicBezTo>
                  <a:pt x="229916" y="45355"/>
                  <a:pt x="228545" y="45051"/>
                  <a:pt x="227021" y="45051"/>
                </a:cubicBezTo>
                <a:cubicBezTo>
                  <a:pt x="224887" y="45051"/>
                  <a:pt x="222144" y="47108"/>
                  <a:pt x="218791" y="51223"/>
                </a:cubicBezTo>
                <a:cubicBezTo>
                  <a:pt x="215438" y="55338"/>
                  <a:pt x="213762" y="58614"/>
                  <a:pt x="213762" y="61053"/>
                </a:cubicBezTo>
                <a:cubicBezTo>
                  <a:pt x="213762" y="63491"/>
                  <a:pt x="212848" y="65167"/>
                  <a:pt x="211019" y="66082"/>
                </a:cubicBezTo>
                <a:cubicBezTo>
                  <a:pt x="210104" y="66691"/>
                  <a:pt x="209647" y="66234"/>
                  <a:pt x="209647" y="64710"/>
                </a:cubicBezTo>
                <a:cubicBezTo>
                  <a:pt x="209952" y="61967"/>
                  <a:pt x="211781" y="57395"/>
                  <a:pt x="215134" y="50994"/>
                </a:cubicBezTo>
                <a:cubicBezTo>
                  <a:pt x="217267" y="47032"/>
                  <a:pt x="217572" y="45051"/>
                  <a:pt x="216048" y="45051"/>
                </a:cubicBezTo>
                <a:cubicBezTo>
                  <a:pt x="214524" y="45051"/>
                  <a:pt x="213762" y="45736"/>
                  <a:pt x="213762" y="47108"/>
                </a:cubicBezTo>
                <a:cubicBezTo>
                  <a:pt x="213762" y="48480"/>
                  <a:pt x="212924" y="49165"/>
                  <a:pt x="211247" y="49165"/>
                </a:cubicBezTo>
                <a:cubicBezTo>
                  <a:pt x="209571" y="49165"/>
                  <a:pt x="209190" y="48480"/>
                  <a:pt x="210104" y="47108"/>
                </a:cubicBezTo>
                <a:cubicBezTo>
                  <a:pt x="211019" y="45736"/>
                  <a:pt x="210638" y="43679"/>
                  <a:pt x="208961" y="40936"/>
                </a:cubicBezTo>
                <a:cubicBezTo>
                  <a:pt x="207285" y="38193"/>
                  <a:pt x="207818" y="35297"/>
                  <a:pt x="210562" y="32249"/>
                </a:cubicBezTo>
                <a:cubicBezTo>
                  <a:pt x="213305" y="29201"/>
                  <a:pt x="216734" y="27144"/>
                  <a:pt x="220849" y="26077"/>
                </a:cubicBezTo>
                <a:cubicBezTo>
                  <a:pt x="224963" y="25010"/>
                  <a:pt x="227402" y="23791"/>
                  <a:pt x="228164" y="22419"/>
                </a:cubicBezTo>
                <a:cubicBezTo>
                  <a:pt x="228926" y="21048"/>
                  <a:pt x="230450" y="20362"/>
                  <a:pt x="232736" y="20362"/>
                </a:cubicBezTo>
                <a:cubicBezTo>
                  <a:pt x="235022" y="20362"/>
                  <a:pt x="237232" y="19295"/>
                  <a:pt x="239365" y="17161"/>
                </a:cubicBezTo>
                <a:cubicBezTo>
                  <a:pt x="241499" y="15028"/>
                  <a:pt x="242566" y="12742"/>
                  <a:pt x="242566" y="10303"/>
                </a:cubicBezTo>
                <a:cubicBezTo>
                  <a:pt x="242566" y="9389"/>
                  <a:pt x="242718" y="8703"/>
                  <a:pt x="243023" y="8246"/>
                </a:cubicBezTo>
                <a:cubicBezTo>
                  <a:pt x="243328" y="7789"/>
                  <a:pt x="243632" y="7712"/>
                  <a:pt x="243937" y="8017"/>
                </a:cubicBezTo>
                <a:cubicBezTo>
                  <a:pt x="245156" y="8627"/>
                  <a:pt x="248204" y="8475"/>
                  <a:pt x="253081" y="7560"/>
                </a:cubicBezTo>
                <a:cubicBezTo>
                  <a:pt x="257044" y="6646"/>
                  <a:pt x="260930" y="6036"/>
                  <a:pt x="264740" y="5731"/>
                </a:cubicBezTo>
                <a:cubicBezTo>
                  <a:pt x="268550" y="5427"/>
                  <a:pt x="271674" y="5350"/>
                  <a:pt x="274112" y="5503"/>
                </a:cubicBezTo>
                <a:close/>
                <a:moveTo>
                  <a:pt x="713710" y="16"/>
                </a:moveTo>
                <a:cubicBezTo>
                  <a:pt x="715082" y="169"/>
                  <a:pt x="717596" y="1769"/>
                  <a:pt x="721254" y="4817"/>
                </a:cubicBezTo>
                <a:cubicBezTo>
                  <a:pt x="725826" y="8475"/>
                  <a:pt x="729026" y="10303"/>
                  <a:pt x="730855" y="10303"/>
                </a:cubicBezTo>
                <a:cubicBezTo>
                  <a:pt x="735122" y="10303"/>
                  <a:pt x="741371" y="13732"/>
                  <a:pt x="749600" y="20590"/>
                </a:cubicBezTo>
                <a:cubicBezTo>
                  <a:pt x="757830" y="27448"/>
                  <a:pt x="761945" y="32554"/>
                  <a:pt x="761945" y="35907"/>
                </a:cubicBezTo>
                <a:cubicBezTo>
                  <a:pt x="761945" y="39564"/>
                  <a:pt x="760954" y="42155"/>
                  <a:pt x="758973" y="43679"/>
                </a:cubicBezTo>
                <a:cubicBezTo>
                  <a:pt x="756992" y="45203"/>
                  <a:pt x="752801" y="46575"/>
                  <a:pt x="746400" y="47794"/>
                </a:cubicBezTo>
                <a:cubicBezTo>
                  <a:pt x="738475" y="49623"/>
                  <a:pt x="732684" y="51756"/>
                  <a:pt x="729026" y="54195"/>
                </a:cubicBezTo>
                <a:cubicBezTo>
                  <a:pt x="725369" y="56633"/>
                  <a:pt x="722778" y="59833"/>
                  <a:pt x="721254" y="63796"/>
                </a:cubicBezTo>
                <a:cubicBezTo>
                  <a:pt x="720035" y="68063"/>
                  <a:pt x="718511" y="70197"/>
                  <a:pt x="716682" y="70197"/>
                </a:cubicBezTo>
                <a:cubicBezTo>
                  <a:pt x="714853" y="70197"/>
                  <a:pt x="712567" y="72635"/>
                  <a:pt x="709824" y="77512"/>
                </a:cubicBezTo>
                <a:cubicBezTo>
                  <a:pt x="707081" y="82389"/>
                  <a:pt x="702890" y="88180"/>
                  <a:pt x="697251" y="94885"/>
                </a:cubicBezTo>
                <a:cubicBezTo>
                  <a:pt x="691612" y="101591"/>
                  <a:pt x="688793" y="105401"/>
                  <a:pt x="688793" y="106315"/>
                </a:cubicBezTo>
                <a:cubicBezTo>
                  <a:pt x="688793" y="106315"/>
                  <a:pt x="689555" y="106163"/>
                  <a:pt x="691079" y="105858"/>
                </a:cubicBezTo>
                <a:cubicBezTo>
                  <a:pt x="692603" y="105858"/>
                  <a:pt x="694813" y="105477"/>
                  <a:pt x="697708" y="104715"/>
                </a:cubicBezTo>
                <a:cubicBezTo>
                  <a:pt x="700604" y="103953"/>
                  <a:pt x="703728" y="103115"/>
                  <a:pt x="707081" y="102201"/>
                </a:cubicBezTo>
                <a:cubicBezTo>
                  <a:pt x="717444" y="98848"/>
                  <a:pt x="725064" y="97476"/>
                  <a:pt x="729941" y="98086"/>
                </a:cubicBezTo>
                <a:cubicBezTo>
                  <a:pt x="734818" y="98695"/>
                  <a:pt x="739999" y="101439"/>
                  <a:pt x="745486" y="106315"/>
                </a:cubicBezTo>
                <a:cubicBezTo>
                  <a:pt x="748534" y="109059"/>
                  <a:pt x="750515" y="111421"/>
                  <a:pt x="751429" y="113402"/>
                </a:cubicBezTo>
                <a:cubicBezTo>
                  <a:pt x="752344" y="115383"/>
                  <a:pt x="752801" y="118355"/>
                  <a:pt x="752801" y="122317"/>
                </a:cubicBezTo>
                <a:cubicBezTo>
                  <a:pt x="752801" y="129328"/>
                  <a:pt x="749448" y="137329"/>
                  <a:pt x="742742" y="146320"/>
                </a:cubicBezTo>
                <a:cubicBezTo>
                  <a:pt x="736037" y="155312"/>
                  <a:pt x="728264" y="162094"/>
                  <a:pt x="719425" y="166666"/>
                </a:cubicBezTo>
                <a:cubicBezTo>
                  <a:pt x="714548" y="169104"/>
                  <a:pt x="709748" y="172076"/>
                  <a:pt x="705023" y="175581"/>
                </a:cubicBezTo>
                <a:cubicBezTo>
                  <a:pt x="700299" y="179086"/>
                  <a:pt x="696718" y="180839"/>
                  <a:pt x="694279" y="180839"/>
                </a:cubicBezTo>
                <a:cubicBezTo>
                  <a:pt x="691841" y="180839"/>
                  <a:pt x="690317" y="182515"/>
                  <a:pt x="689707" y="185868"/>
                </a:cubicBezTo>
                <a:cubicBezTo>
                  <a:pt x="689098" y="189221"/>
                  <a:pt x="690012" y="192117"/>
                  <a:pt x="692450" y="194555"/>
                </a:cubicBezTo>
                <a:cubicBezTo>
                  <a:pt x="694889" y="197298"/>
                  <a:pt x="695422" y="199356"/>
                  <a:pt x="694051" y="200727"/>
                </a:cubicBezTo>
                <a:cubicBezTo>
                  <a:pt x="692679" y="202099"/>
                  <a:pt x="688640" y="204690"/>
                  <a:pt x="681935" y="208500"/>
                </a:cubicBezTo>
                <a:cubicBezTo>
                  <a:pt x="675229" y="212310"/>
                  <a:pt x="670048" y="214977"/>
                  <a:pt x="666390" y="216501"/>
                </a:cubicBezTo>
                <a:cubicBezTo>
                  <a:pt x="661513" y="218634"/>
                  <a:pt x="653131" y="229912"/>
                  <a:pt x="641244" y="250333"/>
                </a:cubicBezTo>
                <a:cubicBezTo>
                  <a:pt x="636672" y="257953"/>
                  <a:pt x="635605" y="261459"/>
                  <a:pt x="638044" y="260849"/>
                </a:cubicBezTo>
                <a:cubicBezTo>
                  <a:pt x="638653" y="260849"/>
                  <a:pt x="639720" y="259935"/>
                  <a:pt x="641244" y="258106"/>
                </a:cubicBezTo>
                <a:cubicBezTo>
                  <a:pt x="641854" y="257801"/>
                  <a:pt x="642158" y="257953"/>
                  <a:pt x="642158" y="258563"/>
                </a:cubicBezTo>
                <a:cubicBezTo>
                  <a:pt x="641854" y="259782"/>
                  <a:pt x="640482" y="262830"/>
                  <a:pt x="638044" y="267707"/>
                </a:cubicBezTo>
                <a:cubicBezTo>
                  <a:pt x="634386" y="275632"/>
                  <a:pt x="631947" y="279899"/>
                  <a:pt x="630728" y="280509"/>
                </a:cubicBezTo>
                <a:cubicBezTo>
                  <a:pt x="629204" y="280813"/>
                  <a:pt x="627376" y="283709"/>
                  <a:pt x="625242" y="289195"/>
                </a:cubicBezTo>
                <a:cubicBezTo>
                  <a:pt x="623108" y="294682"/>
                  <a:pt x="622042" y="298949"/>
                  <a:pt x="622042" y="301997"/>
                </a:cubicBezTo>
                <a:cubicBezTo>
                  <a:pt x="622042" y="305045"/>
                  <a:pt x="622880" y="306645"/>
                  <a:pt x="624556" y="306798"/>
                </a:cubicBezTo>
                <a:cubicBezTo>
                  <a:pt x="626233" y="306950"/>
                  <a:pt x="631490" y="306112"/>
                  <a:pt x="640330" y="304283"/>
                </a:cubicBezTo>
                <a:cubicBezTo>
                  <a:pt x="650693" y="302149"/>
                  <a:pt x="655570" y="300473"/>
                  <a:pt x="654960" y="299254"/>
                </a:cubicBezTo>
                <a:cubicBezTo>
                  <a:pt x="654655" y="298644"/>
                  <a:pt x="652369" y="298797"/>
                  <a:pt x="648102" y="299711"/>
                </a:cubicBezTo>
                <a:cubicBezTo>
                  <a:pt x="646578" y="299711"/>
                  <a:pt x="645206" y="299787"/>
                  <a:pt x="643987" y="299940"/>
                </a:cubicBezTo>
                <a:cubicBezTo>
                  <a:pt x="642768" y="300092"/>
                  <a:pt x="641777" y="300168"/>
                  <a:pt x="641015" y="300168"/>
                </a:cubicBezTo>
                <a:cubicBezTo>
                  <a:pt x="640253" y="300168"/>
                  <a:pt x="639872" y="300016"/>
                  <a:pt x="639872" y="299711"/>
                </a:cubicBezTo>
                <a:cubicBezTo>
                  <a:pt x="639872" y="299406"/>
                  <a:pt x="647797" y="294682"/>
                  <a:pt x="663647" y="285538"/>
                </a:cubicBezTo>
                <a:cubicBezTo>
                  <a:pt x="689860" y="270603"/>
                  <a:pt x="705252" y="257649"/>
                  <a:pt x="709824" y="246676"/>
                </a:cubicBezTo>
                <a:cubicBezTo>
                  <a:pt x="711958" y="241189"/>
                  <a:pt x="713024" y="235322"/>
                  <a:pt x="713024" y="229074"/>
                </a:cubicBezTo>
                <a:cubicBezTo>
                  <a:pt x="713024" y="222825"/>
                  <a:pt x="711805" y="218482"/>
                  <a:pt x="709367" y="216043"/>
                </a:cubicBezTo>
                <a:cubicBezTo>
                  <a:pt x="707538" y="213910"/>
                  <a:pt x="706624" y="212462"/>
                  <a:pt x="706624" y="211700"/>
                </a:cubicBezTo>
                <a:cubicBezTo>
                  <a:pt x="706624" y="210938"/>
                  <a:pt x="707386" y="209795"/>
                  <a:pt x="708910" y="208271"/>
                </a:cubicBezTo>
                <a:cubicBezTo>
                  <a:pt x="711348" y="205833"/>
                  <a:pt x="714548" y="205375"/>
                  <a:pt x="718511" y="206899"/>
                </a:cubicBezTo>
                <a:cubicBezTo>
                  <a:pt x="721254" y="208119"/>
                  <a:pt x="724683" y="211700"/>
                  <a:pt x="728798" y="217644"/>
                </a:cubicBezTo>
                <a:cubicBezTo>
                  <a:pt x="732913" y="223587"/>
                  <a:pt x="734970" y="227931"/>
                  <a:pt x="734970" y="230674"/>
                </a:cubicBezTo>
                <a:cubicBezTo>
                  <a:pt x="734970" y="232807"/>
                  <a:pt x="735732" y="234331"/>
                  <a:pt x="737256" y="235246"/>
                </a:cubicBezTo>
                <a:cubicBezTo>
                  <a:pt x="739085" y="236465"/>
                  <a:pt x="739847" y="242332"/>
                  <a:pt x="739542" y="252848"/>
                </a:cubicBezTo>
                <a:cubicBezTo>
                  <a:pt x="739237" y="263364"/>
                  <a:pt x="738170" y="270450"/>
                  <a:pt x="736342" y="274108"/>
                </a:cubicBezTo>
                <a:cubicBezTo>
                  <a:pt x="733903" y="278375"/>
                  <a:pt x="731922" y="280509"/>
                  <a:pt x="730398" y="280509"/>
                </a:cubicBezTo>
                <a:cubicBezTo>
                  <a:pt x="728874" y="280509"/>
                  <a:pt x="728569" y="281728"/>
                  <a:pt x="729484" y="284166"/>
                </a:cubicBezTo>
                <a:cubicBezTo>
                  <a:pt x="729788" y="285081"/>
                  <a:pt x="729560" y="285919"/>
                  <a:pt x="728798" y="286681"/>
                </a:cubicBezTo>
                <a:cubicBezTo>
                  <a:pt x="728036" y="287443"/>
                  <a:pt x="726588" y="288129"/>
                  <a:pt x="724454" y="288738"/>
                </a:cubicBezTo>
                <a:cubicBezTo>
                  <a:pt x="716225" y="290567"/>
                  <a:pt x="711958" y="291939"/>
                  <a:pt x="711653" y="292853"/>
                </a:cubicBezTo>
                <a:cubicBezTo>
                  <a:pt x="711653" y="293158"/>
                  <a:pt x="713634" y="293005"/>
                  <a:pt x="717596" y="292396"/>
                </a:cubicBezTo>
                <a:cubicBezTo>
                  <a:pt x="723997" y="291481"/>
                  <a:pt x="737180" y="290872"/>
                  <a:pt x="757144" y="290567"/>
                </a:cubicBezTo>
                <a:cubicBezTo>
                  <a:pt x="777109" y="290262"/>
                  <a:pt x="791739" y="289576"/>
                  <a:pt x="801035" y="288510"/>
                </a:cubicBezTo>
                <a:cubicBezTo>
                  <a:pt x="810332" y="287443"/>
                  <a:pt x="816199" y="287824"/>
                  <a:pt x="818638" y="289653"/>
                </a:cubicBezTo>
                <a:cubicBezTo>
                  <a:pt x="821076" y="291786"/>
                  <a:pt x="825038" y="293767"/>
                  <a:pt x="830525" y="295596"/>
                </a:cubicBezTo>
                <a:cubicBezTo>
                  <a:pt x="836011" y="297425"/>
                  <a:pt x="840431" y="298339"/>
                  <a:pt x="843784" y="298339"/>
                </a:cubicBezTo>
                <a:cubicBezTo>
                  <a:pt x="846832" y="298339"/>
                  <a:pt x="850337" y="300016"/>
                  <a:pt x="854299" y="303369"/>
                </a:cubicBezTo>
                <a:cubicBezTo>
                  <a:pt x="858262" y="306721"/>
                  <a:pt x="861767" y="310836"/>
                  <a:pt x="864815" y="315713"/>
                </a:cubicBezTo>
                <a:cubicBezTo>
                  <a:pt x="867558" y="320285"/>
                  <a:pt x="868015" y="324552"/>
                  <a:pt x="866186" y="328515"/>
                </a:cubicBezTo>
                <a:cubicBezTo>
                  <a:pt x="863748" y="333391"/>
                  <a:pt x="859633" y="336363"/>
                  <a:pt x="853842" y="337430"/>
                </a:cubicBezTo>
                <a:cubicBezTo>
                  <a:pt x="848051" y="338497"/>
                  <a:pt x="841498" y="337354"/>
                  <a:pt x="834182" y="334001"/>
                </a:cubicBezTo>
                <a:cubicBezTo>
                  <a:pt x="828086" y="331258"/>
                  <a:pt x="822371" y="329505"/>
                  <a:pt x="817037" y="328743"/>
                </a:cubicBezTo>
                <a:cubicBezTo>
                  <a:pt x="811703" y="327981"/>
                  <a:pt x="807970" y="327219"/>
                  <a:pt x="805836" y="326457"/>
                </a:cubicBezTo>
                <a:cubicBezTo>
                  <a:pt x="803702" y="325695"/>
                  <a:pt x="800502" y="324857"/>
                  <a:pt x="796235" y="323943"/>
                </a:cubicBezTo>
                <a:cubicBezTo>
                  <a:pt x="791663" y="323028"/>
                  <a:pt x="787548" y="322190"/>
                  <a:pt x="783890" y="321428"/>
                </a:cubicBezTo>
                <a:cubicBezTo>
                  <a:pt x="780233" y="320666"/>
                  <a:pt x="776194" y="320133"/>
                  <a:pt x="771775" y="319828"/>
                </a:cubicBezTo>
                <a:cubicBezTo>
                  <a:pt x="767355" y="319523"/>
                  <a:pt x="764383" y="318913"/>
                  <a:pt x="762859" y="317999"/>
                </a:cubicBezTo>
                <a:cubicBezTo>
                  <a:pt x="761335" y="317085"/>
                  <a:pt x="754325" y="317237"/>
                  <a:pt x="741828" y="318456"/>
                </a:cubicBezTo>
                <a:cubicBezTo>
                  <a:pt x="729331" y="319675"/>
                  <a:pt x="712720" y="320666"/>
                  <a:pt x="691993" y="321428"/>
                </a:cubicBezTo>
                <a:cubicBezTo>
                  <a:pt x="671267" y="322190"/>
                  <a:pt x="655265" y="324400"/>
                  <a:pt x="643987" y="328057"/>
                </a:cubicBezTo>
                <a:cubicBezTo>
                  <a:pt x="636062" y="330496"/>
                  <a:pt x="626995" y="332858"/>
                  <a:pt x="616784" y="335144"/>
                </a:cubicBezTo>
                <a:cubicBezTo>
                  <a:pt x="606573" y="337430"/>
                  <a:pt x="599486" y="338573"/>
                  <a:pt x="595524" y="338573"/>
                </a:cubicBezTo>
                <a:cubicBezTo>
                  <a:pt x="592476" y="338573"/>
                  <a:pt x="580970" y="340173"/>
                  <a:pt x="561005" y="343374"/>
                </a:cubicBezTo>
                <a:cubicBezTo>
                  <a:pt x="541041" y="346574"/>
                  <a:pt x="527401" y="348936"/>
                  <a:pt x="520086" y="350460"/>
                </a:cubicBezTo>
                <a:cubicBezTo>
                  <a:pt x="510942" y="352594"/>
                  <a:pt x="504008" y="353584"/>
                  <a:pt x="499283" y="353432"/>
                </a:cubicBezTo>
                <a:cubicBezTo>
                  <a:pt x="494559" y="353280"/>
                  <a:pt x="489301" y="352137"/>
                  <a:pt x="483510" y="350003"/>
                </a:cubicBezTo>
                <a:cubicBezTo>
                  <a:pt x="478328" y="348174"/>
                  <a:pt x="475357" y="346422"/>
                  <a:pt x="474595" y="344745"/>
                </a:cubicBezTo>
                <a:cubicBezTo>
                  <a:pt x="473833" y="343069"/>
                  <a:pt x="474671" y="340554"/>
                  <a:pt x="477109" y="337201"/>
                </a:cubicBezTo>
                <a:cubicBezTo>
                  <a:pt x="478328" y="335373"/>
                  <a:pt x="479471" y="334382"/>
                  <a:pt x="480538" y="334230"/>
                </a:cubicBezTo>
                <a:cubicBezTo>
                  <a:pt x="481605" y="334077"/>
                  <a:pt x="483358" y="334611"/>
                  <a:pt x="485796" y="335830"/>
                </a:cubicBezTo>
                <a:cubicBezTo>
                  <a:pt x="493416" y="339183"/>
                  <a:pt x="505303" y="338116"/>
                  <a:pt x="521458" y="332629"/>
                </a:cubicBezTo>
                <a:cubicBezTo>
                  <a:pt x="527249" y="330496"/>
                  <a:pt x="534259" y="328667"/>
                  <a:pt x="542489" y="327143"/>
                </a:cubicBezTo>
                <a:cubicBezTo>
                  <a:pt x="550718" y="325619"/>
                  <a:pt x="559939" y="323714"/>
                  <a:pt x="570149" y="321428"/>
                </a:cubicBezTo>
                <a:cubicBezTo>
                  <a:pt x="580360" y="319142"/>
                  <a:pt x="587904" y="317542"/>
                  <a:pt x="592781" y="316627"/>
                </a:cubicBezTo>
                <a:cubicBezTo>
                  <a:pt x="596743" y="316018"/>
                  <a:pt x="599029" y="315256"/>
                  <a:pt x="599639" y="314341"/>
                </a:cubicBezTo>
                <a:cubicBezTo>
                  <a:pt x="600248" y="313427"/>
                  <a:pt x="599639" y="312055"/>
                  <a:pt x="597810" y="310227"/>
                </a:cubicBezTo>
                <a:cubicBezTo>
                  <a:pt x="595981" y="308398"/>
                  <a:pt x="594914" y="305426"/>
                  <a:pt x="594610" y="301311"/>
                </a:cubicBezTo>
                <a:cubicBezTo>
                  <a:pt x="594305" y="297196"/>
                  <a:pt x="593543" y="292396"/>
                  <a:pt x="592324" y="286909"/>
                </a:cubicBezTo>
                <a:cubicBezTo>
                  <a:pt x="591714" y="283252"/>
                  <a:pt x="591790" y="280280"/>
                  <a:pt x="592552" y="277994"/>
                </a:cubicBezTo>
                <a:cubicBezTo>
                  <a:pt x="593314" y="275708"/>
                  <a:pt x="595981" y="271365"/>
                  <a:pt x="600553" y="264964"/>
                </a:cubicBezTo>
                <a:cubicBezTo>
                  <a:pt x="606954" y="255820"/>
                  <a:pt x="610840" y="250029"/>
                  <a:pt x="612212" y="247590"/>
                </a:cubicBezTo>
                <a:cubicBezTo>
                  <a:pt x="613583" y="245152"/>
                  <a:pt x="615945" y="241647"/>
                  <a:pt x="619298" y="237075"/>
                </a:cubicBezTo>
                <a:cubicBezTo>
                  <a:pt x="620822" y="234941"/>
                  <a:pt x="621889" y="232731"/>
                  <a:pt x="622499" y="230445"/>
                </a:cubicBezTo>
                <a:cubicBezTo>
                  <a:pt x="623108" y="228159"/>
                  <a:pt x="623108" y="226330"/>
                  <a:pt x="622499" y="224959"/>
                </a:cubicBezTo>
                <a:cubicBezTo>
                  <a:pt x="621889" y="223587"/>
                  <a:pt x="620975" y="222901"/>
                  <a:pt x="619756" y="222901"/>
                </a:cubicBezTo>
                <a:cubicBezTo>
                  <a:pt x="617622" y="222901"/>
                  <a:pt x="614803" y="220768"/>
                  <a:pt x="611297" y="216501"/>
                </a:cubicBezTo>
                <a:cubicBezTo>
                  <a:pt x="607792" y="212233"/>
                  <a:pt x="605125" y="207814"/>
                  <a:pt x="603296" y="203242"/>
                </a:cubicBezTo>
                <a:cubicBezTo>
                  <a:pt x="599943" y="194707"/>
                  <a:pt x="596896" y="179315"/>
                  <a:pt x="594152" y="157065"/>
                </a:cubicBezTo>
                <a:cubicBezTo>
                  <a:pt x="593543" y="151883"/>
                  <a:pt x="593390" y="148530"/>
                  <a:pt x="593695" y="147006"/>
                </a:cubicBezTo>
                <a:cubicBezTo>
                  <a:pt x="594000" y="145482"/>
                  <a:pt x="595219" y="144568"/>
                  <a:pt x="597353" y="144263"/>
                </a:cubicBezTo>
                <a:cubicBezTo>
                  <a:pt x="600401" y="143349"/>
                  <a:pt x="602382" y="141596"/>
                  <a:pt x="603296" y="139005"/>
                </a:cubicBezTo>
                <a:cubicBezTo>
                  <a:pt x="604211" y="136414"/>
                  <a:pt x="606268" y="134205"/>
                  <a:pt x="609469" y="132376"/>
                </a:cubicBezTo>
                <a:cubicBezTo>
                  <a:pt x="612669" y="130547"/>
                  <a:pt x="617241" y="125442"/>
                  <a:pt x="623185" y="117060"/>
                </a:cubicBezTo>
                <a:cubicBezTo>
                  <a:pt x="629128" y="108678"/>
                  <a:pt x="632557" y="103725"/>
                  <a:pt x="633472" y="102201"/>
                </a:cubicBezTo>
                <a:cubicBezTo>
                  <a:pt x="646578" y="85741"/>
                  <a:pt x="652674" y="77055"/>
                  <a:pt x="651760" y="76140"/>
                </a:cubicBezTo>
                <a:cubicBezTo>
                  <a:pt x="650845" y="75226"/>
                  <a:pt x="648635" y="75835"/>
                  <a:pt x="645130" y="77969"/>
                </a:cubicBezTo>
                <a:cubicBezTo>
                  <a:pt x="641625" y="80103"/>
                  <a:pt x="639872" y="80788"/>
                  <a:pt x="639872" y="80026"/>
                </a:cubicBezTo>
                <a:cubicBezTo>
                  <a:pt x="639872" y="79264"/>
                  <a:pt x="638806" y="79798"/>
                  <a:pt x="636672" y="81627"/>
                </a:cubicBezTo>
                <a:cubicBezTo>
                  <a:pt x="634538" y="83455"/>
                  <a:pt x="631338" y="84522"/>
                  <a:pt x="627071" y="84827"/>
                </a:cubicBezTo>
                <a:cubicBezTo>
                  <a:pt x="622804" y="85437"/>
                  <a:pt x="617622" y="83913"/>
                  <a:pt x="611526" y="80255"/>
                </a:cubicBezTo>
                <a:cubicBezTo>
                  <a:pt x="605430" y="76597"/>
                  <a:pt x="602382" y="73245"/>
                  <a:pt x="602382" y="70197"/>
                </a:cubicBezTo>
                <a:cubicBezTo>
                  <a:pt x="602382" y="68673"/>
                  <a:pt x="601239" y="66768"/>
                  <a:pt x="598953" y="64482"/>
                </a:cubicBezTo>
                <a:cubicBezTo>
                  <a:pt x="596667" y="62196"/>
                  <a:pt x="595143" y="59071"/>
                  <a:pt x="594381" y="55109"/>
                </a:cubicBezTo>
                <a:cubicBezTo>
                  <a:pt x="593619" y="51147"/>
                  <a:pt x="592476" y="46879"/>
                  <a:pt x="590952" y="42307"/>
                </a:cubicBezTo>
                <a:cubicBezTo>
                  <a:pt x="590038" y="38650"/>
                  <a:pt x="589961" y="34078"/>
                  <a:pt x="590723" y="28591"/>
                </a:cubicBezTo>
                <a:cubicBezTo>
                  <a:pt x="591485" y="23105"/>
                  <a:pt x="592933" y="18685"/>
                  <a:pt x="595067" y="15333"/>
                </a:cubicBezTo>
                <a:cubicBezTo>
                  <a:pt x="596286" y="13504"/>
                  <a:pt x="599639" y="13351"/>
                  <a:pt x="605125" y="14875"/>
                </a:cubicBezTo>
                <a:cubicBezTo>
                  <a:pt x="610612" y="16399"/>
                  <a:pt x="614269" y="18533"/>
                  <a:pt x="616098" y="21276"/>
                </a:cubicBezTo>
                <a:cubicBezTo>
                  <a:pt x="617927" y="24019"/>
                  <a:pt x="619908" y="25696"/>
                  <a:pt x="622042" y="26305"/>
                </a:cubicBezTo>
                <a:cubicBezTo>
                  <a:pt x="623870" y="26915"/>
                  <a:pt x="628366" y="26382"/>
                  <a:pt x="635529" y="24705"/>
                </a:cubicBezTo>
                <a:cubicBezTo>
                  <a:pt x="642692" y="23029"/>
                  <a:pt x="648254" y="21276"/>
                  <a:pt x="652217" y="19447"/>
                </a:cubicBezTo>
                <a:cubicBezTo>
                  <a:pt x="654350" y="18228"/>
                  <a:pt x="660522" y="16095"/>
                  <a:pt x="670733" y="13047"/>
                </a:cubicBezTo>
                <a:cubicBezTo>
                  <a:pt x="680944" y="9999"/>
                  <a:pt x="688183" y="8017"/>
                  <a:pt x="692450" y="7103"/>
                </a:cubicBezTo>
                <a:cubicBezTo>
                  <a:pt x="695498" y="6493"/>
                  <a:pt x="699461" y="5122"/>
                  <a:pt x="704338" y="2988"/>
                </a:cubicBezTo>
                <a:cubicBezTo>
                  <a:pt x="709214" y="855"/>
                  <a:pt x="712339" y="-136"/>
                  <a:pt x="713710" y="1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/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3600" kern="1200" cap="none" spc="0" normalizeH="0" baseline="0" noProof="0">
              <a:solidFill>
                <a:schemeClr val="accent5">
                  <a:lumMod val="50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cs typeface="经典行书简" panose="0201060901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52925" y="3047048"/>
            <a:ext cx="793750" cy="363538"/>
          </a:xfrm>
          <a:custGeom>
            <a:avLst/>
            <a:gdLst/>
            <a:ahLst/>
            <a:cxnLst/>
            <a:rect l="l" t="t" r="r" b="b"/>
            <a:pathLst>
              <a:path w="793686" h="363017">
                <a:moveTo>
                  <a:pt x="240840" y="244030"/>
                </a:moveTo>
                <a:cubicBezTo>
                  <a:pt x="239925" y="243802"/>
                  <a:pt x="239468" y="244145"/>
                  <a:pt x="239468" y="245059"/>
                </a:cubicBezTo>
                <a:cubicBezTo>
                  <a:pt x="239468" y="247498"/>
                  <a:pt x="240154" y="248717"/>
                  <a:pt x="241526" y="248717"/>
                </a:cubicBezTo>
                <a:cubicBezTo>
                  <a:pt x="242897" y="248717"/>
                  <a:pt x="243583" y="249936"/>
                  <a:pt x="243583" y="252374"/>
                </a:cubicBezTo>
                <a:cubicBezTo>
                  <a:pt x="243583" y="254203"/>
                  <a:pt x="246326" y="260909"/>
                  <a:pt x="251813" y="272491"/>
                </a:cubicBezTo>
                <a:cubicBezTo>
                  <a:pt x="257299" y="284074"/>
                  <a:pt x="260957" y="290779"/>
                  <a:pt x="262785" y="292608"/>
                </a:cubicBezTo>
                <a:cubicBezTo>
                  <a:pt x="264309" y="294132"/>
                  <a:pt x="267053" y="295351"/>
                  <a:pt x="271015" y="296266"/>
                </a:cubicBezTo>
                <a:cubicBezTo>
                  <a:pt x="273453" y="296875"/>
                  <a:pt x="275206" y="296951"/>
                  <a:pt x="276273" y="296494"/>
                </a:cubicBezTo>
                <a:cubicBezTo>
                  <a:pt x="277340" y="296037"/>
                  <a:pt x="278330" y="294437"/>
                  <a:pt x="279245" y="291694"/>
                </a:cubicBezTo>
                <a:cubicBezTo>
                  <a:pt x="281378" y="287731"/>
                  <a:pt x="282750" y="283312"/>
                  <a:pt x="283359" y="278435"/>
                </a:cubicBezTo>
                <a:cubicBezTo>
                  <a:pt x="283969" y="273558"/>
                  <a:pt x="283207" y="271120"/>
                  <a:pt x="281073" y="271120"/>
                </a:cubicBezTo>
                <a:cubicBezTo>
                  <a:pt x="275892" y="271120"/>
                  <a:pt x="267205" y="265938"/>
                  <a:pt x="255013" y="255575"/>
                </a:cubicBezTo>
                <a:cubicBezTo>
                  <a:pt x="252270" y="253136"/>
                  <a:pt x="248917" y="250088"/>
                  <a:pt x="244955" y="246431"/>
                </a:cubicBezTo>
                <a:cubicBezTo>
                  <a:pt x="243126" y="245059"/>
                  <a:pt x="241754" y="244259"/>
                  <a:pt x="240840" y="244030"/>
                </a:cubicBezTo>
                <a:close/>
                <a:moveTo>
                  <a:pt x="300962" y="164135"/>
                </a:moveTo>
                <a:cubicBezTo>
                  <a:pt x="300200" y="163830"/>
                  <a:pt x="298523" y="163906"/>
                  <a:pt x="295932" y="164363"/>
                </a:cubicBezTo>
                <a:cubicBezTo>
                  <a:pt x="293342" y="164821"/>
                  <a:pt x="290065" y="165506"/>
                  <a:pt x="286103" y="166421"/>
                </a:cubicBezTo>
                <a:cubicBezTo>
                  <a:pt x="282140" y="167335"/>
                  <a:pt x="276501" y="168859"/>
                  <a:pt x="269186" y="170993"/>
                </a:cubicBezTo>
                <a:cubicBezTo>
                  <a:pt x="264005" y="172212"/>
                  <a:pt x="260728" y="174269"/>
                  <a:pt x="259356" y="177165"/>
                </a:cubicBezTo>
                <a:cubicBezTo>
                  <a:pt x="257985" y="180061"/>
                  <a:pt x="256080" y="188671"/>
                  <a:pt x="253641" y="202997"/>
                </a:cubicBezTo>
                <a:cubicBezTo>
                  <a:pt x="252727" y="208788"/>
                  <a:pt x="251051" y="214579"/>
                  <a:pt x="248612" y="220370"/>
                </a:cubicBezTo>
                <a:cubicBezTo>
                  <a:pt x="247088" y="224028"/>
                  <a:pt x="246326" y="226466"/>
                  <a:pt x="246326" y="227686"/>
                </a:cubicBezTo>
                <a:cubicBezTo>
                  <a:pt x="246326" y="228905"/>
                  <a:pt x="246936" y="229972"/>
                  <a:pt x="248155" y="230886"/>
                </a:cubicBezTo>
                <a:cubicBezTo>
                  <a:pt x="250289" y="232410"/>
                  <a:pt x="252575" y="233172"/>
                  <a:pt x="255013" y="233172"/>
                </a:cubicBezTo>
                <a:cubicBezTo>
                  <a:pt x="257451" y="233172"/>
                  <a:pt x="260042" y="234620"/>
                  <a:pt x="262785" y="237515"/>
                </a:cubicBezTo>
                <a:cubicBezTo>
                  <a:pt x="265529" y="240411"/>
                  <a:pt x="267738" y="241859"/>
                  <a:pt x="269415" y="241859"/>
                </a:cubicBezTo>
                <a:cubicBezTo>
                  <a:pt x="271091" y="241859"/>
                  <a:pt x="274825" y="243840"/>
                  <a:pt x="280616" y="247802"/>
                </a:cubicBezTo>
                <a:cubicBezTo>
                  <a:pt x="284883" y="250850"/>
                  <a:pt x="288008" y="252070"/>
                  <a:pt x="289989" y="251460"/>
                </a:cubicBezTo>
                <a:cubicBezTo>
                  <a:pt x="291970" y="250850"/>
                  <a:pt x="292961" y="248260"/>
                  <a:pt x="292961" y="243688"/>
                </a:cubicBezTo>
                <a:cubicBezTo>
                  <a:pt x="292961" y="241249"/>
                  <a:pt x="293570" y="238354"/>
                  <a:pt x="294789" y="235001"/>
                </a:cubicBezTo>
                <a:cubicBezTo>
                  <a:pt x="299361" y="223418"/>
                  <a:pt x="302105" y="212750"/>
                  <a:pt x="303019" y="202997"/>
                </a:cubicBezTo>
                <a:cubicBezTo>
                  <a:pt x="303933" y="193243"/>
                  <a:pt x="303629" y="180746"/>
                  <a:pt x="302105" y="165506"/>
                </a:cubicBezTo>
                <a:cubicBezTo>
                  <a:pt x="302105" y="164897"/>
                  <a:pt x="301724" y="164440"/>
                  <a:pt x="300962" y="164135"/>
                </a:cubicBezTo>
                <a:close/>
                <a:moveTo>
                  <a:pt x="252270" y="125730"/>
                </a:moveTo>
                <a:cubicBezTo>
                  <a:pt x="251660" y="125730"/>
                  <a:pt x="250289" y="126340"/>
                  <a:pt x="248155" y="127559"/>
                </a:cubicBezTo>
                <a:cubicBezTo>
                  <a:pt x="246021" y="128778"/>
                  <a:pt x="242821" y="130454"/>
                  <a:pt x="238554" y="132588"/>
                </a:cubicBezTo>
                <a:cubicBezTo>
                  <a:pt x="233677" y="134722"/>
                  <a:pt x="227505" y="139903"/>
                  <a:pt x="220037" y="148133"/>
                </a:cubicBezTo>
                <a:cubicBezTo>
                  <a:pt x="212570" y="156362"/>
                  <a:pt x="207312" y="163830"/>
                  <a:pt x="204264" y="170536"/>
                </a:cubicBezTo>
                <a:cubicBezTo>
                  <a:pt x="200606" y="178460"/>
                  <a:pt x="197863" y="183642"/>
                  <a:pt x="196034" y="186080"/>
                </a:cubicBezTo>
                <a:cubicBezTo>
                  <a:pt x="194815" y="187300"/>
                  <a:pt x="193748" y="189052"/>
                  <a:pt x="192834" y="191338"/>
                </a:cubicBezTo>
                <a:cubicBezTo>
                  <a:pt x="191919" y="193624"/>
                  <a:pt x="191386" y="195453"/>
                  <a:pt x="191234" y="196825"/>
                </a:cubicBezTo>
                <a:cubicBezTo>
                  <a:pt x="191081" y="198196"/>
                  <a:pt x="191462" y="199034"/>
                  <a:pt x="192377" y="199339"/>
                </a:cubicBezTo>
                <a:cubicBezTo>
                  <a:pt x="193596" y="199339"/>
                  <a:pt x="195120" y="198196"/>
                  <a:pt x="196949" y="195910"/>
                </a:cubicBezTo>
                <a:cubicBezTo>
                  <a:pt x="198777" y="193624"/>
                  <a:pt x="202587" y="190881"/>
                  <a:pt x="208379" y="187681"/>
                </a:cubicBezTo>
                <a:cubicBezTo>
                  <a:pt x="214170" y="184480"/>
                  <a:pt x="217065" y="182270"/>
                  <a:pt x="217065" y="181051"/>
                </a:cubicBezTo>
                <a:cubicBezTo>
                  <a:pt x="217065" y="179832"/>
                  <a:pt x="217751" y="179222"/>
                  <a:pt x="219123" y="179222"/>
                </a:cubicBezTo>
                <a:cubicBezTo>
                  <a:pt x="220494" y="179222"/>
                  <a:pt x="224152" y="177317"/>
                  <a:pt x="230096" y="173507"/>
                </a:cubicBezTo>
                <a:cubicBezTo>
                  <a:pt x="236039" y="169697"/>
                  <a:pt x="240840" y="163144"/>
                  <a:pt x="244497" y="153848"/>
                </a:cubicBezTo>
                <a:cubicBezTo>
                  <a:pt x="248155" y="144551"/>
                  <a:pt x="250441" y="137617"/>
                  <a:pt x="251355" y="133045"/>
                </a:cubicBezTo>
                <a:cubicBezTo>
                  <a:pt x="251660" y="131521"/>
                  <a:pt x="251889" y="130226"/>
                  <a:pt x="252041" y="129159"/>
                </a:cubicBezTo>
                <a:cubicBezTo>
                  <a:pt x="252194" y="128092"/>
                  <a:pt x="252270" y="127254"/>
                  <a:pt x="252270" y="126644"/>
                </a:cubicBezTo>
                <a:close/>
                <a:moveTo>
                  <a:pt x="266900" y="95098"/>
                </a:moveTo>
                <a:cubicBezTo>
                  <a:pt x="267205" y="95098"/>
                  <a:pt x="267510" y="95402"/>
                  <a:pt x="267815" y="96012"/>
                </a:cubicBezTo>
                <a:cubicBezTo>
                  <a:pt x="268424" y="97841"/>
                  <a:pt x="268272" y="99212"/>
                  <a:pt x="267357" y="100127"/>
                </a:cubicBezTo>
                <a:cubicBezTo>
                  <a:pt x="267053" y="100736"/>
                  <a:pt x="266748" y="100584"/>
                  <a:pt x="266443" y="99670"/>
                </a:cubicBezTo>
                <a:cubicBezTo>
                  <a:pt x="266443" y="99670"/>
                  <a:pt x="266443" y="98908"/>
                  <a:pt x="266443" y="97384"/>
                </a:cubicBezTo>
                <a:cubicBezTo>
                  <a:pt x="266443" y="95555"/>
                  <a:pt x="266595" y="94793"/>
                  <a:pt x="266900" y="95098"/>
                </a:cubicBezTo>
                <a:close/>
                <a:moveTo>
                  <a:pt x="678837" y="65837"/>
                </a:moveTo>
                <a:cubicBezTo>
                  <a:pt x="668779" y="68580"/>
                  <a:pt x="657501" y="73152"/>
                  <a:pt x="645005" y="79553"/>
                </a:cubicBezTo>
                <a:cubicBezTo>
                  <a:pt x="632508" y="85954"/>
                  <a:pt x="626259" y="90221"/>
                  <a:pt x="626259" y="92354"/>
                </a:cubicBezTo>
                <a:cubicBezTo>
                  <a:pt x="626259" y="94488"/>
                  <a:pt x="630527" y="99517"/>
                  <a:pt x="639061" y="107442"/>
                </a:cubicBezTo>
                <a:cubicBezTo>
                  <a:pt x="651253" y="118720"/>
                  <a:pt x="657349" y="121768"/>
                  <a:pt x="657349" y="116586"/>
                </a:cubicBezTo>
                <a:cubicBezTo>
                  <a:pt x="657349" y="115062"/>
                  <a:pt x="659254" y="112395"/>
                  <a:pt x="663064" y="108585"/>
                </a:cubicBezTo>
                <a:cubicBezTo>
                  <a:pt x="666874" y="104775"/>
                  <a:pt x="668855" y="101117"/>
                  <a:pt x="669008" y="97612"/>
                </a:cubicBezTo>
                <a:cubicBezTo>
                  <a:pt x="669160" y="94107"/>
                  <a:pt x="669846" y="92354"/>
                  <a:pt x="671065" y="92354"/>
                </a:cubicBezTo>
                <a:cubicBezTo>
                  <a:pt x="672284" y="92354"/>
                  <a:pt x="673656" y="90602"/>
                  <a:pt x="675180" y="87097"/>
                </a:cubicBezTo>
                <a:cubicBezTo>
                  <a:pt x="676704" y="83591"/>
                  <a:pt x="677771" y="79553"/>
                  <a:pt x="678380" y="74981"/>
                </a:cubicBezTo>
                <a:cubicBezTo>
                  <a:pt x="678380" y="73152"/>
                  <a:pt x="678456" y="71552"/>
                  <a:pt x="678609" y="70180"/>
                </a:cubicBezTo>
                <a:cubicBezTo>
                  <a:pt x="678761" y="68809"/>
                  <a:pt x="678837" y="67666"/>
                  <a:pt x="678837" y="66751"/>
                </a:cubicBezTo>
                <a:close/>
                <a:moveTo>
                  <a:pt x="254099" y="38405"/>
                </a:moveTo>
                <a:cubicBezTo>
                  <a:pt x="243126" y="42367"/>
                  <a:pt x="232610" y="46939"/>
                  <a:pt x="222552" y="52121"/>
                </a:cubicBezTo>
                <a:lnTo>
                  <a:pt x="211122" y="57607"/>
                </a:lnTo>
                <a:lnTo>
                  <a:pt x="210665" y="71780"/>
                </a:lnTo>
                <a:lnTo>
                  <a:pt x="209750" y="85496"/>
                </a:lnTo>
                <a:lnTo>
                  <a:pt x="217065" y="81839"/>
                </a:lnTo>
                <a:cubicBezTo>
                  <a:pt x="222857" y="78181"/>
                  <a:pt x="230248" y="71857"/>
                  <a:pt x="239240" y="62865"/>
                </a:cubicBezTo>
                <a:cubicBezTo>
                  <a:pt x="248231" y="53873"/>
                  <a:pt x="253032" y="47701"/>
                  <a:pt x="253641" y="44348"/>
                </a:cubicBezTo>
                <a:cubicBezTo>
                  <a:pt x="254556" y="40386"/>
                  <a:pt x="254708" y="38405"/>
                  <a:pt x="254099" y="38405"/>
                </a:cubicBezTo>
                <a:close/>
                <a:moveTo>
                  <a:pt x="686838" y="28346"/>
                </a:moveTo>
                <a:cubicBezTo>
                  <a:pt x="690648" y="28651"/>
                  <a:pt x="693315" y="29718"/>
                  <a:pt x="694839" y="31547"/>
                </a:cubicBezTo>
                <a:cubicBezTo>
                  <a:pt x="696668" y="33680"/>
                  <a:pt x="698878" y="34747"/>
                  <a:pt x="701469" y="34747"/>
                </a:cubicBezTo>
                <a:cubicBezTo>
                  <a:pt x="704060" y="34747"/>
                  <a:pt x="706269" y="35890"/>
                  <a:pt x="708098" y="38176"/>
                </a:cubicBezTo>
                <a:cubicBezTo>
                  <a:pt x="709927" y="40462"/>
                  <a:pt x="711299" y="41148"/>
                  <a:pt x="712213" y="40234"/>
                </a:cubicBezTo>
                <a:cubicBezTo>
                  <a:pt x="712518" y="39624"/>
                  <a:pt x="713585" y="40310"/>
                  <a:pt x="715413" y="42291"/>
                </a:cubicBezTo>
                <a:cubicBezTo>
                  <a:pt x="717242" y="44272"/>
                  <a:pt x="719071" y="46711"/>
                  <a:pt x="720900" y="49606"/>
                </a:cubicBezTo>
                <a:cubicBezTo>
                  <a:pt x="722729" y="52502"/>
                  <a:pt x="723795" y="55016"/>
                  <a:pt x="724100" y="57150"/>
                </a:cubicBezTo>
                <a:cubicBezTo>
                  <a:pt x="725015" y="60808"/>
                  <a:pt x="725777" y="64008"/>
                  <a:pt x="726386" y="66751"/>
                </a:cubicBezTo>
                <a:cubicBezTo>
                  <a:pt x="726996" y="70104"/>
                  <a:pt x="726615" y="78486"/>
                  <a:pt x="725243" y="91897"/>
                </a:cubicBezTo>
                <a:cubicBezTo>
                  <a:pt x="723872" y="105308"/>
                  <a:pt x="722271" y="115519"/>
                  <a:pt x="720443" y="122530"/>
                </a:cubicBezTo>
                <a:cubicBezTo>
                  <a:pt x="718614" y="130150"/>
                  <a:pt x="714499" y="139446"/>
                  <a:pt x="708098" y="150419"/>
                </a:cubicBezTo>
                <a:cubicBezTo>
                  <a:pt x="698649" y="166878"/>
                  <a:pt x="688896" y="174498"/>
                  <a:pt x="678837" y="173279"/>
                </a:cubicBezTo>
                <a:cubicBezTo>
                  <a:pt x="675180" y="172974"/>
                  <a:pt x="671370" y="171069"/>
                  <a:pt x="667407" y="167564"/>
                </a:cubicBezTo>
                <a:cubicBezTo>
                  <a:pt x="663445" y="164059"/>
                  <a:pt x="661464" y="160934"/>
                  <a:pt x="661464" y="158191"/>
                </a:cubicBezTo>
                <a:cubicBezTo>
                  <a:pt x="661464" y="155448"/>
                  <a:pt x="659635" y="152933"/>
                  <a:pt x="655977" y="150647"/>
                </a:cubicBezTo>
                <a:cubicBezTo>
                  <a:pt x="652320" y="148361"/>
                  <a:pt x="650491" y="145847"/>
                  <a:pt x="650491" y="143104"/>
                </a:cubicBezTo>
                <a:cubicBezTo>
                  <a:pt x="650491" y="140360"/>
                  <a:pt x="649272" y="137998"/>
                  <a:pt x="646833" y="136017"/>
                </a:cubicBezTo>
                <a:cubicBezTo>
                  <a:pt x="644395" y="134036"/>
                  <a:pt x="641499" y="129388"/>
                  <a:pt x="638147" y="122072"/>
                </a:cubicBezTo>
                <a:cubicBezTo>
                  <a:pt x="638147" y="122072"/>
                  <a:pt x="636775" y="119786"/>
                  <a:pt x="634032" y="115214"/>
                </a:cubicBezTo>
                <a:lnTo>
                  <a:pt x="634032" y="115672"/>
                </a:lnTo>
                <a:cubicBezTo>
                  <a:pt x="635556" y="119634"/>
                  <a:pt x="636318" y="125654"/>
                  <a:pt x="636318" y="133731"/>
                </a:cubicBezTo>
                <a:cubicBezTo>
                  <a:pt x="636318" y="141808"/>
                  <a:pt x="635556" y="147828"/>
                  <a:pt x="634032" y="151790"/>
                </a:cubicBezTo>
                <a:lnTo>
                  <a:pt x="631289" y="159563"/>
                </a:lnTo>
                <a:lnTo>
                  <a:pt x="641347" y="163220"/>
                </a:lnTo>
                <a:cubicBezTo>
                  <a:pt x="647138" y="165049"/>
                  <a:pt x="651024" y="167107"/>
                  <a:pt x="653006" y="169393"/>
                </a:cubicBezTo>
                <a:cubicBezTo>
                  <a:pt x="654987" y="171679"/>
                  <a:pt x="655368" y="174803"/>
                  <a:pt x="654149" y="178765"/>
                </a:cubicBezTo>
                <a:cubicBezTo>
                  <a:pt x="652320" y="186690"/>
                  <a:pt x="641499" y="195834"/>
                  <a:pt x="621687" y="206197"/>
                </a:cubicBezTo>
                <a:cubicBezTo>
                  <a:pt x="608581" y="212903"/>
                  <a:pt x="600047" y="217932"/>
                  <a:pt x="596084" y="221285"/>
                </a:cubicBezTo>
                <a:cubicBezTo>
                  <a:pt x="581759" y="233172"/>
                  <a:pt x="572157" y="233782"/>
                  <a:pt x="567281" y="223114"/>
                </a:cubicBezTo>
                <a:cubicBezTo>
                  <a:pt x="565452" y="219456"/>
                  <a:pt x="564461" y="215951"/>
                  <a:pt x="564309" y="212598"/>
                </a:cubicBezTo>
                <a:cubicBezTo>
                  <a:pt x="564156" y="209245"/>
                  <a:pt x="564842" y="207112"/>
                  <a:pt x="566366" y="206197"/>
                </a:cubicBezTo>
                <a:cubicBezTo>
                  <a:pt x="567890" y="205283"/>
                  <a:pt x="568652" y="202997"/>
                  <a:pt x="568652" y="199339"/>
                </a:cubicBezTo>
                <a:cubicBezTo>
                  <a:pt x="568652" y="195682"/>
                  <a:pt x="567966" y="193853"/>
                  <a:pt x="566595" y="193853"/>
                </a:cubicBezTo>
                <a:cubicBezTo>
                  <a:pt x="565223" y="193853"/>
                  <a:pt x="564537" y="192786"/>
                  <a:pt x="564537" y="190652"/>
                </a:cubicBezTo>
                <a:cubicBezTo>
                  <a:pt x="564537" y="189128"/>
                  <a:pt x="564918" y="188138"/>
                  <a:pt x="565680" y="187681"/>
                </a:cubicBezTo>
                <a:cubicBezTo>
                  <a:pt x="566442" y="187223"/>
                  <a:pt x="568805" y="186842"/>
                  <a:pt x="572767" y="186538"/>
                </a:cubicBezTo>
                <a:cubicBezTo>
                  <a:pt x="575815" y="186233"/>
                  <a:pt x="579930" y="183642"/>
                  <a:pt x="585111" y="178765"/>
                </a:cubicBezTo>
                <a:cubicBezTo>
                  <a:pt x="590293" y="173888"/>
                  <a:pt x="592884" y="172212"/>
                  <a:pt x="592884" y="173736"/>
                </a:cubicBezTo>
                <a:cubicBezTo>
                  <a:pt x="592884" y="175260"/>
                  <a:pt x="592274" y="176479"/>
                  <a:pt x="591055" y="177394"/>
                </a:cubicBezTo>
                <a:cubicBezTo>
                  <a:pt x="588312" y="178918"/>
                  <a:pt x="586331" y="181813"/>
                  <a:pt x="585111" y="186080"/>
                </a:cubicBezTo>
                <a:cubicBezTo>
                  <a:pt x="584807" y="186995"/>
                  <a:pt x="584807" y="187452"/>
                  <a:pt x="585111" y="187452"/>
                </a:cubicBezTo>
                <a:cubicBezTo>
                  <a:pt x="586331" y="187452"/>
                  <a:pt x="588845" y="185242"/>
                  <a:pt x="592655" y="180823"/>
                </a:cubicBezTo>
                <a:cubicBezTo>
                  <a:pt x="596465" y="176403"/>
                  <a:pt x="599742" y="171907"/>
                  <a:pt x="602485" y="167335"/>
                </a:cubicBezTo>
                <a:cubicBezTo>
                  <a:pt x="609191" y="155448"/>
                  <a:pt x="612848" y="144780"/>
                  <a:pt x="613458" y="135331"/>
                </a:cubicBezTo>
                <a:cubicBezTo>
                  <a:pt x="613458" y="131064"/>
                  <a:pt x="614144" y="126644"/>
                  <a:pt x="615515" y="122072"/>
                </a:cubicBezTo>
                <a:cubicBezTo>
                  <a:pt x="616887" y="117500"/>
                  <a:pt x="616963" y="111404"/>
                  <a:pt x="615744" y="103784"/>
                </a:cubicBezTo>
                <a:lnTo>
                  <a:pt x="613915" y="92354"/>
                </a:lnTo>
                <a:lnTo>
                  <a:pt x="604314" y="99212"/>
                </a:lnTo>
                <a:cubicBezTo>
                  <a:pt x="597913" y="103480"/>
                  <a:pt x="594103" y="105232"/>
                  <a:pt x="592884" y="104470"/>
                </a:cubicBezTo>
                <a:cubicBezTo>
                  <a:pt x="591665" y="103708"/>
                  <a:pt x="590445" y="104470"/>
                  <a:pt x="589226" y="106756"/>
                </a:cubicBezTo>
                <a:cubicBezTo>
                  <a:pt x="588007" y="109042"/>
                  <a:pt x="585264" y="110414"/>
                  <a:pt x="580997" y="110871"/>
                </a:cubicBezTo>
                <a:cubicBezTo>
                  <a:pt x="576729" y="111328"/>
                  <a:pt x="573681" y="112852"/>
                  <a:pt x="571853" y="115443"/>
                </a:cubicBezTo>
                <a:cubicBezTo>
                  <a:pt x="570024" y="118034"/>
                  <a:pt x="568347" y="118872"/>
                  <a:pt x="566823" y="117958"/>
                </a:cubicBezTo>
                <a:cubicBezTo>
                  <a:pt x="565299" y="117043"/>
                  <a:pt x="564537" y="117272"/>
                  <a:pt x="564537" y="118643"/>
                </a:cubicBezTo>
                <a:cubicBezTo>
                  <a:pt x="564537" y="120015"/>
                  <a:pt x="560423" y="122987"/>
                  <a:pt x="552193" y="127559"/>
                </a:cubicBezTo>
                <a:cubicBezTo>
                  <a:pt x="540915" y="133960"/>
                  <a:pt x="536801" y="138836"/>
                  <a:pt x="539849" y="142189"/>
                </a:cubicBezTo>
                <a:cubicBezTo>
                  <a:pt x="540458" y="143104"/>
                  <a:pt x="541068" y="154991"/>
                  <a:pt x="541677" y="177851"/>
                </a:cubicBezTo>
                <a:cubicBezTo>
                  <a:pt x="541982" y="192481"/>
                  <a:pt x="542516" y="203378"/>
                  <a:pt x="543278" y="210541"/>
                </a:cubicBezTo>
                <a:cubicBezTo>
                  <a:pt x="544040" y="217703"/>
                  <a:pt x="545945" y="226771"/>
                  <a:pt x="548993" y="237744"/>
                </a:cubicBezTo>
                <a:cubicBezTo>
                  <a:pt x="557527" y="271272"/>
                  <a:pt x="570024" y="289408"/>
                  <a:pt x="586483" y="292151"/>
                </a:cubicBezTo>
                <a:cubicBezTo>
                  <a:pt x="595017" y="293675"/>
                  <a:pt x="613458" y="291236"/>
                  <a:pt x="641804" y="284836"/>
                </a:cubicBezTo>
                <a:cubicBezTo>
                  <a:pt x="648510" y="283312"/>
                  <a:pt x="654301" y="282550"/>
                  <a:pt x="659178" y="282550"/>
                </a:cubicBezTo>
                <a:cubicBezTo>
                  <a:pt x="663445" y="282245"/>
                  <a:pt x="670532" y="279959"/>
                  <a:pt x="680438" y="275692"/>
                </a:cubicBezTo>
                <a:cubicBezTo>
                  <a:pt x="690344" y="271424"/>
                  <a:pt x="696973" y="267614"/>
                  <a:pt x="700326" y="264262"/>
                </a:cubicBezTo>
                <a:cubicBezTo>
                  <a:pt x="702764" y="261518"/>
                  <a:pt x="706117" y="256946"/>
                  <a:pt x="710384" y="250546"/>
                </a:cubicBezTo>
                <a:cubicBezTo>
                  <a:pt x="714651" y="244145"/>
                  <a:pt x="716785" y="240335"/>
                  <a:pt x="716785" y="239116"/>
                </a:cubicBezTo>
                <a:cubicBezTo>
                  <a:pt x="716785" y="238201"/>
                  <a:pt x="719376" y="232105"/>
                  <a:pt x="724557" y="220828"/>
                </a:cubicBezTo>
                <a:cubicBezTo>
                  <a:pt x="730958" y="207112"/>
                  <a:pt x="736902" y="193396"/>
                  <a:pt x="742388" y="179680"/>
                </a:cubicBezTo>
                <a:cubicBezTo>
                  <a:pt x="746351" y="169316"/>
                  <a:pt x="749551" y="161239"/>
                  <a:pt x="751989" y="155448"/>
                </a:cubicBezTo>
                <a:cubicBezTo>
                  <a:pt x="758085" y="142037"/>
                  <a:pt x="761133" y="133350"/>
                  <a:pt x="761133" y="129388"/>
                </a:cubicBezTo>
                <a:cubicBezTo>
                  <a:pt x="761133" y="126035"/>
                  <a:pt x="762276" y="122149"/>
                  <a:pt x="764562" y="117729"/>
                </a:cubicBezTo>
                <a:cubicBezTo>
                  <a:pt x="766848" y="113309"/>
                  <a:pt x="768144" y="108814"/>
                  <a:pt x="768449" y="104242"/>
                </a:cubicBezTo>
                <a:cubicBezTo>
                  <a:pt x="768753" y="99670"/>
                  <a:pt x="769820" y="97384"/>
                  <a:pt x="771649" y="97384"/>
                </a:cubicBezTo>
                <a:cubicBezTo>
                  <a:pt x="773478" y="97384"/>
                  <a:pt x="774392" y="101270"/>
                  <a:pt x="774392" y="109042"/>
                </a:cubicBezTo>
                <a:cubicBezTo>
                  <a:pt x="774392" y="116815"/>
                  <a:pt x="775154" y="121158"/>
                  <a:pt x="776678" y="122072"/>
                </a:cubicBezTo>
                <a:cubicBezTo>
                  <a:pt x="778202" y="122987"/>
                  <a:pt x="778507" y="126187"/>
                  <a:pt x="777593" y="131674"/>
                </a:cubicBezTo>
                <a:cubicBezTo>
                  <a:pt x="775764" y="143256"/>
                  <a:pt x="775383" y="158496"/>
                  <a:pt x="776450" y="177394"/>
                </a:cubicBezTo>
                <a:cubicBezTo>
                  <a:pt x="777516" y="196291"/>
                  <a:pt x="779421" y="206807"/>
                  <a:pt x="782165" y="208940"/>
                </a:cubicBezTo>
                <a:cubicBezTo>
                  <a:pt x="784603" y="210464"/>
                  <a:pt x="784984" y="211684"/>
                  <a:pt x="783308" y="212598"/>
                </a:cubicBezTo>
                <a:cubicBezTo>
                  <a:pt x="781631" y="213512"/>
                  <a:pt x="781403" y="214884"/>
                  <a:pt x="782622" y="216713"/>
                </a:cubicBezTo>
                <a:cubicBezTo>
                  <a:pt x="783841" y="218542"/>
                  <a:pt x="784451" y="219837"/>
                  <a:pt x="784451" y="220599"/>
                </a:cubicBezTo>
                <a:cubicBezTo>
                  <a:pt x="784451" y="221361"/>
                  <a:pt x="786127" y="227076"/>
                  <a:pt x="789480" y="237744"/>
                </a:cubicBezTo>
                <a:cubicBezTo>
                  <a:pt x="791918" y="245364"/>
                  <a:pt x="793290" y="250698"/>
                  <a:pt x="793595" y="253746"/>
                </a:cubicBezTo>
                <a:cubicBezTo>
                  <a:pt x="793899" y="256794"/>
                  <a:pt x="793442" y="261061"/>
                  <a:pt x="792223" y="266548"/>
                </a:cubicBezTo>
                <a:cubicBezTo>
                  <a:pt x="790394" y="274472"/>
                  <a:pt x="788794" y="280264"/>
                  <a:pt x="787422" y="283921"/>
                </a:cubicBezTo>
                <a:cubicBezTo>
                  <a:pt x="786051" y="287579"/>
                  <a:pt x="782774" y="294589"/>
                  <a:pt x="777593" y="304952"/>
                </a:cubicBezTo>
                <a:cubicBezTo>
                  <a:pt x="773630" y="313182"/>
                  <a:pt x="770277" y="318592"/>
                  <a:pt x="767534" y="321183"/>
                </a:cubicBezTo>
                <a:cubicBezTo>
                  <a:pt x="764791" y="323774"/>
                  <a:pt x="761895" y="324155"/>
                  <a:pt x="758847" y="322326"/>
                </a:cubicBezTo>
                <a:cubicBezTo>
                  <a:pt x="757323" y="321107"/>
                  <a:pt x="752675" y="321793"/>
                  <a:pt x="744903" y="324383"/>
                </a:cubicBezTo>
                <a:cubicBezTo>
                  <a:pt x="737130" y="326974"/>
                  <a:pt x="731034" y="328727"/>
                  <a:pt x="726615" y="329641"/>
                </a:cubicBezTo>
                <a:cubicBezTo>
                  <a:pt x="722195" y="330556"/>
                  <a:pt x="717547" y="331775"/>
                  <a:pt x="712670" y="333299"/>
                </a:cubicBezTo>
                <a:cubicBezTo>
                  <a:pt x="706269" y="335128"/>
                  <a:pt x="689124" y="335890"/>
                  <a:pt x="661235" y="335585"/>
                </a:cubicBezTo>
                <a:cubicBezTo>
                  <a:pt x="633346" y="335280"/>
                  <a:pt x="615744" y="334061"/>
                  <a:pt x="608429" y="331927"/>
                </a:cubicBezTo>
                <a:cubicBezTo>
                  <a:pt x="595322" y="327965"/>
                  <a:pt x="588769" y="325526"/>
                  <a:pt x="588769" y="324612"/>
                </a:cubicBezTo>
                <a:cubicBezTo>
                  <a:pt x="588769" y="323698"/>
                  <a:pt x="585873" y="321716"/>
                  <a:pt x="580082" y="318668"/>
                </a:cubicBezTo>
                <a:cubicBezTo>
                  <a:pt x="575510" y="316535"/>
                  <a:pt x="569567" y="311810"/>
                  <a:pt x="562251" y="304495"/>
                </a:cubicBezTo>
                <a:cubicBezTo>
                  <a:pt x="554936" y="297180"/>
                  <a:pt x="551279" y="292456"/>
                  <a:pt x="551279" y="290322"/>
                </a:cubicBezTo>
                <a:cubicBezTo>
                  <a:pt x="551279" y="288493"/>
                  <a:pt x="549831" y="285750"/>
                  <a:pt x="546935" y="282092"/>
                </a:cubicBezTo>
                <a:cubicBezTo>
                  <a:pt x="544040" y="278435"/>
                  <a:pt x="543049" y="276073"/>
                  <a:pt x="543963" y="275006"/>
                </a:cubicBezTo>
                <a:cubicBezTo>
                  <a:pt x="544878" y="273939"/>
                  <a:pt x="544116" y="272186"/>
                  <a:pt x="541677" y="269748"/>
                </a:cubicBezTo>
                <a:cubicBezTo>
                  <a:pt x="537410" y="264871"/>
                  <a:pt x="533448" y="254356"/>
                  <a:pt x="529790" y="238201"/>
                </a:cubicBezTo>
                <a:cubicBezTo>
                  <a:pt x="527961" y="230276"/>
                  <a:pt x="526666" y="218618"/>
                  <a:pt x="525904" y="203225"/>
                </a:cubicBezTo>
                <a:cubicBezTo>
                  <a:pt x="525142" y="187833"/>
                  <a:pt x="525371" y="178918"/>
                  <a:pt x="526590" y="176479"/>
                </a:cubicBezTo>
                <a:cubicBezTo>
                  <a:pt x="528723" y="171907"/>
                  <a:pt x="528723" y="163373"/>
                  <a:pt x="526590" y="150876"/>
                </a:cubicBezTo>
                <a:cubicBezTo>
                  <a:pt x="525371" y="146914"/>
                  <a:pt x="524456" y="145085"/>
                  <a:pt x="523847" y="145390"/>
                </a:cubicBezTo>
                <a:cubicBezTo>
                  <a:pt x="522018" y="146609"/>
                  <a:pt x="517751" y="150190"/>
                  <a:pt x="511045" y="156134"/>
                </a:cubicBezTo>
                <a:cubicBezTo>
                  <a:pt x="504339" y="162077"/>
                  <a:pt x="500148" y="165049"/>
                  <a:pt x="498472" y="165049"/>
                </a:cubicBezTo>
                <a:cubicBezTo>
                  <a:pt x="496796" y="165049"/>
                  <a:pt x="495957" y="166116"/>
                  <a:pt x="495957" y="168250"/>
                </a:cubicBezTo>
                <a:cubicBezTo>
                  <a:pt x="495957" y="170078"/>
                  <a:pt x="493367" y="173355"/>
                  <a:pt x="488185" y="178079"/>
                </a:cubicBezTo>
                <a:cubicBezTo>
                  <a:pt x="483003" y="182804"/>
                  <a:pt x="479346" y="185166"/>
                  <a:pt x="477212" y="185166"/>
                </a:cubicBezTo>
                <a:cubicBezTo>
                  <a:pt x="475079" y="185166"/>
                  <a:pt x="472869" y="184023"/>
                  <a:pt x="470583" y="181737"/>
                </a:cubicBezTo>
                <a:cubicBezTo>
                  <a:pt x="468297" y="179451"/>
                  <a:pt x="466011" y="178308"/>
                  <a:pt x="463725" y="178308"/>
                </a:cubicBezTo>
                <a:cubicBezTo>
                  <a:pt x="461439" y="178308"/>
                  <a:pt x="458924" y="175565"/>
                  <a:pt x="456181" y="170078"/>
                </a:cubicBezTo>
                <a:cubicBezTo>
                  <a:pt x="454352" y="166421"/>
                  <a:pt x="453362" y="163373"/>
                  <a:pt x="453209" y="160934"/>
                </a:cubicBezTo>
                <a:cubicBezTo>
                  <a:pt x="453057" y="158496"/>
                  <a:pt x="453590" y="154076"/>
                  <a:pt x="454809" y="147676"/>
                </a:cubicBezTo>
                <a:cubicBezTo>
                  <a:pt x="456333" y="138227"/>
                  <a:pt x="458086" y="131750"/>
                  <a:pt x="460067" y="128245"/>
                </a:cubicBezTo>
                <a:cubicBezTo>
                  <a:pt x="462048" y="124739"/>
                  <a:pt x="464715" y="123292"/>
                  <a:pt x="468068" y="123901"/>
                </a:cubicBezTo>
                <a:cubicBezTo>
                  <a:pt x="471726" y="124511"/>
                  <a:pt x="476374" y="123139"/>
                  <a:pt x="482013" y="119786"/>
                </a:cubicBezTo>
                <a:cubicBezTo>
                  <a:pt x="487652" y="116434"/>
                  <a:pt x="499996" y="109804"/>
                  <a:pt x="519046" y="99898"/>
                </a:cubicBezTo>
                <a:cubicBezTo>
                  <a:pt x="538096" y="89992"/>
                  <a:pt x="549831" y="83820"/>
                  <a:pt x="554250" y="81382"/>
                </a:cubicBezTo>
                <a:cubicBezTo>
                  <a:pt x="558670" y="78943"/>
                  <a:pt x="569414" y="74219"/>
                  <a:pt x="586483" y="67208"/>
                </a:cubicBezTo>
                <a:cubicBezTo>
                  <a:pt x="603552" y="60198"/>
                  <a:pt x="616506" y="54559"/>
                  <a:pt x="625345" y="50292"/>
                </a:cubicBezTo>
                <a:cubicBezTo>
                  <a:pt x="634184" y="46025"/>
                  <a:pt x="644471" y="41910"/>
                  <a:pt x="656206" y="37948"/>
                </a:cubicBezTo>
                <a:cubicBezTo>
                  <a:pt x="667941" y="33985"/>
                  <a:pt x="674875" y="31394"/>
                  <a:pt x="677009" y="30175"/>
                </a:cubicBezTo>
                <a:cubicBezTo>
                  <a:pt x="679752" y="28651"/>
                  <a:pt x="683028" y="28042"/>
                  <a:pt x="686838" y="28346"/>
                </a:cubicBezTo>
                <a:close/>
                <a:moveTo>
                  <a:pt x="185519" y="24689"/>
                </a:moveTo>
                <a:cubicBezTo>
                  <a:pt x="186738" y="24689"/>
                  <a:pt x="187881" y="26518"/>
                  <a:pt x="188948" y="30175"/>
                </a:cubicBezTo>
                <a:cubicBezTo>
                  <a:pt x="190014" y="33833"/>
                  <a:pt x="190091" y="36728"/>
                  <a:pt x="189176" y="38862"/>
                </a:cubicBezTo>
                <a:cubicBezTo>
                  <a:pt x="188871" y="40081"/>
                  <a:pt x="188567" y="39776"/>
                  <a:pt x="188262" y="37948"/>
                </a:cubicBezTo>
                <a:cubicBezTo>
                  <a:pt x="188262" y="37338"/>
                  <a:pt x="188109" y="36576"/>
                  <a:pt x="187805" y="35662"/>
                </a:cubicBezTo>
                <a:cubicBezTo>
                  <a:pt x="187805" y="31394"/>
                  <a:pt x="186662" y="29261"/>
                  <a:pt x="184376" y="29261"/>
                </a:cubicBezTo>
                <a:cubicBezTo>
                  <a:pt x="182090" y="29261"/>
                  <a:pt x="181404" y="28499"/>
                  <a:pt x="182318" y="26975"/>
                </a:cubicBezTo>
                <a:cubicBezTo>
                  <a:pt x="183233" y="25451"/>
                  <a:pt x="184299" y="24689"/>
                  <a:pt x="185519" y="24689"/>
                </a:cubicBezTo>
                <a:close/>
                <a:moveTo>
                  <a:pt x="194091" y="18174"/>
                </a:moveTo>
                <a:cubicBezTo>
                  <a:pt x="196149" y="18402"/>
                  <a:pt x="198625" y="19355"/>
                  <a:pt x="201521" y="21031"/>
                </a:cubicBezTo>
                <a:cubicBezTo>
                  <a:pt x="207312" y="24384"/>
                  <a:pt x="210207" y="27889"/>
                  <a:pt x="210207" y="31547"/>
                </a:cubicBezTo>
                <a:cubicBezTo>
                  <a:pt x="210207" y="34290"/>
                  <a:pt x="211122" y="35662"/>
                  <a:pt x="212951" y="35662"/>
                </a:cubicBezTo>
                <a:cubicBezTo>
                  <a:pt x="215389" y="35357"/>
                  <a:pt x="223619" y="32461"/>
                  <a:pt x="237639" y="26975"/>
                </a:cubicBezTo>
                <a:cubicBezTo>
                  <a:pt x="249831" y="22098"/>
                  <a:pt x="257756" y="19583"/>
                  <a:pt x="261414" y="19431"/>
                </a:cubicBezTo>
                <a:cubicBezTo>
                  <a:pt x="265071" y="19279"/>
                  <a:pt x="272082" y="21336"/>
                  <a:pt x="282445" y="25603"/>
                </a:cubicBezTo>
                <a:cubicBezTo>
                  <a:pt x="290370" y="28956"/>
                  <a:pt x="293342" y="35662"/>
                  <a:pt x="291360" y="45720"/>
                </a:cubicBezTo>
                <a:cubicBezTo>
                  <a:pt x="289379" y="55778"/>
                  <a:pt x="282750" y="66142"/>
                  <a:pt x="271472" y="76810"/>
                </a:cubicBezTo>
                <a:cubicBezTo>
                  <a:pt x="265986" y="82296"/>
                  <a:pt x="263700" y="86258"/>
                  <a:pt x="264614" y="88697"/>
                </a:cubicBezTo>
                <a:cubicBezTo>
                  <a:pt x="265224" y="89916"/>
                  <a:pt x="265376" y="90754"/>
                  <a:pt x="265071" y="91211"/>
                </a:cubicBezTo>
                <a:cubicBezTo>
                  <a:pt x="264767" y="91669"/>
                  <a:pt x="264005" y="91592"/>
                  <a:pt x="262785" y="90983"/>
                </a:cubicBezTo>
                <a:cubicBezTo>
                  <a:pt x="260652" y="90373"/>
                  <a:pt x="257909" y="91592"/>
                  <a:pt x="254556" y="94640"/>
                </a:cubicBezTo>
                <a:cubicBezTo>
                  <a:pt x="251508" y="97079"/>
                  <a:pt x="250441" y="98298"/>
                  <a:pt x="251355" y="98298"/>
                </a:cubicBezTo>
                <a:cubicBezTo>
                  <a:pt x="251355" y="98298"/>
                  <a:pt x="252117" y="98298"/>
                  <a:pt x="253641" y="98298"/>
                </a:cubicBezTo>
                <a:cubicBezTo>
                  <a:pt x="256689" y="97688"/>
                  <a:pt x="259433" y="98908"/>
                  <a:pt x="261871" y="101956"/>
                </a:cubicBezTo>
                <a:cubicBezTo>
                  <a:pt x="264309" y="105004"/>
                  <a:pt x="266062" y="111557"/>
                  <a:pt x="267129" y="121615"/>
                </a:cubicBezTo>
                <a:cubicBezTo>
                  <a:pt x="268196" y="131674"/>
                  <a:pt x="267815" y="139751"/>
                  <a:pt x="265986" y="145847"/>
                </a:cubicBezTo>
                <a:cubicBezTo>
                  <a:pt x="264462" y="151943"/>
                  <a:pt x="264005" y="155296"/>
                  <a:pt x="264614" y="155905"/>
                </a:cubicBezTo>
                <a:cubicBezTo>
                  <a:pt x="265224" y="156515"/>
                  <a:pt x="271015" y="155448"/>
                  <a:pt x="281988" y="152705"/>
                </a:cubicBezTo>
                <a:cubicBezTo>
                  <a:pt x="292961" y="149962"/>
                  <a:pt x="298828" y="149047"/>
                  <a:pt x="299590" y="149962"/>
                </a:cubicBezTo>
                <a:cubicBezTo>
                  <a:pt x="300352" y="150876"/>
                  <a:pt x="302562" y="151486"/>
                  <a:pt x="306219" y="151790"/>
                </a:cubicBezTo>
                <a:cubicBezTo>
                  <a:pt x="309877" y="152095"/>
                  <a:pt x="313763" y="154076"/>
                  <a:pt x="317878" y="157734"/>
                </a:cubicBezTo>
                <a:cubicBezTo>
                  <a:pt x="321993" y="161392"/>
                  <a:pt x="325117" y="165506"/>
                  <a:pt x="327251" y="170078"/>
                </a:cubicBezTo>
                <a:cubicBezTo>
                  <a:pt x="332127" y="179222"/>
                  <a:pt x="331823" y="201320"/>
                  <a:pt x="326336" y="236372"/>
                </a:cubicBezTo>
                <a:cubicBezTo>
                  <a:pt x="321459" y="270205"/>
                  <a:pt x="314373" y="299771"/>
                  <a:pt x="305076" y="325069"/>
                </a:cubicBezTo>
                <a:cubicBezTo>
                  <a:pt x="295780" y="350368"/>
                  <a:pt x="287474" y="363017"/>
                  <a:pt x="280159" y="363017"/>
                </a:cubicBezTo>
                <a:cubicBezTo>
                  <a:pt x="278025" y="363017"/>
                  <a:pt x="274749" y="361264"/>
                  <a:pt x="270329" y="357759"/>
                </a:cubicBezTo>
                <a:cubicBezTo>
                  <a:pt x="265910" y="354254"/>
                  <a:pt x="263700" y="351739"/>
                  <a:pt x="263700" y="350215"/>
                </a:cubicBezTo>
                <a:cubicBezTo>
                  <a:pt x="263700" y="348082"/>
                  <a:pt x="262633" y="346558"/>
                  <a:pt x="260499" y="345643"/>
                </a:cubicBezTo>
                <a:cubicBezTo>
                  <a:pt x="258366" y="344729"/>
                  <a:pt x="257451" y="343433"/>
                  <a:pt x="257756" y="341757"/>
                </a:cubicBezTo>
                <a:cubicBezTo>
                  <a:pt x="258061" y="340081"/>
                  <a:pt x="257299" y="337718"/>
                  <a:pt x="255470" y="334670"/>
                </a:cubicBezTo>
                <a:cubicBezTo>
                  <a:pt x="253641" y="331622"/>
                  <a:pt x="252346" y="327584"/>
                  <a:pt x="251584" y="322555"/>
                </a:cubicBezTo>
                <a:cubicBezTo>
                  <a:pt x="250822" y="317525"/>
                  <a:pt x="249527" y="313487"/>
                  <a:pt x="247698" y="310439"/>
                </a:cubicBezTo>
                <a:cubicBezTo>
                  <a:pt x="245869" y="307391"/>
                  <a:pt x="245183" y="303886"/>
                  <a:pt x="245640" y="299923"/>
                </a:cubicBezTo>
                <a:cubicBezTo>
                  <a:pt x="246098" y="295961"/>
                  <a:pt x="244802" y="289484"/>
                  <a:pt x="241754" y="280492"/>
                </a:cubicBezTo>
                <a:cubicBezTo>
                  <a:pt x="238706" y="271501"/>
                  <a:pt x="237182" y="265024"/>
                  <a:pt x="237182" y="261061"/>
                </a:cubicBezTo>
                <a:cubicBezTo>
                  <a:pt x="237182" y="261061"/>
                  <a:pt x="235049" y="261061"/>
                  <a:pt x="230781" y="261061"/>
                </a:cubicBezTo>
                <a:cubicBezTo>
                  <a:pt x="229562" y="263195"/>
                  <a:pt x="228038" y="265786"/>
                  <a:pt x="226209" y="268834"/>
                </a:cubicBezTo>
                <a:cubicBezTo>
                  <a:pt x="217065" y="285293"/>
                  <a:pt x="207312" y="293522"/>
                  <a:pt x="196949" y="293522"/>
                </a:cubicBezTo>
                <a:cubicBezTo>
                  <a:pt x="194205" y="293522"/>
                  <a:pt x="192224" y="293065"/>
                  <a:pt x="191005" y="292151"/>
                </a:cubicBezTo>
                <a:cubicBezTo>
                  <a:pt x="189786" y="291236"/>
                  <a:pt x="188567" y="289560"/>
                  <a:pt x="187347" y="287122"/>
                </a:cubicBezTo>
                <a:cubicBezTo>
                  <a:pt x="185519" y="282550"/>
                  <a:pt x="184757" y="276454"/>
                  <a:pt x="185061" y="268834"/>
                </a:cubicBezTo>
                <a:cubicBezTo>
                  <a:pt x="185366" y="261214"/>
                  <a:pt x="186585" y="255270"/>
                  <a:pt x="188719" y="251003"/>
                </a:cubicBezTo>
                <a:cubicBezTo>
                  <a:pt x="190243" y="247650"/>
                  <a:pt x="191157" y="246126"/>
                  <a:pt x="191462" y="246431"/>
                </a:cubicBezTo>
                <a:cubicBezTo>
                  <a:pt x="191462" y="246431"/>
                  <a:pt x="191462" y="247040"/>
                  <a:pt x="191462" y="248260"/>
                </a:cubicBezTo>
                <a:cubicBezTo>
                  <a:pt x="190853" y="251612"/>
                  <a:pt x="191157" y="253136"/>
                  <a:pt x="192377" y="252832"/>
                </a:cubicBezTo>
                <a:cubicBezTo>
                  <a:pt x="194510" y="251917"/>
                  <a:pt x="201521" y="242621"/>
                  <a:pt x="213408" y="224942"/>
                </a:cubicBezTo>
                <a:cubicBezTo>
                  <a:pt x="216761" y="220370"/>
                  <a:pt x="220113" y="214503"/>
                  <a:pt x="223466" y="207340"/>
                </a:cubicBezTo>
                <a:cubicBezTo>
                  <a:pt x="226819" y="200177"/>
                  <a:pt x="228191" y="196291"/>
                  <a:pt x="227581" y="195682"/>
                </a:cubicBezTo>
                <a:cubicBezTo>
                  <a:pt x="226667" y="195072"/>
                  <a:pt x="221485" y="199187"/>
                  <a:pt x="212036" y="208026"/>
                </a:cubicBezTo>
                <a:cubicBezTo>
                  <a:pt x="202587" y="216865"/>
                  <a:pt x="195272" y="223571"/>
                  <a:pt x="190091" y="228143"/>
                </a:cubicBezTo>
                <a:lnTo>
                  <a:pt x="182318" y="234544"/>
                </a:lnTo>
                <a:lnTo>
                  <a:pt x="181861" y="266548"/>
                </a:lnTo>
                <a:cubicBezTo>
                  <a:pt x="181556" y="288188"/>
                  <a:pt x="182242" y="300533"/>
                  <a:pt x="183918" y="303581"/>
                </a:cubicBezTo>
                <a:cubicBezTo>
                  <a:pt x="185595" y="306629"/>
                  <a:pt x="186738" y="311658"/>
                  <a:pt x="187347" y="318668"/>
                </a:cubicBezTo>
                <a:cubicBezTo>
                  <a:pt x="187652" y="325679"/>
                  <a:pt x="186738" y="330251"/>
                  <a:pt x="184604" y="332384"/>
                </a:cubicBezTo>
                <a:cubicBezTo>
                  <a:pt x="182471" y="334518"/>
                  <a:pt x="178356" y="334823"/>
                  <a:pt x="172260" y="333299"/>
                </a:cubicBezTo>
                <a:cubicBezTo>
                  <a:pt x="168602" y="332384"/>
                  <a:pt x="165935" y="331089"/>
                  <a:pt x="164259" y="329413"/>
                </a:cubicBezTo>
                <a:cubicBezTo>
                  <a:pt x="162582" y="327736"/>
                  <a:pt x="160525" y="324460"/>
                  <a:pt x="158087" y="319583"/>
                </a:cubicBezTo>
                <a:cubicBezTo>
                  <a:pt x="152905" y="309220"/>
                  <a:pt x="149705" y="300838"/>
                  <a:pt x="148485" y="294437"/>
                </a:cubicBezTo>
                <a:cubicBezTo>
                  <a:pt x="148181" y="292608"/>
                  <a:pt x="146047" y="287807"/>
                  <a:pt x="142085" y="280035"/>
                </a:cubicBezTo>
                <a:cubicBezTo>
                  <a:pt x="138122" y="272263"/>
                  <a:pt x="136217" y="267157"/>
                  <a:pt x="136370" y="264719"/>
                </a:cubicBezTo>
                <a:cubicBezTo>
                  <a:pt x="136522" y="262280"/>
                  <a:pt x="139494" y="256642"/>
                  <a:pt x="145285" y="247802"/>
                </a:cubicBezTo>
                <a:cubicBezTo>
                  <a:pt x="151076" y="238963"/>
                  <a:pt x="154429" y="231877"/>
                  <a:pt x="155343" y="226543"/>
                </a:cubicBezTo>
                <a:cubicBezTo>
                  <a:pt x="156258" y="221209"/>
                  <a:pt x="157477" y="215189"/>
                  <a:pt x="159001" y="208483"/>
                </a:cubicBezTo>
                <a:cubicBezTo>
                  <a:pt x="160525" y="201778"/>
                  <a:pt x="161592" y="196901"/>
                  <a:pt x="162201" y="193853"/>
                </a:cubicBezTo>
                <a:cubicBezTo>
                  <a:pt x="164335" y="182270"/>
                  <a:pt x="166011" y="175870"/>
                  <a:pt x="167231" y="174650"/>
                </a:cubicBezTo>
                <a:cubicBezTo>
                  <a:pt x="168450" y="174041"/>
                  <a:pt x="170355" y="170155"/>
                  <a:pt x="172946" y="162992"/>
                </a:cubicBezTo>
                <a:cubicBezTo>
                  <a:pt x="175536" y="155829"/>
                  <a:pt x="177518" y="152248"/>
                  <a:pt x="178889" y="152248"/>
                </a:cubicBezTo>
                <a:cubicBezTo>
                  <a:pt x="180261" y="152248"/>
                  <a:pt x="180947" y="151562"/>
                  <a:pt x="180947" y="150190"/>
                </a:cubicBezTo>
                <a:cubicBezTo>
                  <a:pt x="180947" y="148819"/>
                  <a:pt x="182928" y="145085"/>
                  <a:pt x="186890" y="138989"/>
                </a:cubicBezTo>
                <a:lnTo>
                  <a:pt x="192834" y="129845"/>
                </a:lnTo>
                <a:lnTo>
                  <a:pt x="185976" y="114757"/>
                </a:lnTo>
                <a:cubicBezTo>
                  <a:pt x="181099" y="104394"/>
                  <a:pt x="178661" y="97841"/>
                  <a:pt x="178661" y="95098"/>
                </a:cubicBezTo>
                <a:cubicBezTo>
                  <a:pt x="178661" y="92354"/>
                  <a:pt x="177594" y="89002"/>
                  <a:pt x="175460" y="85039"/>
                </a:cubicBezTo>
                <a:cubicBezTo>
                  <a:pt x="173022" y="81077"/>
                  <a:pt x="172107" y="77648"/>
                  <a:pt x="172717" y="74752"/>
                </a:cubicBezTo>
                <a:cubicBezTo>
                  <a:pt x="173327" y="71857"/>
                  <a:pt x="175917" y="67513"/>
                  <a:pt x="180489" y="61722"/>
                </a:cubicBezTo>
                <a:cubicBezTo>
                  <a:pt x="185976" y="54712"/>
                  <a:pt x="189710" y="47930"/>
                  <a:pt x="191691" y="41377"/>
                </a:cubicBezTo>
                <a:cubicBezTo>
                  <a:pt x="193672" y="34823"/>
                  <a:pt x="193520" y="29794"/>
                  <a:pt x="191234" y="26289"/>
                </a:cubicBezTo>
                <a:cubicBezTo>
                  <a:pt x="188948" y="22784"/>
                  <a:pt x="188262" y="20574"/>
                  <a:pt x="189176" y="19660"/>
                </a:cubicBezTo>
                <a:cubicBezTo>
                  <a:pt x="190395" y="18440"/>
                  <a:pt x="192034" y="17945"/>
                  <a:pt x="194091" y="18174"/>
                </a:cubicBezTo>
                <a:close/>
                <a:moveTo>
                  <a:pt x="66189" y="0"/>
                </a:moveTo>
                <a:cubicBezTo>
                  <a:pt x="69237" y="0"/>
                  <a:pt x="71752" y="686"/>
                  <a:pt x="73733" y="2057"/>
                </a:cubicBezTo>
                <a:cubicBezTo>
                  <a:pt x="75714" y="3429"/>
                  <a:pt x="78381" y="6248"/>
                  <a:pt x="81734" y="10516"/>
                </a:cubicBezTo>
                <a:cubicBezTo>
                  <a:pt x="86001" y="15697"/>
                  <a:pt x="88516" y="19660"/>
                  <a:pt x="89278" y="22403"/>
                </a:cubicBezTo>
                <a:cubicBezTo>
                  <a:pt x="90040" y="25146"/>
                  <a:pt x="90421" y="31547"/>
                  <a:pt x="90421" y="41605"/>
                </a:cubicBezTo>
                <a:lnTo>
                  <a:pt x="90421" y="62636"/>
                </a:lnTo>
                <a:lnTo>
                  <a:pt x="105051" y="62179"/>
                </a:lnTo>
                <a:cubicBezTo>
                  <a:pt x="120596" y="62179"/>
                  <a:pt x="130502" y="65532"/>
                  <a:pt x="134769" y="72238"/>
                </a:cubicBezTo>
                <a:cubicBezTo>
                  <a:pt x="138427" y="77724"/>
                  <a:pt x="135379" y="82144"/>
                  <a:pt x="125625" y="85496"/>
                </a:cubicBezTo>
                <a:cubicBezTo>
                  <a:pt x="120139" y="87020"/>
                  <a:pt x="114729" y="89383"/>
                  <a:pt x="109395" y="92583"/>
                </a:cubicBezTo>
                <a:cubicBezTo>
                  <a:pt x="104061" y="95783"/>
                  <a:pt x="99413" y="97384"/>
                  <a:pt x="95450" y="97384"/>
                </a:cubicBezTo>
                <a:lnTo>
                  <a:pt x="89507" y="97384"/>
                </a:lnTo>
                <a:lnTo>
                  <a:pt x="94993" y="92354"/>
                </a:lnTo>
                <a:cubicBezTo>
                  <a:pt x="101089" y="86258"/>
                  <a:pt x="102156" y="83363"/>
                  <a:pt x="98193" y="83668"/>
                </a:cubicBezTo>
                <a:cubicBezTo>
                  <a:pt x="97584" y="83668"/>
                  <a:pt x="96669" y="83820"/>
                  <a:pt x="95450" y="84125"/>
                </a:cubicBezTo>
                <a:cubicBezTo>
                  <a:pt x="91793" y="85344"/>
                  <a:pt x="88287" y="87782"/>
                  <a:pt x="84935" y="91440"/>
                </a:cubicBezTo>
                <a:cubicBezTo>
                  <a:pt x="81582" y="95098"/>
                  <a:pt x="79296" y="98908"/>
                  <a:pt x="78077" y="102870"/>
                </a:cubicBezTo>
                <a:cubicBezTo>
                  <a:pt x="77162" y="106832"/>
                  <a:pt x="76857" y="108814"/>
                  <a:pt x="77162" y="108814"/>
                </a:cubicBezTo>
                <a:cubicBezTo>
                  <a:pt x="77467" y="109118"/>
                  <a:pt x="78381" y="108661"/>
                  <a:pt x="79905" y="107442"/>
                </a:cubicBezTo>
                <a:lnTo>
                  <a:pt x="81277" y="106985"/>
                </a:lnTo>
                <a:cubicBezTo>
                  <a:pt x="80972" y="107594"/>
                  <a:pt x="80058" y="108661"/>
                  <a:pt x="78534" y="110185"/>
                </a:cubicBezTo>
                <a:cubicBezTo>
                  <a:pt x="75181" y="113843"/>
                  <a:pt x="73505" y="116129"/>
                  <a:pt x="73505" y="117043"/>
                </a:cubicBezTo>
                <a:cubicBezTo>
                  <a:pt x="73505" y="117958"/>
                  <a:pt x="70533" y="122911"/>
                  <a:pt x="64589" y="131902"/>
                </a:cubicBezTo>
                <a:cubicBezTo>
                  <a:pt x="58646" y="140894"/>
                  <a:pt x="55674" y="145847"/>
                  <a:pt x="55674" y="146761"/>
                </a:cubicBezTo>
                <a:cubicBezTo>
                  <a:pt x="55674" y="148590"/>
                  <a:pt x="65427" y="144628"/>
                  <a:pt x="84935" y="134874"/>
                </a:cubicBezTo>
                <a:lnTo>
                  <a:pt x="101851" y="126187"/>
                </a:lnTo>
                <a:lnTo>
                  <a:pt x="115110" y="129845"/>
                </a:lnTo>
                <a:cubicBezTo>
                  <a:pt x="123339" y="131978"/>
                  <a:pt x="128521" y="133731"/>
                  <a:pt x="130655" y="135103"/>
                </a:cubicBezTo>
                <a:cubicBezTo>
                  <a:pt x="132788" y="136474"/>
                  <a:pt x="133855" y="138532"/>
                  <a:pt x="133855" y="141275"/>
                </a:cubicBezTo>
                <a:cubicBezTo>
                  <a:pt x="133855" y="144018"/>
                  <a:pt x="129740" y="146914"/>
                  <a:pt x="121511" y="149962"/>
                </a:cubicBezTo>
                <a:cubicBezTo>
                  <a:pt x="113281" y="153010"/>
                  <a:pt x="108252" y="154534"/>
                  <a:pt x="106423" y="154534"/>
                </a:cubicBezTo>
                <a:cubicBezTo>
                  <a:pt x="104594" y="154534"/>
                  <a:pt x="102461" y="155448"/>
                  <a:pt x="100022" y="157277"/>
                </a:cubicBezTo>
                <a:cubicBezTo>
                  <a:pt x="96974" y="159715"/>
                  <a:pt x="96365" y="164363"/>
                  <a:pt x="98193" y="171221"/>
                </a:cubicBezTo>
                <a:cubicBezTo>
                  <a:pt x="100022" y="178079"/>
                  <a:pt x="103223" y="183185"/>
                  <a:pt x="107795" y="186538"/>
                </a:cubicBezTo>
                <a:cubicBezTo>
                  <a:pt x="119377" y="195377"/>
                  <a:pt x="125168" y="201930"/>
                  <a:pt x="125168" y="206197"/>
                </a:cubicBezTo>
                <a:cubicBezTo>
                  <a:pt x="125168" y="208636"/>
                  <a:pt x="121968" y="211607"/>
                  <a:pt x="115567" y="215113"/>
                </a:cubicBezTo>
                <a:cubicBezTo>
                  <a:pt x="109166" y="218618"/>
                  <a:pt x="102994" y="222275"/>
                  <a:pt x="97050" y="226085"/>
                </a:cubicBezTo>
                <a:cubicBezTo>
                  <a:pt x="91107" y="229895"/>
                  <a:pt x="87678" y="231648"/>
                  <a:pt x="86763" y="231343"/>
                </a:cubicBezTo>
                <a:cubicBezTo>
                  <a:pt x="85849" y="231038"/>
                  <a:pt x="84173" y="232258"/>
                  <a:pt x="81734" y="235001"/>
                </a:cubicBezTo>
                <a:cubicBezTo>
                  <a:pt x="79905" y="236830"/>
                  <a:pt x="78534" y="245288"/>
                  <a:pt x="77619" y="260375"/>
                </a:cubicBezTo>
                <a:cubicBezTo>
                  <a:pt x="76705" y="275463"/>
                  <a:pt x="77162" y="283464"/>
                  <a:pt x="78991" y="284378"/>
                </a:cubicBezTo>
                <a:cubicBezTo>
                  <a:pt x="79601" y="284988"/>
                  <a:pt x="80744" y="284074"/>
                  <a:pt x="82420" y="281635"/>
                </a:cubicBezTo>
                <a:cubicBezTo>
                  <a:pt x="84096" y="279197"/>
                  <a:pt x="85925" y="275692"/>
                  <a:pt x="87906" y="271120"/>
                </a:cubicBezTo>
                <a:cubicBezTo>
                  <a:pt x="89888" y="266548"/>
                  <a:pt x="91640" y="261671"/>
                  <a:pt x="93164" y="256489"/>
                </a:cubicBezTo>
                <a:lnTo>
                  <a:pt x="97279" y="243230"/>
                </a:lnTo>
                <a:lnTo>
                  <a:pt x="98193" y="257404"/>
                </a:lnTo>
                <a:cubicBezTo>
                  <a:pt x="99108" y="267157"/>
                  <a:pt x="100098" y="273025"/>
                  <a:pt x="101165" y="275006"/>
                </a:cubicBezTo>
                <a:cubicBezTo>
                  <a:pt x="102232" y="276987"/>
                  <a:pt x="102080" y="280721"/>
                  <a:pt x="100708" y="286207"/>
                </a:cubicBezTo>
                <a:cubicBezTo>
                  <a:pt x="99336" y="291694"/>
                  <a:pt x="98193" y="298552"/>
                  <a:pt x="97279" y="306781"/>
                </a:cubicBezTo>
                <a:cubicBezTo>
                  <a:pt x="96060" y="318059"/>
                  <a:pt x="94383" y="325755"/>
                  <a:pt x="92250" y="329870"/>
                </a:cubicBezTo>
                <a:cubicBezTo>
                  <a:pt x="90116" y="333985"/>
                  <a:pt x="86763" y="336042"/>
                  <a:pt x="82191" y="336042"/>
                </a:cubicBezTo>
                <a:cubicBezTo>
                  <a:pt x="74876" y="336042"/>
                  <a:pt x="65732" y="324917"/>
                  <a:pt x="54759" y="302666"/>
                </a:cubicBezTo>
                <a:cubicBezTo>
                  <a:pt x="51711" y="296875"/>
                  <a:pt x="49959" y="292379"/>
                  <a:pt x="49502" y="289179"/>
                </a:cubicBezTo>
                <a:cubicBezTo>
                  <a:pt x="49044" y="285979"/>
                  <a:pt x="49121" y="279349"/>
                  <a:pt x="49730" y="269291"/>
                </a:cubicBezTo>
                <a:cubicBezTo>
                  <a:pt x="50340" y="255880"/>
                  <a:pt x="49883" y="249326"/>
                  <a:pt x="48359" y="249631"/>
                </a:cubicBezTo>
                <a:cubicBezTo>
                  <a:pt x="48359" y="249631"/>
                  <a:pt x="47901" y="249631"/>
                  <a:pt x="46987" y="249631"/>
                </a:cubicBezTo>
                <a:cubicBezTo>
                  <a:pt x="37233" y="253898"/>
                  <a:pt x="27023" y="255270"/>
                  <a:pt x="16355" y="253746"/>
                </a:cubicBezTo>
                <a:cubicBezTo>
                  <a:pt x="8735" y="252832"/>
                  <a:pt x="3858" y="250469"/>
                  <a:pt x="1724" y="246659"/>
                </a:cubicBezTo>
                <a:cubicBezTo>
                  <a:pt x="-409" y="242849"/>
                  <a:pt x="-562" y="235915"/>
                  <a:pt x="1267" y="225857"/>
                </a:cubicBezTo>
                <a:cubicBezTo>
                  <a:pt x="1572" y="224333"/>
                  <a:pt x="1877" y="222961"/>
                  <a:pt x="2181" y="221742"/>
                </a:cubicBezTo>
                <a:cubicBezTo>
                  <a:pt x="2486" y="220523"/>
                  <a:pt x="2867" y="219608"/>
                  <a:pt x="3324" y="218999"/>
                </a:cubicBezTo>
                <a:cubicBezTo>
                  <a:pt x="3782" y="218389"/>
                  <a:pt x="4163" y="218237"/>
                  <a:pt x="4467" y="218542"/>
                </a:cubicBezTo>
                <a:cubicBezTo>
                  <a:pt x="5382" y="219151"/>
                  <a:pt x="6753" y="219151"/>
                  <a:pt x="8582" y="218542"/>
                </a:cubicBezTo>
                <a:cubicBezTo>
                  <a:pt x="10411" y="217932"/>
                  <a:pt x="11935" y="217018"/>
                  <a:pt x="13154" y="215798"/>
                </a:cubicBezTo>
                <a:cubicBezTo>
                  <a:pt x="14373" y="214579"/>
                  <a:pt x="14678" y="213512"/>
                  <a:pt x="14069" y="212598"/>
                </a:cubicBezTo>
                <a:cubicBezTo>
                  <a:pt x="13459" y="211379"/>
                  <a:pt x="14069" y="210769"/>
                  <a:pt x="15897" y="210769"/>
                </a:cubicBezTo>
                <a:cubicBezTo>
                  <a:pt x="17726" y="210769"/>
                  <a:pt x="21460" y="207950"/>
                  <a:pt x="27099" y="202311"/>
                </a:cubicBezTo>
                <a:cubicBezTo>
                  <a:pt x="32738" y="196672"/>
                  <a:pt x="36090" y="194462"/>
                  <a:pt x="37157" y="195682"/>
                </a:cubicBezTo>
                <a:cubicBezTo>
                  <a:pt x="38224" y="196901"/>
                  <a:pt x="37691" y="198120"/>
                  <a:pt x="35557" y="199339"/>
                </a:cubicBezTo>
                <a:cubicBezTo>
                  <a:pt x="34033" y="200558"/>
                  <a:pt x="33271" y="201244"/>
                  <a:pt x="33271" y="201397"/>
                </a:cubicBezTo>
                <a:cubicBezTo>
                  <a:pt x="33271" y="201549"/>
                  <a:pt x="34033" y="201625"/>
                  <a:pt x="35557" y="201625"/>
                </a:cubicBezTo>
                <a:cubicBezTo>
                  <a:pt x="37691" y="201625"/>
                  <a:pt x="35557" y="204978"/>
                  <a:pt x="29156" y="211684"/>
                </a:cubicBezTo>
                <a:cubicBezTo>
                  <a:pt x="20927" y="219913"/>
                  <a:pt x="18641" y="224180"/>
                  <a:pt x="22298" y="224485"/>
                </a:cubicBezTo>
                <a:cubicBezTo>
                  <a:pt x="23517" y="224790"/>
                  <a:pt x="25499" y="224333"/>
                  <a:pt x="28242" y="223114"/>
                </a:cubicBezTo>
                <a:cubicBezTo>
                  <a:pt x="28242" y="223114"/>
                  <a:pt x="34185" y="220370"/>
                  <a:pt x="46073" y="214884"/>
                </a:cubicBezTo>
                <a:cubicBezTo>
                  <a:pt x="50949" y="212750"/>
                  <a:pt x="54455" y="210617"/>
                  <a:pt x="56588" y="208483"/>
                </a:cubicBezTo>
                <a:cubicBezTo>
                  <a:pt x="58722" y="206350"/>
                  <a:pt x="61008" y="202997"/>
                  <a:pt x="63446" y="198425"/>
                </a:cubicBezTo>
                <a:cubicBezTo>
                  <a:pt x="67104" y="190805"/>
                  <a:pt x="69237" y="185776"/>
                  <a:pt x="69847" y="183337"/>
                </a:cubicBezTo>
                <a:cubicBezTo>
                  <a:pt x="70457" y="180899"/>
                  <a:pt x="70152" y="178765"/>
                  <a:pt x="68933" y="176936"/>
                </a:cubicBezTo>
                <a:cubicBezTo>
                  <a:pt x="68018" y="175108"/>
                  <a:pt x="63599" y="176936"/>
                  <a:pt x="55674" y="182423"/>
                </a:cubicBezTo>
                <a:cubicBezTo>
                  <a:pt x="48968" y="187300"/>
                  <a:pt x="45615" y="189433"/>
                  <a:pt x="45615" y="188824"/>
                </a:cubicBezTo>
                <a:cubicBezTo>
                  <a:pt x="45615" y="188519"/>
                  <a:pt x="46225" y="187300"/>
                  <a:pt x="47444" y="185166"/>
                </a:cubicBezTo>
                <a:cubicBezTo>
                  <a:pt x="49578" y="181813"/>
                  <a:pt x="50492" y="179984"/>
                  <a:pt x="50187" y="179680"/>
                </a:cubicBezTo>
                <a:cubicBezTo>
                  <a:pt x="49883" y="179375"/>
                  <a:pt x="47444" y="179984"/>
                  <a:pt x="42872" y="181508"/>
                </a:cubicBezTo>
                <a:cubicBezTo>
                  <a:pt x="31290" y="185471"/>
                  <a:pt x="24737" y="182880"/>
                  <a:pt x="23213" y="173736"/>
                </a:cubicBezTo>
                <a:cubicBezTo>
                  <a:pt x="22298" y="168554"/>
                  <a:pt x="21155" y="165964"/>
                  <a:pt x="19784" y="165964"/>
                </a:cubicBezTo>
                <a:cubicBezTo>
                  <a:pt x="18412" y="165964"/>
                  <a:pt x="17726" y="164821"/>
                  <a:pt x="17726" y="162535"/>
                </a:cubicBezTo>
                <a:cubicBezTo>
                  <a:pt x="17726" y="160249"/>
                  <a:pt x="16659" y="157963"/>
                  <a:pt x="14526" y="155677"/>
                </a:cubicBezTo>
                <a:cubicBezTo>
                  <a:pt x="12392" y="153391"/>
                  <a:pt x="10716" y="146914"/>
                  <a:pt x="9497" y="136246"/>
                </a:cubicBezTo>
                <a:cubicBezTo>
                  <a:pt x="8887" y="129845"/>
                  <a:pt x="8430" y="122758"/>
                  <a:pt x="8125" y="114986"/>
                </a:cubicBezTo>
                <a:cubicBezTo>
                  <a:pt x="7820" y="107213"/>
                  <a:pt x="7744" y="100813"/>
                  <a:pt x="7896" y="95783"/>
                </a:cubicBezTo>
                <a:cubicBezTo>
                  <a:pt x="8049" y="90754"/>
                  <a:pt x="8430" y="88392"/>
                  <a:pt x="9039" y="88697"/>
                </a:cubicBezTo>
                <a:cubicBezTo>
                  <a:pt x="9954" y="89306"/>
                  <a:pt x="12697" y="89992"/>
                  <a:pt x="17269" y="90754"/>
                </a:cubicBezTo>
                <a:cubicBezTo>
                  <a:pt x="21841" y="91516"/>
                  <a:pt x="25651" y="89916"/>
                  <a:pt x="28699" y="85954"/>
                </a:cubicBezTo>
                <a:cubicBezTo>
                  <a:pt x="31747" y="81991"/>
                  <a:pt x="34185" y="77114"/>
                  <a:pt x="36014" y="71323"/>
                </a:cubicBezTo>
                <a:cubicBezTo>
                  <a:pt x="37843" y="65532"/>
                  <a:pt x="40434" y="61036"/>
                  <a:pt x="43787" y="57836"/>
                </a:cubicBezTo>
                <a:cubicBezTo>
                  <a:pt x="47139" y="54635"/>
                  <a:pt x="48816" y="51816"/>
                  <a:pt x="48816" y="49378"/>
                </a:cubicBezTo>
                <a:cubicBezTo>
                  <a:pt x="48816" y="46939"/>
                  <a:pt x="49502" y="45034"/>
                  <a:pt x="50873" y="43663"/>
                </a:cubicBezTo>
                <a:cubicBezTo>
                  <a:pt x="52245" y="42291"/>
                  <a:pt x="53388" y="38100"/>
                  <a:pt x="54302" y="31090"/>
                </a:cubicBezTo>
                <a:cubicBezTo>
                  <a:pt x="54912" y="24689"/>
                  <a:pt x="54455" y="21488"/>
                  <a:pt x="52931" y="21488"/>
                </a:cubicBezTo>
                <a:cubicBezTo>
                  <a:pt x="52931" y="21488"/>
                  <a:pt x="52626" y="21641"/>
                  <a:pt x="52016" y="21946"/>
                </a:cubicBezTo>
                <a:cubicBezTo>
                  <a:pt x="50187" y="22555"/>
                  <a:pt x="49121" y="21641"/>
                  <a:pt x="48816" y="19202"/>
                </a:cubicBezTo>
                <a:cubicBezTo>
                  <a:pt x="48206" y="13411"/>
                  <a:pt x="49883" y="8534"/>
                  <a:pt x="53845" y="4572"/>
                </a:cubicBezTo>
                <a:cubicBezTo>
                  <a:pt x="57198" y="1524"/>
                  <a:pt x="61313" y="0"/>
                  <a:pt x="66189" y="0"/>
                </a:cubicBezTo>
                <a:close/>
              </a:path>
            </a:pathLst>
          </a:custGeom>
          <a:solidFill>
            <a:srgbClr val="9933FF"/>
          </a:solidFill>
          <a:ln>
            <a:noFill/>
          </a:ln>
          <a:effectLst/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3600" kern="1200" cap="none" spc="0" normalizeH="0" baseline="0" noProof="0">
              <a:solidFill>
                <a:schemeClr val="accent5">
                  <a:lumMod val="50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cs typeface="经典行书简" panose="02010609010101010101" pitchFamily="49" charset="-122"/>
            </a:endParaRPr>
          </a:p>
        </p:txBody>
      </p:sp>
      <p:pic>
        <p:nvPicPr>
          <p:cNvPr id="28682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3" y="1815148"/>
            <a:ext cx="104775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3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600" y="2820035"/>
            <a:ext cx="1076325" cy="77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4" name="文本框 28"/>
          <p:cNvSpPr txBox="1"/>
          <p:nvPr/>
        </p:nvSpPr>
        <p:spPr>
          <a:xfrm>
            <a:off x="2811463" y="1816735"/>
            <a:ext cx="12493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粉碎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811463" y="2885123"/>
            <a:ext cx="12493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肿胀</a:t>
            </a:r>
          </a:p>
        </p:txBody>
      </p:sp>
      <p:sp>
        <p:nvSpPr>
          <p:cNvPr id="28686" name="文本框 32"/>
          <p:cNvSpPr txBox="1"/>
          <p:nvPr/>
        </p:nvSpPr>
        <p:spPr>
          <a:xfrm>
            <a:off x="6429375" y="1859598"/>
            <a:ext cx="25225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脱了红外套</a:t>
            </a:r>
          </a:p>
        </p:txBody>
      </p:sp>
      <p:pic>
        <p:nvPicPr>
          <p:cNvPr id="28687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3213" y="1815148"/>
            <a:ext cx="933450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2917" y="2858032"/>
            <a:ext cx="1534932" cy="681614"/>
          </a:xfrm>
          <a:prstGeom prst="ellipse">
            <a:avLst/>
          </a:prstGeom>
        </p:spPr>
      </p:pic>
      <p:sp>
        <p:nvSpPr>
          <p:cNvPr id="28689" name="文本框 37"/>
          <p:cNvSpPr txBox="1"/>
          <p:nvPr/>
        </p:nvSpPr>
        <p:spPr>
          <a:xfrm>
            <a:off x="7196138" y="2583498"/>
            <a:ext cx="1533525" cy="1179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围了锅边一圈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rcRect l="24596" t="11101" r="20586" b="16365"/>
          <a:stretch>
            <a:fillRect/>
          </a:stretch>
        </p:blipFill>
        <p:spPr>
          <a:xfrm>
            <a:off x="4551363" y="1400810"/>
            <a:ext cx="527050" cy="139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4" grpId="0"/>
      <p:bldP spid="30" grpId="0"/>
      <p:bldP spid="28686" grpId="0"/>
      <p:bldP spid="286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5755" y="549910"/>
            <a:ext cx="844423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腊八节由来：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农历十二月初八（农历十二月被称为腊月），是我国汉族传统的腊八节，这天我国大多数地区都有吃腊八粥的习俗。先秦起，腊八节都是用来祭祀祖先和神灵，祈求丰收和吉祥。  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据说，佛教创始人释迦牟尼的成道之日也在十二月初八，因此腊八也是佛教徒的节日，又称“佛成道节”。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腊八粥是一种在腊八节用多种食材熬制的粥，也叫做七宝五味粥。吃腊八粥，是我国一种民间风俗，农历十二月八日吃腊八粥，用以庆祝丰收，一直流传至今。最早的腊八粥是红小豆来煮，后经演变，加之地方特色，逐渐丰富多彩起来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7" t="4030" r="15935" b="16516"/>
          <a:stretch>
            <a:fillRect/>
          </a:stretch>
        </p:blipFill>
        <p:spPr bwMode="auto">
          <a:xfrm>
            <a:off x="107504" y="831273"/>
            <a:ext cx="4548249" cy="300445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63" r="29117" b="6205"/>
          <a:stretch>
            <a:fillRect/>
          </a:stretch>
        </p:blipFill>
        <p:spPr bwMode="auto">
          <a:xfrm>
            <a:off x="4699573" y="969189"/>
            <a:ext cx="4465062" cy="2866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6260132" y="1275606"/>
            <a:ext cx="1343944" cy="737648"/>
            <a:chOff x="8100392" y="1945679"/>
            <a:chExt cx="1043608" cy="566525"/>
          </a:xfrm>
        </p:grpSpPr>
        <p:sp>
          <p:nvSpPr>
            <p:cNvPr id="6" name="云形 5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355164" y="1945679"/>
              <a:ext cx="503138" cy="496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脏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043608" y="3867894"/>
            <a:ext cx="2399334" cy="67846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粥的颜色是深褐</a:t>
            </a:r>
          </a:p>
        </p:txBody>
      </p:sp>
      <p:sp>
        <p:nvSpPr>
          <p:cNvPr id="9" name="矩形 8"/>
          <p:cNvSpPr/>
          <p:nvPr/>
        </p:nvSpPr>
        <p:spPr>
          <a:xfrm>
            <a:off x="5732437" y="3835730"/>
            <a:ext cx="2223939" cy="67846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染缸里的脏水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0183" y="68512"/>
            <a:ext cx="29387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惊异非常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14"/>
          <a:stretch>
            <a:fillRect/>
          </a:stretch>
        </p:blipFill>
        <p:spPr bwMode="auto">
          <a:xfrm>
            <a:off x="1187624" y="579158"/>
            <a:ext cx="6912768" cy="4564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95536" y="-33482"/>
            <a:ext cx="3756731" cy="1368152"/>
            <a:chOff x="4716015" y="2155878"/>
            <a:chExt cx="3756731" cy="1368152"/>
          </a:xfrm>
        </p:grpSpPr>
        <p:sp>
          <p:nvSpPr>
            <p:cNvPr id="7" name="椭圆形标注 6"/>
            <p:cNvSpPr/>
            <p:nvPr/>
          </p:nvSpPr>
          <p:spPr>
            <a:xfrm>
              <a:off x="4716015" y="2155878"/>
              <a:ext cx="3756731" cy="1368152"/>
            </a:xfrm>
            <a:prstGeom prst="wedgeEllipseCallout">
              <a:avLst>
                <a:gd name="adj1" fmla="val 42555"/>
                <a:gd name="adj2" fmla="val 113712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5364087" y="2482286"/>
              <a:ext cx="2256187" cy="572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+mj-ea"/>
                  <a:ea typeface="+mj-ea"/>
                </a:rPr>
                <a:t>怎么，黑的！</a:t>
              </a:r>
              <a:endParaRPr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4787" y="0"/>
            <a:ext cx="3407733" cy="1017790"/>
            <a:chOff x="4716016" y="2506240"/>
            <a:chExt cx="3407733" cy="1017790"/>
          </a:xfrm>
        </p:grpSpPr>
        <p:sp>
          <p:nvSpPr>
            <p:cNvPr id="10" name="椭圆形标注 9"/>
            <p:cNvSpPr/>
            <p:nvPr/>
          </p:nvSpPr>
          <p:spPr>
            <a:xfrm>
              <a:off x="4716016" y="2506240"/>
              <a:ext cx="3407733" cy="1017790"/>
            </a:xfrm>
            <a:prstGeom prst="wedgeEllipseCallout">
              <a:avLst>
                <a:gd name="adj1" fmla="val -52910"/>
                <a:gd name="adj2" fmla="val 89408"/>
              </a:avLst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6"/>
            <p:cNvSpPr txBox="1"/>
            <p:nvPr/>
          </p:nvSpPr>
          <p:spPr>
            <a:xfrm>
              <a:off x="5099413" y="2728903"/>
              <a:ext cx="2759662" cy="572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+mj-ea"/>
                  <a:ea typeface="+mj-ea"/>
                </a:rPr>
                <a:t>枣子同赤豆搁多了。</a:t>
              </a:r>
              <a:endParaRPr sz="24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49095" y="1635646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ea"/>
                <a:ea typeface="+mj-ea"/>
              </a:rPr>
              <a:t>    课文在前半部分详细描述了等腊八粥的过程，作者又是如何写喝腊八粥的呢</a:t>
            </a:r>
            <a:r>
              <a:rPr sz="2800" b="1" dirty="0">
                <a:latin typeface="+mj-ea"/>
                <a:ea typeface="+mj-ea"/>
              </a:rPr>
              <a:t>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</p:txBody>
      </p:sp>
      <p:sp>
        <p:nvSpPr>
          <p:cNvPr id="9" name="矩形 8"/>
          <p:cNvSpPr/>
          <p:nvPr/>
        </p:nvSpPr>
        <p:spPr>
          <a:xfrm>
            <a:off x="3923928" y="760879"/>
            <a:ext cx="1220244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喝粥</a:t>
            </a:r>
          </a:p>
        </p:txBody>
      </p:sp>
      <p:pic>
        <p:nvPicPr>
          <p:cNvPr id="6" name="图片 5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67690" y="1467485"/>
            <a:ext cx="114744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09625" y="2308225"/>
            <a:ext cx="398463" cy="1044575"/>
          </a:xfrm>
          <a:custGeom>
            <a:avLst/>
            <a:gdLst/>
            <a:ahLst/>
            <a:cxnLst/>
            <a:rect l="l" t="t" r="r" b="b"/>
            <a:pathLst>
              <a:path w="341556" h="893925">
                <a:moveTo>
                  <a:pt x="281608" y="632500"/>
                </a:moveTo>
                <a:lnTo>
                  <a:pt x="284443" y="632784"/>
                </a:lnTo>
                <a:lnTo>
                  <a:pt x="284034" y="633193"/>
                </a:lnTo>
                <a:cubicBezTo>
                  <a:pt x="282669" y="633739"/>
                  <a:pt x="281167" y="633739"/>
                  <a:pt x="279529" y="633193"/>
                </a:cubicBezTo>
                <a:close/>
                <a:moveTo>
                  <a:pt x="281986" y="632374"/>
                </a:moveTo>
                <a:lnTo>
                  <a:pt x="281608" y="632500"/>
                </a:lnTo>
                <a:lnTo>
                  <a:pt x="281372" y="632477"/>
                </a:lnTo>
                <a:cubicBezTo>
                  <a:pt x="280962" y="632408"/>
                  <a:pt x="281167" y="632374"/>
                  <a:pt x="281986" y="632374"/>
                </a:cubicBezTo>
                <a:close/>
                <a:moveTo>
                  <a:pt x="72079" y="557217"/>
                </a:moveTo>
                <a:cubicBezTo>
                  <a:pt x="76038" y="556808"/>
                  <a:pt x="79519" y="556876"/>
                  <a:pt x="82523" y="557422"/>
                </a:cubicBezTo>
                <a:cubicBezTo>
                  <a:pt x="85527" y="557968"/>
                  <a:pt x="87847" y="558241"/>
                  <a:pt x="89486" y="558241"/>
                </a:cubicBezTo>
                <a:cubicBezTo>
                  <a:pt x="92762" y="558241"/>
                  <a:pt x="99862" y="563975"/>
                  <a:pt x="110784" y="575443"/>
                </a:cubicBezTo>
                <a:cubicBezTo>
                  <a:pt x="118429" y="583089"/>
                  <a:pt x="122252" y="592645"/>
                  <a:pt x="122252" y="604114"/>
                </a:cubicBezTo>
                <a:cubicBezTo>
                  <a:pt x="122252" y="609028"/>
                  <a:pt x="120272" y="616333"/>
                  <a:pt x="116313" y="626026"/>
                </a:cubicBezTo>
                <a:cubicBezTo>
                  <a:pt x="112354" y="635719"/>
                  <a:pt x="108599" y="642341"/>
                  <a:pt x="105050" y="645890"/>
                </a:cubicBezTo>
                <a:cubicBezTo>
                  <a:pt x="103411" y="647528"/>
                  <a:pt x="102524" y="649098"/>
                  <a:pt x="102387" y="650600"/>
                </a:cubicBezTo>
                <a:cubicBezTo>
                  <a:pt x="102251" y="652102"/>
                  <a:pt x="99862" y="655447"/>
                  <a:pt x="95220" y="660635"/>
                </a:cubicBezTo>
                <a:cubicBezTo>
                  <a:pt x="91670" y="664731"/>
                  <a:pt x="89281" y="668622"/>
                  <a:pt x="88052" y="672308"/>
                </a:cubicBezTo>
                <a:cubicBezTo>
                  <a:pt x="86824" y="675994"/>
                  <a:pt x="86346" y="680977"/>
                  <a:pt x="86619" y="687257"/>
                </a:cubicBezTo>
                <a:cubicBezTo>
                  <a:pt x="86619" y="691899"/>
                  <a:pt x="85936" y="698043"/>
                  <a:pt x="84571" y="705688"/>
                </a:cubicBezTo>
                <a:cubicBezTo>
                  <a:pt x="83206" y="713334"/>
                  <a:pt x="83342" y="719068"/>
                  <a:pt x="84980" y="722890"/>
                </a:cubicBezTo>
                <a:cubicBezTo>
                  <a:pt x="89349" y="732174"/>
                  <a:pt x="91670" y="746646"/>
                  <a:pt x="91943" y="766305"/>
                </a:cubicBezTo>
                <a:cubicBezTo>
                  <a:pt x="91943" y="779139"/>
                  <a:pt x="91807" y="787125"/>
                  <a:pt x="91534" y="790265"/>
                </a:cubicBezTo>
                <a:cubicBezTo>
                  <a:pt x="91261" y="793405"/>
                  <a:pt x="90305" y="797842"/>
                  <a:pt x="88667" y="803577"/>
                </a:cubicBezTo>
                <a:cubicBezTo>
                  <a:pt x="87574" y="807126"/>
                  <a:pt x="86551" y="809652"/>
                  <a:pt x="85595" y="811154"/>
                </a:cubicBezTo>
                <a:cubicBezTo>
                  <a:pt x="84639" y="812655"/>
                  <a:pt x="83069" y="813816"/>
                  <a:pt x="80885" y="814635"/>
                </a:cubicBezTo>
                <a:cubicBezTo>
                  <a:pt x="75151" y="817093"/>
                  <a:pt x="69963" y="816137"/>
                  <a:pt x="65321" y="811768"/>
                </a:cubicBezTo>
                <a:cubicBezTo>
                  <a:pt x="62044" y="808764"/>
                  <a:pt x="58768" y="803986"/>
                  <a:pt x="55491" y="797433"/>
                </a:cubicBezTo>
                <a:cubicBezTo>
                  <a:pt x="52214" y="790880"/>
                  <a:pt x="49757" y="784190"/>
                  <a:pt x="48119" y="777364"/>
                </a:cubicBezTo>
                <a:cubicBezTo>
                  <a:pt x="46480" y="771630"/>
                  <a:pt x="43886" y="766578"/>
                  <a:pt x="40337" y="762209"/>
                </a:cubicBezTo>
                <a:cubicBezTo>
                  <a:pt x="38152" y="759206"/>
                  <a:pt x="36787" y="756953"/>
                  <a:pt x="36241" y="755452"/>
                </a:cubicBezTo>
                <a:cubicBezTo>
                  <a:pt x="35695" y="753950"/>
                  <a:pt x="35695" y="751561"/>
                  <a:pt x="36241" y="748284"/>
                </a:cubicBezTo>
                <a:cubicBezTo>
                  <a:pt x="37060" y="743642"/>
                  <a:pt x="39518" y="737089"/>
                  <a:pt x="43613" y="728624"/>
                </a:cubicBezTo>
                <a:cubicBezTo>
                  <a:pt x="46344" y="722890"/>
                  <a:pt x="47846" y="719272"/>
                  <a:pt x="48119" y="717771"/>
                </a:cubicBezTo>
                <a:cubicBezTo>
                  <a:pt x="48392" y="716269"/>
                  <a:pt x="47982" y="714972"/>
                  <a:pt x="46890" y="713880"/>
                </a:cubicBezTo>
                <a:cubicBezTo>
                  <a:pt x="44979" y="712241"/>
                  <a:pt x="43477" y="712378"/>
                  <a:pt x="42385" y="714289"/>
                </a:cubicBezTo>
                <a:cubicBezTo>
                  <a:pt x="41292" y="716201"/>
                  <a:pt x="39927" y="717156"/>
                  <a:pt x="38289" y="717156"/>
                </a:cubicBezTo>
                <a:cubicBezTo>
                  <a:pt x="36651" y="717156"/>
                  <a:pt x="35490" y="718044"/>
                  <a:pt x="34808" y="719818"/>
                </a:cubicBezTo>
                <a:cubicBezTo>
                  <a:pt x="34125" y="721593"/>
                  <a:pt x="32896" y="722481"/>
                  <a:pt x="31121" y="722481"/>
                </a:cubicBezTo>
                <a:cubicBezTo>
                  <a:pt x="29347" y="722481"/>
                  <a:pt x="26343" y="720365"/>
                  <a:pt x="22111" y="716132"/>
                </a:cubicBezTo>
                <a:cubicBezTo>
                  <a:pt x="17878" y="711900"/>
                  <a:pt x="15353" y="708419"/>
                  <a:pt x="14534" y="705688"/>
                </a:cubicBezTo>
                <a:cubicBezTo>
                  <a:pt x="13714" y="702958"/>
                  <a:pt x="12144" y="699476"/>
                  <a:pt x="9823" y="695244"/>
                </a:cubicBezTo>
                <a:cubicBezTo>
                  <a:pt x="7503" y="691012"/>
                  <a:pt x="6342" y="688145"/>
                  <a:pt x="6342" y="686643"/>
                </a:cubicBezTo>
                <a:cubicBezTo>
                  <a:pt x="6342" y="685141"/>
                  <a:pt x="5796" y="684390"/>
                  <a:pt x="4704" y="684390"/>
                </a:cubicBezTo>
                <a:cubicBezTo>
                  <a:pt x="3612" y="684390"/>
                  <a:pt x="2383" y="682069"/>
                  <a:pt x="1018" y="677427"/>
                </a:cubicBezTo>
                <a:cubicBezTo>
                  <a:pt x="-621" y="672240"/>
                  <a:pt x="-279" y="667461"/>
                  <a:pt x="2042" y="663092"/>
                </a:cubicBezTo>
                <a:cubicBezTo>
                  <a:pt x="4362" y="658724"/>
                  <a:pt x="9209" y="653536"/>
                  <a:pt x="16581" y="647528"/>
                </a:cubicBezTo>
                <a:cubicBezTo>
                  <a:pt x="24773" y="640702"/>
                  <a:pt x="29688" y="637289"/>
                  <a:pt x="31326" y="637289"/>
                </a:cubicBezTo>
                <a:cubicBezTo>
                  <a:pt x="32964" y="637289"/>
                  <a:pt x="33784" y="636538"/>
                  <a:pt x="33784" y="635036"/>
                </a:cubicBezTo>
                <a:cubicBezTo>
                  <a:pt x="33784" y="633535"/>
                  <a:pt x="37197" y="629507"/>
                  <a:pt x="44023" y="622954"/>
                </a:cubicBezTo>
                <a:cubicBezTo>
                  <a:pt x="50030" y="616947"/>
                  <a:pt x="56720" y="609438"/>
                  <a:pt x="64092" y="600427"/>
                </a:cubicBezTo>
                <a:cubicBezTo>
                  <a:pt x="71465" y="591417"/>
                  <a:pt x="75560" y="585614"/>
                  <a:pt x="76379" y="583020"/>
                </a:cubicBezTo>
                <a:cubicBezTo>
                  <a:pt x="77199" y="580426"/>
                  <a:pt x="75014" y="576809"/>
                  <a:pt x="69826" y="572167"/>
                </a:cubicBezTo>
                <a:cubicBezTo>
                  <a:pt x="66550" y="569163"/>
                  <a:pt x="64570" y="567047"/>
                  <a:pt x="63887" y="565818"/>
                </a:cubicBezTo>
                <a:cubicBezTo>
                  <a:pt x="63205" y="564590"/>
                  <a:pt x="63410" y="563156"/>
                  <a:pt x="64502" y="561518"/>
                </a:cubicBezTo>
                <a:cubicBezTo>
                  <a:pt x="65594" y="559060"/>
                  <a:pt x="68120" y="557627"/>
                  <a:pt x="72079" y="557217"/>
                </a:cubicBezTo>
                <a:close/>
                <a:moveTo>
                  <a:pt x="180821" y="487794"/>
                </a:moveTo>
                <a:cubicBezTo>
                  <a:pt x="186009" y="487794"/>
                  <a:pt x="189900" y="489569"/>
                  <a:pt x="192494" y="493119"/>
                </a:cubicBezTo>
                <a:cubicBezTo>
                  <a:pt x="195088" y="496668"/>
                  <a:pt x="197477" y="503085"/>
                  <a:pt x="199661" y="512369"/>
                </a:cubicBezTo>
                <a:cubicBezTo>
                  <a:pt x="200208" y="514280"/>
                  <a:pt x="200617" y="518785"/>
                  <a:pt x="200890" y="525885"/>
                </a:cubicBezTo>
                <a:cubicBezTo>
                  <a:pt x="201163" y="532984"/>
                  <a:pt x="202051" y="536807"/>
                  <a:pt x="203552" y="537353"/>
                </a:cubicBezTo>
                <a:cubicBezTo>
                  <a:pt x="205054" y="537899"/>
                  <a:pt x="204713" y="538991"/>
                  <a:pt x="202529" y="540629"/>
                </a:cubicBezTo>
                <a:cubicBezTo>
                  <a:pt x="200890" y="541995"/>
                  <a:pt x="200617" y="542814"/>
                  <a:pt x="201709" y="543087"/>
                </a:cubicBezTo>
                <a:cubicBezTo>
                  <a:pt x="202255" y="543087"/>
                  <a:pt x="203894" y="542814"/>
                  <a:pt x="206624" y="542268"/>
                </a:cubicBezTo>
                <a:cubicBezTo>
                  <a:pt x="211539" y="541722"/>
                  <a:pt x="215771" y="540561"/>
                  <a:pt x="219321" y="538786"/>
                </a:cubicBezTo>
                <a:cubicBezTo>
                  <a:pt x="222871" y="537012"/>
                  <a:pt x="226147" y="535715"/>
                  <a:pt x="229151" y="534895"/>
                </a:cubicBezTo>
                <a:lnTo>
                  <a:pt x="232837" y="534895"/>
                </a:lnTo>
                <a:cubicBezTo>
                  <a:pt x="232018" y="535988"/>
                  <a:pt x="227513" y="538172"/>
                  <a:pt x="219321" y="541449"/>
                </a:cubicBezTo>
                <a:cubicBezTo>
                  <a:pt x="212222" y="544179"/>
                  <a:pt x="208126" y="546090"/>
                  <a:pt x="207034" y="547183"/>
                </a:cubicBezTo>
                <a:cubicBezTo>
                  <a:pt x="205669" y="548002"/>
                  <a:pt x="205805" y="548411"/>
                  <a:pt x="207443" y="548411"/>
                </a:cubicBezTo>
                <a:cubicBezTo>
                  <a:pt x="210720" y="548411"/>
                  <a:pt x="213451" y="547592"/>
                  <a:pt x="215635" y="545954"/>
                </a:cubicBezTo>
                <a:cubicBezTo>
                  <a:pt x="218092" y="544043"/>
                  <a:pt x="220140" y="543087"/>
                  <a:pt x="221779" y="543087"/>
                </a:cubicBezTo>
                <a:cubicBezTo>
                  <a:pt x="223144" y="543087"/>
                  <a:pt x="227171" y="541653"/>
                  <a:pt x="233861" y="538786"/>
                </a:cubicBezTo>
                <a:cubicBezTo>
                  <a:pt x="240551" y="535919"/>
                  <a:pt x="243896" y="534076"/>
                  <a:pt x="243896" y="533257"/>
                </a:cubicBezTo>
                <a:cubicBezTo>
                  <a:pt x="243896" y="532984"/>
                  <a:pt x="243623" y="532847"/>
                  <a:pt x="243076" y="532847"/>
                </a:cubicBezTo>
                <a:cubicBezTo>
                  <a:pt x="242530" y="532847"/>
                  <a:pt x="241916" y="532916"/>
                  <a:pt x="241233" y="533052"/>
                </a:cubicBezTo>
                <a:cubicBezTo>
                  <a:pt x="240551" y="533189"/>
                  <a:pt x="239800" y="533257"/>
                  <a:pt x="238981" y="533257"/>
                </a:cubicBezTo>
                <a:lnTo>
                  <a:pt x="236114" y="533257"/>
                </a:lnTo>
                <a:cubicBezTo>
                  <a:pt x="236387" y="532984"/>
                  <a:pt x="237888" y="532165"/>
                  <a:pt x="240619" y="530800"/>
                </a:cubicBezTo>
                <a:cubicBezTo>
                  <a:pt x="245261" y="528069"/>
                  <a:pt x="247582" y="525885"/>
                  <a:pt x="247582" y="524246"/>
                </a:cubicBezTo>
                <a:cubicBezTo>
                  <a:pt x="247582" y="522062"/>
                  <a:pt x="248537" y="520902"/>
                  <a:pt x="250449" y="520765"/>
                </a:cubicBezTo>
                <a:cubicBezTo>
                  <a:pt x="252360" y="520629"/>
                  <a:pt x="256183" y="521789"/>
                  <a:pt x="261917" y="524246"/>
                </a:cubicBezTo>
                <a:cubicBezTo>
                  <a:pt x="276115" y="529434"/>
                  <a:pt x="286696" y="534554"/>
                  <a:pt x="293659" y="539605"/>
                </a:cubicBezTo>
                <a:cubicBezTo>
                  <a:pt x="300622" y="544657"/>
                  <a:pt x="303147" y="549230"/>
                  <a:pt x="301236" y="553326"/>
                </a:cubicBezTo>
                <a:cubicBezTo>
                  <a:pt x="300144" y="555511"/>
                  <a:pt x="298369" y="557149"/>
                  <a:pt x="295912" y="558241"/>
                </a:cubicBezTo>
                <a:cubicBezTo>
                  <a:pt x="293454" y="559333"/>
                  <a:pt x="286355" y="561791"/>
                  <a:pt x="274614" y="565613"/>
                </a:cubicBezTo>
                <a:cubicBezTo>
                  <a:pt x="264238" y="568890"/>
                  <a:pt x="258435" y="571074"/>
                  <a:pt x="257207" y="572167"/>
                </a:cubicBezTo>
                <a:cubicBezTo>
                  <a:pt x="255978" y="573259"/>
                  <a:pt x="253179" y="574215"/>
                  <a:pt x="248810" y="575034"/>
                </a:cubicBezTo>
                <a:cubicBezTo>
                  <a:pt x="243896" y="575853"/>
                  <a:pt x="240141" y="578447"/>
                  <a:pt x="237547" y="582816"/>
                </a:cubicBezTo>
                <a:cubicBezTo>
                  <a:pt x="234953" y="587184"/>
                  <a:pt x="232018" y="595649"/>
                  <a:pt x="228741" y="608209"/>
                </a:cubicBezTo>
                <a:cubicBezTo>
                  <a:pt x="226830" y="615036"/>
                  <a:pt x="226147" y="618858"/>
                  <a:pt x="226693" y="619677"/>
                </a:cubicBezTo>
                <a:cubicBezTo>
                  <a:pt x="227240" y="620224"/>
                  <a:pt x="226693" y="623841"/>
                  <a:pt x="225055" y="630531"/>
                </a:cubicBezTo>
                <a:cubicBezTo>
                  <a:pt x="223417" y="637221"/>
                  <a:pt x="222052" y="642341"/>
                  <a:pt x="220959" y="645890"/>
                </a:cubicBezTo>
                <a:cubicBezTo>
                  <a:pt x="220413" y="646982"/>
                  <a:pt x="220345" y="647665"/>
                  <a:pt x="220755" y="647938"/>
                </a:cubicBezTo>
                <a:cubicBezTo>
                  <a:pt x="221164" y="648211"/>
                  <a:pt x="222461" y="648075"/>
                  <a:pt x="224646" y="647528"/>
                </a:cubicBezTo>
                <a:cubicBezTo>
                  <a:pt x="228195" y="646709"/>
                  <a:pt x="230380" y="646982"/>
                  <a:pt x="231199" y="648348"/>
                </a:cubicBezTo>
                <a:cubicBezTo>
                  <a:pt x="232018" y="649713"/>
                  <a:pt x="233793" y="649713"/>
                  <a:pt x="236523" y="648348"/>
                </a:cubicBezTo>
                <a:cubicBezTo>
                  <a:pt x="240073" y="646709"/>
                  <a:pt x="248879" y="644388"/>
                  <a:pt x="262941" y="641385"/>
                </a:cubicBezTo>
                <a:cubicBezTo>
                  <a:pt x="277003" y="638381"/>
                  <a:pt x="285945" y="636880"/>
                  <a:pt x="289768" y="636880"/>
                </a:cubicBezTo>
                <a:cubicBezTo>
                  <a:pt x="294410" y="636880"/>
                  <a:pt x="300690" y="638723"/>
                  <a:pt x="308608" y="642409"/>
                </a:cubicBezTo>
                <a:cubicBezTo>
                  <a:pt x="316527" y="646095"/>
                  <a:pt x="321715" y="649576"/>
                  <a:pt x="324172" y="652853"/>
                </a:cubicBezTo>
                <a:cubicBezTo>
                  <a:pt x="326357" y="655857"/>
                  <a:pt x="326903" y="658997"/>
                  <a:pt x="325811" y="662273"/>
                </a:cubicBezTo>
                <a:cubicBezTo>
                  <a:pt x="324991" y="664458"/>
                  <a:pt x="323967" y="665891"/>
                  <a:pt x="322739" y="666574"/>
                </a:cubicBezTo>
                <a:cubicBezTo>
                  <a:pt x="321510" y="667256"/>
                  <a:pt x="318984" y="667871"/>
                  <a:pt x="315162" y="668417"/>
                </a:cubicBezTo>
                <a:cubicBezTo>
                  <a:pt x="309154" y="669509"/>
                  <a:pt x="305195" y="670192"/>
                  <a:pt x="303284" y="670465"/>
                </a:cubicBezTo>
                <a:cubicBezTo>
                  <a:pt x="301373" y="670738"/>
                  <a:pt x="297823" y="673059"/>
                  <a:pt x="292635" y="677427"/>
                </a:cubicBezTo>
                <a:cubicBezTo>
                  <a:pt x="271883" y="694083"/>
                  <a:pt x="260552" y="702412"/>
                  <a:pt x="258640" y="702412"/>
                </a:cubicBezTo>
                <a:cubicBezTo>
                  <a:pt x="257821" y="702412"/>
                  <a:pt x="254818" y="705005"/>
                  <a:pt x="249630" y="710193"/>
                </a:cubicBezTo>
                <a:cubicBezTo>
                  <a:pt x="244442" y="715381"/>
                  <a:pt x="241848" y="718521"/>
                  <a:pt x="241848" y="719614"/>
                </a:cubicBezTo>
                <a:cubicBezTo>
                  <a:pt x="241848" y="720433"/>
                  <a:pt x="242667" y="720433"/>
                  <a:pt x="244305" y="719614"/>
                </a:cubicBezTo>
                <a:cubicBezTo>
                  <a:pt x="244578" y="719341"/>
                  <a:pt x="244715" y="719341"/>
                  <a:pt x="244715" y="719614"/>
                </a:cubicBezTo>
                <a:cubicBezTo>
                  <a:pt x="244715" y="720160"/>
                  <a:pt x="243896" y="721525"/>
                  <a:pt x="242257" y="723709"/>
                </a:cubicBezTo>
                <a:cubicBezTo>
                  <a:pt x="239527" y="727532"/>
                  <a:pt x="238162" y="730126"/>
                  <a:pt x="238162" y="731491"/>
                </a:cubicBezTo>
                <a:cubicBezTo>
                  <a:pt x="238708" y="732037"/>
                  <a:pt x="240209" y="732310"/>
                  <a:pt x="242667" y="732310"/>
                </a:cubicBezTo>
                <a:cubicBezTo>
                  <a:pt x="245124" y="732310"/>
                  <a:pt x="248060" y="731969"/>
                  <a:pt x="251473" y="731287"/>
                </a:cubicBezTo>
                <a:cubicBezTo>
                  <a:pt x="254886" y="730604"/>
                  <a:pt x="257138" y="729717"/>
                  <a:pt x="258231" y="728624"/>
                </a:cubicBezTo>
                <a:cubicBezTo>
                  <a:pt x="260142" y="727259"/>
                  <a:pt x="262736" y="726235"/>
                  <a:pt x="266013" y="725553"/>
                </a:cubicBezTo>
                <a:cubicBezTo>
                  <a:pt x="269289" y="724870"/>
                  <a:pt x="271201" y="725075"/>
                  <a:pt x="271747" y="726167"/>
                </a:cubicBezTo>
                <a:cubicBezTo>
                  <a:pt x="272566" y="727259"/>
                  <a:pt x="274136" y="727805"/>
                  <a:pt x="276457" y="727805"/>
                </a:cubicBezTo>
                <a:cubicBezTo>
                  <a:pt x="278778" y="727805"/>
                  <a:pt x="281918" y="728693"/>
                  <a:pt x="285877" y="730467"/>
                </a:cubicBezTo>
                <a:cubicBezTo>
                  <a:pt x="289836" y="732242"/>
                  <a:pt x="294683" y="734222"/>
                  <a:pt x="300417" y="736406"/>
                </a:cubicBezTo>
                <a:cubicBezTo>
                  <a:pt x="306151" y="738591"/>
                  <a:pt x="310520" y="742413"/>
                  <a:pt x="313523" y="747874"/>
                </a:cubicBezTo>
                <a:lnTo>
                  <a:pt x="318029" y="755656"/>
                </a:lnTo>
                <a:lnTo>
                  <a:pt x="313933" y="758933"/>
                </a:lnTo>
                <a:cubicBezTo>
                  <a:pt x="311202" y="761117"/>
                  <a:pt x="308881" y="762209"/>
                  <a:pt x="306970" y="762209"/>
                </a:cubicBezTo>
                <a:cubicBezTo>
                  <a:pt x="305059" y="762209"/>
                  <a:pt x="303694" y="762619"/>
                  <a:pt x="302874" y="763438"/>
                </a:cubicBezTo>
                <a:cubicBezTo>
                  <a:pt x="302055" y="764257"/>
                  <a:pt x="300690" y="764803"/>
                  <a:pt x="298779" y="765077"/>
                </a:cubicBezTo>
                <a:cubicBezTo>
                  <a:pt x="276389" y="767534"/>
                  <a:pt x="262326" y="768899"/>
                  <a:pt x="256592" y="769172"/>
                </a:cubicBezTo>
                <a:cubicBezTo>
                  <a:pt x="250858" y="769445"/>
                  <a:pt x="246899" y="768899"/>
                  <a:pt x="244715" y="767534"/>
                </a:cubicBezTo>
                <a:cubicBezTo>
                  <a:pt x="241438" y="765896"/>
                  <a:pt x="239117" y="765077"/>
                  <a:pt x="237752" y="765077"/>
                </a:cubicBezTo>
                <a:cubicBezTo>
                  <a:pt x="233110" y="764803"/>
                  <a:pt x="228741" y="762278"/>
                  <a:pt x="224646" y="757499"/>
                </a:cubicBezTo>
                <a:cubicBezTo>
                  <a:pt x="220550" y="752721"/>
                  <a:pt x="218502" y="747738"/>
                  <a:pt x="218502" y="742550"/>
                </a:cubicBezTo>
                <a:cubicBezTo>
                  <a:pt x="218502" y="738727"/>
                  <a:pt x="217819" y="735724"/>
                  <a:pt x="216454" y="733539"/>
                </a:cubicBezTo>
                <a:cubicBezTo>
                  <a:pt x="215362" y="731901"/>
                  <a:pt x="215703" y="729921"/>
                  <a:pt x="217478" y="727600"/>
                </a:cubicBezTo>
                <a:cubicBezTo>
                  <a:pt x="219253" y="725279"/>
                  <a:pt x="224099" y="720160"/>
                  <a:pt x="232018" y="712241"/>
                </a:cubicBezTo>
                <a:cubicBezTo>
                  <a:pt x="241302" y="702958"/>
                  <a:pt x="249493" y="694357"/>
                  <a:pt x="256592" y="686438"/>
                </a:cubicBezTo>
                <a:cubicBezTo>
                  <a:pt x="263692" y="678520"/>
                  <a:pt x="267241" y="673878"/>
                  <a:pt x="267241" y="672513"/>
                </a:cubicBezTo>
                <a:cubicBezTo>
                  <a:pt x="267241" y="671693"/>
                  <a:pt x="263896" y="671625"/>
                  <a:pt x="257207" y="672308"/>
                </a:cubicBezTo>
                <a:cubicBezTo>
                  <a:pt x="250517" y="672990"/>
                  <a:pt x="243418" y="671898"/>
                  <a:pt x="235909" y="669031"/>
                </a:cubicBezTo>
                <a:cubicBezTo>
                  <a:pt x="228400" y="666164"/>
                  <a:pt x="223895" y="665004"/>
                  <a:pt x="222393" y="665550"/>
                </a:cubicBezTo>
                <a:cubicBezTo>
                  <a:pt x="220891" y="666096"/>
                  <a:pt x="220140" y="665277"/>
                  <a:pt x="220140" y="663092"/>
                </a:cubicBezTo>
                <a:cubicBezTo>
                  <a:pt x="220140" y="659816"/>
                  <a:pt x="219458" y="660362"/>
                  <a:pt x="218092" y="664731"/>
                </a:cubicBezTo>
                <a:cubicBezTo>
                  <a:pt x="216727" y="670192"/>
                  <a:pt x="215362" y="677974"/>
                  <a:pt x="213997" y="688076"/>
                </a:cubicBezTo>
                <a:cubicBezTo>
                  <a:pt x="210447" y="713197"/>
                  <a:pt x="207921" y="737840"/>
                  <a:pt x="206419" y="762005"/>
                </a:cubicBezTo>
                <a:cubicBezTo>
                  <a:pt x="204918" y="786170"/>
                  <a:pt x="204986" y="802894"/>
                  <a:pt x="206624" y="812178"/>
                </a:cubicBezTo>
                <a:cubicBezTo>
                  <a:pt x="207170" y="817093"/>
                  <a:pt x="207785" y="822554"/>
                  <a:pt x="208467" y="828561"/>
                </a:cubicBezTo>
                <a:cubicBezTo>
                  <a:pt x="209150" y="834568"/>
                  <a:pt x="209628" y="838800"/>
                  <a:pt x="209901" y="841257"/>
                </a:cubicBezTo>
                <a:cubicBezTo>
                  <a:pt x="210174" y="843442"/>
                  <a:pt x="211471" y="847879"/>
                  <a:pt x="213792" y="854569"/>
                </a:cubicBezTo>
                <a:cubicBezTo>
                  <a:pt x="216113" y="861258"/>
                  <a:pt x="217683" y="865286"/>
                  <a:pt x="218502" y="866651"/>
                </a:cubicBezTo>
                <a:cubicBezTo>
                  <a:pt x="219321" y="867743"/>
                  <a:pt x="219731" y="869177"/>
                  <a:pt x="219731" y="870952"/>
                </a:cubicBezTo>
                <a:cubicBezTo>
                  <a:pt x="219731" y="872726"/>
                  <a:pt x="220277" y="876754"/>
                  <a:pt x="221369" y="883034"/>
                </a:cubicBezTo>
                <a:cubicBezTo>
                  <a:pt x="221915" y="887403"/>
                  <a:pt x="222052" y="890133"/>
                  <a:pt x="221779" y="891226"/>
                </a:cubicBezTo>
                <a:cubicBezTo>
                  <a:pt x="221505" y="892318"/>
                  <a:pt x="220550" y="893137"/>
                  <a:pt x="218911" y="893683"/>
                </a:cubicBezTo>
                <a:cubicBezTo>
                  <a:pt x="214816" y="894775"/>
                  <a:pt x="209218" y="892181"/>
                  <a:pt x="202119" y="885901"/>
                </a:cubicBezTo>
                <a:cubicBezTo>
                  <a:pt x="199388" y="883444"/>
                  <a:pt x="196317" y="879484"/>
                  <a:pt x="192903" y="874023"/>
                </a:cubicBezTo>
                <a:cubicBezTo>
                  <a:pt x="189490" y="868562"/>
                  <a:pt x="187784" y="864876"/>
                  <a:pt x="187784" y="862965"/>
                </a:cubicBezTo>
                <a:cubicBezTo>
                  <a:pt x="187784" y="861327"/>
                  <a:pt x="186965" y="860234"/>
                  <a:pt x="185326" y="859688"/>
                </a:cubicBezTo>
                <a:cubicBezTo>
                  <a:pt x="183688" y="859142"/>
                  <a:pt x="181504" y="855934"/>
                  <a:pt x="178773" y="850063"/>
                </a:cubicBezTo>
                <a:cubicBezTo>
                  <a:pt x="176043" y="844193"/>
                  <a:pt x="175087" y="837435"/>
                  <a:pt x="175906" y="829789"/>
                </a:cubicBezTo>
                <a:cubicBezTo>
                  <a:pt x="176725" y="822144"/>
                  <a:pt x="177681" y="818048"/>
                  <a:pt x="178773" y="817502"/>
                </a:cubicBezTo>
                <a:cubicBezTo>
                  <a:pt x="179865" y="816683"/>
                  <a:pt x="181367" y="796204"/>
                  <a:pt x="183278" y="756066"/>
                </a:cubicBezTo>
                <a:cubicBezTo>
                  <a:pt x="183825" y="743233"/>
                  <a:pt x="184712" y="729853"/>
                  <a:pt x="185941" y="715927"/>
                </a:cubicBezTo>
                <a:cubicBezTo>
                  <a:pt x="187169" y="702002"/>
                  <a:pt x="188057" y="694561"/>
                  <a:pt x="188603" y="693606"/>
                </a:cubicBezTo>
                <a:cubicBezTo>
                  <a:pt x="189149" y="692650"/>
                  <a:pt x="189695" y="689442"/>
                  <a:pt x="190241" y="683981"/>
                </a:cubicBezTo>
                <a:cubicBezTo>
                  <a:pt x="190787" y="679066"/>
                  <a:pt x="192699" y="668758"/>
                  <a:pt x="195975" y="653058"/>
                </a:cubicBezTo>
                <a:cubicBezTo>
                  <a:pt x="199252" y="637357"/>
                  <a:pt x="201982" y="625548"/>
                  <a:pt x="204167" y="617629"/>
                </a:cubicBezTo>
                <a:cubicBezTo>
                  <a:pt x="208809" y="600154"/>
                  <a:pt x="211130" y="590461"/>
                  <a:pt x="211130" y="588550"/>
                </a:cubicBezTo>
                <a:cubicBezTo>
                  <a:pt x="211130" y="587184"/>
                  <a:pt x="209082" y="586502"/>
                  <a:pt x="204986" y="586502"/>
                </a:cubicBezTo>
                <a:cubicBezTo>
                  <a:pt x="201709" y="586502"/>
                  <a:pt x="198023" y="585751"/>
                  <a:pt x="193927" y="584249"/>
                </a:cubicBezTo>
                <a:cubicBezTo>
                  <a:pt x="189832" y="582747"/>
                  <a:pt x="186555" y="580904"/>
                  <a:pt x="184098" y="578720"/>
                </a:cubicBezTo>
                <a:cubicBezTo>
                  <a:pt x="178091" y="573805"/>
                  <a:pt x="173722" y="564385"/>
                  <a:pt x="170991" y="550459"/>
                </a:cubicBezTo>
                <a:cubicBezTo>
                  <a:pt x="169626" y="543906"/>
                  <a:pt x="168397" y="540220"/>
                  <a:pt x="167305" y="539401"/>
                </a:cubicBezTo>
                <a:cubicBezTo>
                  <a:pt x="166213" y="538582"/>
                  <a:pt x="167851" y="531892"/>
                  <a:pt x="172220" y="519331"/>
                </a:cubicBezTo>
                <a:cubicBezTo>
                  <a:pt x="177135" y="504587"/>
                  <a:pt x="178910" y="497078"/>
                  <a:pt x="177544" y="496805"/>
                </a:cubicBezTo>
                <a:cubicBezTo>
                  <a:pt x="176998" y="496805"/>
                  <a:pt x="176179" y="497214"/>
                  <a:pt x="175087" y="498034"/>
                </a:cubicBezTo>
                <a:cubicBezTo>
                  <a:pt x="173449" y="498853"/>
                  <a:pt x="172493" y="499058"/>
                  <a:pt x="172220" y="498648"/>
                </a:cubicBezTo>
                <a:cubicBezTo>
                  <a:pt x="171947" y="498238"/>
                  <a:pt x="171810" y="496941"/>
                  <a:pt x="171810" y="494757"/>
                </a:cubicBezTo>
                <a:cubicBezTo>
                  <a:pt x="172083" y="491480"/>
                  <a:pt x="172630" y="489501"/>
                  <a:pt x="173449" y="488818"/>
                </a:cubicBezTo>
                <a:cubicBezTo>
                  <a:pt x="174268" y="488136"/>
                  <a:pt x="176725" y="487794"/>
                  <a:pt x="180821" y="487794"/>
                </a:cubicBezTo>
                <a:close/>
                <a:moveTo>
                  <a:pt x="72693" y="167897"/>
                </a:moveTo>
                <a:cubicBezTo>
                  <a:pt x="72693" y="167897"/>
                  <a:pt x="72557" y="168443"/>
                  <a:pt x="72284" y="169535"/>
                </a:cubicBezTo>
                <a:cubicBezTo>
                  <a:pt x="71738" y="170081"/>
                  <a:pt x="70782" y="170628"/>
                  <a:pt x="69417" y="171174"/>
                </a:cubicBezTo>
                <a:cubicBezTo>
                  <a:pt x="68051" y="171720"/>
                  <a:pt x="66891" y="171993"/>
                  <a:pt x="65935" y="171993"/>
                </a:cubicBezTo>
                <a:cubicBezTo>
                  <a:pt x="64980" y="171993"/>
                  <a:pt x="64365" y="171720"/>
                  <a:pt x="64092" y="171174"/>
                </a:cubicBezTo>
                <a:cubicBezTo>
                  <a:pt x="64092" y="170355"/>
                  <a:pt x="65457" y="169672"/>
                  <a:pt x="68188" y="169126"/>
                </a:cubicBezTo>
                <a:cubicBezTo>
                  <a:pt x="70918" y="168580"/>
                  <a:pt x="72420" y="168170"/>
                  <a:pt x="72693" y="167897"/>
                </a:cubicBezTo>
                <a:close/>
                <a:moveTo>
                  <a:pt x="93991" y="160525"/>
                </a:moveTo>
                <a:cubicBezTo>
                  <a:pt x="93445" y="160525"/>
                  <a:pt x="92831" y="161139"/>
                  <a:pt x="92148" y="162368"/>
                </a:cubicBezTo>
                <a:cubicBezTo>
                  <a:pt x="91465" y="163597"/>
                  <a:pt x="91738" y="164211"/>
                  <a:pt x="92967" y="164211"/>
                </a:cubicBezTo>
                <a:cubicBezTo>
                  <a:pt x="94196" y="164211"/>
                  <a:pt x="94810" y="163597"/>
                  <a:pt x="94810" y="162368"/>
                </a:cubicBezTo>
                <a:cubicBezTo>
                  <a:pt x="94810" y="161139"/>
                  <a:pt x="94537" y="160525"/>
                  <a:pt x="93991" y="160525"/>
                </a:cubicBezTo>
                <a:close/>
                <a:moveTo>
                  <a:pt x="132082" y="146190"/>
                </a:moveTo>
                <a:cubicBezTo>
                  <a:pt x="131262" y="146190"/>
                  <a:pt x="129351" y="146736"/>
                  <a:pt x="126348" y="147828"/>
                </a:cubicBezTo>
                <a:cubicBezTo>
                  <a:pt x="124163" y="148920"/>
                  <a:pt x="123958" y="149534"/>
                  <a:pt x="125733" y="149671"/>
                </a:cubicBezTo>
                <a:cubicBezTo>
                  <a:pt x="127508" y="149808"/>
                  <a:pt x="129351" y="149193"/>
                  <a:pt x="131262" y="147828"/>
                </a:cubicBezTo>
                <a:cubicBezTo>
                  <a:pt x="132628" y="147009"/>
                  <a:pt x="132901" y="146463"/>
                  <a:pt x="132082" y="146190"/>
                </a:cubicBezTo>
                <a:close/>
                <a:moveTo>
                  <a:pt x="301236" y="130011"/>
                </a:moveTo>
                <a:cubicBezTo>
                  <a:pt x="299871" y="129056"/>
                  <a:pt x="298642" y="129260"/>
                  <a:pt x="297550" y="130626"/>
                </a:cubicBezTo>
                <a:cubicBezTo>
                  <a:pt x="297004" y="131172"/>
                  <a:pt x="292703" y="131718"/>
                  <a:pt x="284648" y="132264"/>
                </a:cubicBezTo>
                <a:cubicBezTo>
                  <a:pt x="276593" y="132810"/>
                  <a:pt x="272020" y="133493"/>
                  <a:pt x="270928" y="134312"/>
                </a:cubicBezTo>
                <a:cubicBezTo>
                  <a:pt x="269835" y="134858"/>
                  <a:pt x="267992" y="139295"/>
                  <a:pt x="265398" y="147623"/>
                </a:cubicBezTo>
                <a:cubicBezTo>
                  <a:pt x="262804" y="155951"/>
                  <a:pt x="261507" y="161617"/>
                  <a:pt x="261507" y="164620"/>
                </a:cubicBezTo>
                <a:cubicBezTo>
                  <a:pt x="261507" y="167351"/>
                  <a:pt x="260688" y="170218"/>
                  <a:pt x="259050" y="173222"/>
                </a:cubicBezTo>
                <a:cubicBezTo>
                  <a:pt x="256865" y="177590"/>
                  <a:pt x="254271" y="187830"/>
                  <a:pt x="251268" y="203940"/>
                </a:cubicBezTo>
                <a:cubicBezTo>
                  <a:pt x="250449" y="208308"/>
                  <a:pt x="249425" y="211244"/>
                  <a:pt x="248196" y="212746"/>
                </a:cubicBezTo>
                <a:cubicBezTo>
                  <a:pt x="246967" y="214247"/>
                  <a:pt x="246694" y="215340"/>
                  <a:pt x="247377" y="216022"/>
                </a:cubicBezTo>
                <a:cubicBezTo>
                  <a:pt x="248060" y="216705"/>
                  <a:pt x="247923" y="218343"/>
                  <a:pt x="246967" y="220937"/>
                </a:cubicBezTo>
                <a:cubicBezTo>
                  <a:pt x="246012" y="223531"/>
                  <a:pt x="246353" y="226876"/>
                  <a:pt x="247991" y="230972"/>
                </a:cubicBezTo>
                <a:cubicBezTo>
                  <a:pt x="249630" y="235067"/>
                  <a:pt x="250176" y="238344"/>
                  <a:pt x="249630" y="240801"/>
                </a:cubicBezTo>
                <a:cubicBezTo>
                  <a:pt x="249084" y="242440"/>
                  <a:pt x="249015" y="243395"/>
                  <a:pt x="249425" y="243668"/>
                </a:cubicBezTo>
                <a:cubicBezTo>
                  <a:pt x="249834" y="243942"/>
                  <a:pt x="250858" y="243805"/>
                  <a:pt x="252497" y="243259"/>
                </a:cubicBezTo>
                <a:cubicBezTo>
                  <a:pt x="255227" y="242440"/>
                  <a:pt x="257412" y="242713"/>
                  <a:pt x="259050" y="244078"/>
                </a:cubicBezTo>
                <a:cubicBezTo>
                  <a:pt x="261234" y="245716"/>
                  <a:pt x="263419" y="245785"/>
                  <a:pt x="265603" y="244283"/>
                </a:cubicBezTo>
                <a:cubicBezTo>
                  <a:pt x="267787" y="242781"/>
                  <a:pt x="269562" y="239982"/>
                  <a:pt x="270928" y="235887"/>
                </a:cubicBezTo>
                <a:cubicBezTo>
                  <a:pt x="272566" y="230972"/>
                  <a:pt x="275706" y="222507"/>
                  <a:pt x="280348" y="210493"/>
                </a:cubicBezTo>
                <a:cubicBezTo>
                  <a:pt x="295639" y="168989"/>
                  <a:pt x="303284" y="143596"/>
                  <a:pt x="303284" y="134312"/>
                </a:cubicBezTo>
                <a:cubicBezTo>
                  <a:pt x="303284" y="132401"/>
                  <a:pt x="302601" y="130967"/>
                  <a:pt x="301236" y="130011"/>
                </a:cubicBezTo>
                <a:close/>
                <a:moveTo>
                  <a:pt x="91534" y="35604"/>
                </a:moveTo>
                <a:cubicBezTo>
                  <a:pt x="94264" y="35331"/>
                  <a:pt x="96312" y="35877"/>
                  <a:pt x="97677" y="37243"/>
                </a:cubicBezTo>
                <a:cubicBezTo>
                  <a:pt x="98769" y="38062"/>
                  <a:pt x="102251" y="39290"/>
                  <a:pt x="108121" y="40929"/>
                </a:cubicBezTo>
                <a:cubicBezTo>
                  <a:pt x="113992" y="42567"/>
                  <a:pt x="117200" y="44205"/>
                  <a:pt x="117746" y="45844"/>
                </a:cubicBezTo>
                <a:cubicBezTo>
                  <a:pt x="118293" y="47482"/>
                  <a:pt x="121364" y="50144"/>
                  <a:pt x="126962" y="53830"/>
                </a:cubicBezTo>
                <a:cubicBezTo>
                  <a:pt x="132559" y="57517"/>
                  <a:pt x="137065" y="58950"/>
                  <a:pt x="140478" y="58131"/>
                </a:cubicBezTo>
                <a:cubicBezTo>
                  <a:pt x="143891" y="57312"/>
                  <a:pt x="146622" y="57790"/>
                  <a:pt x="148669" y="59564"/>
                </a:cubicBezTo>
                <a:cubicBezTo>
                  <a:pt x="150717" y="61339"/>
                  <a:pt x="154335" y="63387"/>
                  <a:pt x="159523" y="65708"/>
                </a:cubicBezTo>
                <a:cubicBezTo>
                  <a:pt x="164711" y="68029"/>
                  <a:pt x="167305" y="69599"/>
                  <a:pt x="167305" y="70418"/>
                </a:cubicBezTo>
                <a:cubicBezTo>
                  <a:pt x="167305" y="71237"/>
                  <a:pt x="168124" y="71647"/>
                  <a:pt x="169763" y="71647"/>
                </a:cubicBezTo>
                <a:cubicBezTo>
                  <a:pt x="172766" y="71647"/>
                  <a:pt x="176111" y="75128"/>
                  <a:pt x="179797" y="82091"/>
                </a:cubicBezTo>
                <a:cubicBezTo>
                  <a:pt x="183483" y="89054"/>
                  <a:pt x="184098" y="93218"/>
                  <a:pt x="181640" y="94583"/>
                </a:cubicBezTo>
                <a:cubicBezTo>
                  <a:pt x="180548" y="95129"/>
                  <a:pt x="180411" y="96358"/>
                  <a:pt x="181231" y="98269"/>
                </a:cubicBezTo>
                <a:cubicBezTo>
                  <a:pt x="181504" y="99362"/>
                  <a:pt x="181504" y="100112"/>
                  <a:pt x="181231" y="100522"/>
                </a:cubicBezTo>
                <a:cubicBezTo>
                  <a:pt x="180958" y="100932"/>
                  <a:pt x="180138" y="101000"/>
                  <a:pt x="178773" y="100727"/>
                </a:cubicBezTo>
                <a:cubicBezTo>
                  <a:pt x="176589" y="100454"/>
                  <a:pt x="174268" y="100863"/>
                  <a:pt x="171810" y="101956"/>
                </a:cubicBezTo>
                <a:cubicBezTo>
                  <a:pt x="169626" y="102775"/>
                  <a:pt x="163755" y="102229"/>
                  <a:pt x="154199" y="100317"/>
                </a:cubicBezTo>
                <a:cubicBezTo>
                  <a:pt x="144642" y="98406"/>
                  <a:pt x="138771" y="96495"/>
                  <a:pt x="136587" y="94583"/>
                </a:cubicBezTo>
                <a:cubicBezTo>
                  <a:pt x="135495" y="93491"/>
                  <a:pt x="134198" y="92740"/>
                  <a:pt x="132696" y="92330"/>
                </a:cubicBezTo>
                <a:cubicBezTo>
                  <a:pt x="131194" y="91921"/>
                  <a:pt x="129965" y="91784"/>
                  <a:pt x="129010" y="91921"/>
                </a:cubicBezTo>
                <a:cubicBezTo>
                  <a:pt x="128054" y="92057"/>
                  <a:pt x="127576" y="92535"/>
                  <a:pt x="127576" y="93354"/>
                </a:cubicBezTo>
                <a:cubicBezTo>
                  <a:pt x="127576" y="94720"/>
                  <a:pt x="126621" y="95402"/>
                  <a:pt x="124709" y="95402"/>
                </a:cubicBezTo>
                <a:cubicBezTo>
                  <a:pt x="119248" y="95402"/>
                  <a:pt x="106688" y="105232"/>
                  <a:pt x="87028" y="124892"/>
                </a:cubicBezTo>
                <a:cubicBezTo>
                  <a:pt x="75287" y="136633"/>
                  <a:pt x="69417" y="143323"/>
                  <a:pt x="69417" y="144961"/>
                </a:cubicBezTo>
                <a:cubicBezTo>
                  <a:pt x="69417" y="146599"/>
                  <a:pt x="67710" y="149125"/>
                  <a:pt x="64297" y="152538"/>
                </a:cubicBezTo>
                <a:cubicBezTo>
                  <a:pt x="60884" y="155951"/>
                  <a:pt x="56583" y="161071"/>
                  <a:pt x="51395" y="167897"/>
                </a:cubicBezTo>
                <a:cubicBezTo>
                  <a:pt x="46753" y="174450"/>
                  <a:pt x="45252" y="178000"/>
                  <a:pt x="46890" y="178546"/>
                </a:cubicBezTo>
                <a:cubicBezTo>
                  <a:pt x="48801" y="178819"/>
                  <a:pt x="52488" y="178273"/>
                  <a:pt x="57949" y="176908"/>
                </a:cubicBezTo>
                <a:cubicBezTo>
                  <a:pt x="63410" y="175542"/>
                  <a:pt x="68188" y="174041"/>
                  <a:pt x="72284" y="172402"/>
                </a:cubicBezTo>
                <a:cubicBezTo>
                  <a:pt x="75833" y="170764"/>
                  <a:pt x="79246" y="169262"/>
                  <a:pt x="82523" y="167897"/>
                </a:cubicBezTo>
                <a:cubicBezTo>
                  <a:pt x="83888" y="167351"/>
                  <a:pt x="84980" y="166737"/>
                  <a:pt x="85800" y="166054"/>
                </a:cubicBezTo>
                <a:cubicBezTo>
                  <a:pt x="86619" y="165371"/>
                  <a:pt x="86892" y="164757"/>
                  <a:pt x="86619" y="164211"/>
                </a:cubicBezTo>
                <a:cubicBezTo>
                  <a:pt x="86073" y="163392"/>
                  <a:pt x="86755" y="162368"/>
                  <a:pt x="88667" y="161139"/>
                </a:cubicBezTo>
                <a:cubicBezTo>
                  <a:pt x="90578" y="159910"/>
                  <a:pt x="92831" y="159023"/>
                  <a:pt x="95425" y="158477"/>
                </a:cubicBezTo>
                <a:cubicBezTo>
                  <a:pt x="98019" y="157931"/>
                  <a:pt x="99998" y="157794"/>
                  <a:pt x="101363" y="158067"/>
                </a:cubicBezTo>
                <a:cubicBezTo>
                  <a:pt x="104913" y="158886"/>
                  <a:pt x="110238" y="157112"/>
                  <a:pt x="117337" y="152743"/>
                </a:cubicBezTo>
                <a:cubicBezTo>
                  <a:pt x="120067" y="151105"/>
                  <a:pt x="121023" y="150012"/>
                  <a:pt x="120204" y="149466"/>
                </a:cubicBezTo>
                <a:cubicBezTo>
                  <a:pt x="119658" y="149193"/>
                  <a:pt x="120340" y="148511"/>
                  <a:pt x="122252" y="147418"/>
                </a:cubicBezTo>
                <a:cubicBezTo>
                  <a:pt x="123890" y="146326"/>
                  <a:pt x="125801" y="145234"/>
                  <a:pt x="127986" y="144142"/>
                </a:cubicBezTo>
                <a:cubicBezTo>
                  <a:pt x="134812" y="141411"/>
                  <a:pt x="138362" y="138817"/>
                  <a:pt x="138635" y="136360"/>
                </a:cubicBezTo>
                <a:cubicBezTo>
                  <a:pt x="138908" y="133902"/>
                  <a:pt x="140614" y="132878"/>
                  <a:pt x="143754" y="133288"/>
                </a:cubicBezTo>
                <a:cubicBezTo>
                  <a:pt x="146895" y="133698"/>
                  <a:pt x="149147" y="134448"/>
                  <a:pt x="150512" y="135541"/>
                </a:cubicBezTo>
                <a:cubicBezTo>
                  <a:pt x="151878" y="136633"/>
                  <a:pt x="155905" y="137725"/>
                  <a:pt x="162595" y="138817"/>
                </a:cubicBezTo>
                <a:cubicBezTo>
                  <a:pt x="169285" y="139909"/>
                  <a:pt x="174404" y="142367"/>
                  <a:pt x="177954" y="146190"/>
                </a:cubicBezTo>
                <a:cubicBezTo>
                  <a:pt x="180411" y="148920"/>
                  <a:pt x="181777" y="150831"/>
                  <a:pt x="182050" y="151924"/>
                </a:cubicBezTo>
                <a:cubicBezTo>
                  <a:pt x="182323" y="153016"/>
                  <a:pt x="181777" y="154791"/>
                  <a:pt x="180411" y="157248"/>
                </a:cubicBezTo>
                <a:cubicBezTo>
                  <a:pt x="178773" y="160525"/>
                  <a:pt x="175906" y="162846"/>
                  <a:pt x="171810" y="164211"/>
                </a:cubicBezTo>
                <a:cubicBezTo>
                  <a:pt x="152424" y="170491"/>
                  <a:pt x="134676" y="184417"/>
                  <a:pt x="118566" y="205988"/>
                </a:cubicBezTo>
                <a:cubicBezTo>
                  <a:pt x="115562" y="210083"/>
                  <a:pt x="113651" y="212404"/>
                  <a:pt x="112832" y="212950"/>
                </a:cubicBezTo>
                <a:cubicBezTo>
                  <a:pt x="112012" y="213496"/>
                  <a:pt x="110647" y="215886"/>
                  <a:pt x="108736" y="220118"/>
                </a:cubicBezTo>
                <a:cubicBezTo>
                  <a:pt x="106824" y="224350"/>
                  <a:pt x="104777" y="227695"/>
                  <a:pt x="102592" y="230153"/>
                </a:cubicBezTo>
                <a:cubicBezTo>
                  <a:pt x="100135" y="233156"/>
                  <a:pt x="96449" y="238344"/>
                  <a:pt x="91534" y="245716"/>
                </a:cubicBezTo>
                <a:cubicBezTo>
                  <a:pt x="86619" y="253089"/>
                  <a:pt x="84161" y="257184"/>
                  <a:pt x="84161" y="258004"/>
                </a:cubicBezTo>
                <a:cubicBezTo>
                  <a:pt x="84161" y="259369"/>
                  <a:pt x="88325" y="257935"/>
                  <a:pt x="96653" y="253703"/>
                </a:cubicBezTo>
                <a:cubicBezTo>
                  <a:pt x="104981" y="249471"/>
                  <a:pt x="109145" y="247218"/>
                  <a:pt x="109145" y="246945"/>
                </a:cubicBezTo>
                <a:cubicBezTo>
                  <a:pt x="109145" y="246399"/>
                  <a:pt x="108599" y="246262"/>
                  <a:pt x="107507" y="246535"/>
                </a:cubicBezTo>
                <a:cubicBezTo>
                  <a:pt x="106415" y="246809"/>
                  <a:pt x="105186" y="247218"/>
                  <a:pt x="103821" y="247764"/>
                </a:cubicBezTo>
                <a:cubicBezTo>
                  <a:pt x="102456" y="248310"/>
                  <a:pt x="101500" y="248856"/>
                  <a:pt x="100954" y="249403"/>
                </a:cubicBezTo>
                <a:cubicBezTo>
                  <a:pt x="100408" y="250495"/>
                  <a:pt x="98769" y="251041"/>
                  <a:pt x="96039" y="251041"/>
                </a:cubicBezTo>
                <a:cubicBezTo>
                  <a:pt x="93309" y="251041"/>
                  <a:pt x="94401" y="249812"/>
                  <a:pt x="99316" y="247355"/>
                </a:cubicBezTo>
                <a:cubicBezTo>
                  <a:pt x="108872" y="242167"/>
                  <a:pt x="115630" y="238003"/>
                  <a:pt x="119590" y="234863"/>
                </a:cubicBezTo>
                <a:cubicBezTo>
                  <a:pt x="123549" y="231723"/>
                  <a:pt x="127440" y="227422"/>
                  <a:pt x="131262" y="221961"/>
                </a:cubicBezTo>
                <a:cubicBezTo>
                  <a:pt x="133993" y="217865"/>
                  <a:pt x="136041" y="215408"/>
                  <a:pt x="137406" y="214589"/>
                </a:cubicBezTo>
                <a:cubicBezTo>
                  <a:pt x="139864" y="212677"/>
                  <a:pt x="141229" y="212404"/>
                  <a:pt x="141502" y="213769"/>
                </a:cubicBezTo>
                <a:cubicBezTo>
                  <a:pt x="141502" y="214043"/>
                  <a:pt x="141365" y="214452"/>
                  <a:pt x="141092" y="214998"/>
                </a:cubicBezTo>
                <a:cubicBezTo>
                  <a:pt x="140819" y="215544"/>
                  <a:pt x="141161" y="215954"/>
                  <a:pt x="142116" y="216227"/>
                </a:cubicBezTo>
                <a:cubicBezTo>
                  <a:pt x="143072" y="216500"/>
                  <a:pt x="144642" y="216637"/>
                  <a:pt x="146826" y="216637"/>
                </a:cubicBezTo>
                <a:cubicBezTo>
                  <a:pt x="151468" y="216637"/>
                  <a:pt x="155018" y="216910"/>
                  <a:pt x="157475" y="217456"/>
                </a:cubicBezTo>
                <a:cubicBezTo>
                  <a:pt x="158841" y="218002"/>
                  <a:pt x="160137" y="217456"/>
                  <a:pt x="161366" y="215817"/>
                </a:cubicBezTo>
                <a:cubicBezTo>
                  <a:pt x="162595" y="214179"/>
                  <a:pt x="164575" y="210629"/>
                  <a:pt x="167305" y="205168"/>
                </a:cubicBezTo>
                <a:cubicBezTo>
                  <a:pt x="170582" y="198342"/>
                  <a:pt x="172630" y="194929"/>
                  <a:pt x="173449" y="194929"/>
                </a:cubicBezTo>
                <a:cubicBezTo>
                  <a:pt x="173722" y="194929"/>
                  <a:pt x="173995" y="195339"/>
                  <a:pt x="174268" y="196158"/>
                </a:cubicBezTo>
                <a:cubicBezTo>
                  <a:pt x="174541" y="198888"/>
                  <a:pt x="173653" y="201824"/>
                  <a:pt x="171606" y="204964"/>
                </a:cubicBezTo>
                <a:cubicBezTo>
                  <a:pt x="169558" y="208104"/>
                  <a:pt x="169216" y="210356"/>
                  <a:pt x="170582" y="211722"/>
                </a:cubicBezTo>
                <a:cubicBezTo>
                  <a:pt x="171947" y="213087"/>
                  <a:pt x="172630" y="216022"/>
                  <a:pt x="172630" y="220527"/>
                </a:cubicBezTo>
                <a:cubicBezTo>
                  <a:pt x="172630" y="225033"/>
                  <a:pt x="174541" y="228924"/>
                  <a:pt x="178364" y="232200"/>
                </a:cubicBezTo>
                <a:cubicBezTo>
                  <a:pt x="185190" y="237934"/>
                  <a:pt x="188739" y="246945"/>
                  <a:pt x="189013" y="259232"/>
                </a:cubicBezTo>
                <a:cubicBezTo>
                  <a:pt x="189013" y="262782"/>
                  <a:pt x="188466" y="265376"/>
                  <a:pt x="187374" y="267014"/>
                </a:cubicBezTo>
                <a:cubicBezTo>
                  <a:pt x="186282" y="268653"/>
                  <a:pt x="184098" y="270291"/>
                  <a:pt x="180821" y="271929"/>
                </a:cubicBezTo>
                <a:cubicBezTo>
                  <a:pt x="178364" y="273294"/>
                  <a:pt x="176725" y="273909"/>
                  <a:pt x="175906" y="273772"/>
                </a:cubicBezTo>
                <a:cubicBezTo>
                  <a:pt x="175087" y="273636"/>
                  <a:pt x="173585" y="272612"/>
                  <a:pt x="171401" y="270700"/>
                </a:cubicBezTo>
                <a:cubicBezTo>
                  <a:pt x="164302" y="264147"/>
                  <a:pt x="158704" y="253635"/>
                  <a:pt x="154608" y="239163"/>
                </a:cubicBezTo>
                <a:cubicBezTo>
                  <a:pt x="152151" y="230972"/>
                  <a:pt x="150308" y="226262"/>
                  <a:pt x="149079" y="225033"/>
                </a:cubicBezTo>
                <a:cubicBezTo>
                  <a:pt x="147850" y="223804"/>
                  <a:pt x="146007" y="224282"/>
                  <a:pt x="143550" y="226466"/>
                </a:cubicBezTo>
                <a:cubicBezTo>
                  <a:pt x="141092" y="228651"/>
                  <a:pt x="140205" y="230630"/>
                  <a:pt x="140887" y="232405"/>
                </a:cubicBezTo>
                <a:cubicBezTo>
                  <a:pt x="141570" y="234180"/>
                  <a:pt x="141024" y="237184"/>
                  <a:pt x="139249" y="241416"/>
                </a:cubicBezTo>
                <a:cubicBezTo>
                  <a:pt x="137474" y="245648"/>
                  <a:pt x="136587" y="248652"/>
                  <a:pt x="136587" y="250426"/>
                </a:cubicBezTo>
                <a:cubicBezTo>
                  <a:pt x="136587" y="252201"/>
                  <a:pt x="135768" y="253908"/>
                  <a:pt x="134129" y="255546"/>
                </a:cubicBezTo>
                <a:cubicBezTo>
                  <a:pt x="129761" y="260734"/>
                  <a:pt x="127576" y="263738"/>
                  <a:pt x="127576" y="264557"/>
                </a:cubicBezTo>
                <a:cubicBezTo>
                  <a:pt x="127576" y="265103"/>
                  <a:pt x="126484" y="266605"/>
                  <a:pt x="124300" y="269062"/>
                </a:cubicBezTo>
                <a:cubicBezTo>
                  <a:pt x="122115" y="271520"/>
                  <a:pt x="119521" y="274591"/>
                  <a:pt x="116518" y="278278"/>
                </a:cubicBezTo>
                <a:cubicBezTo>
                  <a:pt x="113514" y="281964"/>
                  <a:pt x="111535" y="283807"/>
                  <a:pt x="110579" y="283807"/>
                </a:cubicBezTo>
                <a:cubicBezTo>
                  <a:pt x="109623" y="283807"/>
                  <a:pt x="107507" y="284899"/>
                  <a:pt x="104231" y="287083"/>
                </a:cubicBezTo>
                <a:cubicBezTo>
                  <a:pt x="100954" y="289268"/>
                  <a:pt x="96858" y="291316"/>
                  <a:pt x="91943" y="293227"/>
                </a:cubicBezTo>
                <a:cubicBezTo>
                  <a:pt x="88667" y="294865"/>
                  <a:pt x="87165" y="295958"/>
                  <a:pt x="87438" y="296504"/>
                </a:cubicBezTo>
                <a:cubicBezTo>
                  <a:pt x="91261" y="296777"/>
                  <a:pt x="90851" y="297323"/>
                  <a:pt x="86209" y="298142"/>
                </a:cubicBezTo>
                <a:cubicBezTo>
                  <a:pt x="81567" y="299234"/>
                  <a:pt x="76652" y="299780"/>
                  <a:pt x="71465" y="299780"/>
                </a:cubicBezTo>
                <a:cubicBezTo>
                  <a:pt x="66003" y="299780"/>
                  <a:pt x="62386" y="299575"/>
                  <a:pt x="60611" y="299166"/>
                </a:cubicBezTo>
                <a:cubicBezTo>
                  <a:pt x="58836" y="298756"/>
                  <a:pt x="56856" y="297323"/>
                  <a:pt x="54672" y="294865"/>
                </a:cubicBezTo>
                <a:cubicBezTo>
                  <a:pt x="51941" y="292135"/>
                  <a:pt x="49074" y="285786"/>
                  <a:pt x="46071" y="275820"/>
                </a:cubicBezTo>
                <a:cubicBezTo>
                  <a:pt x="43067" y="265854"/>
                  <a:pt x="42112" y="259369"/>
                  <a:pt x="43204" y="256365"/>
                </a:cubicBezTo>
                <a:cubicBezTo>
                  <a:pt x="43750" y="253362"/>
                  <a:pt x="46071" y="249744"/>
                  <a:pt x="50167" y="245512"/>
                </a:cubicBezTo>
                <a:cubicBezTo>
                  <a:pt x="54262" y="241279"/>
                  <a:pt x="56515" y="238481"/>
                  <a:pt x="56925" y="237115"/>
                </a:cubicBezTo>
                <a:cubicBezTo>
                  <a:pt x="57334" y="235750"/>
                  <a:pt x="60474" y="231996"/>
                  <a:pt x="66345" y="225852"/>
                </a:cubicBezTo>
                <a:cubicBezTo>
                  <a:pt x="72215" y="219708"/>
                  <a:pt x="74809" y="216637"/>
                  <a:pt x="74127" y="216637"/>
                </a:cubicBezTo>
                <a:cubicBezTo>
                  <a:pt x="73444" y="216637"/>
                  <a:pt x="74605" y="214998"/>
                  <a:pt x="77608" y="211722"/>
                </a:cubicBezTo>
                <a:cubicBezTo>
                  <a:pt x="80612" y="208445"/>
                  <a:pt x="82113" y="206124"/>
                  <a:pt x="82113" y="204759"/>
                </a:cubicBezTo>
                <a:cubicBezTo>
                  <a:pt x="82113" y="203394"/>
                  <a:pt x="83615" y="201346"/>
                  <a:pt x="86619" y="198615"/>
                </a:cubicBezTo>
                <a:cubicBezTo>
                  <a:pt x="89895" y="195612"/>
                  <a:pt x="91329" y="193769"/>
                  <a:pt x="90919" y="193086"/>
                </a:cubicBezTo>
                <a:cubicBezTo>
                  <a:pt x="90510" y="192403"/>
                  <a:pt x="88257" y="192745"/>
                  <a:pt x="84161" y="194110"/>
                </a:cubicBezTo>
                <a:cubicBezTo>
                  <a:pt x="62317" y="201755"/>
                  <a:pt x="47573" y="204349"/>
                  <a:pt x="39927" y="201892"/>
                </a:cubicBezTo>
                <a:cubicBezTo>
                  <a:pt x="33374" y="199980"/>
                  <a:pt x="28800" y="194519"/>
                  <a:pt x="26206" y="185509"/>
                </a:cubicBezTo>
                <a:cubicBezTo>
                  <a:pt x="23612" y="176498"/>
                  <a:pt x="24363" y="169126"/>
                  <a:pt x="28459" y="163392"/>
                </a:cubicBezTo>
                <a:cubicBezTo>
                  <a:pt x="31190" y="159296"/>
                  <a:pt x="35627" y="154176"/>
                  <a:pt x="41770" y="148033"/>
                </a:cubicBezTo>
                <a:cubicBezTo>
                  <a:pt x="47914" y="141889"/>
                  <a:pt x="51668" y="138817"/>
                  <a:pt x="53034" y="138817"/>
                </a:cubicBezTo>
                <a:cubicBezTo>
                  <a:pt x="54399" y="138817"/>
                  <a:pt x="55081" y="138339"/>
                  <a:pt x="55081" y="137384"/>
                </a:cubicBezTo>
                <a:cubicBezTo>
                  <a:pt x="55081" y="136428"/>
                  <a:pt x="57471" y="134585"/>
                  <a:pt x="62249" y="131854"/>
                </a:cubicBezTo>
                <a:cubicBezTo>
                  <a:pt x="67027" y="129124"/>
                  <a:pt x="69280" y="127349"/>
                  <a:pt x="69007" y="126530"/>
                </a:cubicBezTo>
                <a:cubicBezTo>
                  <a:pt x="68188" y="123253"/>
                  <a:pt x="75424" y="115471"/>
                  <a:pt x="90715" y="103184"/>
                </a:cubicBezTo>
                <a:cubicBezTo>
                  <a:pt x="101637" y="94447"/>
                  <a:pt x="108395" y="88576"/>
                  <a:pt x="110988" y="85572"/>
                </a:cubicBezTo>
                <a:cubicBezTo>
                  <a:pt x="113582" y="82569"/>
                  <a:pt x="114333" y="79702"/>
                  <a:pt x="113241" y="76971"/>
                </a:cubicBezTo>
                <a:cubicBezTo>
                  <a:pt x="112149" y="74241"/>
                  <a:pt x="108736" y="69872"/>
                  <a:pt x="103002" y="63865"/>
                </a:cubicBezTo>
                <a:cubicBezTo>
                  <a:pt x="98906" y="59769"/>
                  <a:pt x="95288" y="55196"/>
                  <a:pt x="92148" y="50144"/>
                </a:cubicBezTo>
                <a:cubicBezTo>
                  <a:pt x="89008" y="45093"/>
                  <a:pt x="87438" y="41065"/>
                  <a:pt x="87438" y="38062"/>
                </a:cubicBezTo>
                <a:cubicBezTo>
                  <a:pt x="87438" y="36696"/>
                  <a:pt x="88803" y="35877"/>
                  <a:pt x="91534" y="35604"/>
                </a:cubicBezTo>
                <a:close/>
                <a:moveTo>
                  <a:pt x="280757" y="688"/>
                </a:moveTo>
                <a:cubicBezTo>
                  <a:pt x="282123" y="1848"/>
                  <a:pt x="283215" y="4477"/>
                  <a:pt x="284034" y="8572"/>
                </a:cubicBezTo>
                <a:cubicBezTo>
                  <a:pt x="285399" y="15399"/>
                  <a:pt x="285945" y="26184"/>
                  <a:pt x="285672" y="40929"/>
                </a:cubicBezTo>
                <a:cubicBezTo>
                  <a:pt x="285399" y="55674"/>
                  <a:pt x="284443" y="63865"/>
                  <a:pt x="282805" y="65503"/>
                </a:cubicBezTo>
                <a:cubicBezTo>
                  <a:pt x="281986" y="66322"/>
                  <a:pt x="281576" y="70145"/>
                  <a:pt x="281576" y="76971"/>
                </a:cubicBezTo>
                <a:cubicBezTo>
                  <a:pt x="281576" y="83798"/>
                  <a:pt x="280689" y="89600"/>
                  <a:pt x="278914" y="94378"/>
                </a:cubicBezTo>
                <a:cubicBezTo>
                  <a:pt x="277139" y="99157"/>
                  <a:pt x="276252" y="102297"/>
                  <a:pt x="276252" y="103799"/>
                </a:cubicBezTo>
                <a:cubicBezTo>
                  <a:pt x="276252" y="105300"/>
                  <a:pt x="277344" y="106051"/>
                  <a:pt x="279529" y="106051"/>
                </a:cubicBezTo>
                <a:cubicBezTo>
                  <a:pt x="281713" y="106051"/>
                  <a:pt x="283215" y="106529"/>
                  <a:pt x="284034" y="107485"/>
                </a:cubicBezTo>
                <a:cubicBezTo>
                  <a:pt x="284853" y="108440"/>
                  <a:pt x="289017" y="108918"/>
                  <a:pt x="296526" y="108918"/>
                </a:cubicBezTo>
                <a:cubicBezTo>
                  <a:pt x="304035" y="108918"/>
                  <a:pt x="311339" y="110420"/>
                  <a:pt x="318438" y="113424"/>
                </a:cubicBezTo>
                <a:cubicBezTo>
                  <a:pt x="323353" y="115608"/>
                  <a:pt x="326630" y="117451"/>
                  <a:pt x="328268" y="118953"/>
                </a:cubicBezTo>
                <a:cubicBezTo>
                  <a:pt x="329906" y="120455"/>
                  <a:pt x="332091" y="123936"/>
                  <a:pt x="334821" y="129397"/>
                </a:cubicBezTo>
                <a:cubicBezTo>
                  <a:pt x="338644" y="136769"/>
                  <a:pt x="340828" y="143186"/>
                  <a:pt x="341374" y="148647"/>
                </a:cubicBezTo>
                <a:cubicBezTo>
                  <a:pt x="341921" y="154108"/>
                  <a:pt x="341238" y="161617"/>
                  <a:pt x="339327" y="171174"/>
                </a:cubicBezTo>
                <a:cubicBezTo>
                  <a:pt x="337688" y="179365"/>
                  <a:pt x="334070" y="191925"/>
                  <a:pt x="328473" y="208855"/>
                </a:cubicBezTo>
                <a:cubicBezTo>
                  <a:pt x="322875" y="225784"/>
                  <a:pt x="319121" y="235887"/>
                  <a:pt x="317209" y="239163"/>
                </a:cubicBezTo>
                <a:cubicBezTo>
                  <a:pt x="315571" y="241621"/>
                  <a:pt x="313660" y="246809"/>
                  <a:pt x="311475" y="254727"/>
                </a:cubicBezTo>
                <a:cubicBezTo>
                  <a:pt x="309291" y="262645"/>
                  <a:pt x="306356" y="270359"/>
                  <a:pt x="302670" y="277868"/>
                </a:cubicBezTo>
                <a:cubicBezTo>
                  <a:pt x="298983" y="285377"/>
                  <a:pt x="295912" y="289814"/>
                  <a:pt x="293454" y="291179"/>
                </a:cubicBezTo>
                <a:cubicBezTo>
                  <a:pt x="290724" y="292817"/>
                  <a:pt x="286901" y="293637"/>
                  <a:pt x="281986" y="293637"/>
                </a:cubicBezTo>
                <a:cubicBezTo>
                  <a:pt x="278709" y="293637"/>
                  <a:pt x="275911" y="293022"/>
                  <a:pt x="273590" y="291794"/>
                </a:cubicBezTo>
                <a:cubicBezTo>
                  <a:pt x="271269" y="290565"/>
                  <a:pt x="267651" y="288176"/>
                  <a:pt x="262736" y="284626"/>
                </a:cubicBezTo>
                <a:cubicBezTo>
                  <a:pt x="255364" y="278619"/>
                  <a:pt x="248810" y="272612"/>
                  <a:pt x="243076" y="266605"/>
                </a:cubicBezTo>
                <a:lnTo>
                  <a:pt x="234885" y="258004"/>
                </a:lnTo>
                <a:lnTo>
                  <a:pt x="233656" y="263328"/>
                </a:lnTo>
                <a:cubicBezTo>
                  <a:pt x="232837" y="266605"/>
                  <a:pt x="231608" y="272748"/>
                  <a:pt x="229970" y="281759"/>
                </a:cubicBezTo>
                <a:cubicBezTo>
                  <a:pt x="227513" y="293773"/>
                  <a:pt x="223622" y="308654"/>
                  <a:pt x="218297" y="326403"/>
                </a:cubicBezTo>
                <a:cubicBezTo>
                  <a:pt x="212973" y="344151"/>
                  <a:pt x="208263" y="357940"/>
                  <a:pt x="204167" y="367770"/>
                </a:cubicBezTo>
                <a:cubicBezTo>
                  <a:pt x="202802" y="371592"/>
                  <a:pt x="200139" y="379647"/>
                  <a:pt x="196180" y="391935"/>
                </a:cubicBezTo>
                <a:cubicBezTo>
                  <a:pt x="192221" y="404222"/>
                  <a:pt x="189763" y="410366"/>
                  <a:pt x="188808" y="410366"/>
                </a:cubicBezTo>
                <a:cubicBezTo>
                  <a:pt x="187852" y="410366"/>
                  <a:pt x="187374" y="411185"/>
                  <a:pt x="187374" y="412823"/>
                </a:cubicBezTo>
                <a:cubicBezTo>
                  <a:pt x="187374" y="415007"/>
                  <a:pt x="186009" y="417123"/>
                  <a:pt x="183278" y="419171"/>
                </a:cubicBezTo>
                <a:cubicBezTo>
                  <a:pt x="180548" y="421219"/>
                  <a:pt x="177886" y="422380"/>
                  <a:pt x="175292" y="422653"/>
                </a:cubicBezTo>
                <a:cubicBezTo>
                  <a:pt x="172698" y="422926"/>
                  <a:pt x="170855" y="422243"/>
                  <a:pt x="169763" y="420605"/>
                </a:cubicBezTo>
                <a:cubicBezTo>
                  <a:pt x="168943" y="418694"/>
                  <a:pt x="168124" y="418011"/>
                  <a:pt x="167305" y="418557"/>
                </a:cubicBezTo>
                <a:cubicBezTo>
                  <a:pt x="165394" y="419649"/>
                  <a:pt x="162390" y="417397"/>
                  <a:pt x="158294" y="411799"/>
                </a:cubicBezTo>
                <a:cubicBezTo>
                  <a:pt x="154199" y="406201"/>
                  <a:pt x="152833" y="402584"/>
                  <a:pt x="154199" y="400945"/>
                </a:cubicBezTo>
                <a:cubicBezTo>
                  <a:pt x="155564" y="399307"/>
                  <a:pt x="156656" y="395962"/>
                  <a:pt x="157475" y="390911"/>
                </a:cubicBezTo>
                <a:cubicBezTo>
                  <a:pt x="158294" y="385859"/>
                  <a:pt x="159523" y="382446"/>
                  <a:pt x="161161" y="380671"/>
                </a:cubicBezTo>
                <a:cubicBezTo>
                  <a:pt x="162800" y="378896"/>
                  <a:pt x="163209" y="377053"/>
                  <a:pt x="162390" y="375142"/>
                </a:cubicBezTo>
                <a:cubicBezTo>
                  <a:pt x="162390" y="373777"/>
                  <a:pt x="162663" y="373094"/>
                  <a:pt x="163209" y="373094"/>
                </a:cubicBezTo>
                <a:cubicBezTo>
                  <a:pt x="164302" y="373640"/>
                  <a:pt x="165325" y="373367"/>
                  <a:pt x="166281" y="372275"/>
                </a:cubicBezTo>
                <a:cubicBezTo>
                  <a:pt x="167237" y="371183"/>
                  <a:pt x="167919" y="369681"/>
                  <a:pt x="168329" y="367770"/>
                </a:cubicBezTo>
                <a:cubicBezTo>
                  <a:pt x="168739" y="365858"/>
                  <a:pt x="168807" y="364084"/>
                  <a:pt x="168534" y="362445"/>
                </a:cubicBezTo>
                <a:cubicBezTo>
                  <a:pt x="167715" y="359442"/>
                  <a:pt x="168534" y="356916"/>
                  <a:pt x="170991" y="354868"/>
                </a:cubicBezTo>
                <a:cubicBezTo>
                  <a:pt x="173449" y="352820"/>
                  <a:pt x="174677" y="351045"/>
                  <a:pt x="174677" y="349544"/>
                </a:cubicBezTo>
                <a:cubicBezTo>
                  <a:pt x="174677" y="348042"/>
                  <a:pt x="175565" y="345584"/>
                  <a:pt x="177340" y="342171"/>
                </a:cubicBezTo>
                <a:cubicBezTo>
                  <a:pt x="179114" y="338758"/>
                  <a:pt x="180002" y="336232"/>
                  <a:pt x="180002" y="334594"/>
                </a:cubicBezTo>
                <a:cubicBezTo>
                  <a:pt x="180002" y="332956"/>
                  <a:pt x="181026" y="329270"/>
                  <a:pt x="183074" y="323536"/>
                </a:cubicBezTo>
                <a:cubicBezTo>
                  <a:pt x="185122" y="317802"/>
                  <a:pt x="186692" y="314388"/>
                  <a:pt x="187784" y="313296"/>
                </a:cubicBezTo>
                <a:cubicBezTo>
                  <a:pt x="188603" y="312477"/>
                  <a:pt x="189013" y="310634"/>
                  <a:pt x="189013" y="307767"/>
                </a:cubicBezTo>
                <a:cubicBezTo>
                  <a:pt x="189013" y="304900"/>
                  <a:pt x="189900" y="303125"/>
                  <a:pt x="191675" y="302442"/>
                </a:cubicBezTo>
                <a:cubicBezTo>
                  <a:pt x="193450" y="301760"/>
                  <a:pt x="193996" y="300668"/>
                  <a:pt x="193313" y="299166"/>
                </a:cubicBezTo>
                <a:cubicBezTo>
                  <a:pt x="192630" y="297664"/>
                  <a:pt x="193245" y="294865"/>
                  <a:pt x="195156" y="290770"/>
                </a:cubicBezTo>
                <a:cubicBezTo>
                  <a:pt x="196794" y="286128"/>
                  <a:pt x="199320" y="278141"/>
                  <a:pt x="202733" y="266809"/>
                </a:cubicBezTo>
                <a:cubicBezTo>
                  <a:pt x="206146" y="255478"/>
                  <a:pt x="207989" y="248447"/>
                  <a:pt x="208263" y="245716"/>
                </a:cubicBezTo>
                <a:cubicBezTo>
                  <a:pt x="208536" y="241074"/>
                  <a:pt x="208945" y="238754"/>
                  <a:pt x="209491" y="238754"/>
                </a:cubicBezTo>
                <a:cubicBezTo>
                  <a:pt x="209764" y="238481"/>
                  <a:pt x="210174" y="239027"/>
                  <a:pt x="210720" y="240392"/>
                </a:cubicBezTo>
                <a:cubicBezTo>
                  <a:pt x="211812" y="242030"/>
                  <a:pt x="212495" y="242576"/>
                  <a:pt x="212768" y="242030"/>
                </a:cubicBezTo>
                <a:cubicBezTo>
                  <a:pt x="213587" y="237934"/>
                  <a:pt x="214406" y="234248"/>
                  <a:pt x="215225" y="230972"/>
                </a:cubicBezTo>
                <a:lnTo>
                  <a:pt x="216454" y="226466"/>
                </a:lnTo>
                <a:lnTo>
                  <a:pt x="213587" y="230972"/>
                </a:lnTo>
                <a:lnTo>
                  <a:pt x="210720" y="235887"/>
                </a:lnTo>
                <a:lnTo>
                  <a:pt x="211539" y="230972"/>
                </a:lnTo>
                <a:cubicBezTo>
                  <a:pt x="212085" y="227968"/>
                  <a:pt x="212768" y="225374"/>
                  <a:pt x="213587" y="223190"/>
                </a:cubicBezTo>
                <a:cubicBezTo>
                  <a:pt x="214406" y="221005"/>
                  <a:pt x="215225" y="219435"/>
                  <a:pt x="216044" y="218480"/>
                </a:cubicBezTo>
                <a:cubicBezTo>
                  <a:pt x="216864" y="217524"/>
                  <a:pt x="217546" y="217183"/>
                  <a:pt x="218092" y="217456"/>
                </a:cubicBezTo>
                <a:cubicBezTo>
                  <a:pt x="219185" y="218275"/>
                  <a:pt x="219731" y="217729"/>
                  <a:pt x="219731" y="215817"/>
                </a:cubicBezTo>
                <a:cubicBezTo>
                  <a:pt x="219731" y="213906"/>
                  <a:pt x="219116" y="213292"/>
                  <a:pt x="217888" y="213974"/>
                </a:cubicBezTo>
                <a:cubicBezTo>
                  <a:pt x="216659" y="214657"/>
                  <a:pt x="216181" y="214589"/>
                  <a:pt x="216454" y="213769"/>
                </a:cubicBezTo>
                <a:cubicBezTo>
                  <a:pt x="216454" y="212677"/>
                  <a:pt x="217819" y="209537"/>
                  <a:pt x="220550" y="204349"/>
                </a:cubicBezTo>
                <a:cubicBezTo>
                  <a:pt x="223553" y="198615"/>
                  <a:pt x="225055" y="195475"/>
                  <a:pt x="225055" y="194929"/>
                </a:cubicBezTo>
                <a:cubicBezTo>
                  <a:pt x="225055" y="191379"/>
                  <a:pt x="227786" y="181686"/>
                  <a:pt x="233247" y="165849"/>
                </a:cubicBezTo>
                <a:cubicBezTo>
                  <a:pt x="237615" y="153835"/>
                  <a:pt x="240073" y="146394"/>
                  <a:pt x="240619" y="143527"/>
                </a:cubicBezTo>
                <a:cubicBezTo>
                  <a:pt x="241165" y="140660"/>
                  <a:pt x="240482" y="138817"/>
                  <a:pt x="238571" y="137998"/>
                </a:cubicBezTo>
                <a:cubicBezTo>
                  <a:pt x="236660" y="137179"/>
                  <a:pt x="233383" y="138271"/>
                  <a:pt x="228741" y="141275"/>
                </a:cubicBezTo>
                <a:cubicBezTo>
                  <a:pt x="226011" y="143186"/>
                  <a:pt x="223076" y="144961"/>
                  <a:pt x="219935" y="146599"/>
                </a:cubicBezTo>
                <a:cubicBezTo>
                  <a:pt x="216795" y="148237"/>
                  <a:pt x="214270" y="149261"/>
                  <a:pt x="212358" y="149671"/>
                </a:cubicBezTo>
                <a:cubicBezTo>
                  <a:pt x="210447" y="150081"/>
                  <a:pt x="209355" y="150012"/>
                  <a:pt x="209082" y="149466"/>
                </a:cubicBezTo>
                <a:cubicBezTo>
                  <a:pt x="209082" y="149193"/>
                  <a:pt x="208877" y="148988"/>
                  <a:pt x="208467" y="148852"/>
                </a:cubicBezTo>
                <a:cubicBezTo>
                  <a:pt x="208058" y="148715"/>
                  <a:pt x="207443" y="148715"/>
                  <a:pt x="206624" y="148852"/>
                </a:cubicBezTo>
                <a:cubicBezTo>
                  <a:pt x="205805" y="148988"/>
                  <a:pt x="204849" y="149330"/>
                  <a:pt x="203757" y="149876"/>
                </a:cubicBezTo>
                <a:cubicBezTo>
                  <a:pt x="202119" y="150422"/>
                  <a:pt x="202255" y="149466"/>
                  <a:pt x="204167" y="147009"/>
                </a:cubicBezTo>
                <a:cubicBezTo>
                  <a:pt x="206078" y="144824"/>
                  <a:pt x="209628" y="141275"/>
                  <a:pt x="214816" y="136360"/>
                </a:cubicBezTo>
                <a:cubicBezTo>
                  <a:pt x="225465" y="126257"/>
                  <a:pt x="233656" y="120113"/>
                  <a:pt x="239390" y="117929"/>
                </a:cubicBezTo>
                <a:lnTo>
                  <a:pt x="248401" y="114652"/>
                </a:lnTo>
                <a:lnTo>
                  <a:pt x="252906" y="99088"/>
                </a:lnTo>
                <a:cubicBezTo>
                  <a:pt x="264647" y="59223"/>
                  <a:pt x="270518" y="33829"/>
                  <a:pt x="270518" y="22907"/>
                </a:cubicBezTo>
                <a:lnTo>
                  <a:pt x="270518" y="16764"/>
                </a:lnTo>
                <a:lnTo>
                  <a:pt x="266422" y="22907"/>
                </a:lnTo>
                <a:cubicBezTo>
                  <a:pt x="263692" y="27003"/>
                  <a:pt x="262122" y="28027"/>
                  <a:pt x="261712" y="25979"/>
                </a:cubicBezTo>
                <a:cubicBezTo>
                  <a:pt x="261303" y="23931"/>
                  <a:pt x="262122" y="21406"/>
                  <a:pt x="264170" y="18402"/>
                </a:cubicBezTo>
                <a:cubicBezTo>
                  <a:pt x="266217" y="15399"/>
                  <a:pt x="266968" y="12395"/>
                  <a:pt x="266422" y="9392"/>
                </a:cubicBezTo>
                <a:cubicBezTo>
                  <a:pt x="265876" y="7207"/>
                  <a:pt x="265876" y="5842"/>
                  <a:pt x="266422" y="5296"/>
                </a:cubicBezTo>
                <a:cubicBezTo>
                  <a:pt x="266968" y="4750"/>
                  <a:pt x="268470" y="4340"/>
                  <a:pt x="270928" y="4067"/>
                </a:cubicBezTo>
                <a:cubicBezTo>
                  <a:pt x="272566" y="4067"/>
                  <a:pt x="274204" y="3248"/>
                  <a:pt x="275842" y="1610"/>
                </a:cubicBezTo>
                <a:cubicBezTo>
                  <a:pt x="277754" y="-165"/>
                  <a:pt x="279392" y="-472"/>
                  <a:pt x="280757" y="688"/>
                </a:cubicBezTo>
                <a:close/>
              </a:path>
            </a:pathLst>
          </a:custGeom>
          <a:solidFill>
            <a:srgbClr val="9933FF"/>
          </a:solidFill>
          <a:ln>
            <a:noFill/>
          </a:ln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3200" kern="1200" cap="none" spc="0" normalizeH="0" baseline="0" noProof="0">
              <a:solidFill>
                <a:srgbClr val="002060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8600" y="2190750"/>
            <a:ext cx="5949950" cy="1270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八儿“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靠着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”    妈妈“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斜立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”</a:t>
            </a:r>
            <a:endParaRPr lang="en-US" altLang="zh-CN" sz="3200" b="1" dirty="0">
              <a:solidFill>
                <a:srgbClr val="0000FF"/>
              </a:solidFill>
              <a:latin typeface="Calibri" panose="020F05020202040302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筷子浪漫地“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”十字</a:t>
            </a:r>
          </a:p>
        </p:txBody>
      </p:sp>
      <p:sp>
        <p:nvSpPr>
          <p:cNvPr id="17" name="左中括号 16"/>
          <p:cNvSpPr/>
          <p:nvPr/>
        </p:nvSpPr>
        <p:spPr>
          <a:xfrm>
            <a:off x="1419225" y="2395538"/>
            <a:ext cx="85725" cy="900113"/>
          </a:xfrm>
          <a:prstGeom prst="leftBracket">
            <a:avLst>
              <a:gd name="adj" fmla="val 117708"/>
            </a:avLst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2813" y="3778250"/>
            <a:ext cx="933450" cy="454025"/>
          </a:xfrm>
          <a:custGeom>
            <a:avLst/>
            <a:gdLst/>
            <a:ahLst/>
            <a:cxnLst/>
            <a:rect l="l" t="t" r="r" b="b"/>
            <a:pathLst>
              <a:path w="829981" h="402865">
                <a:moveTo>
                  <a:pt x="52596" y="230844"/>
                </a:moveTo>
                <a:cubicBezTo>
                  <a:pt x="51681" y="230616"/>
                  <a:pt x="51148" y="230806"/>
                  <a:pt x="50996" y="231416"/>
                </a:cubicBezTo>
                <a:cubicBezTo>
                  <a:pt x="50691" y="232025"/>
                  <a:pt x="51300" y="233092"/>
                  <a:pt x="52824" y="234616"/>
                </a:cubicBezTo>
                <a:cubicBezTo>
                  <a:pt x="55568" y="237055"/>
                  <a:pt x="57396" y="237740"/>
                  <a:pt x="58311" y="236674"/>
                </a:cubicBezTo>
                <a:cubicBezTo>
                  <a:pt x="59225" y="235607"/>
                  <a:pt x="58616" y="234311"/>
                  <a:pt x="56482" y="232787"/>
                </a:cubicBezTo>
                <a:cubicBezTo>
                  <a:pt x="54806" y="231721"/>
                  <a:pt x="53510" y="231073"/>
                  <a:pt x="52596" y="230844"/>
                </a:cubicBezTo>
                <a:close/>
                <a:moveTo>
                  <a:pt x="486479" y="223415"/>
                </a:moveTo>
                <a:cubicBezTo>
                  <a:pt x="486021" y="221738"/>
                  <a:pt x="482745" y="224482"/>
                  <a:pt x="476649" y="231644"/>
                </a:cubicBezTo>
                <a:cubicBezTo>
                  <a:pt x="470553" y="238807"/>
                  <a:pt x="466667" y="243379"/>
                  <a:pt x="464990" y="245360"/>
                </a:cubicBezTo>
                <a:cubicBezTo>
                  <a:pt x="463314" y="247342"/>
                  <a:pt x="462780" y="248713"/>
                  <a:pt x="463390" y="249475"/>
                </a:cubicBezTo>
                <a:cubicBezTo>
                  <a:pt x="464000" y="250237"/>
                  <a:pt x="467276" y="247342"/>
                  <a:pt x="473220" y="240788"/>
                </a:cubicBezTo>
                <a:cubicBezTo>
                  <a:pt x="479163" y="234235"/>
                  <a:pt x="482973" y="230120"/>
                  <a:pt x="484650" y="228444"/>
                </a:cubicBezTo>
                <a:cubicBezTo>
                  <a:pt x="486326" y="226768"/>
                  <a:pt x="486936" y="225091"/>
                  <a:pt x="486479" y="223415"/>
                </a:cubicBezTo>
                <a:close/>
                <a:moveTo>
                  <a:pt x="511968" y="222500"/>
                </a:moveTo>
                <a:cubicBezTo>
                  <a:pt x="510367" y="223567"/>
                  <a:pt x="509263" y="226996"/>
                  <a:pt x="508653" y="232787"/>
                </a:cubicBezTo>
                <a:cubicBezTo>
                  <a:pt x="507738" y="239798"/>
                  <a:pt x="506824" y="244675"/>
                  <a:pt x="505910" y="247418"/>
                </a:cubicBezTo>
                <a:cubicBezTo>
                  <a:pt x="505605" y="248332"/>
                  <a:pt x="505605" y="248789"/>
                  <a:pt x="505910" y="248789"/>
                </a:cubicBezTo>
                <a:cubicBezTo>
                  <a:pt x="506215" y="248789"/>
                  <a:pt x="507281" y="247723"/>
                  <a:pt x="509110" y="245589"/>
                </a:cubicBezTo>
                <a:cubicBezTo>
                  <a:pt x="511853" y="241931"/>
                  <a:pt x="513073" y="238883"/>
                  <a:pt x="512768" y="236445"/>
                </a:cubicBezTo>
                <a:cubicBezTo>
                  <a:pt x="512463" y="235226"/>
                  <a:pt x="512615" y="234388"/>
                  <a:pt x="513225" y="233930"/>
                </a:cubicBezTo>
                <a:cubicBezTo>
                  <a:pt x="513835" y="233473"/>
                  <a:pt x="515054" y="233245"/>
                  <a:pt x="516883" y="233245"/>
                </a:cubicBezTo>
                <a:cubicBezTo>
                  <a:pt x="519626" y="233549"/>
                  <a:pt x="521073" y="233168"/>
                  <a:pt x="521226" y="232102"/>
                </a:cubicBezTo>
                <a:cubicBezTo>
                  <a:pt x="521378" y="231035"/>
                  <a:pt x="520388" y="229130"/>
                  <a:pt x="518254" y="226387"/>
                </a:cubicBezTo>
                <a:cubicBezTo>
                  <a:pt x="515663" y="222729"/>
                  <a:pt x="513568" y="221434"/>
                  <a:pt x="511968" y="222500"/>
                </a:cubicBezTo>
                <a:close/>
                <a:moveTo>
                  <a:pt x="117747" y="209013"/>
                </a:moveTo>
                <a:cubicBezTo>
                  <a:pt x="116528" y="209013"/>
                  <a:pt x="114851" y="209927"/>
                  <a:pt x="112718" y="211756"/>
                </a:cubicBezTo>
                <a:cubicBezTo>
                  <a:pt x="110584" y="213585"/>
                  <a:pt x="109517" y="215109"/>
                  <a:pt x="109517" y="216328"/>
                </a:cubicBezTo>
                <a:cubicBezTo>
                  <a:pt x="109517" y="218157"/>
                  <a:pt x="105936" y="222577"/>
                  <a:pt x="98773" y="229587"/>
                </a:cubicBezTo>
                <a:cubicBezTo>
                  <a:pt x="91610" y="236597"/>
                  <a:pt x="87191" y="242236"/>
                  <a:pt x="85514" y="246503"/>
                </a:cubicBezTo>
                <a:cubicBezTo>
                  <a:pt x="83838" y="250771"/>
                  <a:pt x="82314" y="252904"/>
                  <a:pt x="80942" y="252904"/>
                </a:cubicBezTo>
                <a:cubicBezTo>
                  <a:pt x="79571" y="252904"/>
                  <a:pt x="76904" y="256257"/>
                  <a:pt x="72941" y="262963"/>
                </a:cubicBezTo>
                <a:cubicBezTo>
                  <a:pt x="68979" y="269668"/>
                  <a:pt x="67836" y="273783"/>
                  <a:pt x="69512" y="275307"/>
                </a:cubicBezTo>
                <a:cubicBezTo>
                  <a:pt x="71189" y="276831"/>
                  <a:pt x="72713" y="275840"/>
                  <a:pt x="74084" y="272335"/>
                </a:cubicBezTo>
                <a:cubicBezTo>
                  <a:pt x="75456" y="268830"/>
                  <a:pt x="77361" y="266087"/>
                  <a:pt x="79799" y="264106"/>
                </a:cubicBezTo>
                <a:cubicBezTo>
                  <a:pt x="82238" y="262124"/>
                  <a:pt x="83457" y="260372"/>
                  <a:pt x="83457" y="258848"/>
                </a:cubicBezTo>
                <a:cubicBezTo>
                  <a:pt x="83457" y="257324"/>
                  <a:pt x="85209" y="254657"/>
                  <a:pt x="88715" y="250847"/>
                </a:cubicBezTo>
                <a:cubicBezTo>
                  <a:pt x="92220" y="247037"/>
                  <a:pt x="98087" y="239036"/>
                  <a:pt x="106317" y="226844"/>
                </a:cubicBezTo>
                <a:cubicBezTo>
                  <a:pt x="108451" y="223491"/>
                  <a:pt x="110432" y="220443"/>
                  <a:pt x="112260" y="217700"/>
                </a:cubicBezTo>
                <a:cubicBezTo>
                  <a:pt x="114089" y="214957"/>
                  <a:pt x="115537" y="212823"/>
                  <a:pt x="116604" y="211299"/>
                </a:cubicBezTo>
                <a:cubicBezTo>
                  <a:pt x="117671" y="209775"/>
                  <a:pt x="118052" y="209013"/>
                  <a:pt x="117747" y="209013"/>
                </a:cubicBezTo>
                <a:close/>
                <a:moveTo>
                  <a:pt x="90315" y="203069"/>
                </a:moveTo>
                <a:cubicBezTo>
                  <a:pt x="89858" y="203527"/>
                  <a:pt x="89400" y="204441"/>
                  <a:pt x="88943" y="205813"/>
                </a:cubicBezTo>
                <a:cubicBezTo>
                  <a:pt x="88334" y="207337"/>
                  <a:pt x="88105" y="208175"/>
                  <a:pt x="88257" y="208327"/>
                </a:cubicBezTo>
                <a:cubicBezTo>
                  <a:pt x="88410" y="208480"/>
                  <a:pt x="89096" y="208099"/>
                  <a:pt x="90315" y="207184"/>
                </a:cubicBezTo>
                <a:cubicBezTo>
                  <a:pt x="92144" y="205355"/>
                  <a:pt x="92601" y="203984"/>
                  <a:pt x="91686" y="203069"/>
                </a:cubicBezTo>
                <a:cubicBezTo>
                  <a:pt x="91229" y="202612"/>
                  <a:pt x="90772" y="202612"/>
                  <a:pt x="90315" y="203069"/>
                </a:cubicBezTo>
                <a:close/>
                <a:moveTo>
                  <a:pt x="61054" y="116201"/>
                </a:moveTo>
                <a:cubicBezTo>
                  <a:pt x="59225" y="116201"/>
                  <a:pt x="56253" y="117878"/>
                  <a:pt x="52139" y="121231"/>
                </a:cubicBezTo>
                <a:cubicBezTo>
                  <a:pt x="48024" y="124583"/>
                  <a:pt x="45966" y="126946"/>
                  <a:pt x="45966" y="128317"/>
                </a:cubicBezTo>
                <a:cubicBezTo>
                  <a:pt x="45966" y="129689"/>
                  <a:pt x="44138" y="132432"/>
                  <a:pt x="40480" y="136547"/>
                </a:cubicBezTo>
                <a:cubicBezTo>
                  <a:pt x="36822" y="140662"/>
                  <a:pt x="34384" y="142719"/>
                  <a:pt x="33165" y="142719"/>
                </a:cubicBezTo>
                <a:cubicBezTo>
                  <a:pt x="31946" y="142719"/>
                  <a:pt x="29812" y="144319"/>
                  <a:pt x="26764" y="147520"/>
                </a:cubicBezTo>
                <a:cubicBezTo>
                  <a:pt x="23716" y="150720"/>
                  <a:pt x="20820" y="153158"/>
                  <a:pt x="18077" y="154835"/>
                </a:cubicBezTo>
                <a:cubicBezTo>
                  <a:pt x="15334" y="156511"/>
                  <a:pt x="14420" y="157883"/>
                  <a:pt x="15334" y="158950"/>
                </a:cubicBezTo>
                <a:cubicBezTo>
                  <a:pt x="16248" y="160016"/>
                  <a:pt x="20287" y="158188"/>
                  <a:pt x="27450" y="153463"/>
                </a:cubicBezTo>
                <a:cubicBezTo>
                  <a:pt x="34613" y="148739"/>
                  <a:pt x="39566" y="144548"/>
                  <a:pt x="42309" y="140890"/>
                </a:cubicBezTo>
                <a:cubicBezTo>
                  <a:pt x="45357" y="137537"/>
                  <a:pt x="49776" y="132584"/>
                  <a:pt x="55568" y="126031"/>
                </a:cubicBezTo>
                <a:cubicBezTo>
                  <a:pt x="61359" y="119478"/>
                  <a:pt x="63188" y="116201"/>
                  <a:pt x="61054" y="116201"/>
                </a:cubicBezTo>
                <a:close/>
                <a:moveTo>
                  <a:pt x="659700" y="47393"/>
                </a:moveTo>
                <a:cubicBezTo>
                  <a:pt x="661339" y="47240"/>
                  <a:pt x="662272" y="47469"/>
                  <a:pt x="662501" y="48079"/>
                </a:cubicBezTo>
                <a:cubicBezTo>
                  <a:pt x="662958" y="49298"/>
                  <a:pt x="663796" y="49526"/>
                  <a:pt x="665015" y="48764"/>
                </a:cubicBezTo>
                <a:cubicBezTo>
                  <a:pt x="666235" y="48002"/>
                  <a:pt x="670502" y="48688"/>
                  <a:pt x="677817" y="50822"/>
                </a:cubicBezTo>
                <a:cubicBezTo>
                  <a:pt x="682389" y="52041"/>
                  <a:pt x="685437" y="53184"/>
                  <a:pt x="686961" y="54251"/>
                </a:cubicBezTo>
                <a:cubicBezTo>
                  <a:pt x="688485" y="55318"/>
                  <a:pt x="689552" y="57223"/>
                  <a:pt x="690161" y="59966"/>
                </a:cubicBezTo>
                <a:cubicBezTo>
                  <a:pt x="691381" y="66367"/>
                  <a:pt x="690771" y="69567"/>
                  <a:pt x="688332" y="69567"/>
                </a:cubicBezTo>
                <a:cubicBezTo>
                  <a:pt x="688028" y="69567"/>
                  <a:pt x="687570" y="69415"/>
                  <a:pt x="686961" y="69110"/>
                </a:cubicBezTo>
                <a:cubicBezTo>
                  <a:pt x="685742" y="68195"/>
                  <a:pt x="683151" y="68805"/>
                  <a:pt x="679188" y="70939"/>
                </a:cubicBezTo>
                <a:cubicBezTo>
                  <a:pt x="675226" y="73072"/>
                  <a:pt x="671492" y="74139"/>
                  <a:pt x="667987" y="74139"/>
                </a:cubicBezTo>
                <a:cubicBezTo>
                  <a:pt x="664482" y="74139"/>
                  <a:pt x="662729" y="74825"/>
                  <a:pt x="662729" y="76196"/>
                </a:cubicBezTo>
                <a:cubicBezTo>
                  <a:pt x="662729" y="77568"/>
                  <a:pt x="661205" y="78863"/>
                  <a:pt x="658157" y="80083"/>
                </a:cubicBezTo>
                <a:cubicBezTo>
                  <a:pt x="639564" y="87093"/>
                  <a:pt x="623410" y="100504"/>
                  <a:pt x="609694" y="120316"/>
                </a:cubicBezTo>
                <a:cubicBezTo>
                  <a:pt x="607256" y="123974"/>
                  <a:pt x="605655" y="127098"/>
                  <a:pt x="604894" y="129689"/>
                </a:cubicBezTo>
                <a:cubicBezTo>
                  <a:pt x="604131" y="132280"/>
                  <a:pt x="603750" y="136318"/>
                  <a:pt x="603750" y="141805"/>
                </a:cubicBezTo>
                <a:cubicBezTo>
                  <a:pt x="603750" y="160093"/>
                  <a:pt x="604208" y="168475"/>
                  <a:pt x="605122" y="166951"/>
                </a:cubicBezTo>
                <a:cubicBezTo>
                  <a:pt x="605427" y="166951"/>
                  <a:pt x="605579" y="166646"/>
                  <a:pt x="605579" y="166036"/>
                </a:cubicBezTo>
                <a:cubicBezTo>
                  <a:pt x="606494" y="162683"/>
                  <a:pt x="608399" y="159635"/>
                  <a:pt x="611294" y="156892"/>
                </a:cubicBezTo>
                <a:cubicBezTo>
                  <a:pt x="614190" y="154149"/>
                  <a:pt x="616857" y="153082"/>
                  <a:pt x="619295" y="153692"/>
                </a:cubicBezTo>
                <a:cubicBezTo>
                  <a:pt x="621124" y="154301"/>
                  <a:pt x="624629" y="153463"/>
                  <a:pt x="629811" y="151177"/>
                </a:cubicBezTo>
                <a:cubicBezTo>
                  <a:pt x="634992" y="148891"/>
                  <a:pt x="640022" y="146072"/>
                  <a:pt x="644898" y="142719"/>
                </a:cubicBezTo>
                <a:cubicBezTo>
                  <a:pt x="650385" y="138757"/>
                  <a:pt x="656405" y="137766"/>
                  <a:pt x="662958" y="139747"/>
                </a:cubicBezTo>
                <a:cubicBezTo>
                  <a:pt x="669511" y="141728"/>
                  <a:pt x="672788" y="145462"/>
                  <a:pt x="672788" y="150949"/>
                </a:cubicBezTo>
                <a:cubicBezTo>
                  <a:pt x="672788" y="153082"/>
                  <a:pt x="673397" y="154378"/>
                  <a:pt x="674617" y="154835"/>
                </a:cubicBezTo>
                <a:cubicBezTo>
                  <a:pt x="675836" y="155292"/>
                  <a:pt x="677055" y="154606"/>
                  <a:pt x="678274" y="152777"/>
                </a:cubicBezTo>
                <a:cubicBezTo>
                  <a:pt x="680103" y="149729"/>
                  <a:pt x="688180" y="146529"/>
                  <a:pt x="702506" y="143176"/>
                </a:cubicBezTo>
                <a:cubicBezTo>
                  <a:pt x="708906" y="141652"/>
                  <a:pt x="714088" y="141576"/>
                  <a:pt x="718050" y="142948"/>
                </a:cubicBezTo>
                <a:cubicBezTo>
                  <a:pt x="722013" y="144319"/>
                  <a:pt x="724299" y="146986"/>
                  <a:pt x="724908" y="150949"/>
                </a:cubicBezTo>
                <a:cubicBezTo>
                  <a:pt x="725213" y="153082"/>
                  <a:pt x="723918" y="155749"/>
                  <a:pt x="721022" y="158950"/>
                </a:cubicBezTo>
                <a:cubicBezTo>
                  <a:pt x="718127" y="162150"/>
                  <a:pt x="714393" y="165122"/>
                  <a:pt x="709821" y="167865"/>
                </a:cubicBezTo>
                <a:cubicBezTo>
                  <a:pt x="707992" y="169084"/>
                  <a:pt x="706773" y="169237"/>
                  <a:pt x="706163" y="168322"/>
                </a:cubicBezTo>
                <a:cubicBezTo>
                  <a:pt x="705554" y="167408"/>
                  <a:pt x="706011" y="165884"/>
                  <a:pt x="707535" y="163750"/>
                </a:cubicBezTo>
                <a:cubicBezTo>
                  <a:pt x="708754" y="162226"/>
                  <a:pt x="708602" y="161464"/>
                  <a:pt x="707078" y="161464"/>
                </a:cubicBezTo>
                <a:cubicBezTo>
                  <a:pt x="705858" y="161464"/>
                  <a:pt x="703572" y="161769"/>
                  <a:pt x="700220" y="162379"/>
                </a:cubicBezTo>
                <a:cubicBezTo>
                  <a:pt x="693514" y="163293"/>
                  <a:pt x="687570" y="164969"/>
                  <a:pt x="682389" y="167408"/>
                </a:cubicBezTo>
                <a:cubicBezTo>
                  <a:pt x="679036" y="168932"/>
                  <a:pt x="676826" y="169694"/>
                  <a:pt x="675759" y="169694"/>
                </a:cubicBezTo>
                <a:cubicBezTo>
                  <a:pt x="674693" y="169694"/>
                  <a:pt x="673397" y="168779"/>
                  <a:pt x="671873" y="166951"/>
                </a:cubicBezTo>
                <a:cubicBezTo>
                  <a:pt x="669435" y="164512"/>
                  <a:pt x="668673" y="161921"/>
                  <a:pt x="669587" y="159178"/>
                </a:cubicBezTo>
                <a:cubicBezTo>
                  <a:pt x="670197" y="156740"/>
                  <a:pt x="670197" y="155521"/>
                  <a:pt x="669587" y="155521"/>
                </a:cubicBezTo>
                <a:cubicBezTo>
                  <a:pt x="668978" y="155216"/>
                  <a:pt x="666692" y="155978"/>
                  <a:pt x="662729" y="157807"/>
                </a:cubicBezTo>
                <a:cubicBezTo>
                  <a:pt x="652061" y="162379"/>
                  <a:pt x="645051" y="168475"/>
                  <a:pt x="641698" y="176095"/>
                </a:cubicBezTo>
                <a:cubicBezTo>
                  <a:pt x="639869" y="180971"/>
                  <a:pt x="636364" y="183638"/>
                  <a:pt x="631182" y="184096"/>
                </a:cubicBezTo>
                <a:cubicBezTo>
                  <a:pt x="626001" y="184553"/>
                  <a:pt x="621277" y="182648"/>
                  <a:pt x="617009" y="178381"/>
                </a:cubicBezTo>
                <a:cubicBezTo>
                  <a:pt x="613047" y="174418"/>
                  <a:pt x="610608" y="175942"/>
                  <a:pt x="609694" y="182953"/>
                </a:cubicBezTo>
                <a:cubicBezTo>
                  <a:pt x="609694" y="182953"/>
                  <a:pt x="609694" y="184629"/>
                  <a:pt x="609694" y="187982"/>
                </a:cubicBezTo>
                <a:cubicBezTo>
                  <a:pt x="609694" y="191639"/>
                  <a:pt x="610227" y="194459"/>
                  <a:pt x="611294" y="196440"/>
                </a:cubicBezTo>
                <a:cubicBezTo>
                  <a:pt x="612361" y="198421"/>
                  <a:pt x="615028" y="201241"/>
                  <a:pt x="619295" y="204898"/>
                </a:cubicBezTo>
                <a:cubicBezTo>
                  <a:pt x="625696" y="210385"/>
                  <a:pt x="628439" y="213890"/>
                  <a:pt x="627525" y="215414"/>
                </a:cubicBezTo>
                <a:cubicBezTo>
                  <a:pt x="626610" y="216938"/>
                  <a:pt x="626687" y="217624"/>
                  <a:pt x="627753" y="217471"/>
                </a:cubicBezTo>
                <a:cubicBezTo>
                  <a:pt x="628820" y="217319"/>
                  <a:pt x="631487" y="216023"/>
                  <a:pt x="635754" y="213585"/>
                </a:cubicBezTo>
                <a:cubicBezTo>
                  <a:pt x="640936" y="210842"/>
                  <a:pt x="644365" y="209470"/>
                  <a:pt x="646042" y="209470"/>
                </a:cubicBezTo>
                <a:cubicBezTo>
                  <a:pt x="647718" y="209470"/>
                  <a:pt x="649775" y="208175"/>
                  <a:pt x="652214" y="205584"/>
                </a:cubicBezTo>
                <a:cubicBezTo>
                  <a:pt x="654652" y="202993"/>
                  <a:pt x="658157" y="201241"/>
                  <a:pt x="662729" y="200326"/>
                </a:cubicBezTo>
                <a:cubicBezTo>
                  <a:pt x="666692" y="199717"/>
                  <a:pt x="668673" y="199869"/>
                  <a:pt x="668673" y="200783"/>
                </a:cubicBezTo>
                <a:cubicBezTo>
                  <a:pt x="668673" y="201088"/>
                  <a:pt x="668521" y="201545"/>
                  <a:pt x="668216" y="202155"/>
                </a:cubicBezTo>
                <a:cubicBezTo>
                  <a:pt x="667606" y="203679"/>
                  <a:pt x="667911" y="204441"/>
                  <a:pt x="669130" y="204441"/>
                </a:cubicBezTo>
                <a:cubicBezTo>
                  <a:pt x="671264" y="204441"/>
                  <a:pt x="674464" y="202612"/>
                  <a:pt x="678731" y="198955"/>
                </a:cubicBezTo>
                <a:cubicBezTo>
                  <a:pt x="680560" y="197126"/>
                  <a:pt x="682237" y="196059"/>
                  <a:pt x="683760" y="195754"/>
                </a:cubicBezTo>
                <a:cubicBezTo>
                  <a:pt x="685284" y="195449"/>
                  <a:pt x="687723" y="195754"/>
                  <a:pt x="691076" y="196669"/>
                </a:cubicBezTo>
                <a:cubicBezTo>
                  <a:pt x="696562" y="198193"/>
                  <a:pt x="699153" y="198345"/>
                  <a:pt x="698848" y="197126"/>
                </a:cubicBezTo>
                <a:cubicBezTo>
                  <a:pt x="698848" y="196516"/>
                  <a:pt x="698391" y="195602"/>
                  <a:pt x="697476" y="194383"/>
                </a:cubicBezTo>
                <a:cubicBezTo>
                  <a:pt x="696257" y="193163"/>
                  <a:pt x="695038" y="190877"/>
                  <a:pt x="693819" y="187525"/>
                </a:cubicBezTo>
                <a:cubicBezTo>
                  <a:pt x="693209" y="185086"/>
                  <a:pt x="693057" y="183715"/>
                  <a:pt x="693362" y="183410"/>
                </a:cubicBezTo>
                <a:cubicBezTo>
                  <a:pt x="693667" y="183105"/>
                  <a:pt x="694276" y="183410"/>
                  <a:pt x="695190" y="184324"/>
                </a:cubicBezTo>
                <a:cubicBezTo>
                  <a:pt x="697324" y="185848"/>
                  <a:pt x="700982" y="186610"/>
                  <a:pt x="706163" y="186610"/>
                </a:cubicBezTo>
                <a:cubicBezTo>
                  <a:pt x="709821" y="186610"/>
                  <a:pt x="712335" y="185924"/>
                  <a:pt x="713707" y="184553"/>
                </a:cubicBezTo>
                <a:cubicBezTo>
                  <a:pt x="715079" y="183181"/>
                  <a:pt x="717593" y="179447"/>
                  <a:pt x="721251" y="173351"/>
                </a:cubicBezTo>
                <a:cubicBezTo>
                  <a:pt x="730700" y="156587"/>
                  <a:pt x="735881" y="144395"/>
                  <a:pt x="736796" y="136775"/>
                </a:cubicBezTo>
                <a:cubicBezTo>
                  <a:pt x="737100" y="134642"/>
                  <a:pt x="737710" y="132051"/>
                  <a:pt x="738624" y="129003"/>
                </a:cubicBezTo>
                <a:cubicBezTo>
                  <a:pt x="739539" y="126869"/>
                  <a:pt x="739767" y="125650"/>
                  <a:pt x="739310" y="125345"/>
                </a:cubicBezTo>
                <a:cubicBezTo>
                  <a:pt x="738853" y="125041"/>
                  <a:pt x="737253" y="125193"/>
                  <a:pt x="734510" y="125803"/>
                </a:cubicBezTo>
                <a:cubicBezTo>
                  <a:pt x="730547" y="126717"/>
                  <a:pt x="726585" y="127784"/>
                  <a:pt x="722623" y="129003"/>
                </a:cubicBezTo>
                <a:cubicBezTo>
                  <a:pt x="718660" y="130222"/>
                  <a:pt x="714850" y="130832"/>
                  <a:pt x="711192" y="130832"/>
                </a:cubicBezTo>
                <a:cubicBezTo>
                  <a:pt x="706316" y="130832"/>
                  <a:pt x="701591" y="127403"/>
                  <a:pt x="697019" y="120545"/>
                </a:cubicBezTo>
                <a:cubicBezTo>
                  <a:pt x="692447" y="113687"/>
                  <a:pt x="691228" y="108124"/>
                  <a:pt x="693362" y="103857"/>
                </a:cubicBezTo>
                <a:cubicBezTo>
                  <a:pt x="694581" y="102028"/>
                  <a:pt x="697019" y="100961"/>
                  <a:pt x="700677" y="100657"/>
                </a:cubicBezTo>
                <a:cubicBezTo>
                  <a:pt x="704334" y="100352"/>
                  <a:pt x="707078" y="101114"/>
                  <a:pt x="708906" y="102943"/>
                </a:cubicBezTo>
                <a:cubicBezTo>
                  <a:pt x="710430" y="104467"/>
                  <a:pt x="715993" y="104390"/>
                  <a:pt x="725594" y="102714"/>
                </a:cubicBezTo>
                <a:cubicBezTo>
                  <a:pt x="735196" y="101038"/>
                  <a:pt x="741215" y="100885"/>
                  <a:pt x="743654" y="102257"/>
                </a:cubicBezTo>
                <a:cubicBezTo>
                  <a:pt x="746092" y="103628"/>
                  <a:pt x="747921" y="104314"/>
                  <a:pt x="749140" y="104314"/>
                </a:cubicBezTo>
                <a:cubicBezTo>
                  <a:pt x="750664" y="103705"/>
                  <a:pt x="753255" y="104467"/>
                  <a:pt x="756913" y="106600"/>
                </a:cubicBezTo>
                <a:cubicBezTo>
                  <a:pt x="760570" y="108734"/>
                  <a:pt x="763618" y="111020"/>
                  <a:pt x="766056" y="113458"/>
                </a:cubicBezTo>
                <a:cubicBezTo>
                  <a:pt x="768190" y="115897"/>
                  <a:pt x="769485" y="118259"/>
                  <a:pt x="769943" y="120545"/>
                </a:cubicBezTo>
                <a:cubicBezTo>
                  <a:pt x="770400" y="122831"/>
                  <a:pt x="770628" y="127174"/>
                  <a:pt x="770628" y="133575"/>
                </a:cubicBezTo>
                <a:cubicBezTo>
                  <a:pt x="770324" y="147291"/>
                  <a:pt x="766361" y="162226"/>
                  <a:pt x="758741" y="178381"/>
                </a:cubicBezTo>
                <a:cubicBezTo>
                  <a:pt x="746549" y="204593"/>
                  <a:pt x="738472" y="219833"/>
                  <a:pt x="734510" y="224101"/>
                </a:cubicBezTo>
                <a:cubicBezTo>
                  <a:pt x="731767" y="226844"/>
                  <a:pt x="728718" y="228596"/>
                  <a:pt x="725366" y="229358"/>
                </a:cubicBezTo>
                <a:cubicBezTo>
                  <a:pt x="722013" y="230120"/>
                  <a:pt x="719727" y="229587"/>
                  <a:pt x="718508" y="227758"/>
                </a:cubicBezTo>
                <a:cubicBezTo>
                  <a:pt x="718203" y="227149"/>
                  <a:pt x="717670" y="226996"/>
                  <a:pt x="716907" y="227301"/>
                </a:cubicBezTo>
                <a:cubicBezTo>
                  <a:pt x="716145" y="227606"/>
                  <a:pt x="715231" y="228215"/>
                  <a:pt x="714164" y="229130"/>
                </a:cubicBezTo>
                <a:cubicBezTo>
                  <a:pt x="713098" y="230044"/>
                  <a:pt x="711954" y="231416"/>
                  <a:pt x="710735" y="233245"/>
                </a:cubicBezTo>
                <a:cubicBezTo>
                  <a:pt x="706468" y="238121"/>
                  <a:pt x="702353" y="242312"/>
                  <a:pt x="698391" y="245818"/>
                </a:cubicBezTo>
                <a:cubicBezTo>
                  <a:pt x="694428" y="249323"/>
                  <a:pt x="689247" y="254276"/>
                  <a:pt x="682846" y="260677"/>
                </a:cubicBezTo>
                <a:lnTo>
                  <a:pt x="673702" y="270278"/>
                </a:lnTo>
                <a:lnTo>
                  <a:pt x="674617" y="284908"/>
                </a:lnTo>
                <a:cubicBezTo>
                  <a:pt x="675226" y="294357"/>
                  <a:pt x="675455" y="300529"/>
                  <a:pt x="675302" y="303425"/>
                </a:cubicBezTo>
                <a:cubicBezTo>
                  <a:pt x="675150" y="306320"/>
                  <a:pt x="674464" y="311731"/>
                  <a:pt x="673245" y="319655"/>
                </a:cubicBezTo>
                <a:cubicBezTo>
                  <a:pt x="671111" y="333981"/>
                  <a:pt x="672330" y="343582"/>
                  <a:pt x="676902" y="348459"/>
                </a:cubicBezTo>
                <a:cubicBezTo>
                  <a:pt x="678731" y="350288"/>
                  <a:pt x="680865" y="351431"/>
                  <a:pt x="683303" y="351888"/>
                </a:cubicBezTo>
                <a:cubicBezTo>
                  <a:pt x="685742" y="352345"/>
                  <a:pt x="691228" y="352421"/>
                  <a:pt x="699763" y="352117"/>
                </a:cubicBezTo>
                <a:cubicBezTo>
                  <a:pt x="712259" y="351812"/>
                  <a:pt x="720184" y="350745"/>
                  <a:pt x="723537" y="348916"/>
                </a:cubicBezTo>
                <a:cubicBezTo>
                  <a:pt x="726890" y="347087"/>
                  <a:pt x="728871" y="346173"/>
                  <a:pt x="729480" y="346173"/>
                </a:cubicBezTo>
                <a:cubicBezTo>
                  <a:pt x="731004" y="346173"/>
                  <a:pt x="734052" y="344497"/>
                  <a:pt x="738624" y="341144"/>
                </a:cubicBezTo>
                <a:cubicBezTo>
                  <a:pt x="743196" y="337791"/>
                  <a:pt x="745482" y="335657"/>
                  <a:pt x="745482" y="334743"/>
                </a:cubicBezTo>
                <a:cubicBezTo>
                  <a:pt x="745482" y="333219"/>
                  <a:pt x="747845" y="329866"/>
                  <a:pt x="752569" y="324685"/>
                </a:cubicBezTo>
                <a:cubicBezTo>
                  <a:pt x="757293" y="319503"/>
                  <a:pt x="759656" y="316074"/>
                  <a:pt x="759656" y="314398"/>
                </a:cubicBezTo>
                <a:cubicBezTo>
                  <a:pt x="759656" y="312721"/>
                  <a:pt x="761408" y="309368"/>
                  <a:pt x="764913" y="304339"/>
                </a:cubicBezTo>
                <a:cubicBezTo>
                  <a:pt x="768419" y="299310"/>
                  <a:pt x="770171" y="295043"/>
                  <a:pt x="770171" y="291538"/>
                </a:cubicBezTo>
                <a:cubicBezTo>
                  <a:pt x="770171" y="288032"/>
                  <a:pt x="770628" y="286280"/>
                  <a:pt x="771543" y="286280"/>
                </a:cubicBezTo>
                <a:cubicBezTo>
                  <a:pt x="773677" y="286280"/>
                  <a:pt x="777639" y="276145"/>
                  <a:pt x="783430" y="255876"/>
                </a:cubicBezTo>
                <a:cubicBezTo>
                  <a:pt x="789221" y="235607"/>
                  <a:pt x="792117" y="221967"/>
                  <a:pt x="792117" y="214957"/>
                </a:cubicBezTo>
                <a:cubicBezTo>
                  <a:pt x="792117" y="211299"/>
                  <a:pt x="792879" y="208099"/>
                  <a:pt x="794403" y="205355"/>
                </a:cubicBezTo>
                <a:cubicBezTo>
                  <a:pt x="795927" y="202003"/>
                  <a:pt x="797603" y="193316"/>
                  <a:pt x="799432" y="179295"/>
                </a:cubicBezTo>
                <a:cubicBezTo>
                  <a:pt x="800042" y="173199"/>
                  <a:pt x="800956" y="168779"/>
                  <a:pt x="802175" y="166036"/>
                </a:cubicBezTo>
                <a:cubicBezTo>
                  <a:pt x="803395" y="163293"/>
                  <a:pt x="805071" y="155673"/>
                  <a:pt x="807204" y="143176"/>
                </a:cubicBezTo>
                <a:cubicBezTo>
                  <a:pt x="808728" y="133118"/>
                  <a:pt x="809186" y="126107"/>
                  <a:pt x="808576" y="122145"/>
                </a:cubicBezTo>
                <a:cubicBezTo>
                  <a:pt x="807967" y="118183"/>
                  <a:pt x="805833" y="112544"/>
                  <a:pt x="802175" y="105229"/>
                </a:cubicBezTo>
                <a:cubicBezTo>
                  <a:pt x="797908" y="96999"/>
                  <a:pt x="796841" y="92884"/>
                  <a:pt x="798975" y="92884"/>
                </a:cubicBezTo>
                <a:cubicBezTo>
                  <a:pt x="799280" y="92884"/>
                  <a:pt x="799889" y="93189"/>
                  <a:pt x="800804" y="93799"/>
                </a:cubicBezTo>
                <a:cubicBezTo>
                  <a:pt x="802328" y="95627"/>
                  <a:pt x="804156" y="96542"/>
                  <a:pt x="806290" y="96542"/>
                </a:cubicBezTo>
                <a:cubicBezTo>
                  <a:pt x="810557" y="96542"/>
                  <a:pt x="814672" y="97456"/>
                  <a:pt x="818634" y="99285"/>
                </a:cubicBezTo>
                <a:cubicBezTo>
                  <a:pt x="822597" y="101114"/>
                  <a:pt x="825492" y="103552"/>
                  <a:pt x="827321" y="106600"/>
                </a:cubicBezTo>
                <a:cubicBezTo>
                  <a:pt x="829760" y="110867"/>
                  <a:pt x="830522" y="116811"/>
                  <a:pt x="829607" y="124431"/>
                </a:cubicBezTo>
                <a:cubicBezTo>
                  <a:pt x="828693" y="132051"/>
                  <a:pt x="827931" y="138604"/>
                  <a:pt x="827321" y="144091"/>
                </a:cubicBezTo>
                <a:cubicBezTo>
                  <a:pt x="826712" y="149577"/>
                  <a:pt x="826102" y="156130"/>
                  <a:pt x="825492" y="163750"/>
                </a:cubicBezTo>
                <a:cubicBezTo>
                  <a:pt x="824578" y="171370"/>
                  <a:pt x="824730" y="175180"/>
                  <a:pt x="825950" y="175180"/>
                </a:cubicBezTo>
                <a:cubicBezTo>
                  <a:pt x="826559" y="175790"/>
                  <a:pt x="826788" y="178152"/>
                  <a:pt x="826635" y="182267"/>
                </a:cubicBezTo>
                <a:cubicBezTo>
                  <a:pt x="826483" y="186382"/>
                  <a:pt x="825873" y="191944"/>
                  <a:pt x="824807" y="198955"/>
                </a:cubicBezTo>
                <a:cubicBezTo>
                  <a:pt x="823740" y="205965"/>
                  <a:pt x="822597" y="212671"/>
                  <a:pt x="821378" y="219071"/>
                </a:cubicBezTo>
                <a:cubicBezTo>
                  <a:pt x="818939" y="229130"/>
                  <a:pt x="818482" y="234845"/>
                  <a:pt x="820006" y="236216"/>
                </a:cubicBezTo>
                <a:cubicBezTo>
                  <a:pt x="821530" y="237588"/>
                  <a:pt x="821759" y="239417"/>
                  <a:pt x="820692" y="241703"/>
                </a:cubicBezTo>
                <a:cubicBezTo>
                  <a:pt x="819625" y="243989"/>
                  <a:pt x="819244" y="248485"/>
                  <a:pt x="819549" y="255190"/>
                </a:cubicBezTo>
                <a:cubicBezTo>
                  <a:pt x="820158" y="265553"/>
                  <a:pt x="816044" y="283841"/>
                  <a:pt x="807204" y="310054"/>
                </a:cubicBezTo>
                <a:cubicBezTo>
                  <a:pt x="803852" y="320113"/>
                  <a:pt x="802480" y="326132"/>
                  <a:pt x="803090" y="328114"/>
                </a:cubicBezTo>
                <a:cubicBezTo>
                  <a:pt x="803699" y="330095"/>
                  <a:pt x="803090" y="331085"/>
                  <a:pt x="801261" y="331085"/>
                </a:cubicBezTo>
                <a:cubicBezTo>
                  <a:pt x="799432" y="331085"/>
                  <a:pt x="798213" y="332609"/>
                  <a:pt x="797603" y="335657"/>
                </a:cubicBezTo>
                <a:cubicBezTo>
                  <a:pt x="796384" y="339620"/>
                  <a:pt x="791431" y="345792"/>
                  <a:pt x="782744" y="354174"/>
                </a:cubicBezTo>
                <a:cubicBezTo>
                  <a:pt x="774057" y="362556"/>
                  <a:pt x="767428" y="367357"/>
                  <a:pt x="762856" y="368576"/>
                </a:cubicBezTo>
                <a:cubicBezTo>
                  <a:pt x="746702" y="373453"/>
                  <a:pt x="731614" y="376196"/>
                  <a:pt x="717593" y="376805"/>
                </a:cubicBezTo>
                <a:cubicBezTo>
                  <a:pt x="693209" y="378025"/>
                  <a:pt x="677665" y="375129"/>
                  <a:pt x="670959" y="368119"/>
                </a:cubicBezTo>
                <a:cubicBezTo>
                  <a:pt x="667911" y="364766"/>
                  <a:pt x="665625" y="363089"/>
                  <a:pt x="664101" y="363089"/>
                </a:cubicBezTo>
                <a:cubicBezTo>
                  <a:pt x="662577" y="363089"/>
                  <a:pt x="660138" y="359584"/>
                  <a:pt x="656786" y="352574"/>
                </a:cubicBezTo>
                <a:cubicBezTo>
                  <a:pt x="651299" y="340382"/>
                  <a:pt x="650080" y="323770"/>
                  <a:pt x="653128" y="302739"/>
                </a:cubicBezTo>
                <a:lnTo>
                  <a:pt x="654957" y="291309"/>
                </a:lnTo>
                <a:lnTo>
                  <a:pt x="650385" y="297253"/>
                </a:lnTo>
                <a:cubicBezTo>
                  <a:pt x="647337" y="301215"/>
                  <a:pt x="643908" y="305177"/>
                  <a:pt x="640098" y="309140"/>
                </a:cubicBezTo>
                <a:cubicBezTo>
                  <a:pt x="636288" y="313102"/>
                  <a:pt x="634383" y="315236"/>
                  <a:pt x="634383" y="315541"/>
                </a:cubicBezTo>
                <a:cubicBezTo>
                  <a:pt x="634383" y="316760"/>
                  <a:pt x="627601" y="323999"/>
                  <a:pt x="614038" y="337258"/>
                </a:cubicBezTo>
                <a:cubicBezTo>
                  <a:pt x="600474" y="350516"/>
                  <a:pt x="593082" y="357146"/>
                  <a:pt x="591863" y="357146"/>
                </a:cubicBezTo>
                <a:cubicBezTo>
                  <a:pt x="590034" y="357146"/>
                  <a:pt x="587215" y="355622"/>
                  <a:pt x="583405" y="352574"/>
                </a:cubicBezTo>
                <a:cubicBezTo>
                  <a:pt x="579595" y="349526"/>
                  <a:pt x="577080" y="344344"/>
                  <a:pt x="575861" y="337029"/>
                </a:cubicBezTo>
                <a:cubicBezTo>
                  <a:pt x="574947" y="329714"/>
                  <a:pt x="574718" y="321941"/>
                  <a:pt x="575175" y="313712"/>
                </a:cubicBezTo>
                <a:cubicBezTo>
                  <a:pt x="575633" y="305482"/>
                  <a:pt x="576700" y="301139"/>
                  <a:pt x="578376" y="300682"/>
                </a:cubicBezTo>
                <a:cubicBezTo>
                  <a:pt x="580052" y="300224"/>
                  <a:pt x="588129" y="292681"/>
                  <a:pt x="602607" y="278050"/>
                </a:cubicBezTo>
                <a:cubicBezTo>
                  <a:pt x="617085" y="263420"/>
                  <a:pt x="624324" y="255495"/>
                  <a:pt x="624324" y="254276"/>
                </a:cubicBezTo>
                <a:cubicBezTo>
                  <a:pt x="624324" y="253057"/>
                  <a:pt x="626077" y="251533"/>
                  <a:pt x="629582" y="249704"/>
                </a:cubicBezTo>
                <a:cubicBezTo>
                  <a:pt x="633088" y="247875"/>
                  <a:pt x="635450" y="245894"/>
                  <a:pt x="636669" y="243760"/>
                </a:cubicBezTo>
                <a:cubicBezTo>
                  <a:pt x="637583" y="241931"/>
                  <a:pt x="637736" y="241017"/>
                  <a:pt x="637126" y="241017"/>
                </a:cubicBezTo>
                <a:cubicBezTo>
                  <a:pt x="636517" y="241017"/>
                  <a:pt x="634840" y="241474"/>
                  <a:pt x="632097" y="242389"/>
                </a:cubicBezTo>
                <a:cubicBezTo>
                  <a:pt x="627525" y="243913"/>
                  <a:pt x="624477" y="245589"/>
                  <a:pt x="622953" y="247418"/>
                </a:cubicBezTo>
                <a:cubicBezTo>
                  <a:pt x="620819" y="249551"/>
                  <a:pt x="617543" y="249475"/>
                  <a:pt x="613123" y="247189"/>
                </a:cubicBezTo>
                <a:cubicBezTo>
                  <a:pt x="608704" y="244903"/>
                  <a:pt x="604512" y="241017"/>
                  <a:pt x="600550" y="235531"/>
                </a:cubicBezTo>
                <a:cubicBezTo>
                  <a:pt x="595673" y="228825"/>
                  <a:pt x="593235" y="224710"/>
                  <a:pt x="593235" y="223186"/>
                </a:cubicBezTo>
                <a:cubicBezTo>
                  <a:pt x="593235" y="221662"/>
                  <a:pt x="592321" y="219300"/>
                  <a:pt x="590492" y="216100"/>
                </a:cubicBezTo>
                <a:cubicBezTo>
                  <a:pt x="588663" y="212899"/>
                  <a:pt x="586834" y="208708"/>
                  <a:pt x="585005" y="203527"/>
                </a:cubicBezTo>
                <a:cubicBezTo>
                  <a:pt x="583176" y="198345"/>
                  <a:pt x="583253" y="194992"/>
                  <a:pt x="585234" y="193468"/>
                </a:cubicBezTo>
                <a:cubicBezTo>
                  <a:pt x="587215" y="191944"/>
                  <a:pt x="588206" y="187982"/>
                  <a:pt x="588206" y="181581"/>
                </a:cubicBezTo>
                <a:cubicBezTo>
                  <a:pt x="588206" y="174571"/>
                  <a:pt x="589196" y="165198"/>
                  <a:pt x="591177" y="153463"/>
                </a:cubicBezTo>
                <a:cubicBezTo>
                  <a:pt x="593159" y="141728"/>
                  <a:pt x="595216" y="134032"/>
                  <a:pt x="597350" y="130375"/>
                </a:cubicBezTo>
                <a:cubicBezTo>
                  <a:pt x="599483" y="125803"/>
                  <a:pt x="602379" y="121535"/>
                  <a:pt x="606036" y="117573"/>
                </a:cubicBezTo>
                <a:cubicBezTo>
                  <a:pt x="609694" y="113611"/>
                  <a:pt x="615028" y="106753"/>
                  <a:pt x="622038" y="96999"/>
                </a:cubicBezTo>
                <a:lnTo>
                  <a:pt x="632097" y="82826"/>
                </a:lnTo>
                <a:lnTo>
                  <a:pt x="621581" y="81454"/>
                </a:lnTo>
                <a:cubicBezTo>
                  <a:pt x="611218" y="80235"/>
                  <a:pt x="606036" y="79473"/>
                  <a:pt x="606036" y="79168"/>
                </a:cubicBezTo>
                <a:cubicBezTo>
                  <a:pt x="606036" y="78559"/>
                  <a:pt x="606646" y="76730"/>
                  <a:pt x="607865" y="73682"/>
                </a:cubicBezTo>
                <a:cubicBezTo>
                  <a:pt x="609084" y="70939"/>
                  <a:pt x="614876" y="66748"/>
                  <a:pt x="625239" y="61109"/>
                </a:cubicBezTo>
                <a:cubicBezTo>
                  <a:pt x="635602" y="55470"/>
                  <a:pt x="644746" y="51431"/>
                  <a:pt x="652671" y="48993"/>
                </a:cubicBezTo>
                <a:cubicBezTo>
                  <a:pt x="655719" y="48079"/>
                  <a:pt x="658062" y="47545"/>
                  <a:pt x="659700" y="47393"/>
                </a:cubicBezTo>
                <a:close/>
                <a:moveTo>
                  <a:pt x="104031" y="34363"/>
                </a:moveTo>
                <a:cubicBezTo>
                  <a:pt x="104945" y="34667"/>
                  <a:pt x="105403" y="35429"/>
                  <a:pt x="105403" y="36649"/>
                </a:cubicBezTo>
                <a:cubicBezTo>
                  <a:pt x="105403" y="38173"/>
                  <a:pt x="106926" y="38935"/>
                  <a:pt x="109975" y="38935"/>
                </a:cubicBezTo>
                <a:cubicBezTo>
                  <a:pt x="113327" y="38935"/>
                  <a:pt x="118128" y="40916"/>
                  <a:pt x="124376" y="44878"/>
                </a:cubicBezTo>
                <a:cubicBezTo>
                  <a:pt x="130625" y="48841"/>
                  <a:pt x="134054" y="52193"/>
                  <a:pt x="134663" y="54937"/>
                </a:cubicBezTo>
                <a:cubicBezTo>
                  <a:pt x="135882" y="58899"/>
                  <a:pt x="136416" y="63471"/>
                  <a:pt x="136264" y="68653"/>
                </a:cubicBezTo>
                <a:cubicBezTo>
                  <a:pt x="136111" y="73834"/>
                  <a:pt x="135425" y="76730"/>
                  <a:pt x="134206" y="77339"/>
                </a:cubicBezTo>
                <a:cubicBezTo>
                  <a:pt x="132377" y="78559"/>
                  <a:pt x="131920" y="80311"/>
                  <a:pt x="132834" y="82597"/>
                </a:cubicBezTo>
                <a:cubicBezTo>
                  <a:pt x="133749" y="84883"/>
                  <a:pt x="132682" y="88465"/>
                  <a:pt x="129634" y="93341"/>
                </a:cubicBezTo>
                <a:cubicBezTo>
                  <a:pt x="126586" y="98218"/>
                  <a:pt x="125062" y="100961"/>
                  <a:pt x="125062" y="101571"/>
                </a:cubicBezTo>
                <a:cubicBezTo>
                  <a:pt x="125062" y="101876"/>
                  <a:pt x="125367" y="102028"/>
                  <a:pt x="125976" y="102028"/>
                </a:cubicBezTo>
                <a:lnTo>
                  <a:pt x="129634" y="101114"/>
                </a:lnTo>
                <a:lnTo>
                  <a:pt x="134206" y="100199"/>
                </a:lnTo>
                <a:cubicBezTo>
                  <a:pt x="140302" y="98980"/>
                  <a:pt x="143807" y="98980"/>
                  <a:pt x="144722" y="100199"/>
                </a:cubicBezTo>
                <a:cubicBezTo>
                  <a:pt x="146246" y="102333"/>
                  <a:pt x="149751" y="104695"/>
                  <a:pt x="155237" y="107286"/>
                </a:cubicBezTo>
                <a:cubicBezTo>
                  <a:pt x="160724" y="109877"/>
                  <a:pt x="164229" y="110867"/>
                  <a:pt x="165753" y="110258"/>
                </a:cubicBezTo>
                <a:cubicBezTo>
                  <a:pt x="168496" y="109343"/>
                  <a:pt x="169410" y="109801"/>
                  <a:pt x="168496" y="111629"/>
                </a:cubicBezTo>
                <a:cubicBezTo>
                  <a:pt x="166972" y="113763"/>
                  <a:pt x="166972" y="114525"/>
                  <a:pt x="168496" y="113915"/>
                </a:cubicBezTo>
                <a:cubicBezTo>
                  <a:pt x="170934" y="113001"/>
                  <a:pt x="175659" y="109343"/>
                  <a:pt x="182669" y="102943"/>
                </a:cubicBezTo>
                <a:cubicBezTo>
                  <a:pt x="190594" y="95323"/>
                  <a:pt x="196995" y="89608"/>
                  <a:pt x="201872" y="85798"/>
                </a:cubicBezTo>
                <a:cubicBezTo>
                  <a:pt x="206749" y="81988"/>
                  <a:pt x="208730" y="79016"/>
                  <a:pt x="207815" y="76882"/>
                </a:cubicBezTo>
                <a:cubicBezTo>
                  <a:pt x="207815" y="75663"/>
                  <a:pt x="208120" y="75053"/>
                  <a:pt x="208730" y="75053"/>
                </a:cubicBezTo>
                <a:cubicBezTo>
                  <a:pt x="209949" y="75968"/>
                  <a:pt x="213302" y="74901"/>
                  <a:pt x="218788" y="71853"/>
                </a:cubicBezTo>
                <a:cubicBezTo>
                  <a:pt x="222141" y="69719"/>
                  <a:pt x="224122" y="68119"/>
                  <a:pt x="224732" y="67052"/>
                </a:cubicBezTo>
                <a:cubicBezTo>
                  <a:pt x="225341" y="65986"/>
                  <a:pt x="225036" y="64538"/>
                  <a:pt x="223817" y="62709"/>
                </a:cubicBezTo>
                <a:cubicBezTo>
                  <a:pt x="221988" y="59966"/>
                  <a:pt x="221912" y="57832"/>
                  <a:pt x="223589" y="56308"/>
                </a:cubicBezTo>
                <a:cubicBezTo>
                  <a:pt x="225265" y="54784"/>
                  <a:pt x="228846" y="53870"/>
                  <a:pt x="234333" y="53565"/>
                </a:cubicBezTo>
                <a:cubicBezTo>
                  <a:pt x="240124" y="52955"/>
                  <a:pt x="244849" y="51889"/>
                  <a:pt x="248506" y="50365"/>
                </a:cubicBezTo>
                <a:cubicBezTo>
                  <a:pt x="254602" y="47926"/>
                  <a:pt x="261155" y="47926"/>
                  <a:pt x="268166" y="50365"/>
                </a:cubicBezTo>
                <a:cubicBezTo>
                  <a:pt x="275176" y="52803"/>
                  <a:pt x="279900" y="56765"/>
                  <a:pt x="282339" y="62252"/>
                </a:cubicBezTo>
                <a:cubicBezTo>
                  <a:pt x="284168" y="65605"/>
                  <a:pt x="284930" y="68500"/>
                  <a:pt x="284625" y="70939"/>
                </a:cubicBezTo>
                <a:cubicBezTo>
                  <a:pt x="284320" y="73377"/>
                  <a:pt x="282491" y="79016"/>
                  <a:pt x="279138" y="87855"/>
                </a:cubicBezTo>
                <a:cubicBezTo>
                  <a:pt x="276090" y="96389"/>
                  <a:pt x="274185" y="103171"/>
                  <a:pt x="273423" y="108200"/>
                </a:cubicBezTo>
                <a:cubicBezTo>
                  <a:pt x="272661" y="113230"/>
                  <a:pt x="272280" y="122755"/>
                  <a:pt x="272280" y="136775"/>
                </a:cubicBezTo>
                <a:lnTo>
                  <a:pt x="271823" y="167865"/>
                </a:lnTo>
                <a:lnTo>
                  <a:pt x="285996" y="170151"/>
                </a:lnTo>
                <a:cubicBezTo>
                  <a:pt x="295750" y="171980"/>
                  <a:pt x="303218" y="173961"/>
                  <a:pt x="308399" y="176095"/>
                </a:cubicBezTo>
                <a:cubicBezTo>
                  <a:pt x="312971" y="178228"/>
                  <a:pt x="317772" y="181733"/>
                  <a:pt x="322801" y="186610"/>
                </a:cubicBezTo>
                <a:cubicBezTo>
                  <a:pt x="327830" y="191487"/>
                  <a:pt x="330345" y="195145"/>
                  <a:pt x="330345" y="197583"/>
                </a:cubicBezTo>
                <a:cubicBezTo>
                  <a:pt x="330345" y="200021"/>
                  <a:pt x="331183" y="202155"/>
                  <a:pt x="332859" y="203984"/>
                </a:cubicBezTo>
                <a:cubicBezTo>
                  <a:pt x="334536" y="205813"/>
                  <a:pt x="334002" y="207794"/>
                  <a:pt x="331259" y="209927"/>
                </a:cubicBezTo>
                <a:cubicBezTo>
                  <a:pt x="326078" y="213585"/>
                  <a:pt x="318305" y="212671"/>
                  <a:pt x="307942" y="207184"/>
                </a:cubicBezTo>
                <a:cubicBezTo>
                  <a:pt x="303980" y="205355"/>
                  <a:pt x="300855" y="204441"/>
                  <a:pt x="298569" y="204441"/>
                </a:cubicBezTo>
                <a:cubicBezTo>
                  <a:pt x="296283" y="204441"/>
                  <a:pt x="294531" y="203374"/>
                  <a:pt x="293312" y="201241"/>
                </a:cubicBezTo>
                <a:cubicBezTo>
                  <a:pt x="292397" y="199412"/>
                  <a:pt x="289121" y="196516"/>
                  <a:pt x="283482" y="192554"/>
                </a:cubicBezTo>
                <a:cubicBezTo>
                  <a:pt x="277843" y="188591"/>
                  <a:pt x="274262" y="186610"/>
                  <a:pt x="272738" y="186610"/>
                </a:cubicBezTo>
                <a:cubicBezTo>
                  <a:pt x="271214" y="186610"/>
                  <a:pt x="270299" y="208099"/>
                  <a:pt x="269994" y="251075"/>
                </a:cubicBezTo>
                <a:cubicBezTo>
                  <a:pt x="269690" y="294052"/>
                  <a:pt x="270299" y="316760"/>
                  <a:pt x="271823" y="319198"/>
                </a:cubicBezTo>
                <a:cubicBezTo>
                  <a:pt x="272433" y="320417"/>
                  <a:pt x="272890" y="329866"/>
                  <a:pt x="273195" y="347545"/>
                </a:cubicBezTo>
                <a:cubicBezTo>
                  <a:pt x="273195" y="358822"/>
                  <a:pt x="272966" y="366442"/>
                  <a:pt x="272509" y="370405"/>
                </a:cubicBezTo>
                <a:cubicBezTo>
                  <a:pt x="272052" y="374367"/>
                  <a:pt x="270909" y="377415"/>
                  <a:pt x="269080" y="379549"/>
                </a:cubicBezTo>
                <a:cubicBezTo>
                  <a:pt x="263898" y="386559"/>
                  <a:pt x="257955" y="386102"/>
                  <a:pt x="251249" y="378177"/>
                </a:cubicBezTo>
                <a:cubicBezTo>
                  <a:pt x="247896" y="373910"/>
                  <a:pt x="245153" y="371776"/>
                  <a:pt x="243020" y="371776"/>
                </a:cubicBezTo>
                <a:cubicBezTo>
                  <a:pt x="240886" y="371776"/>
                  <a:pt x="240276" y="371014"/>
                  <a:pt x="241191" y="369490"/>
                </a:cubicBezTo>
                <a:cubicBezTo>
                  <a:pt x="242105" y="367966"/>
                  <a:pt x="241038" y="363928"/>
                  <a:pt x="237990" y="357374"/>
                </a:cubicBezTo>
                <a:cubicBezTo>
                  <a:pt x="234942" y="350821"/>
                  <a:pt x="233418" y="346706"/>
                  <a:pt x="233418" y="345030"/>
                </a:cubicBezTo>
                <a:cubicBezTo>
                  <a:pt x="233418" y="343354"/>
                  <a:pt x="232047" y="340991"/>
                  <a:pt x="229304" y="337943"/>
                </a:cubicBezTo>
                <a:cubicBezTo>
                  <a:pt x="223817" y="331543"/>
                  <a:pt x="221074" y="322856"/>
                  <a:pt x="221074" y="311883"/>
                </a:cubicBezTo>
                <a:cubicBezTo>
                  <a:pt x="221074" y="305787"/>
                  <a:pt x="220464" y="302739"/>
                  <a:pt x="219245" y="302739"/>
                </a:cubicBezTo>
                <a:cubicBezTo>
                  <a:pt x="218940" y="303044"/>
                  <a:pt x="218636" y="302739"/>
                  <a:pt x="218331" y="301825"/>
                </a:cubicBezTo>
                <a:cubicBezTo>
                  <a:pt x="218026" y="300910"/>
                  <a:pt x="218026" y="299691"/>
                  <a:pt x="218331" y="298167"/>
                </a:cubicBezTo>
                <a:cubicBezTo>
                  <a:pt x="218636" y="294509"/>
                  <a:pt x="219093" y="292681"/>
                  <a:pt x="219703" y="292681"/>
                </a:cubicBezTo>
                <a:cubicBezTo>
                  <a:pt x="221226" y="292681"/>
                  <a:pt x="223131" y="294586"/>
                  <a:pt x="225417" y="298396"/>
                </a:cubicBezTo>
                <a:cubicBezTo>
                  <a:pt x="227704" y="302206"/>
                  <a:pt x="228542" y="304720"/>
                  <a:pt x="227932" y="305939"/>
                </a:cubicBezTo>
                <a:cubicBezTo>
                  <a:pt x="227018" y="307159"/>
                  <a:pt x="228084" y="309749"/>
                  <a:pt x="231132" y="313712"/>
                </a:cubicBezTo>
                <a:lnTo>
                  <a:pt x="235247" y="319655"/>
                </a:lnTo>
                <a:lnTo>
                  <a:pt x="235247" y="303653"/>
                </a:lnTo>
                <a:cubicBezTo>
                  <a:pt x="235247" y="292681"/>
                  <a:pt x="235704" y="272869"/>
                  <a:pt x="236619" y="244217"/>
                </a:cubicBezTo>
                <a:cubicBezTo>
                  <a:pt x="237228" y="221967"/>
                  <a:pt x="237686" y="199259"/>
                  <a:pt x="237990" y="176095"/>
                </a:cubicBezTo>
                <a:cubicBezTo>
                  <a:pt x="238295" y="152930"/>
                  <a:pt x="238371" y="133804"/>
                  <a:pt x="238219" y="118716"/>
                </a:cubicBezTo>
                <a:cubicBezTo>
                  <a:pt x="238067" y="103628"/>
                  <a:pt x="237686" y="96085"/>
                  <a:pt x="237076" y="96085"/>
                </a:cubicBezTo>
                <a:cubicBezTo>
                  <a:pt x="236162" y="96085"/>
                  <a:pt x="235247" y="100504"/>
                  <a:pt x="234333" y="109343"/>
                </a:cubicBezTo>
                <a:cubicBezTo>
                  <a:pt x="232504" y="124888"/>
                  <a:pt x="231285" y="125498"/>
                  <a:pt x="230675" y="111172"/>
                </a:cubicBezTo>
                <a:cubicBezTo>
                  <a:pt x="230370" y="104162"/>
                  <a:pt x="229761" y="100657"/>
                  <a:pt x="228846" y="100657"/>
                </a:cubicBezTo>
                <a:cubicBezTo>
                  <a:pt x="226713" y="100961"/>
                  <a:pt x="221074" y="104162"/>
                  <a:pt x="211930" y="110258"/>
                </a:cubicBezTo>
                <a:cubicBezTo>
                  <a:pt x="202786" y="116354"/>
                  <a:pt x="194709" y="122602"/>
                  <a:pt x="187699" y="129003"/>
                </a:cubicBezTo>
                <a:cubicBezTo>
                  <a:pt x="184650" y="131746"/>
                  <a:pt x="182669" y="134489"/>
                  <a:pt x="181755" y="137233"/>
                </a:cubicBezTo>
                <a:cubicBezTo>
                  <a:pt x="180840" y="139976"/>
                  <a:pt x="180078" y="146529"/>
                  <a:pt x="179469" y="156892"/>
                </a:cubicBezTo>
                <a:cubicBezTo>
                  <a:pt x="177335" y="181886"/>
                  <a:pt x="175354" y="197888"/>
                  <a:pt x="173525" y="204898"/>
                </a:cubicBezTo>
                <a:cubicBezTo>
                  <a:pt x="172306" y="209470"/>
                  <a:pt x="170172" y="215033"/>
                  <a:pt x="167125" y="221586"/>
                </a:cubicBezTo>
                <a:cubicBezTo>
                  <a:pt x="164077" y="228139"/>
                  <a:pt x="161943" y="231873"/>
                  <a:pt x="160724" y="232787"/>
                </a:cubicBezTo>
                <a:cubicBezTo>
                  <a:pt x="159809" y="233702"/>
                  <a:pt x="158285" y="236445"/>
                  <a:pt x="156152" y="241017"/>
                </a:cubicBezTo>
                <a:cubicBezTo>
                  <a:pt x="154628" y="244675"/>
                  <a:pt x="150132" y="252295"/>
                  <a:pt x="142664" y="263877"/>
                </a:cubicBezTo>
                <a:cubicBezTo>
                  <a:pt x="135197" y="275459"/>
                  <a:pt x="128720" y="284908"/>
                  <a:pt x="123233" y="292223"/>
                </a:cubicBezTo>
                <a:cubicBezTo>
                  <a:pt x="119271" y="297710"/>
                  <a:pt x="116223" y="302663"/>
                  <a:pt x="114089" y="307082"/>
                </a:cubicBezTo>
                <a:cubicBezTo>
                  <a:pt x="111956" y="311502"/>
                  <a:pt x="109365" y="315845"/>
                  <a:pt x="106317" y="320113"/>
                </a:cubicBezTo>
                <a:cubicBezTo>
                  <a:pt x="103269" y="324380"/>
                  <a:pt x="100526" y="328799"/>
                  <a:pt x="98087" y="333371"/>
                </a:cubicBezTo>
                <a:cubicBezTo>
                  <a:pt x="95954" y="337639"/>
                  <a:pt x="92906" y="340534"/>
                  <a:pt x="88943" y="342058"/>
                </a:cubicBezTo>
                <a:cubicBezTo>
                  <a:pt x="84981" y="343582"/>
                  <a:pt x="81933" y="342973"/>
                  <a:pt x="79799" y="340229"/>
                </a:cubicBezTo>
                <a:cubicBezTo>
                  <a:pt x="78275" y="337791"/>
                  <a:pt x="76218" y="336572"/>
                  <a:pt x="73627" y="336572"/>
                </a:cubicBezTo>
                <a:cubicBezTo>
                  <a:pt x="71036" y="336572"/>
                  <a:pt x="70198" y="335810"/>
                  <a:pt x="71112" y="334286"/>
                </a:cubicBezTo>
                <a:cubicBezTo>
                  <a:pt x="72332" y="332457"/>
                  <a:pt x="71417" y="328418"/>
                  <a:pt x="68369" y="322170"/>
                </a:cubicBezTo>
                <a:cubicBezTo>
                  <a:pt x="65321" y="315922"/>
                  <a:pt x="62273" y="311426"/>
                  <a:pt x="59225" y="308683"/>
                </a:cubicBezTo>
                <a:cubicBezTo>
                  <a:pt x="55263" y="305330"/>
                  <a:pt x="49167" y="300148"/>
                  <a:pt x="40937" y="293138"/>
                </a:cubicBezTo>
                <a:cubicBezTo>
                  <a:pt x="32708" y="286127"/>
                  <a:pt x="27831" y="280793"/>
                  <a:pt x="26307" y="277136"/>
                </a:cubicBezTo>
                <a:cubicBezTo>
                  <a:pt x="24173" y="272564"/>
                  <a:pt x="23716" y="267535"/>
                  <a:pt x="24935" y="262048"/>
                </a:cubicBezTo>
                <a:cubicBezTo>
                  <a:pt x="26154" y="256562"/>
                  <a:pt x="28593" y="252142"/>
                  <a:pt x="32250" y="248789"/>
                </a:cubicBezTo>
                <a:cubicBezTo>
                  <a:pt x="36518" y="244827"/>
                  <a:pt x="39794" y="240560"/>
                  <a:pt x="42080" y="235988"/>
                </a:cubicBezTo>
                <a:cubicBezTo>
                  <a:pt x="44366" y="231416"/>
                  <a:pt x="48710" y="227149"/>
                  <a:pt x="55110" y="223186"/>
                </a:cubicBezTo>
                <a:cubicBezTo>
                  <a:pt x="60902" y="219833"/>
                  <a:pt x="65931" y="216176"/>
                  <a:pt x="70198" y="212213"/>
                </a:cubicBezTo>
                <a:cubicBezTo>
                  <a:pt x="74465" y="208251"/>
                  <a:pt x="76218" y="205584"/>
                  <a:pt x="75456" y="204212"/>
                </a:cubicBezTo>
                <a:cubicBezTo>
                  <a:pt x="74694" y="202841"/>
                  <a:pt x="75227" y="201698"/>
                  <a:pt x="77056" y="200783"/>
                </a:cubicBezTo>
                <a:cubicBezTo>
                  <a:pt x="77666" y="200174"/>
                  <a:pt x="78047" y="200021"/>
                  <a:pt x="78199" y="200326"/>
                </a:cubicBezTo>
                <a:cubicBezTo>
                  <a:pt x="78351" y="200631"/>
                  <a:pt x="78275" y="201088"/>
                  <a:pt x="77970" y="201698"/>
                </a:cubicBezTo>
                <a:cubicBezTo>
                  <a:pt x="77056" y="203527"/>
                  <a:pt x="77361" y="204441"/>
                  <a:pt x="78885" y="204441"/>
                </a:cubicBezTo>
                <a:cubicBezTo>
                  <a:pt x="80409" y="204441"/>
                  <a:pt x="81171" y="203679"/>
                  <a:pt x="81171" y="202155"/>
                </a:cubicBezTo>
                <a:cubicBezTo>
                  <a:pt x="81171" y="200631"/>
                  <a:pt x="81704" y="199869"/>
                  <a:pt x="82771" y="199869"/>
                </a:cubicBezTo>
                <a:cubicBezTo>
                  <a:pt x="83838" y="199869"/>
                  <a:pt x="92753" y="191716"/>
                  <a:pt x="109517" y="175409"/>
                </a:cubicBezTo>
                <a:cubicBezTo>
                  <a:pt x="126281" y="159102"/>
                  <a:pt x="134816" y="148967"/>
                  <a:pt x="135120" y="145005"/>
                </a:cubicBezTo>
                <a:cubicBezTo>
                  <a:pt x="135425" y="141043"/>
                  <a:pt x="136492" y="137080"/>
                  <a:pt x="138321" y="133118"/>
                </a:cubicBezTo>
                <a:cubicBezTo>
                  <a:pt x="139540" y="130070"/>
                  <a:pt x="139921" y="128317"/>
                  <a:pt x="139464" y="127860"/>
                </a:cubicBezTo>
                <a:cubicBezTo>
                  <a:pt x="139007" y="127403"/>
                  <a:pt x="137406" y="127479"/>
                  <a:pt x="134663" y="128089"/>
                </a:cubicBezTo>
                <a:cubicBezTo>
                  <a:pt x="130396" y="129003"/>
                  <a:pt x="122776" y="132203"/>
                  <a:pt x="111803" y="137690"/>
                </a:cubicBezTo>
                <a:cubicBezTo>
                  <a:pt x="95344" y="145919"/>
                  <a:pt x="83457" y="157502"/>
                  <a:pt x="76142" y="172437"/>
                </a:cubicBezTo>
                <a:cubicBezTo>
                  <a:pt x="72484" y="180057"/>
                  <a:pt x="65626" y="189506"/>
                  <a:pt x="55568" y="200783"/>
                </a:cubicBezTo>
                <a:cubicBezTo>
                  <a:pt x="46728" y="210842"/>
                  <a:pt x="39413" y="218005"/>
                  <a:pt x="33622" y="222272"/>
                </a:cubicBezTo>
                <a:cubicBezTo>
                  <a:pt x="29660" y="225320"/>
                  <a:pt x="26993" y="226996"/>
                  <a:pt x="25621" y="227301"/>
                </a:cubicBezTo>
                <a:cubicBezTo>
                  <a:pt x="24249" y="227606"/>
                  <a:pt x="22040" y="226844"/>
                  <a:pt x="18992" y="225015"/>
                </a:cubicBezTo>
                <a:cubicBezTo>
                  <a:pt x="15029" y="222577"/>
                  <a:pt x="12286" y="219833"/>
                  <a:pt x="10762" y="216785"/>
                </a:cubicBezTo>
                <a:cubicBezTo>
                  <a:pt x="7104" y="209165"/>
                  <a:pt x="4361" y="199107"/>
                  <a:pt x="2532" y="186610"/>
                </a:cubicBezTo>
                <a:cubicBezTo>
                  <a:pt x="704" y="174723"/>
                  <a:pt x="-135" y="167789"/>
                  <a:pt x="18" y="165808"/>
                </a:cubicBezTo>
                <a:cubicBezTo>
                  <a:pt x="170" y="163826"/>
                  <a:pt x="1923" y="161769"/>
                  <a:pt x="5276" y="159635"/>
                </a:cubicBezTo>
                <a:cubicBezTo>
                  <a:pt x="9848" y="156892"/>
                  <a:pt x="21201" y="146148"/>
                  <a:pt x="39337" y="127403"/>
                </a:cubicBezTo>
                <a:cubicBezTo>
                  <a:pt x="57473" y="108658"/>
                  <a:pt x="71874" y="92732"/>
                  <a:pt x="82542" y="79625"/>
                </a:cubicBezTo>
                <a:cubicBezTo>
                  <a:pt x="88029" y="72615"/>
                  <a:pt x="92525" y="65833"/>
                  <a:pt x="96030" y="59280"/>
                </a:cubicBezTo>
                <a:cubicBezTo>
                  <a:pt x="99535" y="52727"/>
                  <a:pt x="100830" y="48231"/>
                  <a:pt x="99916" y="45793"/>
                </a:cubicBezTo>
                <a:cubicBezTo>
                  <a:pt x="99002" y="43049"/>
                  <a:pt x="99002" y="40459"/>
                  <a:pt x="99916" y="38020"/>
                </a:cubicBezTo>
                <a:cubicBezTo>
                  <a:pt x="101135" y="35277"/>
                  <a:pt x="102507" y="34058"/>
                  <a:pt x="104031" y="34363"/>
                </a:cubicBezTo>
                <a:close/>
                <a:moveTo>
                  <a:pt x="528141" y="244"/>
                </a:moveTo>
                <a:cubicBezTo>
                  <a:pt x="529398" y="-99"/>
                  <a:pt x="530751" y="-80"/>
                  <a:pt x="532199" y="301"/>
                </a:cubicBezTo>
                <a:cubicBezTo>
                  <a:pt x="535094" y="1063"/>
                  <a:pt x="537304" y="1444"/>
                  <a:pt x="538828" y="1444"/>
                </a:cubicBezTo>
                <a:cubicBezTo>
                  <a:pt x="540352" y="1444"/>
                  <a:pt x="542867" y="4873"/>
                  <a:pt x="546372" y="11731"/>
                </a:cubicBezTo>
                <a:cubicBezTo>
                  <a:pt x="549877" y="18589"/>
                  <a:pt x="551630" y="23695"/>
                  <a:pt x="551630" y="27047"/>
                </a:cubicBezTo>
                <a:cubicBezTo>
                  <a:pt x="551630" y="30705"/>
                  <a:pt x="549191" y="37411"/>
                  <a:pt x="544315" y="47164"/>
                </a:cubicBezTo>
                <a:cubicBezTo>
                  <a:pt x="539438" y="56918"/>
                  <a:pt x="535171" y="63776"/>
                  <a:pt x="531513" y="67738"/>
                </a:cubicBezTo>
                <a:cubicBezTo>
                  <a:pt x="527246" y="72310"/>
                  <a:pt x="524198" y="76730"/>
                  <a:pt x="522369" y="80997"/>
                </a:cubicBezTo>
                <a:cubicBezTo>
                  <a:pt x="520845" y="84350"/>
                  <a:pt x="513301" y="93113"/>
                  <a:pt x="499738" y="107286"/>
                </a:cubicBezTo>
                <a:cubicBezTo>
                  <a:pt x="486174" y="121459"/>
                  <a:pt x="478478" y="128546"/>
                  <a:pt x="476649" y="128546"/>
                </a:cubicBezTo>
                <a:cubicBezTo>
                  <a:pt x="474210" y="128546"/>
                  <a:pt x="473906" y="129765"/>
                  <a:pt x="475735" y="132203"/>
                </a:cubicBezTo>
                <a:cubicBezTo>
                  <a:pt x="476649" y="133423"/>
                  <a:pt x="477868" y="134337"/>
                  <a:pt x="479392" y="134947"/>
                </a:cubicBezTo>
                <a:cubicBezTo>
                  <a:pt x="482135" y="136166"/>
                  <a:pt x="485412" y="139519"/>
                  <a:pt x="489222" y="145005"/>
                </a:cubicBezTo>
                <a:cubicBezTo>
                  <a:pt x="493032" y="150491"/>
                  <a:pt x="494937" y="154606"/>
                  <a:pt x="494937" y="157349"/>
                </a:cubicBezTo>
                <a:cubicBezTo>
                  <a:pt x="494937" y="163445"/>
                  <a:pt x="499966" y="161312"/>
                  <a:pt x="510025" y="150949"/>
                </a:cubicBezTo>
                <a:cubicBezTo>
                  <a:pt x="513987" y="146986"/>
                  <a:pt x="516501" y="144091"/>
                  <a:pt x="517568" y="142262"/>
                </a:cubicBezTo>
                <a:cubicBezTo>
                  <a:pt x="518635" y="140433"/>
                  <a:pt x="518864" y="138604"/>
                  <a:pt x="518254" y="136775"/>
                </a:cubicBezTo>
                <a:cubicBezTo>
                  <a:pt x="517340" y="133727"/>
                  <a:pt x="515511" y="130146"/>
                  <a:pt x="512768" y="126031"/>
                </a:cubicBezTo>
                <a:cubicBezTo>
                  <a:pt x="510025" y="121916"/>
                  <a:pt x="507586" y="118945"/>
                  <a:pt x="505452" y="117116"/>
                </a:cubicBezTo>
                <a:cubicBezTo>
                  <a:pt x="503624" y="115592"/>
                  <a:pt x="504081" y="114830"/>
                  <a:pt x="506824" y="114830"/>
                </a:cubicBezTo>
                <a:cubicBezTo>
                  <a:pt x="507738" y="114525"/>
                  <a:pt x="508805" y="114373"/>
                  <a:pt x="510025" y="114373"/>
                </a:cubicBezTo>
                <a:cubicBezTo>
                  <a:pt x="517644" y="114373"/>
                  <a:pt x="524502" y="117268"/>
                  <a:pt x="530598" y="123059"/>
                </a:cubicBezTo>
                <a:lnTo>
                  <a:pt x="535171" y="127174"/>
                </a:lnTo>
                <a:lnTo>
                  <a:pt x="544315" y="118945"/>
                </a:lnTo>
                <a:cubicBezTo>
                  <a:pt x="550410" y="113458"/>
                  <a:pt x="553001" y="110715"/>
                  <a:pt x="552087" y="110715"/>
                </a:cubicBezTo>
                <a:lnTo>
                  <a:pt x="555287" y="107515"/>
                </a:lnTo>
                <a:cubicBezTo>
                  <a:pt x="555287" y="107515"/>
                  <a:pt x="555897" y="107210"/>
                  <a:pt x="557116" y="106600"/>
                </a:cubicBezTo>
                <a:cubicBezTo>
                  <a:pt x="561383" y="103857"/>
                  <a:pt x="564431" y="102485"/>
                  <a:pt x="566260" y="102485"/>
                </a:cubicBezTo>
                <a:cubicBezTo>
                  <a:pt x="567784" y="102485"/>
                  <a:pt x="569460" y="104086"/>
                  <a:pt x="571289" y="107286"/>
                </a:cubicBezTo>
                <a:cubicBezTo>
                  <a:pt x="573118" y="110486"/>
                  <a:pt x="574032" y="113458"/>
                  <a:pt x="574032" y="116201"/>
                </a:cubicBezTo>
                <a:cubicBezTo>
                  <a:pt x="574032" y="118335"/>
                  <a:pt x="572204" y="123136"/>
                  <a:pt x="568546" y="130603"/>
                </a:cubicBezTo>
                <a:cubicBezTo>
                  <a:pt x="564888" y="138071"/>
                  <a:pt x="562298" y="142262"/>
                  <a:pt x="560774" y="143176"/>
                </a:cubicBezTo>
                <a:cubicBezTo>
                  <a:pt x="556506" y="145615"/>
                  <a:pt x="545153" y="155978"/>
                  <a:pt x="526712" y="174266"/>
                </a:cubicBezTo>
                <a:cubicBezTo>
                  <a:pt x="508272" y="192554"/>
                  <a:pt x="499052" y="202460"/>
                  <a:pt x="499052" y="203984"/>
                </a:cubicBezTo>
                <a:cubicBezTo>
                  <a:pt x="499052" y="204898"/>
                  <a:pt x="501033" y="205355"/>
                  <a:pt x="504995" y="205355"/>
                </a:cubicBezTo>
                <a:cubicBezTo>
                  <a:pt x="513835" y="205355"/>
                  <a:pt x="522521" y="209394"/>
                  <a:pt x="531056" y="217471"/>
                </a:cubicBezTo>
                <a:cubicBezTo>
                  <a:pt x="539590" y="225548"/>
                  <a:pt x="545991" y="235531"/>
                  <a:pt x="550258" y="247418"/>
                </a:cubicBezTo>
                <a:cubicBezTo>
                  <a:pt x="553306" y="255952"/>
                  <a:pt x="555211" y="269592"/>
                  <a:pt x="555973" y="288337"/>
                </a:cubicBezTo>
                <a:cubicBezTo>
                  <a:pt x="556735" y="307082"/>
                  <a:pt x="556049" y="322399"/>
                  <a:pt x="553916" y="334286"/>
                </a:cubicBezTo>
                <a:cubicBezTo>
                  <a:pt x="552392" y="341906"/>
                  <a:pt x="551630" y="348154"/>
                  <a:pt x="551630" y="353031"/>
                </a:cubicBezTo>
                <a:cubicBezTo>
                  <a:pt x="551630" y="357298"/>
                  <a:pt x="550410" y="363013"/>
                  <a:pt x="547972" y="370176"/>
                </a:cubicBezTo>
                <a:cubicBezTo>
                  <a:pt x="545534" y="377339"/>
                  <a:pt x="542638" y="383663"/>
                  <a:pt x="539285" y="389150"/>
                </a:cubicBezTo>
                <a:cubicBezTo>
                  <a:pt x="535018" y="396160"/>
                  <a:pt x="530294" y="400123"/>
                  <a:pt x="525112" y="401037"/>
                </a:cubicBezTo>
                <a:cubicBezTo>
                  <a:pt x="522369" y="401647"/>
                  <a:pt x="515587" y="401875"/>
                  <a:pt x="504767" y="401723"/>
                </a:cubicBezTo>
                <a:cubicBezTo>
                  <a:pt x="493946" y="401570"/>
                  <a:pt x="487926" y="401189"/>
                  <a:pt x="486707" y="400580"/>
                </a:cubicBezTo>
                <a:cubicBezTo>
                  <a:pt x="485488" y="399665"/>
                  <a:pt x="484879" y="400123"/>
                  <a:pt x="484879" y="401951"/>
                </a:cubicBezTo>
                <a:cubicBezTo>
                  <a:pt x="484879" y="403780"/>
                  <a:pt x="483202" y="402866"/>
                  <a:pt x="479849" y="399208"/>
                </a:cubicBezTo>
                <a:cubicBezTo>
                  <a:pt x="476496" y="395551"/>
                  <a:pt x="473753" y="393722"/>
                  <a:pt x="471620" y="393722"/>
                </a:cubicBezTo>
                <a:cubicBezTo>
                  <a:pt x="470096" y="393722"/>
                  <a:pt x="467429" y="390064"/>
                  <a:pt x="463619" y="382749"/>
                </a:cubicBezTo>
                <a:cubicBezTo>
                  <a:pt x="459809" y="375434"/>
                  <a:pt x="458361" y="371014"/>
                  <a:pt x="459275" y="369490"/>
                </a:cubicBezTo>
                <a:cubicBezTo>
                  <a:pt x="460190" y="367966"/>
                  <a:pt x="460342" y="366595"/>
                  <a:pt x="459733" y="365375"/>
                </a:cubicBezTo>
                <a:cubicBezTo>
                  <a:pt x="459123" y="364461"/>
                  <a:pt x="458590" y="361794"/>
                  <a:pt x="458132" y="357374"/>
                </a:cubicBezTo>
                <a:cubicBezTo>
                  <a:pt x="457675" y="352955"/>
                  <a:pt x="457446" y="348764"/>
                  <a:pt x="457446" y="344801"/>
                </a:cubicBezTo>
                <a:cubicBezTo>
                  <a:pt x="457446" y="340839"/>
                  <a:pt x="457751" y="338858"/>
                  <a:pt x="458361" y="338858"/>
                </a:cubicBezTo>
                <a:cubicBezTo>
                  <a:pt x="459275" y="339163"/>
                  <a:pt x="462247" y="342592"/>
                  <a:pt x="467276" y="349145"/>
                </a:cubicBezTo>
                <a:cubicBezTo>
                  <a:pt x="472306" y="355698"/>
                  <a:pt x="476039" y="359279"/>
                  <a:pt x="478478" y="359889"/>
                </a:cubicBezTo>
                <a:cubicBezTo>
                  <a:pt x="480916" y="360499"/>
                  <a:pt x="485564" y="359660"/>
                  <a:pt x="492422" y="357374"/>
                </a:cubicBezTo>
                <a:cubicBezTo>
                  <a:pt x="499280" y="355088"/>
                  <a:pt x="504233" y="352726"/>
                  <a:pt x="507281" y="350288"/>
                </a:cubicBezTo>
                <a:cubicBezTo>
                  <a:pt x="513377" y="345411"/>
                  <a:pt x="518254" y="335734"/>
                  <a:pt x="521912" y="321256"/>
                </a:cubicBezTo>
                <a:cubicBezTo>
                  <a:pt x="525569" y="306778"/>
                  <a:pt x="527398" y="290242"/>
                  <a:pt x="527398" y="271649"/>
                </a:cubicBezTo>
                <a:cubicBezTo>
                  <a:pt x="527398" y="255800"/>
                  <a:pt x="526788" y="248485"/>
                  <a:pt x="525569" y="249704"/>
                </a:cubicBezTo>
                <a:cubicBezTo>
                  <a:pt x="524350" y="251837"/>
                  <a:pt x="523893" y="253361"/>
                  <a:pt x="524198" y="254276"/>
                </a:cubicBezTo>
                <a:cubicBezTo>
                  <a:pt x="525417" y="256105"/>
                  <a:pt x="521988" y="263496"/>
                  <a:pt x="513911" y="276450"/>
                </a:cubicBezTo>
                <a:cubicBezTo>
                  <a:pt x="505833" y="289404"/>
                  <a:pt x="499356" y="298167"/>
                  <a:pt x="494480" y="302739"/>
                </a:cubicBezTo>
                <a:cubicBezTo>
                  <a:pt x="491127" y="306092"/>
                  <a:pt x="488155" y="307768"/>
                  <a:pt x="485564" y="307768"/>
                </a:cubicBezTo>
                <a:cubicBezTo>
                  <a:pt x="482973" y="307768"/>
                  <a:pt x="479849" y="306397"/>
                  <a:pt x="476192" y="303653"/>
                </a:cubicBezTo>
                <a:cubicBezTo>
                  <a:pt x="472534" y="300910"/>
                  <a:pt x="470705" y="297405"/>
                  <a:pt x="470705" y="293138"/>
                </a:cubicBezTo>
                <a:lnTo>
                  <a:pt x="470705" y="287194"/>
                </a:lnTo>
                <a:lnTo>
                  <a:pt x="462476" y="289023"/>
                </a:lnTo>
                <a:cubicBezTo>
                  <a:pt x="459123" y="289937"/>
                  <a:pt x="456837" y="290318"/>
                  <a:pt x="455618" y="290166"/>
                </a:cubicBezTo>
                <a:cubicBezTo>
                  <a:pt x="454398" y="290014"/>
                  <a:pt x="453027" y="289023"/>
                  <a:pt x="451503" y="287194"/>
                </a:cubicBezTo>
                <a:cubicBezTo>
                  <a:pt x="447236" y="281403"/>
                  <a:pt x="448150" y="273173"/>
                  <a:pt x="454246" y="262505"/>
                </a:cubicBezTo>
                <a:cubicBezTo>
                  <a:pt x="457904" y="256714"/>
                  <a:pt x="459123" y="253819"/>
                  <a:pt x="457904" y="253819"/>
                </a:cubicBezTo>
                <a:cubicBezTo>
                  <a:pt x="456075" y="254123"/>
                  <a:pt x="452113" y="259000"/>
                  <a:pt x="446016" y="268449"/>
                </a:cubicBezTo>
                <a:cubicBezTo>
                  <a:pt x="442054" y="274240"/>
                  <a:pt x="438930" y="277822"/>
                  <a:pt x="436644" y="279193"/>
                </a:cubicBezTo>
                <a:cubicBezTo>
                  <a:pt x="434358" y="280565"/>
                  <a:pt x="431691" y="280336"/>
                  <a:pt x="428643" y="278507"/>
                </a:cubicBezTo>
                <a:cubicBezTo>
                  <a:pt x="426814" y="277593"/>
                  <a:pt x="424985" y="275231"/>
                  <a:pt x="423156" y="271421"/>
                </a:cubicBezTo>
                <a:cubicBezTo>
                  <a:pt x="421328" y="267611"/>
                  <a:pt x="420718" y="265172"/>
                  <a:pt x="421328" y="264106"/>
                </a:cubicBezTo>
                <a:cubicBezTo>
                  <a:pt x="421937" y="263039"/>
                  <a:pt x="421556" y="262048"/>
                  <a:pt x="420185" y="261134"/>
                </a:cubicBezTo>
                <a:cubicBezTo>
                  <a:pt x="418813" y="260219"/>
                  <a:pt x="418127" y="255800"/>
                  <a:pt x="418127" y="247875"/>
                </a:cubicBezTo>
                <a:cubicBezTo>
                  <a:pt x="418127" y="242998"/>
                  <a:pt x="418432" y="239645"/>
                  <a:pt x="419042" y="237817"/>
                </a:cubicBezTo>
                <a:cubicBezTo>
                  <a:pt x="419651" y="235988"/>
                  <a:pt x="420870" y="234464"/>
                  <a:pt x="422699" y="233245"/>
                </a:cubicBezTo>
                <a:cubicBezTo>
                  <a:pt x="426967" y="230197"/>
                  <a:pt x="437406" y="220900"/>
                  <a:pt x="454017" y="205355"/>
                </a:cubicBezTo>
                <a:cubicBezTo>
                  <a:pt x="470629" y="189811"/>
                  <a:pt x="478935" y="181429"/>
                  <a:pt x="478935" y="180209"/>
                </a:cubicBezTo>
                <a:cubicBezTo>
                  <a:pt x="478935" y="179295"/>
                  <a:pt x="477563" y="177085"/>
                  <a:pt x="474820" y="173580"/>
                </a:cubicBezTo>
                <a:cubicBezTo>
                  <a:pt x="472077" y="170075"/>
                  <a:pt x="470705" y="166036"/>
                  <a:pt x="470705" y="161464"/>
                </a:cubicBezTo>
                <a:cubicBezTo>
                  <a:pt x="470400" y="154759"/>
                  <a:pt x="469638" y="150187"/>
                  <a:pt x="468419" y="147748"/>
                </a:cubicBezTo>
                <a:cubicBezTo>
                  <a:pt x="467200" y="145310"/>
                  <a:pt x="465219" y="144243"/>
                  <a:pt x="462476" y="144548"/>
                </a:cubicBezTo>
                <a:cubicBezTo>
                  <a:pt x="459428" y="144853"/>
                  <a:pt x="457523" y="145462"/>
                  <a:pt x="456761" y="146377"/>
                </a:cubicBezTo>
                <a:cubicBezTo>
                  <a:pt x="455999" y="147291"/>
                  <a:pt x="454703" y="147901"/>
                  <a:pt x="452875" y="148205"/>
                </a:cubicBezTo>
                <a:cubicBezTo>
                  <a:pt x="451350" y="148205"/>
                  <a:pt x="449217" y="148358"/>
                  <a:pt x="446474" y="148663"/>
                </a:cubicBezTo>
                <a:cubicBezTo>
                  <a:pt x="444035" y="148967"/>
                  <a:pt x="440835" y="150796"/>
                  <a:pt x="436872" y="154149"/>
                </a:cubicBezTo>
                <a:cubicBezTo>
                  <a:pt x="430167" y="159635"/>
                  <a:pt x="424071" y="160093"/>
                  <a:pt x="418584" y="155521"/>
                </a:cubicBezTo>
                <a:cubicBezTo>
                  <a:pt x="412488" y="150339"/>
                  <a:pt x="409745" y="143786"/>
                  <a:pt x="410355" y="135861"/>
                </a:cubicBezTo>
                <a:cubicBezTo>
                  <a:pt x="410965" y="127936"/>
                  <a:pt x="414774" y="120621"/>
                  <a:pt x="421785" y="113915"/>
                </a:cubicBezTo>
                <a:cubicBezTo>
                  <a:pt x="425747" y="110258"/>
                  <a:pt x="432910" y="103400"/>
                  <a:pt x="443273" y="93341"/>
                </a:cubicBezTo>
                <a:cubicBezTo>
                  <a:pt x="453636" y="83283"/>
                  <a:pt x="459199" y="78254"/>
                  <a:pt x="459961" y="78254"/>
                </a:cubicBezTo>
                <a:cubicBezTo>
                  <a:pt x="460723" y="78254"/>
                  <a:pt x="465219" y="73758"/>
                  <a:pt x="473448" y="64766"/>
                </a:cubicBezTo>
                <a:cubicBezTo>
                  <a:pt x="481678" y="55775"/>
                  <a:pt x="487393" y="49831"/>
                  <a:pt x="490594" y="46936"/>
                </a:cubicBezTo>
                <a:cubicBezTo>
                  <a:pt x="493794" y="44040"/>
                  <a:pt x="496842" y="40992"/>
                  <a:pt x="499738" y="37792"/>
                </a:cubicBezTo>
                <a:cubicBezTo>
                  <a:pt x="502633" y="34591"/>
                  <a:pt x="506977" y="30324"/>
                  <a:pt x="512768" y="24990"/>
                </a:cubicBezTo>
                <a:cubicBezTo>
                  <a:pt x="518559" y="19656"/>
                  <a:pt x="521454" y="15084"/>
                  <a:pt x="521454" y="11274"/>
                </a:cubicBezTo>
                <a:cubicBezTo>
                  <a:pt x="521454" y="7464"/>
                  <a:pt x="522521" y="4492"/>
                  <a:pt x="524655" y="2359"/>
                </a:cubicBezTo>
                <a:cubicBezTo>
                  <a:pt x="525722" y="1292"/>
                  <a:pt x="526884" y="587"/>
                  <a:pt x="528141" y="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3600" kern="1200" cap="none" spc="0" normalizeH="0" baseline="0" noProof="0" dirty="0">
              <a:solidFill>
                <a:schemeClr val="accent2">
                  <a:lumMod val="7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27250" y="3709988"/>
            <a:ext cx="6418263" cy="636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八儿的“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肚子已成了一面小鼓了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</a:rPr>
              <a:t>”</a:t>
            </a:r>
          </a:p>
        </p:txBody>
      </p:sp>
      <p:grpSp>
        <p:nvGrpSpPr>
          <p:cNvPr id="30729" name="组合 24"/>
          <p:cNvGrpSpPr/>
          <p:nvPr/>
        </p:nvGrpSpPr>
        <p:grpSpPr>
          <a:xfrm>
            <a:off x="784225" y="1579563"/>
            <a:ext cx="4162425" cy="360362"/>
            <a:chOff x="848359" y="1643398"/>
            <a:chExt cx="4161499" cy="360450"/>
          </a:xfrm>
        </p:grpSpPr>
        <p:sp>
          <p:nvSpPr>
            <p:cNvPr id="22" name="任意多边形: 形状 5"/>
            <p:cNvSpPr/>
            <p:nvPr/>
          </p:nvSpPr>
          <p:spPr bwMode="auto">
            <a:xfrm>
              <a:off x="848359" y="1683095"/>
              <a:ext cx="279338" cy="281057"/>
            </a:xfrm>
            <a:custGeom>
              <a:avLst/>
              <a:gdLst>
                <a:gd name="connsiteX0" fmla="*/ 139650 w 279302"/>
                <a:gd name="connsiteY0" fmla="*/ 46552 h 279302"/>
                <a:gd name="connsiteX1" fmla="*/ 46552 w 279302"/>
                <a:gd name="connsiteY1" fmla="*/ 139650 h 279302"/>
                <a:gd name="connsiteX2" fmla="*/ 139650 w 279302"/>
                <a:gd name="connsiteY2" fmla="*/ 232748 h 279302"/>
                <a:gd name="connsiteX3" fmla="*/ 232748 w 279302"/>
                <a:gd name="connsiteY3" fmla="*/ 139650 h 279302"/>
                <a:gd name="connsiteX4" fmla="*/ 139650 w 279302"/>
                <a:gd name="connsiteY4" fmla="*/ 46552 h 279302"/>
                <a:gd name="connsiteX5" fmla="*/ 139651 w 279302"/>
                <a:gd name="connsiteY5" fmla="*/ 0 h 279302"/>
                <a:gd name="connsiteX6" fmla="*/ 279302 w 279302"/>
                <a:gd name="connsiteY6" fmla="*/ 139651 h 279302"/>
                <a:gd name="connsiteX7" fmla="*/ 139651 w 279302"/>
                <a:gd name="connsiteY7" fmla="*/ 279302 h 279302"/>
                <a:gd name="connsiteX8" fmla="*/ 0 w 279302"/>
                <a:gd name="connsiteY8" fmla="*/ 139651 h 279302"/>
                <a:gd name="connsiteX9" fmla="*/ 139651 w 279302"/>
                <a:gd name="connsiteY9" fmla="*/ 0 h 27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302" h="279302">
                  <a:moveTo>
                    <a:pt x="139650" y="46552"/>
                  </a:moveTo>
                  <a:cubicBezTo>
                    <a:pt x="88233" y="46552"/>
                    <a:pt x="46552" y="88233"/>
                    <a:pt x="46552" y="139650"/>
                  </a:cubicBezTo>
                  <a:cubicBezTo>
                    <a:pt x="46552" y="191067"/>
                    <a:pt x="88233" y="232748"/>
                    <a:pt x="139650" y="232748"/>
                  </a:cubicBezTo>
                  <a:cubicBezTo>
                    <a:pt x="191067" y="232748"/>
                    <a:pt x="232748" y="191067"/>
                    <a:pt x="232748" y="139650"/>
                  </a:cubicBezTo>
                  <a:cubicBezTo>
                    <a:pt x="232748" y="88233"/>
                    <a:pt x="191067" y="46552"/>
                    <a:pt x="139650" y="46552"/>
                  </a:cubicBezTo>
                  <a:close/>
                  <a:moveTo>
                    <a:pt x="139651" y="0"/>
                  </a:moveTo>
                  <a:cubicBezTo>
                    <a:pt x="216778" y="0"/>
                    <a:pt x="279302" y="62524"/>
                    <a:pt x="279302" y="139651"/>
                  </a:cubicBezTo>
                  <a:cubicBezTo>
                    <a:pt x="279302" y="216778"/>
                    <a:pt x="216778" y="279302"/>
                    <a:pt x="139651" y="279302"/>
                  </a:cubicBezTo>
                  <a:cubicBezTo>
                    <a:pt x="62524" y="279302"/>
                    <a:pt x="0" y="216778"/>
                    <a:pt x="0" y="139651"/>
                  </a:cubicBezTo>
                  <a:cubicBezTo>
                    <a:pt x="0" y="62524"/>
                    <a:pt x="62524" y="0"/>
                    <a:pt x="139651" y="0"/>
                  </a:cubicBezTo>
                  <a:close/>
                </a:path>
              </a:pathLst>
            </a:custGeom>
            <a:noFill/>
            <a:ln w="19050">
              <a:solidFill>
                <a:srgbClr val="F9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692" name="文本框 23"/>
            <p:cNvSpPr/>
            <p:nvPr/>
          </p:nvSpPr>
          <p:spPr>
            <a:xfrm>
              <a:off x="1194822" y="1643398"/>
              <a:ext cx="3815036" cy="360450"/>
            </a:xfrm>
            <a:custGeom>
              <a:avLst/>
              <a:gdLst/>
              <a:ahLst/>
              <a:cxnLst>
                <a:cxn ang="0">
                  <a:pos x="2106025" y="244959"/>
                </a:cxn>
                <a:cxn ang="0">
                  <a:pos x="2905399" y="223278"/>
                </a:cxn>
                <a:cxn ang="0">
                  <a:pos x="2495365" y="243322"/>
                </a:cxn>
                <a:cxn ang="0">
                  <a:pos x="3361488" y="186887"/>
                </a:cxn>
                <a:cxn ang="0">
                  <a:pos x="3272944" y="317094"/>
                </a:cxn>
                <a:cxn ang="0">
                  <a:pos x="3713145" y="186262"/>
                </a:cxn>
                <a:cxn ang="0">
                  <a:pos x="3566597" y="343183"/>
                </a:cxn>
                <a:cxn ang="0">
                  <a:pos x="2219128" y="177308"/>
                </a:cxn>
                <a:cxn ang="0">
                  <a:pos x="2973276" y="204079"/>
                </a:cxn>
                <a:cxn ang="0">
                  <a:pos x="100542" y="215759"/>
                </a:cxn>
                <a:cxn ang="0">
                  <a:pos x="1595699" y="84416"/>
                </a:cxn>
                <a:cxn ang="0">
                  <a:pos x="2905399" y="56210"/>
                </a:cxn>
                <a:cxn ang="0">
                  <a:pos x="2384595" y="17753"/>
                </a:cxn>
                <a:cxn ang="0">
                  <a:pos x="2591239" y="102922"/>
                </a:cxn>
                <a:cxn ang="0">
                  <a:pos x="2568053" y="349699"/>
                </a:cxn>
                <a:cxn ang="0">
                  <a:pos x="2378112" y="189601"/>
                </a:cxn>
                <a:cxn ang="0">
                  <a:pos x="2387602" y="55835"/>
                </a:cxn>
                <a:cxn ang="0">
                  <a:pos x="2044309" y="78564"/>
                </a:cxn>
                <a:cxn ang="0">
                  <a:pos x="2172783" y="39315"/>
                </a:cxn>
                <a:cxn ang="0">
                  <a:pos x="2212169" y="133553"/>
                </a:cxn>
                <a:cxn ang="0">
                  <a:pos x="2088011" y="92839"/>
                </a:cxn>
                <a:cxn ang="0">
                  <a:pos x="2253183" y="151951"/>
                </a:cxn>
                <a:cxn ang="0">
                  <a:pos x="2104171" y="338052"/>
                </a:cxn>
                <a:cxn ang="0">
                  <a:pos x="1982182" y="340918"/>
                </a:cxn>
                <a:cxn ang="0">
                  <a:pos x="1956072" y="113395"/>
                </a:cxn>
                <a:cxn ang="0">
                  <a:pos x="300511" y="82981"/>
                </a:cxn>
                <a:cxn ang="0">
                  <a:pos x="253633" y="291168"/>
                </a:cxn>
                <a:cxn ang="0">
                  <a:pos x="29263" y="299151"/>
                </a:cxn>
                <a:cxn ang="0">
                  <a:pos x="165658" y="117164"/>
                </a:cxn>
                <a:cxn ang="0">
                  <a:pos x="1099081" y="72986"/>
                </a:cxn>
                <a:cxn ang="0">
                  <a:pos x="1034489" y="352613"/>
                </a:cxn>
                <a:cxn ang="0">
                  <a:pos x="868739" y="185062"/>
                </a:cxn>
                <a:cxn ang="0">
                  <a:pos x="3815036" y="153924"/>
                </a:cxn>
                <a:cxn ang="0">
                  <a:pos x="3720471" y="157169"/>
                </a:cxn>
                <a:cxn ang="0">
                  <a:pos x="3329380" y="36594"/>
                </a:cxn>
                <a:cxn ang="0">
                  <a:pos x="3397058" y="146266"/>
                </a:cxn>
                <a:cxn ang="0">
                  <a:pos x="3141756" y="209306"/>
                </a:cxn>
                <a:cxn ang="0">
                  <a:pos x="3082712" y="154779"/>
                </a:cxn>
                <a:cxn ang="0">
                  <a:pos x="3228919" y="93714"/>
                </a:cxn>
                <a:cxn ang="0">
                  <a:pos x="1511311" y="210369"/>
                </a:cxn>
                <a:cxn ang="0">
                  <a:pos x="1387983" y="38946"/>
                </a:cxn>
                <a:cxn ang="0">
                  <a:pos x="2865638" y="17943"/>
                </a:cxn>
                <a:cxn ang="0">
                  <a:pos x="2990927" y="352256"/>
                </a:cxn>
                <a:cxn ang="0">
                  <a:pos x="2799998" y="114515"/>
                </a:cxn>
                <a:cxn ang="0">
                  <a:pos x="2760607" y="328875"/>
                </a:cxn>
                <a:cxn ang="0">
                  <a:pos x="1299898" y="22679"/>
                </a:cxn>
                <a:cxn ang="0">
                  <a:pos x="1294897" y="263468"/>
                </a:cxn>
                <a:cxn ang="0">
                  <a:pos x="1178463" y="216551"/>
                </a:cxn>
                <a:cxn ang="0">
                  <a:pos x="732047" y="74426"/>
                </a:cxn>
                <a:cxn ang="0">
                  <a:pos x="660583" y="234726"/>
                </a:cxn>
                <a:cxn ang="0">
                  <a:pos x="575536" y="285250"/>
                </a:cxn>
                <a:cxn ang="0">
                  <a:pos x="391466" y="222159"/>
                </a:cxn>
                <a:cxn ang="0">
                  <a:pos x="565999" y="375"/>
                </a:cxn>
                <a:cxn ang="0">
                  <a:pos x="1872657" y="166771"/>
                </a:cxn>
                <a:cxn ang="0">
                  <a:pos x="1861081" y="308229"/>
                </a:cxn>
                <a:cxn ang="0">
                  <a:pos x="1784449" y="203097"/>
                </a:cxn>
                <a:cxn ang="0">
                  <a:pos x="1712541" y="117015"/>
                </a:cxn>
                <a:cxn ang="0">
                  <a:pos x="1594979" y="303491"/>
                </a:cxn>
                <a:cxn ang="0">
                  <a:pos x="1631847" y="156002"/>
                </a:cxn>
                <a:cxn ang="0">
                  <a:pos x="1639806" y="66163"/>
                </a:cxn>
              </a:cxnLst>
              <a:rect l="0" t="0" r="0" b="0"/>
              <a:pathLst>
                <a:path w="3815036" h="360450">
                  <a:moveTo>
                    <a:pt x="3223075" y="259390"/>
                  </a:moveTo>
                  <a:lnTo>
                    <a:pt x="3225474" y="272159"/>
                  </a:lnTo>
                  <a:lnTo>
                    <a:pt x="3154816" y="304836"/>
                  </a:lnTo>
                  <a:cubicBezTo>
                    <a:pt x="3124238" y="318989"/>
                    <a:pt x="3107958" y="326065"/>
                    <a:pt x="3105980" y="326065"/>
                  </a:cubicBezTo>
                  <a:cubicBezTo>
                    <a:pt x="3104002" y="326065"/>
                    <a:pt x="3102476" y="325528"/>
                    <a:pt x="3101402" y="324455"/>
                  </a:cubicBezTo>
                  <a:cubicBezTo>
                    <a:pt x="3100329" y="323381"/>
                    <a:pt x="3097896" y="319509"/>
                    <a:pt x="3094104" y="312837"/>
                  </a:cubicBezTo>
                  <a:cubicBezTo>
                    <a:pt x="3090312" y="306166"/>
                    <a:pt x="3086711" y="297732"/>
                    <a:pt x="3083302" y="287536"/>
                  </a:cubicBezTo>
                  <a:cubicBezTo>
                    <a:pt x="3103487" y="285782"/>
                    <a:pt x="3150078" y="276400"/>
                    <a:pt x="3223075" y="259390"/>
                  </a:cubicBezTo>
                  <a:close/>
                  <a:moveTo>
                    <a:pt x="2178903" y="244959"/>
                  </a:moveTo>
                  <a:lnTo>
                    <a:pt x="2178903" y="298270"/>
                  </a:lnTo>
                  <a:lnTo>
                    <a:pt x="2219128" y="298270"/>
                  </a:lnTo>
                  <a:lnTo>
                    <a:pt x="2219128" y="244959"/>
                  </a:lnTo>
                  <a:lnTo>
                    <a:pt x="2178903" y="244959"/>
                  </a:lnTo>
                  <a:close/>
                  <a:moveTo>
                    <a:pt x="2106025" y="244959"/>
                  </a:moveTo>
                  <a:lnTo>
                    <a:pt x="2106025" y="298270"/>
                  </a:lnTo>
                  <a:lnTo>
                    <a:pt x="2142131" y="298270"/>
                  </a:lnTo>
                  <a:lnTo>
                    <a:pt x="2142131" y="244959"/>
                  </a:lnTo>
                  <a:lnTo>
                    <a:pt x="2106025" y="244959"/>
                  </a:lnTo>
                  <a:close/>
                  <a:moveTo>
                    <a:pt x="3272944" y="224403"/>
                  </a:moveTo>
                  <a:lnTo>
                    <a:pt x="3272944" y="297145"/>
                  </a:lnTo>
                  <a:lnTo>
                    <a:pt x="3348674" y="297145"/>
                  </a:lnTo>
                  <a:lnTo>
                    <a:pt x="3348674" y="224403"/>
                  </a:lnTo>
                  <a:lnTo>
                    <a:pt x="3272944" y="224403"/>
                  </a:lnTo>
                  <a:close/>
                  <a:moveTo>
                    <a:pt x="2905399" y="223278"/>
                  </a:moveTo>
                  <a:lnTo>
                    <a:pt x="2905399" y="288179"/>
                  </a:lnTo>
                  <a:lnTo>
                    <a:pt x="2973276" y="288179"/>
                  </a:lnTo>
                  <a:lnTo>
                    <a:pt x="2973276" y="223278"/>
                  </a:lnTo>
                  <a:lnTo>
                    <a:pt x="2905399" y="223278"/>
                  </a:lnTo>
                  <a:close/>
                  <a:moveTo>
                    <a:pt x="3569101" y="218045"/>
                  </a:moveTo>
                  <a:lnTo>
                    <a:pt x="3569101" y="299389"/>
                  </a:lnTo>
                  <a:lnTo>
                    <a:pt x="3686318" y="299389"/>
                  </a:lnTo>
                  <a:lnTo>
                    <a:pt x="3686318" y="218045"/>
                  </a:lnTo>
                  <a:lnTo>
                    <a:pt x="3569101" y="218045"/>
                  </a:lnTo>
                  <a:close/>
                  <a:moveTo>
                    <a:pt x="2520627" y="215295"/>
                  </a:moveTo>
                  <a:cubicBezTo>
                    <a:pt x="2524058" y="215295"/>
                    <a:pt x="2532147" y="220806"/>
                    <a:pt x="2544895" y="231827"/>
                  </a:cubicBezTo>
                  <a:cubicBezTo>
                    <a:pt x="2557643" y="242848"/>
                    <a:pt x="2564017" y="250470"/>
                    <a:pt x="2564017" y="254693"/>
                  </a:cubicBezTo>
                  <a:cubicBezTo>
                    <a:pt x="2564017" y="258916"/>
                    <a:pt x="2560006" y="261027"/>
                    <a:pt x="2551986" y="261027"/>
                  </a:cubicBezTo>
                  <a:lnTo>
                    <a:pt x="2343799" y="261027"/>
                  </a:lnTo>
                  <a:cubicBezTo>
                    <a:pt x="2337961" y="261027"/>
                    <a:pt x="2331875" y="261650"/>
                    <a:pt x="2325540" y="262896"/>
                  </a:cubicBezTo>
                  <a:lnTo>
                    <a:pt x="2317563" y="241078"/>
                  </a:lnTo>
                  <a:cubicBezTo>
                    <a:pt x="2325588" y="242574"/>
                    <a:pt x="2333087" y="243322"/>
                    <a:pt x="2340060" y="243322"/>
                  </a:cubicBezTo>
                  <a:lnTo>
                    <a:pt x="2495365" y="243322"/>
                  </a:lnTo>
                  <a:lnTo>
                    <a:pt x="2510719" y="222171"/>
                  </a:lnTo>
                  <a:cubicBezTo>
                    <a:pt x="2513893" y="217587"/>
                    <a:pt x="2517196" y="215295"/>
                    <a:pt x="2520627" y="215295"/>
                  </a:cubicBezTo>
                  <a:close/>
                  <a:moveTo>
                    <a:pt x="988576" y="210062"/>
                  </a:moveTo>
                  <a:cubicBezTo>
                    <a:pt x="993326" y="210062"/>
                    <a:pt x="1001563" y="215590"/>
                    <a:pt x="1013284" y="226645"/>
                  </a:cubicBezTo>
                  <a:cubicBezTo>
                    <a:pt x="1025006" y="237700"/>
                    <a:pt x="1030867" y="245400"/>
                    <a:pt x="1030867" y="249746"/>
                  </a:cubicBezTo>
                  <a:cubicBezTo>
                    <a:pt x="1030867" y="254278"/>
                    <a:pt x="1026979" y="256544"/>
                    <a:pt x="1019205" y="256544"/>
                  </a:cubicBezTo>
                  <a:lnTo>
                    <a:pt x="805041" y="256544"/>
                  </a:lnTo>
                  <a:cubicBezTo>
                    <a:pt x="798878" y="256544"/>
                    <a:pt x="792988" y="257417"/>
                    <a:pt x="787372" y="259164"/>
                  </a:cubicBezTo>
                  <a:lnTo>
                    <a:pt x="778431" y="235095"/>
                  </a:lnTo>
                  <a:cubicBezTo>
                    <a:pt x="786455" y="236595"/>
                    <a:pt x="793956" y="237345"/>
                    <a:pt x="800933" y="237345"/>
                  </a:cubicBezTo>
                  <a:lnTo>
                    <a:pt x="964632" y="237345"/>
                  </a:lnTo>
                  <a:lnTo>
                    <a:pt x="977437" y="216581"/>
                  </a:lnTo>
                  <a:cubicBezTo>
                    <a:pt x="980112" y="212235"/>
                    <a:pt x="983825" y="210062"/>
                    <a:pt x="988576" y="210062"/>
                  </a:cubicBezTo>
                  <a:close/>
                  <a:moveTo>
                    <a:pt x="3361488" y="186887"/>
                  </a:moveTo>
                  <a:cubicBezTo>
                    <a:pt x="3364260" y="186887"/>
                    <a:pt x="3368074" y="188546"/>
                    <a:pt x="3372927" y="191864"/>
                  </a:cubicBezTo>
                  <a:lnTo>
                    <a:pt x="3390447" y="203550"/>
                  </a:lnTo>
                  <a:cubicBezTo>
                    <a:pt x="3398075" y="208538"/>
                    <a:pt x="3401889" y="212904"/>
                    <a:pt x="3401889" y="216646"/>
                  </a:cubicBezTo>
                  <a:cubicBezTo>
                    <a:pt x="3401889" y="220389"/>
                    <a:pt x="3397655" y="224255"/>
                    <a:pt x="3389185" y="228243"/>
                  </a:cubicBezTo>
                  <a:lnTo>
                    <a:pt x="3389185" y="305437"/>
                  </a:lnTo>
                  <a:cubicBezTo>
                    <a:pt x="3389185" y="311073"/>
                    <a:pt x="3389288" y="315859"/>
                    <a:pt x="3389495" y="319796"/>
                  </a:cubicBezTo>
                  <a:lnTo>
                    <a:pt x="3390304" y="331941"/>
                  </a:lnTo>
                  <a:cubicBezTo>
                    <a:pt x="3390304" y="335231"/>
                    <a:pt x="3388773" y="338004"/>
                    <a:pt x="3385709" y="340260"/>
                  </a:cubicBezTo>
                  <a:cubicBezTo>
                    <a:pt x="3382644" y="342516"/>
                    <a:pt x="3378010" y="344701"/>
                    <a:pt x="3371802" y="346815"/>
                  </a:cubicBezTo>
                  <a:cubicBezTo>
                    <a:pt x="3365595" y="348928"/>
                    <a:pt x="3360546" y="349985"/>
                    <a:pt x="3356658" y="349985"/>
                  </a:cubicBezTo>
                  <a:cubicBezTo>
                    <a:pt x="3352768" y="349985"/>
                    <a:pt x="3350465" y="348908"/>
                    <a:pt x="3349748" y="346755"/>
                  </a:cubicBezTo>
                  <a:cubicBezTo>
                    <a:pt x="3349032" y="344602"/>
                    <a:pt x="3348674" y="342041"/>
                    <a:pt x="3348674" y="339073"/>
                  </a:cubicBezTo>
                  <a:lnTo>
                    <a:pt x="3348674" y="317094"/>
                  </a:lnTo>
                  <a:lnTo>
                    <a:pt x="3272944" y="317094"/>
                  </a:lnTo>
                  <a:lnTo>
                    <a:pt x="3272944" y="332720"/>
                  </a:lnTo>
                  <a:cubicBezTo>
                    <a:pt x="3272944" y="337693"/>
                    <a:pt x="3271550" y="341245"/>
                    <a:pt x="3268762" y="343377"/>
                  </a:cubicBezTo>
                  <a:cubicBezTo>
                    <a:pt x="3265975" y="345508"/>
                    <a:pt x="3261092" y="347889"/>
                    <a:pt x="3254115" y="350520"/>
                  </a:cubicBezTo>
                  <a:cubicBezTo>
                    <a:pt x="3247138" y="353152"/>
                    <a:pt x="3242052" y="354467"/>
                    <a:pt x="3238857" y="354467"/>
                  </a:cubicBezTo>
                  <a:cubicBezTo>
                    <a:pt x="3234575" y="354467"/>
                    <a:pt x="3232566" y="351384"/>
                    <a:pt x="3232832" y="345216"/>
                  </a:cubicBezTo>
                  <a:cubicBezTo>
                    <a:pt x="3233813" y="335441"/>
                    <a:pt x="3234303" y="324547"/>
                    <a:pt x="3234303" y="312533"/>
                  </a:cubicBezTo>
                  <a:lnTo>
                    <a:pt x="3234303" y="226570"/>
                  </a:lnTo>
                  <a:cubicBezTo>
                    <a:pt x="3234303" y="215807"/>
                    <a:pt x="3233928" y="203573"/>
                    <a:pt x="3233178" y="189869"/>
                  </a:cubicBezTo>
                  <a:cubicBezTo>
                    <a:pt x="3252410" y="195128"/>
                    <a:pt x="3265700" y="200363"/>
                    <a:pt x="3273046" y="205574"/>
                  </a:cubicBezTo>
                  <a:lnTo>
                    <a:pt x="3345745" y="205574"/>
                  </a:lnTo>
                  <a:lnTo>
                    <a:pt x="3353692" y="192637"/>
                  </a:lnTo>
                  <a:cubicBezTo>
                    <a:pt x="3356118" y="188804"/>
                    <a:pt x="3358716" y="186887"/>
                    <a:pt x="3361488" y="186887"/>
                  </a:cubicBezTo>
                  <a:close/>
                  <a:moveTo>
                    <a:pt x="3695450" y="179410"/>
                  </a:moveTo>
                  <a:cubicBezTo>
                    <a:pt x="3697986" y="179410"/>
                    <a:pt x="3703884" y="181694"/>
                    <a:pt x="3713145" y="186262"/>
                  </a:cubicBezTo>
                  <a:cubicBezTo>
                    <a:pt x="3722407" y="190830"/>
                    <a:pt x="3729182" y="194472"/>
                    <a:pt x="3733472" y="197189"/>
                  </a:cubicBezTo>
                  <a:cubicBezTo>
                    <a:pt x="3737763" y="199905"/>
                    <a:pt x="3739908" y="202796"/>
                    <a:pt x="3739908" y="205862"/>
                  </a:cubicBezTo>
                  <a:cubicBezTo>
                    <a:pt x="3739908" y="208928"/>
                    <a:pt x="3735921" y="212828"/>
                    <a:pt x="3727948" y="217563"/>
                  </a:cubicBezTo>
                  <a:lnTo>
                    <a:pt x="3727948" y="312533"/>
                  </a:lnTo>
                  <a:cubicBezTo>
                    <a:pt x="3727948" y="318221"/>
                    <a:pt x="3728041" y="322463"/>
                    <a:pt x="3728228" y="325261"/>
                  </a:cubicBezTo>
                  <a:lnTo>
                    <a:pt x="3729067" y="335780"/>
                  </a:lnTo>
                  <a:cubicBezTo>
                    <a:pt x="3729067" y="338662"/>
                    <a:pt x="3727549" y="341061"/>
                    <a:pt x="3724513" y="342978"/>
                  </a:cubicBezTo>
                  <a:cubicBezTo>
                    <a:pt x="3721477" y="344895"/>
                    <a:pt x="3716078" y="347102"/>
                    <a:pt x="3708318" y="349601"/>
                  </a:cubicBezTo>
                  <a:cubicBezTo>
                    <a:pt x="3700556" y="352099"/>
                    <a:pt x="3695240" y="353348"/>
                    <a:pt x="3692366" y="353348"/>
                  </a:cubicBezTo>
                  <a:cubicBezTo>
                    <a:pt x="3688334" y="353348"/>
                    <a:pt x="3686318" y="350832"/>
                    <a:pt x="3686318" y="345800"/>
                  </a:cubicBezTo>
                  <a:lnTo>
                    <a:pt x="3686318" y="320082"/>
                  </a:lnTo>
                  <a:lnTo>
                    <a:pt x="3569101" y="320082"/>
                  </a:lnTo>
                  <a:lnTo>
                    <a:pt x="3569101" y="335709"/>
                  </a:lnTo>
                  <a:cubicBezTo>
                    <a:pt x="3569101" y="339023"/>
                    <a:pt x="3568266" y="341514"/>
                    <a:pt x="3566597" y="343183"/>
                  </a:cubicBezTo>
                  <a:cubicBezTo>
                    <a:pt x="3564928" y="344852"/>
                    <a:pt x="3559671" y="347337"/>
                    <a:pt x="3550824" y="350639"/>
                  </a:cubicBezTo>
                  <a:cubicBezTo>
                    <a:pt x="3541978" y="353941"/>
                    <a:pt x="3536061" y="355592"/>
                    <a:pt x="3533072" y="355592"/>
                  </a:cubicBezTo>
                  <a:cubicBezTo>
                    <a:pt x="3530084" y="355592"/>
                    <a:pt x="3528590" y="353308"/>
                    <a:pt x="3528590" y="348740"/>
                  </a:cubicBezTo>
                  <a:lnTo>
                    <a:pt x="3529334" y="322999"/>
                  </a:lnTo>
                  <a:lnTo>
                    <a:pt x="3529334" y="216480"/>
                  </a:lnTo>
                  <a:cubicBezTo>
                    <a:pt x="3529334" y="206213"/>
                    <a:pt x="3528961" y="194352"/>
                    <a:pt x="3528214" y="180898"/>
                  </a:cubicBezTo>
                  <a:cubicBezTo>
                    <a:pt x="3548106" y="188145"/>
                    <a:pt x="3561455" y="193880"/>
                    <a:pt x="3568261" y="198102"/>
                  </a:cubicBezTo>
                  <a:lnTo>
                    <a:pt x="3683412" y="198102"/>
                  </a:lnTo>
                  <a:lnTo>
                    <a:pt x="3688854" y="185589"/>
                  </a:lnTo>
                  <a:cubicBezTo>
                    <a:pt x="3690715" y="181469"/>
                    <a:pt x="3692914" y="179410"/>
                    <a:pt x="3695450" y="179410"/>
                  </a:cubicBezTo>
                  <a:close/>
                  <a:moveTo>
                    <a:pt x="2178903" y="177308"/>
                  </a:moveTo>
                  <a:lnTo>
                    <a:pt x="2178903" y="225386"/>
                  </a:lnTo>
                  <a:lnTo>
                    <a:pt x="2219128" y="225386"/>
                  </a:lnTo>
                  <a:lnTo>
                    <a:pt x="2219128" y="177308"/>
                  </a:lnTo>
                  <a:lnTo>
                    <a:pt x="2178903" y="177308"/>
                  </a:lnTo>
                  <a:close/>
                  <a:moveTo>
                    <a:pt x="2106025" y="177308"/>
                  </a:moveTo>
                  <a:lnTo>
                    <a:pt x="2106025" y="225386"/>
                  </a:lnTo>
                  <a:lnTo>
                    <a:pt x="2142131" y="225386"/>
                  </a:lnTo>
                  <a:lnTo>
                    <a:pt x="2142131" y="177308"/>
                  </a:lnTo>
                  <a:lnTo>
                    <a:pt x="2106025" y="177308"/>
                  </a:lnTo>
                  <a:close/>
                  <a:moveTo>
                    <a:pt x="1749689" y="143292"/>
                  </a:moveTo>
                  <a:lnTo>
                    <a:pt x="1749689" y="185393"/>
                  </a:lnTo>
                  <a:lnTo>
                    <a:pt x="1832896" y="185393"/>
                  </a:lnTo>
                  <a:lnTo>
                    <a:pt x="1832896" y="143292"/>
                  </a:lnTo>
                  <a:lnTo>
                    <a:pt x="1749689" y="143292"/>
                  </a:lnTo>
                  <a:close/>
                  <a:moveTo>
                    <a:pt x="2905399" y="139928"/>
                  </a:moveTo>
                  <a:lnTo>
                    <a:pt x="2905399" y="204079"/>
                  </a:lnTo>
                  <a:lnTo>
                    <a:pt x="2973276" y="204079"/>
                  </a:lnTo>
                  <a:lnTo>
                    <a:pt x="2973276" y="139928"/>
                  </a:lnTo>
                  <a:lnTo>
                    <a:pt x="2905399" y="139928"/>
                  </a:lnTo>
                  <a:close/>
                  <a:moveTo>
                    <a:pt x="189196" y="121992"/>
                  </a:moveTo>
                  <a:lnTo>
                    <a:pt x="173141" y="124351"/>
                  </a:lnTo>
                  <a:lnTo>
                    <a:pt x="185208" y="137443"/>
                  </a:lnTo>
                  <a:cubicBezTo>
                    <a:pt x="188164" y="141100"/>
                    <a:pt x="189643" y="144796"/>
                    <a:pt x="189643" y="148531"/>
                  </a:cubicBezTo>
                  <a:cubicBezTo>
                    <a:pt x="189643" y="152265"/>
                    <a:pt x="186130" y="154133"/>
                    <a:pt x="179106" y="154133"/>
                  </a:cubicBezTo>
                  <a:lnTo>
                    <a:pt x="102930" y="154133"/>
                  </a:lnTo>
                  <a:cubicBezTo>
                    <a:pt x="117380" y="155303"/>
                    <a:pt x="124605" y="158145"/>
                    <a:pt x="124605" y="162658"/>
                  </a:cubicBezTo>
                  <a:cubicBezTo>
                    <a:pt x="124605" y="168293"/>
                    <a:pt x="121287" y="171307"/>
                    <a:pt x="114651" y="171700"/>
                  </a:cubicBezTo>
                  <a:cubicBezTo>
                    <a:pt x="112341" y="171855"/>
                    <a:pt x="110577" y="173066"/>
                    <a:pt x="109359" y="175332"/>
                  </a:cubicBezTo>
                  <a:cubicBezTo>
                    <a:pt x="90706" y="204780"/>
                    <a:pt x="71370" y="231678"/>
                    <a:pt x="51352" y="256026"/>
                  </a:cubicBezTo>
                  <a:lnTo>
                    <a:pt x="123712" y="250151"/>
                  </a:lnTo>
                  <a:cubicBezTo>
                    <a:pt x="118830" y="240586"/>
                    <a:pt x="111107" y="229122"/>
                    <a:pt x="100542" y="215759"/>
                  </a:cubicBezTo>
                  <a:lnTo>
                    <a:pt x="107656" y="204824"/>
                  </a:lnTo>
                  <a:cubicBezTo>
                    <a:pt x="133370" y="220393"/>
                    <a:pt x="150410" y="232949"/>
                    <a:pt x="158776" y="242492"/>
                  </a:cubicBezTo>
                  <a:cubicBezTo>
                    <a:pt x="167142" y="252035"/>
                    <a:pt x="171325" y="261249"/>
                    <a:pt x="171325" y="270135"/>
                  </a:cubicBezTo>
                  <a:lnTo>
                    <a:pt x="165650" y="287293"/>
                  </a:lnTo>
                  <a:lnTo>
                    <a:pt x="191557" y="236488"/>
                  </a:lnTo>
                  <a:cubicBezTo>
                    <a:pt x="202409" y="203563"/>
                    <a:pt x="209197" y="165398"/>
                    <a:pt x="211919" y="121992"/>
                  </a:cubicBezTo>
                  <a:lnTo>
                    <a:pt x="189196" y="121992"/>
                  </a:lnTo>
                  <a:close/>
                  <a:moveTo>
                    <a:pt x="1749689" y="82743"/>
                  </a:moveTo>
                  <a:lnTo>
                    <a:pt x="1749689" y="123724"/>
                  </a:lnTo>
                  <a:lnTo>
                    <a:pt x="1832896" y="123724"/>
                  </a:lnTo>
                  <a:lnTo>
                    <a:pt x="1832896" y="82743"/>
                  </a:lnTo>
                  <a:lnTo>
                    <a:pt x="1749689" y="82743"/>
                  </a:lnTo>
                  <a:close/>
                  <a:moveTo>
                    <a:pt x="1625882" y="74146"/>
                  </a:moveTo>
                  <a:cubicBezTo>
                    <a:pt x="1618853" y="77631"/>
                    <a:pt x="1608792" y="81054"/>
                    <a:pt x="1595699" y="84416"/>
                  </a:cubicBezTo>
                  <a:cubicBezTo>
                    <a:pt x="1617381" y="94734"/>
                    <a:pt x="1628221" y="105615"/>
                    <a:pt x="1628221" y="117057"/>
                  </a:cubicBezTo>
                  <a:cubicBezTo>
                    <a:pt x="1628221" y="122803"/>
                    <a:pt x="1625689" y="128426"/>
                    <a:pt x="1620625" y="133925"/>
                  </a:cubicBezTo>
                  <a:lnTo>
                    <a:pt x="1620075" y="134361"/>
                  </a:lnTo>
                  <a:lnTo>
                    <a:pt x="1628166" y="129436"/>
                  </a:lnTo>
                  <a:lnTo>
                    <a:pt x="1646756" y="113701"/>
                  </a:lnTo>
                  <a:lnTo>
                    <a:pt x="1642138" y="112844"/>
                  </a:lnTo>
                  <a:cubicBezTo>
                    <a:pt x="1640806" y="112226"/>
                    <a:pt x="1639808" y="111300"/>
                    <a:pt x="1639142" y="110065"/>
                  </a:cubicBezTo>
                  <a:cubicBezTo>
                    <a:pt x="1637811" y="107594"/>
                    <a:pt x="1636861" y="104357"/>
                    <a:pt x="1636294" y="100352"/>
                  </a:cubicBezTo>
                  <a:cubicBezTo>
                    <a:pt x="1633976" y="88982"/>
                    <a:pt x="1630505" y="80246"/>
                    <a:pt x="1625882" y="74146"/>
                  </a:cubicBezTo>
                  <a:close/>
                  <a:moveTo>
                    <a:pt x="2905399" y="56210"/>
                  </a:moveTo>
                  <a:lnTo>
                    <a:pt x="2905399" y="120730"/>
                  </a:lnTo>
                  <a:lnTo>
                    <a:pt x="2973276" y="120730"/>
                  </a:lnTo>
                  <a:lnTo>
                    <a:pt x="2973276" y="56210"/>
                  </a:lnTo>
                  <a:lnTo>
                    <a:pt x="2905399" y="56210"/>
                  </a:lnTo>
                  <a:close/>
                  <a:moveTo>
                    <a:pt x="130406" y="23551"/>
                  </a:moveTo>
                  <a:cubicBezTo>
                    <a:pt x="133484" y="23551"/>
                    <a:pt x="138361" y="26472"/>
                    <a:pt x="145036" y="32314"/>
                  </a:cubicBezTo>
                  <a:lnTo>
                    <a:pt x="161889" y="47637"/>
                  </a:lnTo>
                  <a:cubicBezTo>
                    <a:pt x="167930" y="52578"/>
                    <a:pt x="170950" y="57111"/>
                    <a:pt x="170950" y="61234"/>
                  </a:cubicBezTo>
                  <a:cubicBezTo>
                    <a:pt x="170950" y="65358"/>
                    <a:pt x="167315" y="67419"/>
                    <a:pt x="160044" y="67419"/>
                  </a:cubicBezTo>
                  <a:lnTo>
                    <a:pt x="49780" y="67419"/>
                  </a:lnTo>
                  <a:cubicBezTo>
                    <a:pt x="43617" y="67419"/>
                    <a:pt x="37705" y="68293"/>
                    <a:pt x="32046" y="70039"/>
                  </a:cubicBezTo>
                  <a:lnTo>
                    <a:pt x="23545" y="46345"/>
                  </a:lnTo>
                  <a:cubicBezTo>
                    <a:pt x="31569" y="47846"/>
                    <a:pt x="39068" y="48596"/>
                    <a:pt x="46041" y="48596"/>
                  </a:cubicBezTo>
                  <a:lnTo>
                    <a:pt x="108573" y="48596"/>
                  </a:lnTo>
                  <a:lnTo>
                    <a:pt x="122128" y="28790"/>
                  </a:lnTo>
                  <a:cubicBezTo>
                    <a:pt x="124569" y="25297"/>
                    <a:pt x="127328" y="23551"/>
                    <a:pt x="130406" y="23551"/>
                  </a:cubicBezTo>
                  <a:close/>
                  <a:moveTo>
                    <a:pt x="2367593" y="16818"/>
                  </a:moveTo>
                  <a:lnTo>
                    <a:pt x="2384595" y="17753"/>
                  </a:lnTo>
                  <a:lnTo>
                    <a:pt x="2386816" y="37011"/>
                  </a:lnTo>
                  <a:lnTo>
                    <a:pt x="2595515" y="37011"/>
                  </a:lnTo>
                  <a:lnTo>
                    <a:pt x="2606236" y="25944"/>
                  </a:lnTo>
                  <a:cubicBezTo>
                    <a:pt x="2610261" y="21610"/>
                    <a:pt x="2613674" y="19443"/>
                    <a:pt x="2616476" y="19443"/>
                  </a:cubicBezTo>
                  <a:cubicBezTo>
                    <a:pt x="2619278" y="19443"/>
                    <a:pt x="2623197" y="21541"/>
                    <a:pt x="2628233" y="25736"/>
                  </a:cubicBezTo>
                  <a:cubicBezTo>
                    <a:pt x="2633270" y="29931"/>
                    <a:pt x="2638694" y="34687"/>
                    <a:pt x="2644506" y="40005"/>
                  </a:cubicBezTo>
                  <a:cubicBezTo>
                    <a:pt x="2650318" y="45323"/>
                    <a:pt x="2654678" y="49714"/>
                    <a:pt x="2657585" y="53177"/>
                  </a:cubicBezTo>
                  <a:cubicBezTo>
                    <a:pt x="2660492" y="56639"/>
                    <a:pt x="2661946" y="59619"/>
                    <a:pt x="2661946" y="62115"/>
                  </a:cubicBezTo>
                  <a:cubicBezTo>
                    <a:pt x="2661946" y="67648"/>
                    <a:pt x="2658058" y="70414"/>
                    <a:pt x="2650284" y="70414"/>
                  </a:cubicBezTo>
                  <a:cubicBezTo>
                    <a:pt x="2648390" y="70414"/>
                    <a:pt x="2646199" y="70226"/>
                    <a:pt x="2643708" y="69851"/>
                  </a:cubicBezTo>
                  <a:cubicBezTo>
                    <a:pt x="2641218" y="69476"/>
                    <a:pt x="2639050" y="69289"/>
                    <a:pt x="2637204" y="69289"/>
                  </a:cubicBezTo>
                  <a:cubicBezTo>
                    <a:pt x="2630390" y="69289"/>
                    <a:pt x="2623669" y="72022"/>
                    <a:pt x="2617041" y="77489"/>
                  </a:cubicBezTo>
                  <a:cubicBezTo>
                    <a:pt x="2613727" y="80223"/>
                    <a:pt x="2609830" y="83803"/>
                    <a:pt x="2605349" y="88229"/>
                  </a:cubicBezTo>
                  <a:lnTo>
                    <a:pt x="2591239" y="102922"/>
                  </a:lnTo>
                  <a:lnTo>
                    <a:pt x="2611442" y="118976"/>
                  </a:lnTo>
                  <a:cubicBezTo>
                    <a:pt x="2617949" y="123924"/>
                    <a:pt x="2621203" y="128777"/>
                    <a:pt x="2621203" y="133538"/>
                  </a:cubicBezTo>
                  <a:cubicBezTo>
                    <a:pt x="2621203" y="138298"/>
                    <a:pt x="2616942" y="140679"/>
                    <a:pt x="2608421" y="140679"/>
                  </a:cubicBezTo>
                  <a:lnTo>
                    <a:pt x="2444252" y="140679"/>
                  </a:lnTo>
                  <a:lnTo>
                    <a:pt x="2437686" y="181279"/>
                  </a:lnTo>
                  <a:lnTo>
                    <a:pt x="2570363" y="181279"/>
                  </a:lnTo>
                  <a:lnTo>
                    <a:pt x="2580001" y="166819"/>
                  </a:lnTo>
                  <a:cubicBezTo>
                    <a:pt x="2582295" y="163255"/>
                    <a:pt x="2585045" y="161473"/>
                    <a:pt x="2588252" y="161473"/>
                  </a:cubicBezTo>
                  <a:cubicBezTo>
                    <a:pt x="2591459" y="161473"/>
                    <a:pt x="2599870" y="165610"/>
                    <a:pt x="2613487" y="173885"/>
                  </a:cubicBezTo>
                  <a:cubicBezTo>
                    <a:pt x="2627104" y="182160"/>
                    <a:pt x="2633912" y="188260"/>
                    <a:pt x="2633912" y="192185"/>
                  </a:cubicBezTo>
                  <a:cubicBezTo>
                    <a:pt x="2633912" y="196912"/>
                    <a:pt x="2628644" y="201408"/>
                    <a:pt x="2618107" y="205675"/>
                  </a:cubicBezTo>
                  <a:cubicBezTo>
                    <a:pt x="2617884" y="217438"/>
                    <a:pt x="2616197" y="238643"/>
                    <a:pt x="2613044" y="269290"/>
                  </a:cubicBezTo>
                  <a:cubicBezTo>
                    <a:pt x="2609891" y="299937"/>
                    <a:pt x="2604280" y="319955"/>
                    <a:pt x="2596211" y="329345"/>
                  </a:cubicBezTo>
                  <a:cubicBezTo>
                    <a:pt x="2588143" y="338735"/>
                    <a:pt x="2578757" y="345520"/>
                    <a:pt x="2568053" y="349699"/>
                  </a:cubicBezTo>
                  <a:cubicBezTo>
                    <a:pt x="2557349" y="353878"/>
                    <a:pt x="2550035" y="355967"/>
                    <a:pt x="2546110" y="355967"/>
                  </a:cubicBezTo>
                  <a:cubicBezTo>
                    <a:pt x="2542185" y="355967"/>
                    <a:pt x="2539633" y="352189"/>
                    <a:pt x="2538454" y="344633"/>
                  </a:cubicBezTo>
                  <a:cubicBezTo>
                    <a:pt x="2537125" y="338092"/>
                    <a:pt x="2533199" y="332248"/>
                    <a:pt x="2526679" y="327101"/>
                  </a:cubicBezTo>
                  <a:cubicBezTo>
                    <a:pt x="2520158" y="321953"/>
                    <a:pt x="2506518" y="316105"/>
                    <a:pt x="2485757" y="309557"/>
                  </a:cubicBezTo>
                  <a:lnTo>
                    <a:pt x="2488930" y="294525"/>
                  </a:lnTo>
                  <a:cubicBezTo>
                    <a:pt x="2517449" y="299264"/>
                    <a:pt x="2535680" y="301633"/>
                    <a:pt x="2543621" y="301633"/>
                  </a:cubicBezTo>
                  <a:cubicBezTo>
                    <a:pt x="2551563" y="301633"/>
                    <a:pt x="2556894" y="299802"/>
                    <a:pt x="2559614" y="296139"/>
                  </a:cubicBezTo>
                  <a:cubicBezTo>
                    <a:pt x="2562335" y="292475"/>
                    <a:pt x="2565344" y="281539"/>
                    <a:pt x="2568642" y="263328"/>
                  </a:cubicBezTo>
                  <a:cubicBezTo>
                    <a:pt x="2571940" y="245117"/>
                    <a:pt x="2573714" y="224044"/>
                    <a:pt x="2573964" y="200109"/>
                  </a:cubicBezTo>
                  <a:lnTo>
                    <a:pt x="2436239" y="200109"/>
                  </a:lnTo>
                  <a:lnTo>
                    <a:pt x="2429345" y="210140"/>
                  </a:lnTo>
                  <a:cubicBezTo>
                    <a:pt x="2425658" y="215160"/>
                    <a:pt x="2421873" y="217670"/>
                    <a:pt x="2417990" y="217670"/>
                  </a:cubicBezTo>
                  <a:cubicBezTo>
                    <a:pt x="2414106" y="217670"/>
                    <a:pt x="2408473" y="215298"/>
                    <a:pt x="2401092" y="210553"/>
                  </a:cubicBezTo>
                  <a:cubicBezTo>
                    <a:pt x="2393710" y="205809"/>
                    <a:pt x="2386050" y="198825"/>
                    <a:pt x="2378112" y="189601"/>
                  </a:cubicBezTo>
                  <a:cubicBezTo>
                    <a:pt x="2384347" y="186466"/>
                    <a:pt x="2388753" y="183716"/>
                    <a:pt x="2391328" y="181350"/>
                  </a:cubicBezTo>
                  <a:cubicBezTo>
                    <a:pt x="2393904" y="178985"/>
                    <a:pt x="2395978" y="175020"/>
                    <a:pt x="2397549" y="169456"/>
                  </a:cubicBezTo>
                  <a:lnTo>
                    <a:pt x="2409134" y="103608"/>
                  </a:lnTo>
                  <a:cubicBezTo>
                    <a:pt x="2411877" y="86634"/>
                    <a:pt x="2412873" y="73029"/>
                    <a:pt x="2412123" y="62794"/>
                  </a:cubicBezTo>
                  <a:cubicBezTo>
                    <a:pt x="2446107" y="72426"/>
                    <a:pt x="2463099" y="80298"/>
                    <a:pt x="2463099" y="86410"/>
                  </a:cubicBezTo>
                  <a:cubicBezTo>
                    <a:pt x="2463099" y="89787"/>
                    <a:pt x="2458887" y="94159"/>
                    <a:pt x="2450461" y="99525"/>
                  </a:cubicBezTo>
                  <a:lnTo>
                    <a:pt x="2446657" y="121480"/>
                  </a:lnTo>
                  <a:lnTo>
                    <a:pt x="2553164" y="121480"/>
                  </a:lnTo>
                  <a:lnTo>
                    <a:pt x="2568226" y="98715"/>
                  </a:lnTo>
                  <a:cubicBezTo>
                    <a:pt x="2570480" y="95703"/>
                    <a:pt x="2573119" y="94197"/>
                    <a:pt x="2576143" y="94197"/>
                  </a:cubicBezTo>
                  <a:lnTo>
                    <a:pt x="2579335" y="95345"/>
                  </a:lnTo>
                  <a:lnTo>
                    <a:pt x="2586329" y="75455"/>
                  </a:lnTo>
                  <a:cubicBezTo>
                    <a:pt x="2588821" y="68449"/>
                    <a:pt x="2591179" y="61909"/>
                    <a:pt x="2593401" y="55835"/>
                  </a:cubicBezTo>
                  <a:lnTo>
                    <a:pt x="2387602" y="55835"/>
                  </a:lnTo>
                  <a:cubicBezTo>
                    <a:pt x="2388340" y="74781"/>
                    <a:pt x="2384230" y="90607"/>
                    <a:pt x="2375273" y="103311"/>
                  </a:cubicBezTo>
                  <a:cubicBezTo>
                    <a:pt x="2366315" y="116015"/>
                    <a:pt x="2355824" y="122367"/>
                    <a:pt x="2343799" y="122367"/>
                  </a:cubicBezTo>
                  <a:cubicBezTo>
                    <a:pt x="2336488" y="122367"/>
                    <a:pt x="2330849" y="120459"/>
                    <a:pt x="2326880" y="116643"/>
                  </a:cubicBezTo>
                  <a:cubicBezTo>
                    <a:pt x="2322911" y="112827"/>
                    <a:pt x="2320927" y="108035"/>
                    <a:pt x="2320927" y="102266"/>
                  </a:cubicBezTo>
                  <a:cubicBezTo>
                    <a:pt x="2320927" y="96497"/>
                    <a:pt x="2325464" y="89523"/>
                    <a:pt x="2334539" y="81344"/>
                  </a:cubicBezTo>
                  <a:cubicBezTo>
                    <a:pt x="2343613" y="73164"/>
                    <a:pt x="2350976" y="64506"/>
                    <a:pt x="2356628" y="55370"/>
                  </a:cubicBezTo>
                  <a:cubicBezTo>
                    <a:pt x="2362279" y="46234"/>
                    <a:pt x="2365934" y="33383"/>
                    <a:pt x="2367593" y="16818"/>
                  </a:cubicBezTo>
                  <a:close/>
                  <a:moveTo>
                    <a:pt x="1990011" y="6352"/>
                  </a:moveTo>
                  <a:cubicBezTo>
                    <a:pt x="2012859" y="11770"/>
                    <a:pt x="2027316" y="15633"/>
                    <a:pt x="2033382" y="17943"/>
                  </a:cubicBezTo>
                  <a:cubicBezTo>
                    <a:pt x="2039448" y="20253"/>
                    <a:pt x="2042481" y="23030"/>
                    <a:pt x="2042481" y="26274"/>
                  </a:cubicBezTo>
                  <a:cubicBezTo>
                    <a:pt x="2042481" y="29519"/>
                    <a:pt x="2038122" y="33508"/>
                    <a:pt x="2029402" y="38243"/>
                  </a:cubicBezTo>
                  <a:lnTo>
                    <a:pt x="2029402" y="93822"/>
                  </a:lnTo>
                  <a:lnTo>
                    <a:pt x="2032599" y="93822"/>
                  </a:lnTo>
                  <a:lnTo>
                    <a:pt x="2044309" y="78564"/>
                  </a:lnTo>
                  <a:cubicBezTo>
                    <a:pt x="2046996" y="75282"/>
                    <a:pt x="2050026" y="73640"/>
                    <a:pt x="2053399" y="73640"/>
                  </a:cubicBezTo>
                  <a:cubicBezTo>
                    <a:pt x="2056773" y="73640"/>
                    <a:pt x="2062525" y="78518"/>
                    <a:pt x="2070654" y="88273"/>
                  </a:cubicBezTo>
                  <a:lnTo>
                    <a:pt x="2071624" y="89553"/>
                  </a:lnTo>
                  <a:lnTo>
                    <a:pt x="2064764" y="71759"/>
                  </a:lnTo>
                  <a:cubicBezTo>
                    <a:pt x="2071888" y="73259"/>
                    <a:pt x="2078141" y="74010"/>
                    <a:pt x="2083522" y="74010"/>
                  </a:cubicBezTo>
                  <a:lnTo>
                    <a:pt x="2107370" y="74010"/>
                  </a:lnTo>
                  <a:lnTo>
                    <a:pt x="2107370" y="38196"/>
                  </a:lnTo>
                  <a:cubicBezTo>
                    <a:pt x="2107370" y="30171"/>
                    <a:pt x="2106997" y="19806"/>
                    <a:pt x="2106251" y="7102"/>
                  </a:cubicBezTo>
                  <a:cubicBezTo>
                    <a:pt x="2125646" y="11190"/>
                    <a:pt x="2138866" y="14456"/>
                    <a:pt x="2145911" y="16901"/>
                  </a:cubicBezTo>
                  <a:cubicBezTo>
                    <a:pt x="2152956" y="19346"/>
                    <a:pt x="2156478" y="22084"/>
                    <a:pt x="2156478" y="25117"/>
                  </a:cubicBezTo>
                  <a:cubicBezTo>
                    <a:pt x="2156478" y="28585"/>
                    <a:pt x="2152243" y="32812"/>
                    <a:pt x="2143774" y="37797"/>
                  </a:cubicBezTo>
                  <a:lnTo>
                    <a:pt x="2143774" y="74010"/>
                  </a:lnTo>
                  <a:lnTo>
                    <a:pt x="2172783" y="74010"/>
                  </a:lnTo>
                  <a:lnTo>
                    <a:pt x="2172783" y="39315"/>
                  </a:lnTo>
                  <a:cubicBezTo>
                    <a:pt x="2172783" y="31290"/>
                    <a:pt x="2172408" y="20926"/>
                    <a:pt x="2171658" y="8222"/>
                  </a:cubicBezTo>
                  <a:cubicBezTo>
                    <a:pt x="2194681" y="12845"/>
                    <a:pt x="2209182" y="16324"/>
                    <a:pt x="2215161" y="18657"/>
                  </a:cubicBezTo>
                  <a:cubicBezTo>
                    <a:pt x="2221140" y="20991"/>
                    <a:pt x="2224129" y="23517"/>
                    <a:pt x="2224129" y="26236"/>
                  </a:cubicBezTo>
                  <a:cubicBezTo>
                    <a:pt x="2224129" y="29700"/>
                    <a:pt x="2219769" y="33925"/>
                    <a:pt x="2211050" y="38910"/>
                  </a:cubicBezTo>
                  <a:lnTo>
                    <a:pt x="2211050" y="74010"/>
                  </a:lnTo>
                  <a:lnTo>
                    <a:pt x="2224194" y="74010"/>
                  </a:lnTo>
                  <a:lnTo>
                    <a:pt x="2238845" y="53060"/>
                  </a:lnTo>
                  <a:cubicBezTo>
                    <a:pt x="2242028" y="48588"/>
                    <a:pt x="2245072" y="46351"/>
                    <a:pt x="2247977" y="46351"/>
                  </a:cubicBezTo>
                  <a:cubicBezTo>
                    <a:pt x="2251613" y="46351"/>
                    <a:pt x="2259012" y="52198"/>
                    <a:pt x="2270176" y="63892"/>
                  </a:cubicBezTo>
                  <a:cubicBezTo>
                    <a:pt x="2281341" y="75586"/>
                    <a:pt x="2286923" y="83334"/>
                    <a:pt x="2286923" y="87136"/>
                  </a:cubicBezTo>
                  <a:cubicBezTo>
                    <a:pt x="2286923" y="90938"/>
                    <a:pt x="2283160" y="92839"/>
                    <a:pt x="2275636" y="92839"/>
                  </a:cubicBezTo>
                  <a:lnTo>
                    <a:pt x="2211050" y="92839"/>
                  </a:lnTo>
                  <a:cubicBezTo>
                    <a:pt x="2211050" y="106718"/>
                    <a:pt x="2211155" y="115858"/>
                    <a:pt x="2211365" y="120259"/>
                  </a:cubicBezTo>
                  <a:lnTo>
                    <a:pt x="2212169" y="133553"/>
                  </a:lnTo>
                  <a:cubicBezTo>
                    <a:pt x="2212169" y="136335"/>
                    <a:pt x="2210743" y="138733"/>
                    <a:pt x="2207892" y="140747"/>
                  </a:cubicBezTo>
                  <a:cubicBezTo>
                    <a:pt x="2205040" y="142761"/>
                    <a:pt x="2200281" y="144749"/>
                    <a:pt x="2193613" y="146709"/>
                  </a:cubicBezTo>
                  <a:cubicBezTo>
                    <a:pt x="2186946" y="148670"/>
                    <a:pt x="2181807" y="149650"/>
                    <a:pt x="2178198" y="149650"/>
                  </a:cubicBezTo>
                  <a:cubicBezTo>
                    <a:pt x="2174588" y="149650"/>
                    <a:pt x="2172783" y="146636"/>
                    <a:pt x="2172783" y="140607"/>
                  </a:cubicBezTo>
                  <a:lnTo>
                    <a:pt x="2172783" y="92839"/>
                  </a:lnTo>
                  <a:lnTo>
                    <a:pt x="2143774" y="92839"/>
                  </a:lnTo>
                  <a:lnTo>
                    <a:pt x="2143774" y="132011"/>
                  </a:lnTo>
                  <a:cubicBezTo>
                    <a:pt x="2143774" y="135837"/>
                    <a:pt x="2142621" y="138548"/>
                    <a:pt x="2140315" y="140146"/>
                  </a:cubicBezTo>
                  <a:cubicBezTo>
                    <a:pt x="2138009" y="141743"/>
                    <a:pt x="2133422" y="143664"/>
                    <a:pt x="2126554" y="145908"/>
                  </a:cubicBezTo>
                  <a:cubicBezTo>
                    <a:pt x="2119686" y="148153"/>
                    <a:pt x="2114586" y="149275"/>
                    <a:pt x="2111252" y="149275"/>
                  </a:cubicBezTo>
                  <a:cubicBezTo>
                    <a:pt x="2107918" y="149275"/>
                    <a:pt x="2106251" y="146475"/>
                    <a:pt x="2106251" y="140875"/>
                  </a:cubicBezTo>
                  <a:lnTo>
                    <a:pt x="2107001" y="123736"/>
                  </a:lnTo>
                  <a:cubicBezTo>
                    <a:pt x="2107247" y="112306"/>
                    <a:pt x="2107370" y="102007"/>
                    <a:pt x="2107370" y="92839"/>
                  </a:cubicBezTo>
                  <a:lnTo>
                    <a:pt x="2088011" y="92839"/>
                  </a:lnTo>
                  <a:lnTo>
                    <a:pt x="2075587" y="94790"/>
                  </a:lnTo>
                  <a:lnTo>
                    <a:pt x="2079801" y="100357"/>
                  </a:lnTo>
                  <a:cubicBezTo>
                    <a:pt x="2081833" y="103535"/>
                    <a:pt x="2082849" y="105863"/>
                    <a:pt x="2082849" y="107341"/>
                  </a:cubicBezTo>
                  <a:cubicBezTo>
                    <a:pt x="2082849" y="111377"/>
                    <a:pt x="2079337" y="113395"/>
                    <a:pt x="2072312" y="113395"/>
                  </a:cubicBezTo>
                  <a:lnTo>
                    <a:pt x="2029402" y="113395"/>
                  </a:lnTo>
                  <a:lnTo>
                    <a:pt x="2029402" y="155859"/>
                  </a:lnTo>
                  <a:lnTo>
                    <a:pt x="2066246" y="140536"/>
                  </a:lnTo>
                  <a:lnTo>
                    <a:pt x="2068589" y="149418"/>
                  </a:lnTo>
                  <a:lnTo>
                    <a:pt x="2068502" y="145769"/>
                  </a:lnTo>
                  <a:cubicBezTo>
                    <a:pt x="2079238" y="146852"/>
                    <a:pt x="2091618" y="150716"/>
                    <a:pt x="2105644" y="157359"/>
                  </a:cubicBezTo>
                  <a:lnTo>
                    <a:pt x="2217610" y="157359"/>
                  </a:lnTo>
                  <a:lnTo>
                    <a:pt x="2223343" y="147167"/>
                  </a:lnTo>
                  <a:cubicBezTo>
                    <a:pt x="2225244" y="143746"/>
                    <a:pt x="2227725" y="142036"/>
                    <a:pt x="2230785" y="142036"/>
                  </a:cubicBezTo>
                  <a:cubicBezTo>
                    <a:pt x="2233440" y="142036"/>
                    <a:pt x="2240906" y="145341"/>
                    <a:pt x="2253183" y="151951"/>
                  </a:cubicBezTo>
                  <a:cubicBezTo>
                    <a:pt x="2265461" y="158561"/>
                    <a:pt x="2271599" y="163952"/>
                    <a:pt x="2271599" y="168125"/>
                  </a:cubicBezTo>
                  <a:cubicBezTo>
                    <a:pt x="2271599" y="172299"/>
                    <a:pt x="2266990" y="176628"/>
                    <a:pt x="2257770" y="181112"/>
                  </a:cubicBezTo>
                  <a:lnTo>
                    <a:pt x="2257770" y="312909"/>
                  </a:lnTo>
                  <a:cubicBezTo>
                    <a:pt x="2257770" y="317596"/>
                    <a:pt x="2257865" y="321368"/>
                    <a:pt x="2258056" y="324225"/>
                  </a:cubicBezTo>
                  <a:lnTo>
                    <a:pt x="2258889" y="334268"/>
                  </a:lnTo>
                  <a:cubicBezTo>
                    <a:pt x="2258889" y="335836"/>
                    <a:pt x="2258500" y="337140"/>
                    <a:pt x="2257723" y="338180"/>
                  </a:cubicBezTo>
                  <a:cubicBezTo>
                    <a:pt x="2256945" y="339219"/>
                    <a:pt x="2254348" y="340982"/>
                    <a:pt x="2249933" y="343469"/>
                  </a:cubicBezTo>
                  <a:cubicBezTo>
                    <a:pt x="2245518" y="345955"/>
                    <a:pt x="2240572" y="347849"/>
                    <a:pt x="2235095" y="349151"/>
                  </a:cubicBezTo>
                  <a:cubicBezTo>
                    <a:pt x="2229618" y="350453"/>
                    <a:pt x="2225588" y="351104"/>
                    <a:pt x="2223004" y="351104"/>
                  </a:cubicBezTo>
                  <a:cubicBezTo>
                    <a:pt x="2220420" y="351104"/>
                    <a:pt x="2219128" y="348713"/>
                    <a:pt x="2219128" y="343930"/>
                  </a:cubicBezTo>
                  <a:lnTo>
                    <a:pt x="2219128" y="316343"/>
                  </a:lnTo>
                  <a:lnTo>
                    <a:pt x="2106025" y="316343"/>
                  </a:lnTo>
                  <a:lnTo>
                    <a:pt x="2106025" y="331595"/>
                  </a:lnTo>
                  <a:cubicBezTo>
                    <a:pt x="2106025" y="334667"/>
                    <a:pt x="2105407" y="336819"/>
                    <a:pt x="2104171" y="338052"/>
                  </a:cubicBezTo>
                  <a:cubicBezTo>
                    <a:pt x="2102934" y="339284"/>
                    <a:pt x="2100209" y="340988"/>
                    <a:pt x="2095994" y="343165"/>
                  </a:cubicBezTo>
                  <a:cubicBezTo>
                    <a:pt x="2091779" y="345342"/>
                    <a:pt x="2087277" y="347272"/>
                    <a:pt x="2082486" y="348955"/>
                  </a:cubicBezTo>
                  <a:cubicBezTo>
                    <a:pt x="2077696" y="350637"/>
                    <a:pt x="2073919" y="351479"/>
                    <a:pt x="2071155" y="351479"/>
                  </a:cubicBezTo>
                  <a:cubicBezTo>
                    <a:pt x="2068390" y="351479"/>
                    <a:pt x="2067143" y="348756"/>
                    <a:pt x="2067413" y="343311"/>
                  </a:cubicBezTo>
                  <a:cubicBezTo>
                    <a:pt x="2068389" y="335497"/>
                    <a:pt x="2068878" y="322747"/>
                    <a:pt x="2068878" y="305062"/>
                  </a:cubicBezTo>
                  <a:lnTo>
                    <a:pt x="2068878" y="176112"/>
                  </a:lnTo>
                  <a:cubicBezTo>
                    <a:pt x="2068878" y="168881"/>
                    <a:pt x="2068846" y="162736"/>
                    <a:pt x="2068784" y="157679"/>
                  </a:cubicBezTo>
                  <a:lnTo>
                    <a:pt x="2068711" y="154587"/>
                  </a:lnTo>
                  <a:lnTo>
                    <a:pt x="2029402" y="180053"/>
                  </a:lnTo>
                  <a:lnTo>
                    <a:pt x="2029402" y="303568"/>
                  </a:lnTo>
                  <a:cubicBezTo>
                    <a:pt x="2029402" y="313486"/>
                    <a:pt x="2027927" y="320973"/>
                    <a:pt x="2024976" y="326029"/>
                  </a:cubicBezTo>
                  <a:cubicBezTo>
                    <a:pt x="2022025" y="331085"/>
                    <a:pt x="2016337" y="336155"/>
                    <a:pt x="2007911" y="341239"/>
                  </a:cubicBezTo>
                  <a:cubicBezTo>
                    <a:pt x="1999486" y="346323"/>
                    <a:pt x="1993579" y="348865"/>
                    <a:pt x="1990192" y="348865"/>
                  </a:cubicBezTo>
                  <a:cubicBezTo>
                    <a:pt x="1986805" y="348865"/>
                    <a:pt x="1984135" y="346216"/>
                    <a:pt x="1982182" y="340918"/>
                  </a:cubicBezTo>
                  <a:cubicBezTo>
                    <a:pt x="1979301" y="332794"/>
                    <a:pt x="1975804" y="327232"/>
                    <a:pt x="1971693" y="324231"/>
                  </a:cubicBezTo>
                  <a:cubicBezTo>
                    <a:pt x="1967581" y="321231"/>
                    <a:pt x="1957368" y="316961"/>
                    <a:pt x="1941052" y="311420"/>
                  </a:cubicBezTo>
                  <a:lnTo>
                    <a:pt x="1942713" y="297889"/>
                  </a:lnTo>
                  <a:cubicBezTo>
                    <a:pt x="1962886" y="300635"/>
                    <a:pt x="1975521" y="302008"/>
                    <a:pt x="1980617" y="302008"/>
                  </a:cubicBezTo>
                  <a:cubicBezTo>
                    <a:pt x="1985712" y="302008"/>
                    <a:pt x="1988677" y="301558"/>
                    <a:pt x="1989510" y="300657"/>
                  </a:cubicBezTo>
                  <a:cubicBezTo>
                    <a:pt x="1990344" y="299756"/>
                    <a:pt x="1990761" y="297486"/>
                    <a:pt x="1990761" y="293847"/>
                  </a:cubicBezTo>
                  <a:lnTo>
                    <a:pt x="1990761" y="201978"/>
                  </a:lnTo>
                  <a:cubicBezTo>
                    <a:pt x="1976056" y="214003"/>
                    <a:pt x="1965748" y="222752"/>
                    <a:pt x="1959834" y="228225"/>
                  </a:cubicBezTo>
                  <a:cubicBezTo>
                    <a:pt x="1956655" y="231408"/>
                    <a:pt x="1953786" y="233000"/>
                    <a:pt x="1951226" y="233000"/>
                  </a:cubicBezTo>
                  <a:cubicBezTo>
                    <a:pt x="1948666" y="233000"/>
                    <a:pt x="1946526" y="231354"/>
                    <a:pt x="1944805" y="228062"/>
                  </a:cubicBezTo>
                  <a:cubicBezTo>
                    <a:pt x="1943085" y="224769"/>
                    <a:pt x="1936849" y="212900"/>
                    <a:pt x="1926098" y="192453"/>
                  </a:cubicBezTo>
                  <a:cubicBezTo>
                    <a:pt x="1950510" y="185206"/>
                    <a:pt x="1972064" y="177661"/>
                    <a:pt x="1990761" y="169819"/>
                  </a:cubicBezTo>
                  <a:lnTo>
                    <a:pt x="1990761" y="113395"/>
                  </a:lnTo>
                  <a:lnTo>
                    <a:pt x="1956072" y="113395"/>
                  </a:lnTo>
                  <a:cubicBezTo>
                    <a:pt x="1949531" y="113395"/>
                    <a:pt x="1943423" y="114018"/>
                    <a:pt x="1937748" y="115265"/>
                  </a:cubicBezTo>
                  <a:lnTo>
                    <a:pt x="1929836" y="91571"/>
                  </a:lnTo>
                  <a:cubicBezTo>
                    <a:pt x="1937857" y="93071"/>
                    <a:pt x="1945356" y="93822"/>
                    <a:pt x="1952333" y="93822"/>
                  </a:cubicBezTo>
                  <a:lnTo>
                    <a:pt x="1990761" y="93822"/>
                  </a:lnTo>
                  <a:lnTo>
                    <a:pt x="1990761" y="50530"/>
                  </a:lnTo>
                  <a:cubicBezTo>
                    <a:pt x="1990761" y="36195"/>
                    <a:pt x="1990510" y="21469"/>
                    <a:pt x="1990011" y="6352"/>
                  </a:cubicBezTo>
                  <a:close/>
                  <a:moveTo>
                    <a:pt x="215283" y="5977"/>
                  </a:moveTo>
                  <a:cubicBezTo>
                    <a:pt x="253506" y="15272"/>
                    <a:pt x="272617" y="22773"/>
                    <a:pt x="272617" y="28480"/>
                  </a:cubicBezTo>
                  <a:cubicBezTo>
                    <a:pt x="272617" y="31766"/>
                    <a:pt x="269813" y="34904"/>
                    <a:pt x="264206" y="37895"/>
                  </a:cubicBezTo>
                  <a:cubicBezTo>
                    <a:pt x="258598" y="40885"/>
                    <a:pt x="255794" y="43966"/>
                    <a:pt x="255794" y="47137"/>
                  </a:cubicBezTo>
                  <a:lnTo>
                    <a:pt x="252430" y="101668"/>
                  </a:lnTo>
                  <a:lnTo>
                    <a:pt x="282470" y="101668"/>
                  </a:lnTo>
                  <a:lnTo>
                    <a:pt x="292971" y="87309"/>
                  </a:lnTo>
                  <a:cubicBezTo>
                    <a:pt x="295217" y="84424"/>
                    <a:pt x="297731" y="82981"/>
                    <a:pt x="300511" y="82981"/>
                  </a:cubicBezTo>
                  <a:cubicBezTo>
                    <a:pt x="303291" y="82981"/>
                    <a:pt x="309427" y="86043"/>
                    <a:pt x="318921" y="92167"/>
                  </a:cubicBezTo>
                  <a:lnTo>
                    <a:pt x="333542" y="101918"/>
                  </a:lnTo>
                  <a:cubicBezTo>
                    <a:pt x="339023" y="105688"/>
                    <a:pt x="341763" y="109227"/>
                    <a:pt x="341763" y="112535"/>
                  </a:cubicBezTo>
                  <a:cubicBezTo>
                    <a:pt x="341763" y="115843"/>
                    <a:pt x="336280" y="120363"/>
                    <a:pt x="325314" y="126093"/>
                  </a:cubicBezTo>
                  <a:cubicBezTo>
                    <a:pt x="325314" y="139095"/>
                    <a:pt x="324429" y="163808"/>
                    <a:pt x="322659" y="200234"/>
                  </a:cubicBezTo>
                  <a:cubicBezTo>
                    <a:pt x="320889" y="236659"/>
                    <a:pt x="319116" y="262288"/>
                    <a:pt x="317340" y="277121"/>
                  </a:cubicBezTo>
                  <a:cubicBezTo>
                    <a:pt x="315564" y="291954"/>
                    <a:pt x="311634" y="304000"/>
                    <a:pt x="305550" y="313257"/>
                  </a:cubicBezTo>
                  <a:cubicBezTo>
                    <a:pt x="299466" y="322514"/>
                    <a:pt x="290185" y="330326"/>
                    <a:pt x="277707" y="336694"/>
                  </a:cubicBezTo>
                  <a:cubicBezTo>
                    <a:pt x="265230" y="343062"/>
                    <a:pt x="256804" y="346246"/>
                    <a:pt x="252430" y="346246"/>
                  </a:cubicBezTo>
                  <a:cubicBezTo>
                    <a:pt x="248057" y="346246"/>
                    <a:pt x="245164" y="342886"/>
                    <a:pt x="243751" y="336167"/>
                  </a:cubicBezTo>
                  <a:cubicBezTo>
                    <a:pt x="241695" y="326357"/>
                    <a:pt x="237251" y="318788"/>
                    <a:pt x="230419" y="313462"/>
                  </a:cubicBezTo>
                  <a:cubicBezTo>
                    <a:pt x="223586" y="308136"/>
                    <a:pt x="212935" y="303080"/>
                    <a:pt x="198465" y="298294"/>
                  </a:cubicBezTo>
                  <a:lnTo>
                    <a:pt x="201132" y="283310"/>
                  </a:lnTo>
                  <a:cubicBezTo>
                    <a:pt x="227445" y="288548"/>
                    <a:pt x="244945" y="291168"/>
                    <a:pt x="253633" y="291168"/>
                  </a:cubicBezTo>
                  <a:cubicBezTo>
                    <a:pt x="262320" y="291168"/>
                    <a:pt x="268139" y="288056"/>
                    <a:pt x="271087" y="281833"/>
                  </a:cubicBezTo>
                  <a:cubicBezTo>
                    <a:pt x="274036" y="275610"/>
                    <a:pt x="276749" y="258376"/>
                    <a:pt x="279225" y="230130"/>
                  </a:cubicBezTo>
                  <a:cubicBezTo>
                    <a:pt x="281702" y="201885"/>
                    <a:pt x="283188" y="165838"/>
                    <a:pt x="283684" y="121992"/>
                  </a:cubicBezTo>
                  <a:lnTo>
                    <a:pt x="250990" y="121992"/>
                  </a:lnTo>
                  <a:cubicBezTo>
                    <a:pt x="246886" y="177018"/>
                    <a:pt x="236498" y="221393"/>
                    <a:pt x="219825" y="255116"/>
                  </a:cubicBezTo>
                  <a:cubicBezTo>
                    <a:pt x="203152" y="288838"/>
                    <a:pt x="171714" y="322953"/>
                    <a:pt x="125510" y="357462"/>
                  </a:cubicBezTo>
                  <a:lnTo>
                    <a:pt x="117735" y="346329"/>
                  </a:lnTo>
                  <a:lnTo>
                    <a:pt x="153063" y="303176"/>
                  </a:lnTo>
                  <a:lnTo>
                    <a:pt x="144649" y="305509"/>
                  </a:lnTo>
                  <a:cubicBezTo>
                    <a:pt x="137604" y="305509"/>
                    <a:pt x="133731" y="301079"/>
                    <a:pt x="133029" y="292218"/>
                  </a:cubicBezTo>
                  <a:cubicBezTo>
                    <a:pt x="132326" y="283358"/>
                    <a:pt x="131201" y="275952"/>
                    <a:pt x="129653" y="269998"/>
                  </a:cubicBezTo>
                  <a:cubicBezTo>
                    <a:pt x="96173" y="277424"/>
                    <a:pt x="73396" y="282905"/>
                    <a:pt x="61323" y="286441"/>
                  </a:cubicBezTo>
                  <a:cubicBezTo>
                    <a:pt x="49250" y="289977"/>
                    <a:pt x="41029" y="293362"/>
                    <a:pt x="36659" y="296597"/>
                  </a:cubicBezTo>
                  <a:cubicBezTo>
                    <a:pt x="34310" y="298300"/>
                    <a:pt x="31844" y="299151"/>
                    <a:pt x="29263" y="299151"/>
                  </a:cubicBezTo>
                  <a:cubicBezTo>
                    <a:pt x="26681" y="299151"/>
                    <a:pt x="23852" y="296284"/>
                    <a:pt x="20776" y="290552"/>
                  </a:cubicBezTo>
                  <a:cubicBezTo>
                    <a:pt x="17701" y="284819"/>
                    <a:pt x="13391" y="274491"/>
                    <a:pt x="7846" y="259569"/>
                  </a:cubicBezTo>
                  <a:cubicBezTo>
                    <a:pt x="16871" y="256790"/>
                    <a:pt x="23439" y="253117"/>
                    <a:pt x="27551" y="248549"/>
                  </a:cubicBezTo>
                  <a:cubicBezTo>
                    <a:pt x="31663" y="243981"/>
                    <a:pt x="38923" y="231289"/>
                    <a:pt x="49331" y="210473"/>
                  </a:cubicBezTo>
                  <a:cubicBezTo>
                    <a:pt x="59739" y="189657"/>
                    <a:pt x="68088" y="170877"/>
                    <a:pt x="74378" y="154133"/>
                  </a:cubicBezTo>
                  <a:lnTo>
                    <a:pt x="26235" y="154133"/>
                  </a:lnTo>
                  <a:cubicBezTo>
                    <a:pt x="20072" y="154133"/>
                    <a:pt x="14127" y="155006"/>
                    <a:pt x="8400" y="156752"/>
                  </a:cubicBezTo>
                  <a:lnTo>
                    <a:pt x="0" y="131189"/>
                  </a:lnTo>
                  <a:cubicBezTo>
                    <a:pt x="8021" y="132689"/>
                    <a:pt x="15520" y="133440"/>
                    <a:pt x="22497" y="133440"/>
                  </a:cubicBezTo>
                  <a:lnTo>
                    <a:pt x="126891" y="133440"/>
                  </a:lnTo>
                  <a:lnTo>
                    <a:pt x="139886" y="114467"/>
                  </a:lnTo>
                  <a:cubicBezTo>
                    <a:pt x="142740" y="110669"/>
                    <a:pt x="145974" y="108770"/>
                    <a:pt x="149587" y="108770"/>
                  </a:cubicBezTo>
                  <a:cubicBezTo>
                    <a:pt x="153201" y="108770"/>
                    <a:pt x="156658" y="109991"/>
                    <a:pt x="159960" y="112434"/>
                  </a:cubicBezTo>
                  <a:cubicBezTo>
                    <a:pt x="161611" y="113655"/>
                    <a:pt x="163510" y="115232"/>
                    <a:pt x="165658" y="117164"/>
                  </a:cubicBezTo>
                  <a:lnTo>
                    <a:pt x="170447" y="121739"/>
                  </a:lnTo>
                  <a:lnTo>
                    <a:pt x="162961" y="99417"/>
                  </a:lnTo>
                  <a:cubicBezTo>
                    <a:pt x="170982" y="100918"/>
                    <a:pt x="178481" y="101668"/>
                    <a:pt x="185458" y="101668"/>
                  </a:cubicBezTo>
                  <a:lnTo>
                    <a:pt x="212890" y="101668"/>
                  </a:lnTo>
                  <a:cubicBezTo>
                    <a:pt x="214485" y="78177"/>
                    <a:pt x="215283" y="46280"/>
                    <a:pt x="215283" y="5977"/>
                  </a:cubicBezTo>
                  <a:close/>
                  <a:moveTo>
                    <a:pt x="868138" y="3364"/>
                  </a:moveTo>
                  <a:cubicBezTo>
                    <a:pt x="881727" y="6003"/>
                    <a:pt x="894928" y="9658"/>
                    <a:pt x="907741" y="14329"/>
                  </a:cubicBezTo>
                  <a:cubicBezTo>
                    <a:pt x="920554" y="19001"/>
                    <a:pt x="926961" y="23623"/>
                    <a:pt x="926961" y="28197"/>
                  </a:cubicBezTo>
                  <a:cubicBezTo>
                    <a:pt x="926961" y="32771"/>
                    <a:pt x="922008" y="36582"/>
                    <a:pt x="912102" y="39630"/>
                  </a:cubicBezTo>
                  <a:lnTo>
                    <a:pt x="907899" y="85225"/>
                  </a:lnTo>
                  <a:lnTo>
                    <a:pt x="1049095" y="85225"/>
                  </a:lnTo>
                  <a:lnTo>
                    <a:pt x="1062960" y="62562"/>
                  </a:lnTo>
                  <a:cubicBezTo>
                    <a:pt x="1066226" y="57486"/>
                    <a:pt x="1069793" y="54948"/>
                    <a:pt x="1073661" y="54948"/>
                  </a:cubicBezTo>
                  <a:cubicBezTo>
                    <a:pt x="1077528" y="54948"/>
                    <a:pt x="1086002" y="60960"/>
                    <a:pt x="1099081" y="72986"/>
                  </a:cubicBezTo>
                  <a:cubicBezTo>
                    <a:pt x="1112160" y="85011"/>
                    <a:pt x="1118699" y="93319"/>
                    <a:pt x="1118699" y="97911"/>
                  </a:cubicBezTo>
                  <a:cubicBezTo>
                    <a:pt x="1118699" y="102503"/>
                    <a:pt x="1114191" y="104799"/>
                    <a:pt x="1105174" y="104799"/>
                  </a:cubicBezTo>
                  <a:lnTo>
                    <a:pt x="906441" y="104799"/>
                  </a:lnTo>
                  <a:lnTo>
                    <a:pt x="901916" y="156984"/>
                  </a:lnTo>
                  <a:lnTo>
                    <a:pt x="1047970" y="156984"/>
                  </a:lnTo>
                  <a:lnTo>
                    <a:pt x="1054054" y="147090"/>
                  </a:lnTo>
                  <a:cubicBezTo>
                    <a:pt x="1056237" y="143471"/>
                    <a:pt x="1058958" y="141661"/>
                    <a:pt x="1062216" y="141661"/>
                  </a:cubicBezTo>
                  <a:cubicBezTo>
                    <a:pt x="1065474" y="141661"/>
                    <a:pt x="1071990" y="144854"/>
                    <a:pt x="1081763" y="151239"/>
                  </a:cubicBezTo>
                  <a:cubicBezTo>
                    <a:pt x="1091536" y="157625"/>
                    <a:pt x="1098267" y="161881"/>
                    <a:pt x="1101956" y="164006"/>
                  </a:cubicBezTo>
                  <a:cubicBezTo>
                    <a:pt x="1105645" y="166131"/>
                    <a:pt x="1107490" y="169081"/>
                    <a:pt x="1107490" y="172855"/>
                  </a:cubicBezTo>
                  <a:cubicBezTo>
                    <a:pt x="1107490" y="176630"/>
                    <a:pt x="1101546" y="181426"/>
                    <a:pt x="1089660" y="187244"/>
                  </a:cubicBezTo>
                  <a:cubicBezTo>
                    <a:pt x="1084278" y="243013"/>
                    <a:pt x="1080457" y="277485"/>
                    <a:pt x="1078197" y="290662"/>
                  </a:cubicBezTo>
                  <a:cubicBezTo>
                    <a:pt x="1075937" y="303838"/>
                    <a:pt x="1071517" y="316151"/>
                    <a:pt x="1064937" y="327601"/>
                  </a:cubicBezTo>
                  <a:cubicBezTo>
                    <a:pt x="1058356" y="339051"/>
                    <a:pt x="1048207" y="347388"/>
                    <a:pt x="1034489" y="352613"/>
                  </a:cubicBezTo>
                  <a:cubicBezTo>
                    <a:pt x="1020771" y="357838"/>
                    <a:pt x="1011690" y="360450"/>
                    <a:pt x="1007245" y="360450"/>
                  </a:cubicBezTo>
                  <a:cubicBezTo>
                    <a:pt x="1002339" y="360450"/>
                    <a:pt x="998938" y="357335"/>
                    <a:pt x="997041" y="351104"/>
                  </a:cubicBezTo>
                  <a:cubicBezTo>
                    <a:pt x="994156" y="341912"/>
                    <a:pt x="989582" y="334998"/>
                    <a:pt x="983319" y="330360"/>
                  </a:cubicBezTo>
                  <a:cubicBezTo>
                    <a:pt x="977057" y="325723"/>
                    <a:pt x="963704" y="320015"/>
                    <a:pt x="943261" y="313236"/>
                  </a:cubicBezTo>
                  <a:lnTo>
                    <a:pt x="945928" y="298264"/>
                  </a:lnTo>
                  <a:cubicBezTo>
                    <a:pt x="974733" y="303999"/>
                    <a:pt x="994004" y="306866"/>
                    <a:pt x="1003741" y="306866"/>
                  </a:cubicBezTo>
                  <a:cubicBezTo>
                    <a:pt x="1013479" y="306866"/>
                    <a:pt x="1020189" y="305709"/>
                    <a:pt x="1023872" y="303395"/>
                  </a:cubicBezTo>
                  <a:cubicBezTo>
                    <a:pt x="1027555" y="301082"/>
                    <a:pt x="1030497" y="296796"/>
                    <a:pt x="1032697" y="290540"/>
                  </a:cubicBezTo>
                  <a:cubicBezTo>
                    <a:pt x="1034898" y="284283"/>
                    <a:pt x="1037427" y="270785"/>
                    <a:pt x="1040285" y="250046"/>
                  </a:cubicBezTo>
                  <a:cubicBezTo>
                    <a:pt x="1043142" y="229308"/>
                    <a:pt x="1045186" y="204564"/>
                    <a:pt x="1046416" y="175814"/>
                  </a:cubicBezTo>
                  <a:lnTo>
                    <a:pt x="903905" y="175814"/>
                  </a:lnTo>
                  <a:lnTo>
                    <a:pt x="896939" y="186428"/>
                  </a:lnTo>
                  <a:cubicBezTo>
                    <a:pt x="894396" y="190564"/>
                    <a:pt x="891485" y="192632"/>
                    <a:pt x="888209" y="192632"/>
                  </a:cubicBezTo>
                  <a:cubicBezTo>
                    <a:pt x="884933" y="192632"/>
                    <a:pt x="878443" y="190108"/>
                    <a:pt x="868739" y="185062"/>
                  </a:cubicBezTo>
                  <a:cubicBezTo>
                    <a:pt x="859036" y="180016"/>
                    <a:pt x="850737" y="174423"/>
                    <a:pt x="843844" y="168283"/>
                  </a:cubicBezTo>
                  <a:cubicBezTo>
                    <a:pt x="851829" y="162124"/>
                    <a:pt x="856638" y="158075"/>
                    <a:pt x="858271" y="156136"/>
                  </a:cubicBezTo>
                  <a:cubicBezTo>
                    <a:pt x="859904" y="154197"/>
                    <a:pt x="860826" y="151460"/>
                    <a:pt x="861036" y="147924"/>
                  </a:cubicBezTo>
                  <a:lnTo>
                    <a:pt x="867763" y="40279"/>
                  </a:lnTo>
                  <a:cubicBezTo>
                    <a:pt x="868259" y="31778"/>
                    <a:pt x="868507" y="25119"/>
                    <a:pt x="868507" y="20303"/>
                  </a:cubicBezTo>
                  <a:cubicBezTo>
                    <a:pt x="868507" y="15487"/>
                    <a:pt x="868384" y="9841"/>
                    <a:pt x="868138" y="3364"/>
                  </a:cubicBezTo>
                  <a:close/>
                  <a:moveTo>
                    <a:pt x="3611802" y="2245"/>
                  </a:moveTo>
                  <a:cubicBezTo>
                    <a:pt x="3631261" y="8634"/>
                    <a:pt x="3644956" y="13708"/>
                    <a:pt x="3652888" y="17467"/>
                  </a:cubicBezTo>
                  <a:cubicBezTo>
                    <a:pt x="3660819" y="21225"/>
                    <a:pt x="3664785" y="25113"/>
                    <a:pt x="3664785" y="29129"/>
                  </a:cubicBezTo>
                  <a:cubicBezTo>
                    <a:pt x="3664785" y="33145"/>
                    <a:pt x="3661972" y="35584"/>
                    <a:pt x="3656346" y="36445"/>
                  </a:cubicBezTo>
                  <a:cubicBezTo>
                    <a:pt x="3650721" y="37307"/>
                    <a:pt x="3647678" y="37563"/>
                    <a:pt x="3647218" y="37213"/>
                  </a:cubicBezTo>
                  <a:cubicBezTo>
                    <a:pt x="3667240" y="62982"/>
                    <a:pt x="3691962" y="85368"/>
                    <a:pt x="3721384" y="104370"/>
                  </a:cubicBezTo>
                  <a:cubicBezTo>
                    <a:pt x="3750807" y="123373"/>
                    <a:pt x="3782024" y="135362"/>
                    <a:pt x="3815036" y="140339"/>
                  </a:cubicBezTo>
                  <a:lnTo>
                    <a:pt x="3815036" y="153924"/>
                  </a:lnTo>
                  <a:cubicBezTo>
                    <a:pt x="3800149" y="154786"/>
                    <a:pt x="3790307" y="156275"/>
                    <a:pt x="3785509" y="158392"/>
                  </a:cubicBezTo>
                  <a:cubicBezTo>
                    <a:pt x="3780710" y="160509"/>
                    <a:pt x="3776327" y="164765"/>
                    <a:pt x="3772358" y="171159"/>
                  </a:cubicBezTo>
                  <a:cubicBezTo>
                    <a:pt x="3770933" y="174012"/>
                    <a:pt x="3768689" y="175439"/>
                    <a:pt x="3765625" y="175439"/>
                  </a:cubicBezTo>
                  <a:cubicBezTo>
                    <a:pt x="3761061" y="175439"/>
                    <a:pt x="3749575" y="169175"/>
                    <a:pt x="3731168" y="156648"/>
                  </a:cubicBezTo>
                  <a:cubicBezTo>
                    <a:pt x="3712761" y="144121"/>
                    <a:pt x="3694627" y="128171"/>
                    <a:pt x="3676766" y="108800"/>
                  </a:cubicBezTo>
                  <a:cubicBezTo>
                    <a:pt x="3658904" y="89428"/>
                    <a:pt x="3645019" y="69281"/>
                    <a:pt x="3635109" y="48358"/>
                  </a:cubicBezTo>
                  <a:cubicBezTo>
                    <a:pt x="3615658" y="77893"/>
                    <a:pt x="3590795" y="104621"/>
                    <a:pt x="3560521" y="128542"/>
                  </a:cubicBezTo>
                  <a:lnTo>
                    <a:pt x="3541410" y="141589"/>
                  </a:lnTo>
                  <a:lnTo>
                    <a:pt x="3557070" y="143155"/>
                  </a:lnTo>
                  <a:lnTo>
                    <a:pt x="3660743" y="143155"/>
                  </a:lnTo>
                  <a:lnTo>
                    <a:pt x="3671929" y="126713"/>
                  </a:lnTo>
                  <a:cubicBezTo>
                    <a:pt x="3675132" y="121728"/>
                    <a:pt x="3678298" y="119235"/>
                    <a:pt x="3681430" y="119235"/>
                  </a:cubicBezTo>
                  <a:cubicBezTo>
                    <a:pt x="3684561" y="119235"/>
                    <a:pt x="3691851" y="124693"/>
                    <a:pt x="3703299" y="135609"/>
                  </a:cubicBezTo>
                  <a:cubicBezTo>
                    <a:pt x="3714747" y="146526"/>
                    <a:pt x="3720471" y="153712"/>
                    <a:pt x="3720471" y="157169"/>
                  </a:cubicBezTo>
                  <a:cubicBezTo>
                    <a:pt x="3720471" y="160626"/>
                    <a:pt x="3716833" y="162354"/>
                    <a:pt x="3709559" y="162354"/>
                  </a:cubicBezTo>
                  <a:lnTo>
                    <a:pt x="3560802" y="162354"/>
                  </a:lnTo>
                  <a:cubicBezTo>
                    <a:pt x="3554591" y="162354"/>
                    <a:pt x="3548652" y="163102"/>
                    <a:pt x="3542984" y="164598"/>
                  </a:cubicBezTo>
                  <a:lnTo>
                    <a:pt x="3536098" y="145216"/>
                  </a:lnTo>
                  <a:lnTo>
                    <a:pt x="3511050" y="162317"/>
                  </a:lnTo>
                  <a:cubicBezTo>
                    <a:pt x="3493207" y="172874"/>
                    <a:pt x="3474010" y="182729"/>
                    <a:pt x="3453461" y="191881"/>
                  </a:cubicBezTo>
                  <a:lnTo>
                    <a:pt x="3448228" y="179326"/>
                  </a:lnTo>
                  <a:cubicBezTo>
                    <a:pt x="3483002" y="158478"/>
                    <a:pt x="3514768" y="132566"/>
                    <a:pt x="3543523" y="101590"/>
                  </a:cubicBezTo>
                  <a:cubicBezTo>
                    <a:pt x="3572278" y="70614"/>
                    <a:pt x="3595038" y="37499"/>
                    <a:pt x="3611802" y="2245"/>
                  </a:cubicBezTo>
                  <a:close/>
                  <a:moveTo>
                    <a:pt x="3287750" y="2245"/>
                  </a:moveTo>
                  <a:cubicBezTo>
                    <a:pt x="3303093" y="4888"/>
                    <a:pt x="3314841" y="7464"/>
                    <a:pt x="3322992" y="9972"/>
                  </a:cubicBezTo>
                  <a:cubicBezTo>
                    <a:pt x="3331144" y="12480"/>
                    <a:pt x="3336677" y="14504"/>
                    <a:pt x="3339590" y="16044"/>
                  </a:cubicBezTo>
                  <a:cubicBezTo>
                    <a:pt x="3342502" y="17584"/>
                    <a:pt x="3343960" y="19487"/>
                    <a:pt x="3343960" y="21753"/>
                  </a:cubicBezTo>
                  <a:cubicBezTo>
                    <a:pt x="3343960" y="25666"/>
                    <a:pt x="3339100" y="30613"/>
                    <a:pt x="3329380" y="36594"/>
                  </a:cubicBezTo>
                  <a:lnTo>
                    <a:pt x="3329380" y="75879"/>
                  </a:lnTo>
                  <a:lnTo>
                    <a:pt x="3361194" y="75879"/>
                  </a:lnTo>
                  <a:lnTo>
                    <a:pt x="3373588" y="58454"/>
                  </a:lnTo>
                  <a:cubicBezTo>
                    <a:pt x="3376838" y="54124"/>
                    <a:pt x="3379913" y="51959"/>
                    <a:pt x="3382812" y="51959"/>
                  </a:cubicBezTo>
                  <a:cubicBezTo>
                    <a:pt x="3385712" y="51959"/>
                    <a:pt x="3389648" y="54031"/>
                    <a:pt x="3394620" y="58174"/>
                  </a:cubicBezTo>
                  <a:lnTo>
                    <a:pt x="3412855" y="73748"/>
                  </a:lnTo>
                  <a:cubicBezTo>
                    <a:pt x="3420994" y="80764"/>
                    <a:pt x="3425065" y="86136"/>
                    <a:pt x="3425065" y="89863"/>
                  </a:cubicBezTo>
                  <a:cubicBezTo>
                    <a:pt x="3425065" y="93589"/>
                    <a:pt x="3421428" y="95453"/>
                    <a:pt x="3414152" y="95453"/>
                  </a:cubicBezTo>
                  <a:lnTo>
                    <a:pt x="3329380" y="95453"/>
                  </a:lnTo>
                  <a:lnTo>
                    <a:pt x="3329380" y="152877"/>
                  </a:lnTo>
                  <a:lnTo>
                    <a:pt x="3353484" y="152877"/>
                  </a:lnTo>
                  <a:lnTo>
                    <a:pt x="3365426" y="137613"/>
                  </a:lnTo>
                  <a:cubicBezTo>
                    <a:pt x="3368633" y="133334"/>
                    <a:pt x="3372095" y="131195"/>
                    <a:pt x="3375812" y="131195"/>
                  </a:cubicBezTo>
                  <a:cubicBezTo>
                    <a:pt x="3379528" y="131195"/>
                    <a:pt x="3386610" y="136219"/>
                    <a:pt x="3397058" y="146266"/>
                  </a:cubicBezTo>
                  <a:cubicBezTo>
                    <a:pt x="3407506" y="156312"/>
                    <a:pt x="3412730" y="163188"/>
                    <a:pt x="3412730" y="166893"/>
                  </a:cubicBezTo>
                  <a:cubicBezTo>
                    <a:pt x="3412730" y="170598"/>
                    <a:pt x="3408844" y="172450"/>
                    <a:pt x="3401074" y="172450"/>
                  </a:cubicBezTo>
                  <a:lnTo>
                    <a:pt x="3237738" y="172450"/>
                  </a:lnTo>
                  <a:cubicBezTo>
                    <a:pt x="3231658" y="172450"/>
                    <a:pt x="3225740" y="173322"/>
                    <a:pt x="3219986" y="175064"/>
                  </a:cubicBezTo>
                  <a:lnTo>
                    <a:pt x="3211502" y="150626"/>
                  </a:lnTo>
                  <a:cubicBezTo>
                    <a:pt x="3219523" y="152126"/>
                    <a:pt x="3227022" y="152877"/>
                    <a:pt x="3233999" y="152877"/>
                  </a:cubicBezTo>
                  <a:lnTo>
                    <a:pt x="3288494" y="152877"/>
                  </a:lnTo>
                  <a:lnTo>
                    <a:pt x="3288494" y="95453"/>
                  </a:lnTo>
                  <a:lnTo>
                    <a:pt x="3248203" y="95453"/>
                  </a:lnTo>
                  <a:lnTo>
                    <a:pt x="3233101" y="97678"/>
                  </a:lnTo>
                  <a:lnTo>
                    <a:pt x="3235196" y="102483"/>
                  </a:lnTo>
                  <a:cubicBezTo>
                    <a:pt x="3235196" y="106924"/>
                    <a:pt x="3231120" y="109796"/>
                    <a:pt x="3222968" y="111098"/>
                  </a:cubicBezTo>
                  <a:cubicBezTo>
                    <a:pt x="3220789" y="111280"/>
                    <a:pt x="3218043" y="113858"/>
                    <a:pt x="3214729" y="118831"/>
                  </a:cubicBezTo>
                  <a:cubicBezTo>
                    <a:pt x="3192282" y="152251"/>
                    <a:pt x="3167957" y="182410"/>
                    <a:pt x="3141756" y="209306"/>
                  </a:cubicBezTo>
                  <a:lnTo>
                    <a:pt x="3221873" y="202204"/>
                  </a:lnTo>
                  <a:lnTo>
                    <a:pt x="3222486" y="216384"/>
                  </a:lnTo>
                  <a:cubicBezTo>
                    <a:pt x="3160113" y="233272"/>
                    <a:pt x="3124350" y="243943"/>
                    <a:pt x="3115199" y="248400"/>
                  </a:cubicBezTo>
                  <a:cubicBezTo>
                    <a:pt x="3112020" y="249841"/>
                    <a:pt x="3109417" y="250561"/>
                    <a:pt x="3107391" y="250561"/>
                  </a:cubicBezTo>
                  <a:cubicBezTo>
                    <a:pt x="3105365" y="250561"/>
                    <a:pt x="3103949" y="249894"/>
                    <a:pt x="3103144" y="248558"/>
                  </a:cubicBezTo>
                  <a:cubicBezTo>
                    <a:pt x="3102338" y="247223"/>
                    <a:pt x="3100867" y="243463"/>
                    <a:pt x="3098732" y="237280"/>
                  </a:cubicBezTo>
                  <a:lnTo>
                    <a:pt x="3091898" y="213223"/>
                  </a:lnTo>
                  <a:cubicBezTo>
                    <a:pt x="3102213" y="211025"/>
                    <a:pt x="3109760" y="208844"/>
                    <a:pt x="3114541" y="206681"/>
                  </a:cubicBezTo>
                  <a:cubicBezTo>
                    <a:pt x="3119321" y="204518"/>
                    <a:pt x="3126300" y="196036"/>
                    <a:pt x="3135475" y="181234"/>
                  </a:cubicBezTo>
                  <a:cubicBezTo>
                    <a:pt x="3144651" y="166433"/>
                    <a:pt x="3152178" y="155282"/>
                    <a:pt x="3158055" y="147781"/>
                  </a:cubicBezTo>
                  <a:cubicBezTo>
                    <a:pt x="3128047" y="154651"/>
                    <a:pt x="3108172" y="160463"/>
                    <a:pt x="3098429" y="165217"/>
                  </a:cubicBezTo>
                  <a:cubicBezTo>
                    <a:pt x="3095897" y="166301"/>
                    <a:pt x="3093750" y="166843"/>
                    <a:pt x="3091990" y="166843"/>
                  </a:cubicBezTo>
                  <a:cubicBezTo>
                    <a:pt x="3090230" y="166843"/>
                    <a:pt x="3088864" y="166236"/>
                    <a:pt x="3087892" y="165024"/>
                  </a:cubicBezTo>
                  <a:cubicBezTo>
                    <a:pt x="3086919" y="163811"/>
                    <a:pt x="3085193" y="160396"/>
                    <a:pt x="3082712" y="154779"/>
                  </a:cubicBezTo>
                  <a:cubicBezTo>
                    <a:pt x="3080232" y="149161"/>
                    <a:pt x="3077936" y="141540"/>
                    <a:pt x="3075825" y="131916"/>
                  </a:cubicBezTo>
                  <a:cubicBezTo>
                    <a:pt x="3087719" y="129880"/>
                    <a:pt x="3095199" y="127163"/>
                    <a:pt x="3098265" y="123766"/>
                  </a:cubicBezTo>
                  <a:cubicBezTo>
                    <a:pt x="3101331" y="120369"/>
                    <a:pt x="3107989" y="107802"/>
                    <a:pt x="3118241" y="86068"/>
                  </a:cubicBezTo>
                  <a:cubicBezTo>
                    <a:pt x="3128492" y="64333"/>
                    <a:pt x="3139257" y="36515"/>
                    <a:pt x="3150536" y="2614"/>
                  </a:cubicBezTo>
                  <a:cubicBezTo>
                    <a:pt x="3163070" y="7801"/>
                    <a:pt x="3173228" y="12656"/>
                    <a:pt x="3181010" y="17178"/>
                  </a:cubicBezTo>
                  <a:cubicBezTo>
                    <a:pt x="3188793" y="21700"/>
                    <a:pt x="3193727" y="24923"/>
                    <a:pt x="3195813" y="26846"/>
                  </a:cubicBezTo>
                  <a:cubicBezTo>
                    <a:pt x="3197898" y="28769"/>
                    <a:pt x="3198941" y="30808"/>
                    <a:pt x="3198941" y="32963"/>
                  </a:cubicBezTo>
                  <a:cubicBezTo>
                    <a:pt x="3198941" y="37809"/>
                    <a:pt x="3194740" y="40567"/>
                    <a:pt x="3186338" y="41238"/>
                  </a:cubicBezTo>
                  <a:cubicBezTo>
                    <a:pt x="3182250" y="41432"/>
                    <a:pt x="3178050" y="45413"/>
                    <a:pt x="3173736" y="53180"/>
                  </a:cubicBezTo>
                  <a:cubicBezTo>
                    <a:pt x="3155908" y="84064"/>
                    <a:pt x="3138021" y="109445"/>
                    <a:pt x="3120074" y="129320"/>
                  </a:cubicBezTo>
                  <a:lnTo>
                    <a:pt x="3166479" y="127611"/>
                  </a:lnTo>
                  <a:cubicBezTo>
                    <a:pt x="3176349" y="108784"/>
                    <a:pt x="3185819" y="89918"/>
                    <a:pt x="3194887" y="71015"/>
                  </a:cubicBezTo>
                  <a:cubicBezTo>
                    <a:pt x="3206738" y="77722"/>
                    <a:pt x="3215680" y="83387"/>
                    <a:pt x="3221715" y="88008"/>
                  </a:cubicBezTo>
                  <a:lnTo>
                    <a:pt x="3228919" y="93714"/>
                  </a:lnTo>
                  <a:lnTo>
                    <a:pt x="3221968" y="73629"/>
                  </a:lnTo>
                  <a:cubicBezTo>
                    <a:pt x="3230235" y="75129"/>
                    <a:pt x="3237984" y="75879"/>
                    <a:pt x="3245215" y="75879"/>
                  </a:cubicBezTo>
                  <a:lnTo>
                    <a:pt x="3288494" y="75879"/>
                  </a:lnTo>
                  <a:lnTo>
                    <a:pt x="3288494" y="40440"/>
                  </a:lnTo>
                  <a:cubicBezTo>
                    <a:pt x="3288494" y="27641"/>
                    <a:pt x="3288246" y="14909"/>
                    <a:pt x="3287750" y="2245"/>
                  </a:cubicBezTo>
                  <a:close/>
                  <a:moveTo>
                    <a:pt x="1387233" y="1870"/>
                  </a:moveTo>
                  <a:cubicBezTo>
                    <a:pt x="1401294" y="4501"/>
                    <a:pt x="1414115" y="7903"/>
                    <a:pt x="1425696" y="12076"/>
                  </a:cubicBezTo>
                  <a:cubicBezTo>
                    <a:pt x="1437277" y="16249"/>
                    <a:pt x="1443067" y="20318"/>
                    <a:pt x="1443067" y="24283"/>
                  </a:cubicBezTo>
                  <a:cubicBezTo>
                    <a:pt x="1443067" y="28248"/>
                    <a:pt x="1438457" y="31601"/>
                    <a:pt x="1429238" y="34344"/>
                  </a:cubicBezTo>
                  <a:lnTo>
                    <a:pt x="1429238" y="114497"/>
                  </a:lnTo>
                  <a:cubicBezTo>
                    <a:pt x="1452388" y="123708"/>
                    <a:pt x="1470524" y="132199"/>
                    <a:pt x="1483647" y="139970"/>
                  </a:cubicBezTo>
                  <a:cubicBezTo>
                    <a:pt x="1496769" y="147741"/>
                    <a:pt x="1505683" y="154920"/>
                    <a:pt x="1510388" y="161509"/>
                  </a:cubicBezTo>
                  <a:cubicBezTo>
                    <a:pt x="1515093" y="168097"/>
                    <a:pt x="1517446" y="175736"/>
                    <a:pt x="1517446" y="184425"/>
                  </a:cubicBezTo>
                  <a:cubicBezTo>
                    <a:pt x="1517446" y="193115"/>
                    <a:pt x="1515401" y="201763"/>
                    <a:pt x="1511311" y="210369"/>
                  </a:cubicBezTo>
                  <a:cubicBezTo>
                    <a:pt x="1507221" y="218975"/>
                    <a:pt x="1502854" y="223278"/>
                    <a:pt x="1498211" y="223278"/>
                  </a:cubicBezTo>
                  <a:cubicBezTo>
                    <a:pt x="1493567" y="223278"/>
                    <a:pt x="1490070" y="221868"/>
                    <a:pt x="1487719" y="219049"/>
                  </a:cubicBezTo>
                  <a:cubicBezTo>
                    <a:pt x="1485367" y="216229"/>
                    <a:pt x="1482491" y="210959"/>
                    <a:pt x="1479090" y="203240"/>
                  </a:cubicBezTo>
                  <a:cubicBezTo>
                    <a:pt x="1468644" y="180313"/>
                    <a:pt x="1452027" y="157839"/>
                    <a:pt x="1429238" y="135821"/>
                  </a:cubicBezTo>
                  <a:lnTo>
                    <a:pt x="1429238" y="290108"/>
                  </a:lnTo>
                  <a:cubicBezTo>
                    <a:pt x="1429238" y="301490"/>
                    <a:pt x="1429421" y="311616"/>
                    <a:pt x="1429786" y="320484"/>
                  </a:cubicBezTo>
                  <a:cubicBezTo>
                    <a:pt x="1430151" y="329352"/>
                    <a:pt x="1430343" y="334179"/>
                    <a:pt x="1430363" y="334965"/>
                  </a:cubicBezTo>
                  <a:cubicBezTo>
                    <a:pt x="1430363" y="338465"/>
                    <a:pt x="1428660" y="341531"/>
                    <a:pt x="1425252" y="344162"/>
                  </a:cubicBezTo>
                  <a:cubicBezTo>
                    <a:pt x="1421845" y="346794"/>
                    <a:pt x="1416353" y="349481"/>
                    <a:pt x="1408774" y="352223"/>
                  </a:cubicBezTo>
                  <a:cubicBezTo>
                    <a:pt x="1401196" y="354965"/>
                    <a:pt x="1395649" y="356337"/>
                    <a:pt x="1392132" y="356337"/>
                  </a:cubicBezTo>
                  <a:cubicBezTo>
                    <a:pt x="1388616" y="356337"/>
                    <a:pt x="1386858" y="353412"/>
                    <a:pt x="1386858" y="347562"/>
                  </a:cubicBezTo>
                  <a:lnTo>
                    <a:pt x="1387608" y="326630"/>
                  </a:lnTo>
                  <a:cubicBezTo>
                    <a:pt x="1387858" y="318602"/>
                    <a:pt x="1387983" y="309418"/>
                    <a:pt x="1387983" y="299079"/>
                  </a:cubicBezTo>
                  <a:lnTo>
                    <a:pt x="1387983" y="38946"/>
                  </a:lnTo>
                  <a:cubicBezTo>
                    <a:pt x="1387983" y="26642"/>
                    <a:pt x="1387733" y="14284"/>
                    <a:pt x="1387233" y="1870"/>
                  </a:cubicBezTo>
                  <a:close/>
                  <a:moveTo>
                    <a:pt x="2760232" y="1119"/>
                  </a:moveTo>
                  <a:cubicBezTo>
                    <a:pt x="2781452" y="6735"/>
                    <a:pt x="2796126" y="11084"/>
                    <a:pt x="2804252" y="14166"/>
                  </a:cubicBezTo>
                  <a:cubicBezTo>
                    <a:pt x="2812378" y="17247"/>
                    <a:pt x="2816441" y="20398"/>
                    <a:pt x="2816441" y="23616"/>
                  </a:cubicBezTo>
                  <a:cubicBezTo>
                    <a:pt x="2816441" y="27446"/>
                    <a:pt x="2810960" y="32104"/>
                    <a:pt x="2799998" y="37588"/>
                  </a:cubicBezTo>
                  <a:lnTo>
                    <a:pt x="2799998" y="95691"/>
                  </a:lnTo>
                  <a:lnTo>
                    <a:pt x="2809833" y="95691"/>
                  </a:lnTo>
                  <a:lnTo>
                    <a:pt x="2823442" y="76772"/>
                  </a:lnTo>
                  <a:cubicBezTo>
                    <a:pt x="2826196" y="72438"/>
                    <a:pt x="2829394" y="70271"/>
                    <a:pt x="2833036" y="70271"/>
                  </a:cubicBezTo>
                  <a:cubicBezTo>
                    <a:pt x="2836677" y="70271"/>
                    <a:pt x="2843668" y="75306"/>
                    <a:pt x="2854008" y="85377"/>
                  </a:cubicBezTo>
                  <a:cubicBezTo>
                    <a:pt x="2859178" y="90412"/>
                    <a:pt x="2863056" y="94774"/>
                    <a:pt x="2865642" y="98461"/>
                  </a:cubicBezTo>
                  <a:lnTo>
                    <a:pt x="2866757" y="101060"/>
                  </a:lnTo>
                  <a:lnTo>
                    <a:pt x="2866757" y="53519"/>
                  </a:lnTo>
                  <a:cubicBezTo>
                    <a:pt x="2866757" y="43252"/>
                    <a:pt x="2866384" y="31393"/>
                    <a:pt x="2865638" y="17943"/>
                  </a:cubicBezTo>
                  <a:cubicBezTo>
                    <a:pt x="2883751" y="24420"/>
                    <a:pt x="2897475" y="30651"/>
                    <a:pt x="2906809" y="36636"/>
                  </a:cubicBezTo>
                  <a:lnTo>
                    <a:pt x="2972306" y="36636"/>
                  </a:lnTo>
                  <a:lnTo>
                    <a:pt x="2982128" y="22092"/>
                  </a:lnTo>
                  <a:cubicBezTo>
                    <a:pt x="2984589" y="18580"/>
                    <a:pt x="2987105" y="16824"/>
                    <a:pt x="2989677" y="16824"/>
                  </a:cubicBezTo>
                  <a:cubicBezTo>
                    <a:pt x="2992249" y="16824"/>
                    <a:pt x="2996644" y="18853"/>
                    <a:pt x="3002863" y="22911"/>
                  </a:cubicBezTo>
                  <a:cubicBezTo>
                    <a:pt x="3009082" y="26969"/>
                    <a:pt x="3015323" y="31464"/>
                    <a:pt x="3021586" y="36395"/>
                  </a:cubicBezTo>
                  <a:cubicBezTo>
                    <a:pt x="3027848" y="41326"/>
                    <a:pt x="3030980" y="44917"/>
                    <a:pt x="3030980" y="47167"/>
                  </a:cubicBezTo>
                  <a:cubicBezTo>
                    <a:pt x="3030980" y="50846"/>
                    <a:pt x="3026247" y="55551"/>
                    <a:pt x="3016782" y="61282"/>
                  </a:cubicBezTo>
                  <a:lnTo>
                    <a:pt x="3016782" y="297210"/>
                  </a:lnTo>
                  <a:cubicBezTo>
                    <a:pt x="3016782" y="310704"/>
                    <a:pt x="3016883" y="319064"/>
                    <a:pt x="3017085" y="322291"/>
                  </a:cubicBezTo>
                  <a:lnTo>
                    <a:pt x="3017496" y="333042"/>
                  </a:lnTo>
                  <a:cubicBezTo>
                    <a:pt x="3017516" y="334526"/>
                    <a:pt x="3017280" y="335889"/>
                    <a:pt x="3016788" y="337129"/>
                  </a:cubicBezTo>
                  <a:cubicBezTo>
                    <a:pt x="3016296" y="338369"/>
                    <a:pt x="3013497" y="340644"/>
                    <a:pt x="3008394" y="343954"/>
                  </a:cubicBezTo>
                  <a:cubicBezTo>
                    <a:pt x="3003290" y="347264"/>
                    <a:pt x="2997468" y="350031"/>
                    <a:pt x="2990927" y="352256"/>
                  </a:cubicBezTo>
                  <a:cubicBezTo>
                    <a:pt x="2984386" y="354480"/>
                    <a:pt x="2979810" y="355592"/>
                    <a:pt x="2977196" y="355592"/>
                  </a:cubicBezTo>
                  <a:cubicBezTo>
                    <a:pt x="2974583" y="355592"/>
                    <a:pt x="2973276" y="352826"/>
                    <a:pt x="2973276" y="347294"/>
                  </a:cubicBezTo>
                  <a:lnTo>
                    <a:pt x="2973276" y="307378"/>
                  </a:lnTo>
                  <a:lnTo>
                    <a:pt x="2905399" y="307378"/>
                  </a:lnTo>
                  <a:lnTo>
                    <a:pt x="2905399" y="333465"/>
                  </a:lnTo>
                  <a:cubicBezTo>
                    <a:pt x="2905399" y="336481"/>
                    <a:pt x="2904957" y="338652"/>
                    <a:pt x="2904074" y="339977"/>
                  </a:cubicBezTo>
                  <a:cubicBezTo>
                    <a:pt x="2903191" y="341303"/>
                    <a:pt x="2900759" y="343133"/>
                    <a:pt x="2896778" y="345466"/>
                  </a:cubicBezTo>
                  <a:cubicBezTo>
                    <a:pt x="2892798" y="347800"/>
                    <a:pt x="2887634" y="350133"/>
                    <a:pt x="2881288" y="352467"/>
                  </a:cubicBezTo>
                  <a:cubicBezTo>
                    <a:pt x="2874942" y="354801"/>
                    <a:pt x="2870560" y="355967"/>
                    <a:pt x="2868141" y="355967"/>
                  </a:cubicBezTo>
                  <a:cubicBezTo>
                    <a:pt x="2865722" y="355967"/>
                    <a:pt x="2864638" y="353344"/>
                    <a:pt x="2864888" y="348097"/>
                  </a:cubicBezTo>
                  <a:cubicBezTo>
                    <a:pt x="2866134" y="335866"/>
                    <a:pt x="2866757" y="323513"/>
                    <a:pt x="2866757" y="311039"/>
                  </a:cubicBezTo>
                  <a:lnTo>
                    <a:pt x="2866757" y="112862"/>
                  </a:lnTo>
                  <a:lnTo>
                    <a:pt x="2860101" y="114515"/>
                  </a:lnTo>
                  <a:lnTo>
                    <a:pt x="2799998" y="114515"/>
                  </a:lnTo>
                  <a:lnTo>
                    <a:pt x="2799998" y="154567"/>
                  </a:lnTo>
                  <a:cubicBezTo>
                    <a:pt x="2816179" y="159127"/>
                    <a:pt x="2829630" y="164490"/>
                    <a:pt x="2840352" y="170656"/>
                  </a:cubicBezTo>
                  <a:cubicBezTo>
                    <a:pt x="2851073" y="176821"/>
                    <a:pt x="2856434" y="184764"/>
                    <a:pt x="2856434" y="194486"/>
                  </a:cubicBezTo>
                  <a:cubicBezTo>
                    <a:pt x="2856434" y="204207"/>
                    <a:pt x="2854071" y="212434"/>
                    <a:pt x="2849344" y="219165"/>
                  </a:cubicBezTo>
                  <a:cubicBezTo>
                    <a:pt x="2844617" y="225896"/>
                    <a:pt x="2839826" y="229261"/>
                    <a:pt x="2834970" y="229261"/>
                  </a:cubicBezTo>
                  <a:cubicBezTo>
                    <a:pt x="2830114" y="229261"/>
                    <a:pt x="2826722" y="228208"/>
                    <a:pt x="2824793" y="226103"/>
                  </a:cubicBezTo>
                  <a:cubicBezTo>
                    <a:pt x="2822864" y="223998"/>
                    <a:pt x="2821069" y="220314"/>
                    <a:pt x="2819406" y="215051"/>
                  </a:cubicBezTo>
                  <a:cubicBezTo>
                    <a:pt x="2812607" y="193203"/>
                    <a:pt x="2806138" y="177382"/>
                    <a:pt x="2799998" y="167587"/>
                  </a:cubicBezTo>
                  <a:lnTo>
                    <a:pt x="2799998" y="334215"/>
                  </a:lnTo>
                  <a:cubicBezTo>
                    <a:pt x="2799998" y="337775"/>
                    <a:pt x="2798594" y="340547"/>
                    <a:pt x="2795784" y="342531"/>
                  </a:cubicBezTo>
                  <a:cubicBezTo>
                    <a:pt x="2792974" y="344516"/>
                    <a:pt x="2787934" y="347001"/>
                    <a:pt x="2780663" y="349988"/>
                  </a:cubicBezTo>
                  <a:cubicBezTo>
                    <a:pt x="2773392" y="352974"/>
                    <a:pt x="2768169" y="354467"/>
                    <a:pt x="2764994" y="354467"/>
                  </a:cubicBezTo>
                  <a:cubicBezTo>
                    <a:pt x="2761819" y="354467"/>
                    <a:pt x="2760232" y="351810"/>
                    <a:pt x="2760232" y="346496"/>
                  </a:cubicBezTo>
                  <a:lnTo>
                    <a:pt x="2760607" y="328875"/>
                  </a:lnTo>
                  <a:cubicBezTo>
                    <a:pt x="2761107" y="316889"/>
                    <a:pt x="2761356" y="306086"/>
                    <a:pt x="2761356" y="296466"/>
                  </a:cubicBezTo>
                  <a:lnTo>
                    <a:pt x="2761356" y="192256"/>
                  </a:lnTo>
                  <a:cubicBezTo>
                    <a:pt x="2749585" y="231079"/>
                    <a:pt x="2727509" y="265589"/>
                    <a:pt x="2695128" y="295787"/>
                  </a:cubicBezTo>
                  <a:lnTo>
                    <a:pt x="2685854" y="288882"/>
                  </a:lnTo>
                  <a:cubicBezTo>
                    <a:pt x="2719854" y="231617"/>
                    <a:pt x="2743152" y="173494"/>
                    <a:pt x="2755749" y="114515"/>
                  </a:cubicBezTo>
                  <a:lnTo>
                    <a:pt x="2719566" y="114515"/>
                  </a:lnTo>
                  <a:cubicBezTo>
                    <a:pt x="2713534" y="114515"/>
                    <a:pt x="2707424" y="115138"/>
                    <a:pt x="2701236" y="116384"/>
                  </a:cubicBezTo>
                  <a:lnTo>
                    <a:pt x="2693330" y="93441"/>
                  </a:lnTo>
                  <a:cubicBezTo>
                    <a:pt x="2701355" y="94941"/>
                    <a:pt x="2708854" y="95691"/>
                    <a:pt x="2715827" y="95691"/>
                  </a:cubicBezTo>
                  <a:lnTo>
                    <a:pt x="2761356" y="95691"/>
                  </a:lnTo>
                  <a:lnTo>
                    <a:pt x="2761356" y="47542"/>
                  </a:lnTo>
                  <a:cubicBezTo>
                    <a:pt x="2761356" y="31294"/>
                    <a:pt x="2760982" y="15820"/>
                    <a:pt x="2760232" y="1119"/>
                  </a:cubicBezTo>
                  <a:close/>
                  <a:moveTo>
                    <a:pt x="1252389" y="375"/>
                  </a:moveTo>
                  <a:cubicBezTo>
                    <a:pt x="1280809" y="13294"/>
                    <a:pt x="1296645" y="20728"/>
                    <a:pt x="1299898" y="22679"/>
                  </a:cubicBezTo>
                  <a:cubicBezTo>
                    <a:pt x="1303150" y="24629"/>
                    <a:pt x="1304776" y="27375"/>
                    <a:pt x="1304776" y="30915"/>
                  </a:cubicBezTo>
                  <a:cubicBezTo>
                    <a:pt x="1304776" y="34455"/>
                    <a:pt x="1301746" y="37116"/>
                    <a:pt x="1295686" y="38898"/>
                  </a:cubicBezTo>
                  <a:cubicBezTo>
                    <a:pt x="1289439" y="40771"/>
                    <a:pt x="1284759" y="45919"/>
                    <a:pt x="1281645" y="54340"/>
                  </a:cubicBezTo>
                  <a:cubicBezTo>
                    <a:pt x="1278532" y="62762"/>
                    <a:pt x="1274157" y="72309"/>
                    <a:pt x="1268522" y="82981"/>
                  </a:cubicBezTo>
                  <a:lnTo>
                    <a:pt x="1317688" y="82981"/>
                  </a:lnTo>
                  <a:lnTo>
                    <a:pt x="1324898" y="70128"/>
                  </a:lnTo>
                  <a:cubicBezTo>
                    <a:pt x="1328128" y="64742"/>
                    <a:pt x="1331797" y="62050"/>
                    <a:pt x="1335905" y="62050"/>
                  </a:cubicBezTo>
                  <a:cubicBezTo>
                    <a:pt x="1340013" y="62050"/>
                    <a:pt x="1344753" y="64455"/>
                    <a:pt x="1350127" y="69265"/>
                  </a:cubicBezTo>
                  <a:lnTo>
                    <a:pt x="1365391" y="82290"/>
                  </a:lnTo>
                  <a:cubicBezTo>
                    <a:pt x="1371828" y="87553"/>
                    <a:pt x="1375047" y="91917"/>
                    <a:pt x="1375047" y="95381"/>
                  </a:cubicBezTo>
                  <a:cubicBezTo>
                    <a:pt x="1375047" y="99064"/>
                    <a:pt x="1372783" y="101524"/>
                    <a:pt x="1368254" y="102760"/>
                  </a:cubicBezTo>
                  <a:cubicBezTo>
                    <a:pt x="1363726" y="103996"/>
                    <a:pt x="1360584" y="106217"/>
                    <a:pt x="1358828" y="109422"/>
                  </a:cubicBezTo>
                  <a:cubicBezTo>
                    <a:pt x="1357071" y="112626"/>
                    <a:pt x="1355665" y="117382"/>
                    <a:pt x="1354610" y="123688"/>
                  </a:cubicBezTo>
                  <a:cubicBezTo>
                    <a:pt x="1343394" y="186764"/>
                    <a:pt x="1323490" y="233357"/>
                    <a:pt x="1294897" y="263468"/>
                  </a:cubicBezTo>
                  <a:cubicBezTo>
                    <a:pt x="1266304" y="293579"/>
                    <a:pt x="1224034" y="320798"/>
                    <a:pt x="1168086" y="345127"/>
                  </a:cubicBezTo>
                  <a:lnTo>
                    <a:pt x="1163723" y="333643"/>
                  </a:lnTo>
                  <a:cubicBezTo>
                    <a:pt x="1217710" y="301496"/>
                    <a:pt x="1255078" y="269278"/>
                    <a:pt x="1275829" y="236988"/>
                  </a:cubicBezTo>
                  <a:cubicBezTo>
                    <a:pt x="1296580" y="204698"/>
                    <a:pt x="1310666" y="159637"/>
                    <a:pt x="1318087" y="101805"/>
                  </a:cubicBezTo>
                  <a:lnTo>
                    <a:pt x="1262235" y="101805"/>
                  </a:lnTo>
                  <a:cubicBezTo>
                    <a:pt x="1256028" y="114909"/>
                    <a:pt x="1250400" y="125510"/>
                    <a:pt x="1245352" y="133606"/>
                  </a:cubicBezTo>
                  <a:cubicBezTo>
                    <a:pt x="1257969" y="144068"/>
                    <a:pt x="1267655" y="153067"/>
                    <a:pt x="1274412" y="160604"/>
                  </a:cubicBezTo>
                  <a:cubicBezTo>
                    <a:pt x="1281169" y="168140"/>
                    <a:pt x="1285552" y="174388"/>
                    <a:pt x="1287560" y="179347"/>
                  </a:cubicBezTo>
                  <a:cubicBezTo>
                    <a:pt x="1289568" y="184306"/>
                    <a:pt x="1290572" y="190076"/>
                    <a:pt x="1290572" y="196656"/>
                  </a:cubicBezTo>
                  <a:cubicBezTo>
                    <a:pt x="1290572" y="203236"/>
                    <a:pt x="1287243" y="210689"/>
                    <a:pt x="1280586" y="219016"/>
                  </a:cubicBezTo>
                  <a:cubicBezTo>
                    <a:pt x="1273928" y="227342"/>
                    <a:pt x="1267377" y="231505"/>
                    <a:pt x="1260931" y="231505"/>
                  </a:cubicBezTo>
                  <a:cubicBezTo>
                    <a:pt x="1254486" y="231505"/>
                    <a:pt x="1251113" y="224439"/>
                    <a:pt x="1250811" y="210306"/>
                  </a:cubicBezTo>
                  <a:cubicBezTo>
                    <a:pt x="1250081" y="189673"/>
                    <a:pt x="1245297" y="168083"/>
                    <a:pt x="1236458" y="145536"/>
                  </a:cubicBezTo>
                  <a:cubicBezTo>
                    <a:pt x="1226488" y="164154"/>
                    <a:pt x="1207157" y="187825"/>
                    <a:pt x="1178463" y="216551"/>
                  </a:cubicBezTo>
                  <a:lnTo>
                    <a:pt x="1168586" y="210116"/>
                  </a:lnTo>
                  <a:cubicBezTo>
                    <a:pt x="1210766" y="148807"/>
                    <a:pt x="1238700" y="78893"/>
                    <a:pt x="1252389" y="375"/>
                  </a:cubicBezTo>
                  <a:close/>
                  <a:moveTo>
                    <a:pt x="565999" y="375"/>
                  </a:moveTo>
                  <a:cubicBezTo>
                    <a:pt x="584617" y="5559"/>
                    <a:pt x="597301" y="10048"/>
                    <a:pt x="604052" y="13844"/>
                  </a:cubicBezTo>
                  <a:cubicBezTo>
                    <a:pt x="610802" y="17640"/>
                    <a:pt x="614178" y="20775"/>
                    <a:pt x="614178" y="23247"/>
                  </a:cubicBezTo>
                  <a:cubicBezTo>
                    <a:pt x="614178" y="27045"/>
                    <a:pt x="612012" y="29419"/>
                    <a:pt x="607680" y="30367"/>
                  </a:cubicBezTo>
                  <a:cubicBezTo>
                    <a:pt x="603348" y="31316"/>
                    <a:pt x="600269" y="34185"/>
                    <a:pt x="598444" y="38975"/>
                  </a:cubicBezTo>
                  <a:cubicBezTo>
                    <a:pt x="596618" y="43766"/>
                    <a:pt x="591522" y="53824"/>
                    <a:pt x="583156" y="69152"/>
                  </a:cubicBezTo>
                  <a:lnTo>
                    <a:pt x="663142" y="69152"/>
                  </a:lnTo>
                  <a:lnTo>
                    <a:pt x="677644" y="46887"/>
                  </a:lnTo>
                  <a:cubicBezTo>
                    <a:pt x="680323" y="42295"/>
                    <a:pt x="683147" y="39999"/>
                    <a:pt x="686115" y="39999"/>
                  </a:cubicBezTo>
                  <a:cubicBezTo>
                    <a:pt x="689084" y="39999"/>
                    <a:pt x="693014" y="41851"/>
                    <a:pt x="697906" y="45554"/>
                  </a:cubicBezTo>
                  <a:cubicBezTo>
                    <a:pt x="702797" y="49256"/>
                    <a:pt x="709109" y="54394"/>
                    <a:pt x="716843" y="60966"/>
                  </a:cubicBezTo>
                  <a:cubicBezTo>
                    <a:pt x="724576" y="67538"/>
                    <a:pt x="729644" y="72025"/>
                    <a:pt x="732047" y="74426"/>
                  </a:cubicBezTo>
                  <a:cubicBezTo>
                    <a:pt x="734450" y="76827"/>
                    <a:pt x="735651" y="79203"/>
                    <a:pt x="735651" y="81552"/>
                  </a:cubicBezTo>
                  <a:cubicBezTo>
                    <a:pt x="735651" y="86585"/>
                    <a:pt x="731764" y="89101"/>
                    <a:pt x="723989" y="89101"/>
                  </a:cubicBezTo>
                  <a:lnTo>
                    <a:pt x="616047" y="89101"/>
                  </a:lnTo>
                  <a:lnTo>
                    <a:pt x="616047" y="154746"/>
                  </a:lnTo>
                  <a:lnTo>
                    <a:pt x="655659" y="154746"/>
                  </a:lnTo>
                  <a:lnTo>
                    <a:pt x="668405" y="135618"/>
                  </a:lnTo>
                  <a:cubicBezTo>
                    <a:pt x="671171" y="131673"/>
                    <a:pt x="674123" y="129701"/>
                    <a:pt x="677260" y="129701"/>
                  </a:cubicBezTo>
                  <a:cubicBezTo>
                    <a:pt x="680398" y="129701"/>
                    <a:pt x="684722" y="131769"/>
                    <a:pt x="690235" y="135904"/>
                  </a:cubicBezTo>
                  <a:lnTo>
                    <a:pt x="708898" y="150460"/>
                  </a:lnTo>
                  <a:cubicBezTo>
                    <a:pt x="717764" y="157040"/>
                    <a:pt x="722197" y="162536"/>
                    <a:pt x="722197" y="166950"/>
                  </a:cubicBezTo>
                  <a:cubicBezTo>
                    <a:pt x="722197" y="171363"/>
                    <a:pt x="718683" y="173570"/>
                    <a:pt x="711654" y="173570"/>
                  </a:cubicBezTo>
                  <a:lnTo>
                    <a:pt x="616047" y="173570"/>
                  </a:lnTo>
                  <a:lnTo>
                    <a:pt x="616047" y="234726"/>
                  </a:lnTo>
                  <a:lnTo>
                    <a:pt x="660583" y="234726"/>
                  </a:lnTo>
                  <a:lnTo>
                    <a:pt x="675608" y="213057"/>
                  </a:lnTo>
                  <a:cubicBezTo>
                    <a:pt x="678057" y="209564"/>
                    <a:pt x="681056" y="207818"/>
                    <a:pt x="684606" y="207818"/>
                  </a:cubicBezTo>
                  <a:cubicBezTo>
                    <a:pt x="688156" y="207818"/>
                    <a:pt x="696554" y="213514"/>
                    <a:pt x="709800" y="224906"/>
                  </a:cubicBezTo>
                  <a:cubicBezTo>
                    <a:pt x="723046" y="236299"/>
                    <a:pt x="729668" y="243922"/>
                    <a:pt x="729668" y="247775"/>
                  </a:cubicBezTo>
                  <a:cubicBezTo>
                    <a:pt x="729668" y="251629"/>
                    <a:pt x="725908" y="253556"/>
                    <a:pt x="718387" y="253556"/>
                  </a:cubicBezTo>
                  <a:lnTo>
                    <a:pt x="616047" y="253556"/>
                  </a:lnTo>
                  <a:lnTo>
                    <a:pt x="616047" y="335709"/>
                  </a:lnTo>
                  <a:cubicBezTo>
                    <a:pt x="616047" y="338277"/>
                    <a:pt x="615367" y="340240"/>
                    <a:pt x="614005" y="341600"/>
                  </a:cubicBezTo>
                  <a:cubicBezTo>
                    <a:pt x="612644" y="342959"/>
                    <a:pt x="609708" y="345056"/>
                    <a:pt x="605198" y="347892"/>
                  </a:cubicBezTo>
                  <a:cubicBezTo>
                    <a:pt x="600687" y="350728"/>
                    <a:pt x="595736" y="353156"/>
                    <a:pt x="590345" y="355176"/>
                  </a:cubicBezTo>
                  <a:cubicBezTo>
                    <a:pt x="584953" y="357196"/>
                    <a:pt x="580825" y="358206"/>
                    <a:pt x="577962" y="358206"/>
                  </a:cubicBezTo>
                  <a:cubicBezTo>
                    <a:pt x="575099" y="358206"/>
                    <a:pt x="573667" y="355779"/>
                    <a:pt x="573667" y="350925"/>
                  </a:cubicBezTo>
                  <a:lnTo>
                    <a:pt x="575161" y="316218"/>
                  </a:lnTo>
                  <a:cubicBezTo>
                    <a:pt x="575411" y="305789"/>
                    <a:pt x="575536" y="295466"/>
                    <a:pt x="575536" y="285250"/>
                  </a:cubicBezTo>
                  <a:lnTo>
                    <a:pt x="575536" y="89101"/>
                  </a:lnTo>
                  <a:lnTo>
                    <a:pt x="575286" y="89101"/>
                  </a:lnTo>
                  <a:cubicBezTo>
                    <a:pt x="559621" y="119466"/>
                    <a:pt x="531683" y="154474"/>
                    <a:pt x="491472" y="194126"/>
                  </a:cubicBezTo>
                  <a:lnTo>
                    <a:pt x="485233" y="188180"/>
                  </a:lnTo>
                  <a:lnTo>
                    <a:pt x="485233" y="332720"/>
                  </a:lnTo>
                  <a:cubicBezTo>
                    <a:pt x="485233" y="335487"/>
                    <a:pt x="484794" y="337528"/>
                    <a:pt x="483915" y="338843"/>
                  </a:cubicBezTo>
                  <a:cubicBezTo>
                    <a:pt x="483036" y="340159"/>
                    <a:pt x="480069" y="342250"/>
                    <a:pt x="475015" y="345118"/>
                  </a:cubicBezTo>
                  <a:cubicBezTo>
                    <a:pt x="469960" y="347985"/>
                    <a:pt x="464982" y="350323"/>
                    <a:pt x="460078" y="352131"/>
                  </a:cubicBezTo>
                  <a:cubicBezTo>
                    <a:pt x="455175" y="353938"/>
                    <a:pt x="451390" y="354842"/>
                    <a:pt x="448723" y="354842"/>
                  </a:cubicBezTo>
                  <a:cubicBezTo>
                    <a:pt x="446056" y="354842"/>
                    <a:pt x="444722" y="352150"/>
                    <a:pt x="444722" y="346764"/>
                  </a:cubicBezTo>
                  <a:lnTo>
                    <a:pt x="445853" y="326702"/>
                  </a:lnTo>
                  <a:cubicBezTo>
                    <a:pt x="446341" y="313415"/>
                    <a:pt x="446585" y="298103"/>
                    <a:pt x="446585" y="280768"/>
                  </a:cubicBezTo>
                  <a:lnTo>
                    <a:pt x="446585" y="153013"/>
                  </a:lnTo>
                  <a:cubicBezTo>
                    <a:pt x="435144" y="175258"/>
                    <a:pt x="416770" y="198307"/>
                    <a:pt x="391466" y="222159"/>
                  </a:cubicBezTo>
                  <a:lnTo>
                    <a:pt x="381929" y="214152"/>
                  </a:lnTo>
                  <a:cubicBezTo>
                    <a:pt x="428907" y="149771"/>
                    <a:pt x="460208" y="78760"/>
                    <a:pt x="475833" y="1119"/>
                  </a:cubicBezTo>
                  <a:cubicBezTo>
                    <a:pt x="510004" y="11256"/>
                    <a:pt x="527090" y="18880"/>
                    <a:pt x="527090" y="23991"/>
                  </a:cubicBezTo>
                  <a:cubicBezTo>
                    <a:pt x="527090" y="27440"/>
                    <a:pt x="524962" y="29732"/>
                    <a:pt x="520708" y="30867"/>
                  </a:cubicBezTo>
                  <a:cubicBezTo>
                    <a:pt x="516453" y="32002"/>
                    <a:pt x="513390" y="33872"/>
                    <a:pt x="511516" y="36475"/>
                  </a:cubicBezTo>
                  <a:cubicBezTo>
                    <a:pt x="509643" y="39079"/>
                    <a:pt x="505535" y="48526"/>
                    <a:pt x="499193" y="64818"/>
                  </a:cubicBezTo>
                  <a:cubicBezTo>
                    <a:pt x="492851" y="81110"/>
                    <a:pt x="485082" y="96941"/>
                    <a:pt x="475887" y="112312"/>
                  </a:cubicBezTo>
                  <a:cubicBezTo>
                    <a:pt x="482630" y="114411"/>
                    <a:pt x="487243" y="116171"/>
                    <a:pt x="489728" y="117589"/>
                  </a:cubicBezTo>
                  <a:cubicBezTo>
                    <a:pt x="492212" y="119008"/>
                    <a:pt x="493454" y="121027"/>
                    <a:pt x="493454" y="123647"/>
                  </a:cubicBezTo>
                  <a:cubicBezTo>
                    <a:pt x="493454" y="126266"/>
                    <a:pt x="490714" y="129070"/>
                    <a:pt x="485233" y="132058"/>
                  </a:cubicBezTo>
                  <a:lnTo>
                    <a:pt x="485233" y="180462"/>
                  </a:lnTo>
                  <a:lnTo>
                    <a:pt x="511700" y="140576"/>
                  </a:lnTo>
                  <a:cubicBezTo>
                    <a:pt x="520340" y="126107"/>
                    <a:pt x="527750" y="112040"/>
                    <a:pt x="533933" y="98376"/>
                  </a:cubicBezTo>
                  <a:cubicBezTo>
                    <a:pt x="546297" y="71047"/>
                    <a:pt x="556986" y="38380"/>
                    <a:pt x="565999" y="375"/>
                  </a:cubicBezTo>
                  <a:close/>
                  <a:moveTo>
                    <a:pt x="1769858" y="0"/>
                  </a:moveTo>
                  <a:cubicBezTo>
                    <a:pt x="1781098" y="2810"/>
                    <a:pt x="1791259" y="5902"/>
                    <a:pt x="1800344" y="9275"/>
                  </a:cubicBezTo>
                  <a:cubicBezTo>
                    <a:pt x="1809428" y="12649"/>
                    <a:pt x="1815031" y="14955"/>
                    <a:pt x="1817153" y="16193"/>
                  </a:cubicBezTo>
                  <a:cubicBezTo>
                    <a:pt x="1819274" y="17431"/>
                    <a:pt x="1820335" y="19432"/>
                    <a:pt x="1820335" y="22197"/>
                  </a:cubicBezTo>
                  <a:cubicBezTo>
                    <a:pt x="1820335" y="24961"/>
                    <a:pt x="1818266" y="27056"/>
                    <a:pt x="1814128" y="28483"/>
                  </a:cubicBezTo>
                  <a:cubicBezTo>
                    <a:pt x="1809991" y="29910"/>
                    <a:pt x="1806051" y="32904"/>
                    <a:pt x="1802309" y="37466"/>
                  </a:cubicBezTo>
                  <a:cubicBezTo>
                    <a:pt x="1798566" y="42028"/>
                    <a:pt x="1791492" y="50971"/>
                    <a:pt x="1781086" y="64294"/>
                  </a:cubicBezTo>
                  <a:lnTo>
                    <a:pt x="1831836" y="64294"/>
                  </a:lnTo>
                  <a:lnTo>
                    <a:pt x="1839801" y="51346"/>
                  </a:lnTo>
                  <a:cubicBezTo>
                    <a:pt x="1841421" y="48516"/>
                    <a:pt x="1843627" y="47101"/>
                    <a:pt x="1846421" y="47101"/>
                  </a:cubicBezTo>
                  <a:cubicBezTo>
                    <a:pt x="1849779" y="47101"/>
                    <a:pt x="1857607" y="50210"/>
                    <a:pt x="1869906" y="56427"/>
                  </a:cubicBezTo>
                  <a:cubicBezTo>
                    <a:pt x="1882205" y="62644"/>
                    <a:pt x="1888355" y="67682"/>
                    <a:pt x="1888355" y="71542"/>
                  </a:cubicBezTo>
                  <a:cubicBezTo>
                    <a:pt x="1888355" y="75402"/>
                    <a:pt x="1883122" y="80570"/>
                    <a:pt x="1872657" y="87047"/>
                  </a:cubicBezTo>
                  <a:lnTo>
                    <a:pt x="1872657" y="166771"/>
                  </a:lnTo>
                  <a:cubicBezTo>
                    <a:pt x="1872657" y="175387"/>
                    <a:pt x="1872760" y="181652"/>
                    <a:pt x="1872966" y="185565"/>
                  </a:cubicBezTo>
                  <a:lnTo>
                    <a:pt x="1873377" y="200758"/>
                  </a:lnTo>
                  <a:cubicBezTo>
                    <a:pt x="1873397" y="203790"/>
                    <a:pt x="1872977" y="205951"/>
                    <a:pt x="1872118" y="207240"/>
                  </a:cubicBezTo>
                  <a:cubicBezTo>
                    <a:pt x="1871259" y="208530"/>
                    <a:pt x="1869171" y="210280"/>
                    <a:pt x="1865855" y="212488"/>
                  </a:cubicBezTo>
                  <a:cubicBezTo>
                    <a:pt x="1862539" y="214697"/>
                    <a:pt x="1857649" y="216923"/>
                    <a:pt x="1851184" y="219168"/>
                  </a:cubicBezTo>
                  <a:cubicBezTo>
                    <a:pt x="1844719" y="221412"/>
                    <a:pt x="1840054" y="222534"/>
                    <a:pt x="1837191" y="222534"/>
                  </a:cubicBezTo>
                  <a:cubicBezTo>
                    <a:pt x="1834327" y="222534"/>
                    <a:pt x="1832896" y="217776"/>
                    <a:pt x="1832896" y="208258"/>
                  </a:cubicBezTo>
                  <a:lnTo>
                    <a:pt x="1832896" y="203097"/>
                  </a:lnTo>
                  <a:lnTo>
                    <a:pt x="1830050" y="203097"/>
                  </a:lnTo>
                  <a:lnTo>
                    <a:pt x="1830050" y="303568"/>
                  </a:lnTo>
                  <a:cubicBezTo>
                    <a:pt x="1830050" y="306691"/>
                    <a:pt x="1830277" y="308566"/>
                    <a:pt x="1830732" y="309191"/>
                  </a:cubicBezTo>
                  <a:cubicBezTo>
                    <a:pt x="1831186" y="309816"/>
                    <a:pt x="1833042" y="310332"/>
                    <a:pt x="1836301" y="310739"/>
                  </a:cubicBezTo>
                  <a:cubicBezTo>
                    <a:pt x="1839559" y="311145"/>
                    <a:pt x="1844007" y="311349"/>
                    <a:pt x="1849645" y="311349"/>
                  </a:cubicBezTo>
                  <a:cubicBezTo>
                    <a:pt x="1855282" y="311349"/>
                    <a:pt x="1859094" y="310309"/>
                    <a:pt x="1861081" y="308229"/>
                  </a:cubicBezTo>
                  <a:cubicBezTo>
                    <a:pt x="1863067" y="306150"/>
                    <a:pt x="1864664" y="300826"/>
                    <a:pt x="1865870" y="292257"/>
                  </a:cubicBezTo>
                  <a:cubicBezTo>
                    <a:pt x="1867077" y="283689"/>
                    <a:pt x="1868490" y="267254"/>
                    <a:pt x="1870109" y="242953"/>
                  </a:cubicBezTo>
                  <a:lnTo>
                    <a:pt x="1884831" y="242953"/>
                  </a:lnTo>
                  <a:cubicBezTo>
                    <a:pt x="1885632" y="269274"/>
                    <a:pt x="1886706" y="285288"/>
                    <a:pt x="1888051" y="290995"/>
                  </a:cubicBezTo>
                  <a:cubicBezTo>
                    <a:pt x="1889397" y="296702"/>
                    <a:pt x="1892649" y="300394"/>
                    <a:pt x="1897809" y="302071"/>
                  </a:cubicBezTo>
                  <a:cubicBezTo>
                    <a:pt x="1902968" y="303748"/>
                    <a:pt x="1905548" y="306695"/>
                    <a:pt x="1905548" y="310914"/>
                  </a:cubicBezTo>
                  <a:cubicBezTo>
                    <a:pt x="1905548" y="315133"/>
                    <a:pt x="1903415" y="320958"/>
                    <a:pt x="1899151" y="328390"/>
                  </a:cubicBezTo>
                  <a:cubicBezTo>
                    <a:pt x="1894887" y="335821"/>
                    <a:pt x="1889507" y="340780"/>
                    <a:pt x="1883012" y="343266"/>
                  </a:cubicBezTo>
                  <a:cubicBezTo>
                    <a:pt x="1876517" y="345753"/>
                    <a:pt x="1864854" y="346996"/>
                    <a:pt x="1848023" y="346996"/>
                  </a:cubicBezTo>
                  <a:cubicBezTo>
                    <a:pt x="1831191" y="346996"/>
                    <a:pt x="1819303" y="346302"/>
                    <a:pt x="1812357" y="344913"/>
                  </a:cubicBezTo>
                  <a:cubicBezTo>
                    <a:pt x="1805412" y="343523"/>
                    <a:pt x="1800745" y="340365"/>
                    <a:pt x="1798356" y="335438"/>
                  </a:cubicBezTo>
                  <a:cubicBezTo>
                    <a:pt x="1795966" y="330511"/>
                    <a:pt x="1794772" y="322628"/>
                    <a:pt x="1794772" y="311789"/>
                  </a:cubicBezTo>
                  <a:lnTo>
                    <a:pt x="1794772" y="203097"/>
                  </a:lnTo>
                  <a:lnTo>
                    <a:pt x="1784449" y="203097"/>
                  </a:lnTo>
                  <a:cubicBezTo>
                    <a:pt x="1784699" y="237669"/>
                    <a:pt x="1778989" y="268168"/>
                    <a:pt x="1767319" y="294594"/>
                  </a:cubicBezTo>
                  <a:cubicBezTo>
                    <a:pt x="1755649" y="321020"/>
                    <a:pt x="1727897" y="342224"/>
                    <a:pt x="1684062" y="358206"/>
                  </a:cubicBezTo>
                  <a:lnTo>
                    <a:pt x="1678531" y="347883"/>
                  </a:lnTo>
                  <a:cubicBezTo>
                    <a:pt x="1702836" y="330972"/>
                    <a:pt x="1718233" y="317829"/>
                    <a:pt x="1724724" y="308453"/>
                  </a:cubicBezTo>
                  <a:cubicBezTo>
                    <a:pt x="1731215" y="299076"/>
                    <a:pt x="1736913" y="285929"/>
                    <a:pt x="1741819" y="269010"/>
                  </a:cubicBezTo>
                  <a:cubicBezTo>
                    <a:pt x="1746724" y="252091"/>
                    <a:pt x="1749300" y="230120"/>
                    <a:pt x="1749546" y="203097"/>
                  </a:cubicBezTo>
                  <a:lnTo>
                    <a:pt x="1749689" y="203097"/>
                  </a:lnTo>
                  <a:lnTo>
                    <a:pt x="1749689" y="201156"/>
                  </a:lnTo>
                  <a:cubicBezTo>
                    <a:pt x="1749689" y="204903"/>
                    <a:pt x="1748249" y="207895"/>
                    <a:pt x="1745370" y="210134"/>
                  </a:cubicBezTo>
                  <a:cubicBezTo>
                    <a:pt x="1742491" y="212372"/>
                    <a:pt x="1737561" y="214873"/>
                    <a:pt x="1730582" y="217638"/>
                  </a:cubicBezTo>
                  <a:cubicBezTo>
                    <a:pt x="1723603" y="220402"/>
                    <a:pt x="1718479" y="221784"/>
                    <a:pt x="1715208" y="221784"/>
                  </a:cubicBezTo>
                  <a:cubicBezTo>
                    <a:pt x="1711938" y="221784"/>
                    <a:pt x="1710426" y="219161"/>
                    <a:pt x="1710672" y="213914"/>
                  </a:cubicBezTo>
                  <a:cubicBezTo>
                    <a:pt x="1711918" y="201940"/>
                    <a:pt x="1712541" y="189714"/>
                    <a:pt x="1712541" y="177237"/>
                  </a:cubicBezTo>
                  <a:lnTo>
                    <a:pt x="1712541" y="117015"/>
                  </a:lnTo>
                  <a:lnTo>
                    <a:pt x="1709678" y="116384"/>
                  </a:lnTo>
                  <a:cubicBezTo>
                    <a:pt x="1708432" y="115638"/>
                    <a:pt x="1707233" y="115265"/>
                    <a:pt x="1706082" y="115265"/>
                  </a:cubicBezTo>
                  <a:cubicBezTo>
                    <a:pt x="1704931" y="115265"/>
                    <a:pt x="1702032" y="116608"/>
                    <a:pt x="1697385" y="119295"/>
                  </a:cubicBezTo>
                  <a:cubicBezTo>
                    <a:pt x="1672993" y="134174"/>
                    <a:pt x="1655917" y="143461"/>
                    <a:pt x="1646158" y="147156"/>
                  </a:cubicBezTo>
                  <a:cubicBezTo>
                    <a:pt x="1662735" y="154399"/>
                    <a:pt x="1674978" y="165475"/>
                    <a:pt x="1682886" y="180386"/>
                  </a:cubicBezTo>
                  <a:cubicBezTo>
                    <a:pt x="1690794" y="195297"/>
                    <a:pt x="1694747" y="214856"/>
                    <a:pt x="1694747" y="239063"/>
                  </a:cubicBezTo>
                  <a:cubicBezTo>
                    <a:pt x="1694747" y="263270"/>
                    <a:pt x="1693598" y="282778"/>
                    <a:pt x="1691301" y="297585"/>
                  </a:cubicBezTo>
                  <a:cubicBezTo>
                    <a:pt x="1689003" y="312393"/>
                    <a:pt x="1686146" y="322937"/>
                    <a:pt x="1682731" y="329217"/>
                  </a:cubicBezTo>
                  <a:cubicBezTo>
                    <a:pt x="1679316" y="335498"/>
                    <a:pt x="1672572" y="341090"/>
                    <a:pt x="1662499" y="345993"/>
                  </a:cubicBezTo>
                  <a:cubicBezTo>
                    <a:pt x="1652427" y="350896"/>
                    <a:pt x="1645878" y="353348"/>
                    <a:pt x="1642854" y="353348"/>
                  </a:cubicBezTo>
                  <a:cubicBezTo>
                    <a:pt x="1639830" y="353348"/>
                    <a:pt x="1637560" y="350691"/>
                    <a:pt x="1636044" y="345377"/>
                  </a:cubicBezTo>
                  <a:cubicBezTo>
                    <a:pt x="1634036" y="338229"/>
                    <a:pt x="1630985" y="333161"/>
                    <a:pt x="1626891" y="330173"/>
                  </a:cubicBezTo>
                  <a:cubicBezTo>
                    <a:pt x="1622797" y="327184"/>
                    <a:pt x="1611604" y="322676"/>
                    <a:pt x="1593312" y="316647"/>
                  </a:cubicBezTo>
                  <a:lnTo>
                    <a:pt x="1594979" y="303491"/>
                  </a:lnTo>
                  <a:cubicBezTo>
                    <a:pt x="1613735" y="305491"/>
                    <a:pt x="1626720" y="306491"/>
                    <a:pt x="1633933" y="306491"/>
                  </a:cubicBezTo>
                  <a:cubicBezTo>
                    <a:pt x="1641147" y="306491"/>
                    <a:pt x="1646271" y="305707"/>
                    <a:pt x="1649307" y="304140"/>
                  </a:cubicBezTo>
                  <a:cubicBezTo>
                    <a:pt x="1652344" y="302572"/>
                    <a:pt x="1655045" y="295984"/>
                    <a:pt x="1657412" y="284375"/>
                  </a:cubicBezTo>
                  <a:cubicBezTo>
                    <a:pt x="1659780" y="272767"/>
                    <a:pt x="1660964" y="262273"/>
                    <a:pt x="1660964" y="252895"/>
                  </a:cubicBezTo>
                  <a:cubicBezTo>
                    <a:pt x="1660964" y="243517"/>
                    <a:pt x="1660916" y="236635"/>
                    <a:pt x="1660821" y="232250"/>
                  </a:cubicBezTo>
                  <a:cubicBezTo>
                    <a:pt x="1647013" y="248974"/>
                    <a:pt x="1633187" y="261868"/>
                    <a:pt x="1619342" y="270933"/>
                  </a:cubicBezTo>
                  <a:cubicBezTo>
                    <a:pt x="1605497" y="279998"/>
                    <a:pt x="1583857" y="290152"/>
                    <a:pt x="1554420" y="301395"/>
                  </a:cubicBezTo>
                  <a:lnTo>
                    <a:pt x="1548836" y="290936"/>
                  </a:lnTo>
                  <a:cubicBezTo>
                    <a:pt x="1593326" y="263892"/>
                    <a:pt x="1628584" y="231672"/>
                    <a:pt x="1654612" y="194275"/>
                  </a:cubicBezTo>
                  <a:cubicBezTo>
                    <a:pt x="1652996" y="188647"/>
                    <a:pt x="1651548" y="183863"/>
                    <a:pt x="1650266" y="179922"/>
                  </a:cubicBezTo>
                  <a:cubicBezTo>
                    <a:pt x="1626080" y="208878"/>
                    <a:pt x="1593340" y="233422"/>
                    <a:pt x="1552045" y="253556"/>
                  </a:cubicBezTo>
                  <a:lnTo>
                    <a:pt x="1546223" y="243852"/>
                  </a:lnTo>
                  <a:cubicBezTo>
                    <a:pt x="1580910" y="216924"/>
                    <a:pt x="1609564" y="187686"/>
                    <a:pt x="1632186" y="156139"/>
                  </a:cubicBezTo>
                  <a:lnTo>
                    <a:pt x="1631847" y="156002"/>
                  </a:lnTo>
                  <a:cubicBezTo>
                    <a:pt x="1605625" y="169817"/>
                    <a:pt x="1579213" y="180533"/>
                    <a:pt x="1552611" y="188149"/>
                  </a:cubicBezTo>
                  <a:lnTo>
                    <a:pt x="1548086" y="178177"/>
                  </a:lnTo>
                  <a:lnTo>
                    <a:pt x="1609092" y="141046"/>
                  </a:lnTo>
                  <a:lnTo>
                    <a:pt x="1604599" y="142173"/>
                  </a:lnTo>
                  <a:cubicBezTo>
                    <a:pt x="1601448" y="142173"/>
                    <a:pt x="1599227" y="141201"/>
                    <a:pt x="1597935" y="139259"/>
                  </a:cubicBezTo>
                  <a:cubicBezTo>
                    <a:pt x="1596643" y="137316"/>
                    <a:pt x="1595856" y="133963"/>
                    <a:pt x="1595574" y="129201"/>
                  </a:cubicBezTo>
                  <a:cubicBezTo>
                    <a:pt x="1594368" y="115683"/>
                    <a:pt x="1590187" y="102442"/>
                    <a:pt x="1583031" y="89476"/>
                  </a:cubicBezTo>
                  <a:cubicBezTo>
                    <a:pt x="1577058" y="92083"/>
                    <a:pt x="1567551" y="94824"/>
                    <a:pt x="1554510" y="97697"/>
                  </a:cubicBezTo>
                  <a:lnTo>
                    <a:pt x="1551450" y="86154"/>
                  </a:lnTo>
                  <a:cubicBezTo>
                    <a:pt x="1603702" y="62322"/>
                    <a:pt x="1642812" y="36096"/>
                    <a:pt x="1668780" y="7477"/>
                  </a:cubicBezTo>
                  <a:cubicBezTo>
                    <a:pt x="1692073" y="25476"/>
                    <a:pt x="1703719" y="36228"/>
                    <a:pt x="1703719" y="39734"/>
                  </a:cubicBezTo>
                  <a:cubicBezTo>
                    <a:pt x="1703719" y="43241"/>
                    <a:pt x="1700987" y="44994"/>
                    <a:pt x="1695521" y="44994"/>
                  </a:cubicBezTo>
                  <a:cubicBezTo>
                    <a:pt x="1690056" y="44994"/>
                    <a:pt x="1683927" y="46637"/>
                    <a:pt x="1677132" y="49923"/>
                  </a:cubicBezTo>
                  <a:cubicBezTo>
                    <a:pt x="1663031" y="57619"/>
                    <a:pt x="1650589" y="63032"/>
                    <a:pt x="1639806" y="66163"/>
                  </a:cubicBezTo>
                  <a:cubicBezTo>
                    <a:pt x="1658991" y="71954"/>
                    <a:pt x="1668583" y="80447"/>
                    <a:pt x="1668583" y="91643"/>
                  </a:cubicBezTo>
                  <a:lnTo>
                    <a:pt x="1665410" y="97911"/>
                  </a:lnTo>
                  <a:lnTo>
                    <a:pt x="1691003" y="76248"/>
                  </a:lnTo>
                  <a:cubicBezTo>
                    <a:pt x="1704151" y="86848"/>
                    <a:pt x="1711331" y="96068"/>
                    <a:pt x="1712541" y="103906"/>
                  </a:cubicBezTo>
                  <a:lnTo>
                    <a:pt x="1712541" y="85666"/>
                  </a:lnTo>
                  <a:cubicBezTo>
                    <a:pt x="1712541" y="75399"/>
                    <a:pt x="1712168" y="63538"/>
                    <a:pt x="1711422" y="50084"/>
                  </a:cubicBezTo>
                  <a:cubicBezTo>
                    <a:pt x="1729103" y="55104"/>
                    <a:pt x="1741575" y="59841"/>
                    <a:pt x="1748838" y="64294"/>
                  </a:cubicBezTo>
                  <a:lnTo>
                    <a:pt x="1758803" y="64294"/>
                  </a:lnTo>
                  <a:cubicBezTo>
                    <a:pt x="1763605" y="42581"/>
                    <a:pt x="1767290" y="21150"/>
                    <a:pt x="1769858" y="0"/>
                  </a:cubicBezTo>
                  <a:close/>
                </a:path>
              </a:pathLst>
            </a:custGeom>
            <a:solidFill>
              <a:srgbClr val="C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3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525" y="2452688"/>
            <a:ext cx="1725613" cy="1152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6523038" y="1468438"/>
            <a:ext cx="1581150" cy="1069975"/>
            <a:chOff x="6728494" y="1484980"/>
            <a:chExt cx="1579934" cy="1069034"/>
          </a:xfrm>
        </p:grpSpPr>
        <p:pic>
          <p:nvPicPr>
            <p:cNvPr id="2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8494" y="1484980"/>
              <a:ext cx="1579934" cy="10690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矩形 1"/>
            <p:cNvSpPr/>
            <p:nvPr/>
          </p:nvSpPr>
          <p:spPr>
            <a:xfrm>
              <a:off x="6992198" y="1697283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0B050"/>
                  </a:solidFill>
                  <a:latin typeface="宋体" panose="02010600030101010101" pitchFamily="2" charset="-122"/>
                </a:rPr>
                <a:t>满足</a:t>
              </a:r>
              <a:endParaRPr lang="zh-CN" altLang="en-US" dirty="0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nimBg="1"/>
      <p:bldP spid="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/>
          <p:nvPr/>
        </p:nvGrpSpPr>
        <p:grpSpPr>
          <a:xfrm>
            <a:off x="830263" y="517525"/>
            <a:ext cx="5495925" cy="403225"/>
            <a:chOff x="1305559" y="565607"/>
            <a:chExt cx="5495579" cy="402133"/>
          </a:xfrm>
        </p:grpSpPr>
        <p:sp>
          <p:nvSpPr>
            <p:cNvPr id="29708" name="文本框 3"/>
            <p:cNvSpPr/>
            <p:nvPr/>
          </p:nvSpPr>
          <p:spPr>
            <a:xfrm>
              <a:off x="1677233" y="565607"/>
              <a:ext cx="5123905" cy="402133"/>
            </a:xfrm>
            <a:custGeom>
              <a:avLst/>
              <a:gdLst/>
              <a:ahLst/>
              <a:cxnLst>
                <a:cxn ang="0">
                  <a:pos x="3954642" y="1952270"/>
                </a:cxn>
                <a:cxn ang="0">
                  <a:pos x="7235789" y="1651888"/>
                </a:cxn>
                <a:cxn ang="0">
                  <a:pos x="24854795" y="1505008"/>
                </a:cxn>
                <a:cxn ang="0">
                  <a:pos x="22248170" y="1450936"/>
                </a:cxn>
                <a:cxn ang="0">
                  <a:pos x="10690519" y="1730368"/>
                </a:cxn>
                <a:cxn ang="0">
                  <a:pos x="28014428" y="2341904"/>
                </a:cxn>
                <a:cxn ang="0">
                  <a:pos x="27891745" y="1297426"/>
                </a:cxn>
                <a:cxn ang="0">
                  <a:pos x="30427111" y="1466292"/>
                </a:cxn>
                <a:cxn ang="0">
                  <a:pos x="29081618" y="1458958"/>
                </a:cxn>
                <a:cxn ang="0">
                  <a:pos x="6963284" y="1193582"/>
                </a:cxn>
                <a:cxn ang="0">
                  <a:pos x="17263494" y="1952270"/>
                </a:cxn>
                <a:cxn ang="0">
                  <a:pos x="4430646" y="1952270"/>
                </a:cxn>
                <a:cxn ang="0">
                  <a:pos x="14350797" y="646276"/>
                </a:cxn>
                <a:cxn ang="0">
                  <a:pos x="14091480" y="823382"/>
                </a:cxn>
                <a:cxn ang="0">
                  <a:pos x="24854795" y="810304"/>
                </a:cxn>
                <a:cxn ang="0">
                  <a:pos x="23037920" y="461812"/>
                </a:cxn>
                <a:cxn ang="0">
                  <a:pos x="22760211" y="2223561"/>
                </a:cxn>
                <a:cxn ang="0">
                  <a:pos x="21372233" y="1220967"/>
                </a:cxn>
                <a:cxn ang="0">
                  <a:pos x="20935635" y="782610"/>
                </a:cxn>
                <a:cxn ang="0">
                  <a:pos x="10176617" y="465624"/>
                </a:cxn>
                <a:cxn ang="0">
                  <a:pos x="9968889" y="1816711"/>
                </a:cxn>
                <a:cxn ang="0">
                  <a:pos x="8377351" y="1276865"/>
                </a:cxn>
                <a:cxn ang="0">
                  <a:pos x="8144896" y="821392"/>
                </a:cxn>
                <a:cxn ang="0">
                  <a:pos x="2132929" y="1164082"/>
                </a:cxn>
                <a:cxn ang="0">
                  <a:pos x="427891" y="1025986"/>
                </a:cxn>
                <a:cxn ang="0">
                  <a:pos x="15078981" y="48120"/>
                </a:cxn>
                <a:cxn ang="0">
                  <a:pos x="15078981" y="48120"/>
                </a:cxn>
                <a:cxn ang="0">
                  <a:pos x="17747191" y="2249827"/>
                </a:cxn>
                <a:cxn ang="0">
                  <a:pos x="16556876" y="716616"/>
                </a:cxn>
                <a:cxn ang="0">
                  <a:pos x="4464484" y="634381"/>
                </a:cxn>
                <a:cxn ang="0">
                  <a:pos x="3158495" y="2278894"/>
                </a:cxn>
                <a:cxn ang="0">
                  <a:pos x="4697021" y="43109"/>
                </a:cxn>
                <a:cxn ang="0">
                  <a:pos x="19709666" y="106916"/>
                </a:cxn>
                <a:cxn ang="0">
                  <a:pos x="20588480" y="621352"/>
                </a:cxn>
                <a:cxn ang="0">
                  <a:pos x="19448572" y="621352"/>
                </a:cxn>
                <a:cxn ang="0">
                  <a:pos x="20561133" y="1131375"/>
                </a:cxn>
                <a:cxn ang="0">
                  <a:pos x="19203226" y="2373504"/>
                </a:cxn>
                <a:cxn ang="0">
                  <a:pos x="18650130" y="2029215"/>
                </a:cxn>
                <a:cxn ang="0">
                  <a:pos x="5683649" y="35457"/>
                </a:cxn>
                <a:cxn ang="0">
                  <a:pos x="6811363" y="162565"/>
                </a:cxn>
                <a:cxn ang="0">
                  <a:pos x="7181065" y="621352"/>
                </a:cxn>
                <a:cxn ang="0">
                  <a:pos x="6347533" y="621352"/>
                </a:cxn>
                <a:cxn ang="0">
                  <a:pos x="7497565" y="1219361"/>
                </a:cxn>
                <a:cxn ang="0">
                  <a:pos x="6208006" y="2318172"/>
                </a:cxn>
                <a:cxn ang="0">
                  <a:pos x="5688722" y="1983074"/>
                </a:cxn>
                <a:cxn ang="0">
                  <a:pos x="13727189" y="94499"/>
                </a:cxn>
                <a:cxn ang="0">
                  <a:pos x="14510278" y="1688815"/>
                </a:cxn>
                <a:cxn ang="0">
                  <a:pos x="13690672" y="468226"/>
                </a:cxn>
                <a:cxn ang="0">
                  <a:pos x="11117963" y="15205"/>
                </a:cxn>
                <a:cxn ang="0">
                  <a:pos x="12565156" y="1016982"/>
                </a:cxn>
                <a:cxn ang="0">
                  <a:pos x="12325698" y="1183469"/>
                </a:cxn>
                <a:cxn ang="0">
                  <a:pos x="30382666" y="699472"/>
                </a:cxn>
                <a:cxn ang="0">
                  <a:pos x="30376473" y="1057154"/>
                </a:cxn>
                <a:cxn ang="0">
                  <a:pos x="27942561" y="506460"/>
                </a:cxn>
                <a:cxn ang="0">
                  <a:pos x="26985949" y="1178391"/>
                </a:cxn>
                <a:cxn ang="0">
                  <a:pos x="26164519" y="1599866"/>
                </a:cxn>
                <a:cxn ang="0">
                  <a:pos x="26758010" y="271788"/>
                </a:cxn>
                <a:cxn ang="0">
                  <a:pos x="24140764" y="640677"/>
                </a:cxn>
                <a:cxn ang="0">
                  <a:pos x="25609352" y="407569"/>
                </a:cxn>
                <a:cxn ang="0">
                  <a:pos x="24580351" y="2350596"/>
                </a:cxn>
                <a:cxn ang="0">
                  <a:pos x="23903624" y="2393752"/>
                </a:cxn>
              </a:cxnLst>
              <a:rect l="0" t="0" r="0" b="0"/>
              <a:pathLst>
                <a:path w="4578530" h="359331">
                  <a:moveTo>
                    <a:pt x="3986569" y="258271"/>
                  </a:moveTo>
                  <a:lnTo>
                    <a:pt x="3988968" y="271040"/>
                  </a:lnTo>
                  <a:lnTo>
                    <a:pt x="3918311" y="303717"/>
                  </a:lnTo>
                  <a:cubicBezTo>
                    <a:pt x="3887732" y="317870"/>
                    <a:pt x="3871453" y="324946"/>
                    <a:pt x="3869474" y="324946"/>
                  </a:cubicBezTo>
                  <a:cubicBezTo>
                    <a:pt x="3867496" y="324946"/>
                    <a:pt x="3865970" y="324409"/>
                    <a:pt x="3864896" y="323336"/>
                  </a:cubicBezTo>
                  <a:cubicBezTo>
                    <a:pt x="3863823" y="322262"/>
                    <a:pt x="3861390" y="318389"/>
                    <a:pt x="3857598" y="311718"/>
                  </a:cubicBezTo>
                  <a:cubicBezTo>
                    <a:pt x="3853806" y="305047"/>
                    <a:pt x="3850205" y="296613"/>
                    <a:pt x="3846796" y="286417"/>
                  </a:cubicBezTo>
                  <a:cubicBezTo>
                    <a:pt x="3866981" y="284663"/>
                    <a:pt x="3913572" y="275281"/>
                    <a:pt x="3986569" y="258271"/>
                  </a:cubicBezTo>
                  <a:close/>
                  <a:moveTo>
                    <a:pt x="2466094" y="244215"/>
                  </a:moveTo>
                  <a:lnTo>
                    <a:pt x="2466094" y="288179"/>
                  </a:lnTo>
                  <a:lnTo>
                    <a:pt x="2507807" y="288179"/>
                  </a:lnTo>
                  <a:lnTo>
                    <a:pt x="2507807" y="244215"/>
                  </a:lnTo>
                  <a:lnTo>
                    <a:pt x="2466094" y="244215"/>
                  </a:lnTo>
                  <a:close/>
                  <a:moveTo>
                    <a:pt x="542044" y="244215"/>
                  </a:moveTo>
                  <a:lnTo>
                    <a:pt x="542044" y="288179"/>
                  </a:lnTo>
                  <a:lnTo>
                    <a:pt x="583757" y="288179"/>
                  </a:lnTo>
                  <a:lnTo>
                    <a:pt x="583757" y="244215"/>
                  </a:lnTo>
                  <a:lnTo>
                    <a:pt x="542044" y="244215"/>
                  </a:lnTo>
                  <a:close/>
                  <a:moveTo>
                    <a:pt x="2942397" y="243840"/>
                  </a:moveTo>
                  <a:lnTo>
                    <a:pt x="2942397" y="297151"/>
                  </a:lnTo>
                  <a:lnTo>
                    <a:pt x="2982622" y="297151"/>
                  </a:lnTo>
                  <a:lnTo>
                    <a:pt x="2982622" y="243840"/>
                  </a:lnTo>
                  <a:lnTo>
                    <a:pt x="2942397" y="243840"/>
                  </a:lnTo>
                  <a:close/>
                  <a:moveTo>
                    <a:pt x="2869519" y="243840"/>
                  </a:moveTo>
                  <a:lnTo>
                    <a:pt x="2869519" y="297151"/>
                  </a:lnTo>
                  <a:lnTo>
                    <a:pt x="2905625" y="297151"/>
                  </a:lnTo>
                  <a:lnTo>
                    <a:pt x="2905625" y="243840"/>
                  </a:lnTo>
                  <a:lnTo>
                    <a:pt x="2869519" y="243840"/>
                  </a:lnTo>
                  <a:close/>
                  <a:moveTo>
                    <a:pt x="1027872" y="243840"/>
                  </a:moveTo>
                  <a:lnTo>
                    <a:pt x="1027872" y="297151"/>
                  </a:lnTo>
                  <a:lnTo>
                    <a:pt x="1068097" y="297151"/>
                  </a:lnTo>
                  <a:lnTo>
                    <a:pt x="1068097" y="243840"/>
                  </a:lnTo>
                  <a:lnTo>
                    <a:pt x="1027872" y="243840"/>
                  </a:lnTo>
                  <a:close/>
                  <a:moveTo>
                    <a:pt x="954994" y="243840"/>
                  </a:moveTo>
                  <a:lnTo>
                    <a:pt x="954994" y="297151"/>
                  </a:lnTo>
                  <a:lnTo>
                    <a:pt x="991100" y="297151"/>
                  </a:lnTo>
                  <a:lnTo>
                    <a:pt x="991100" y="243840"/>
                  </a:lnTo>
                  <a:lnTo>
                    <a:pt x="954994" y="243840"/>
                  </a:lnTo>
                  <a:close/>
                  <a:moveTo>
                    <a:pt x="4036439" y="223284"/>
                  </a:moveTo>
                  <a:lnTo>
                    <a:pt x="4036439" y="296026"/>
                  </a:lnTo>
                  <a:lnTo>
                    <a:pt x="4112169" y="296026"/>
                  </a:lnTo>
                  <a:lnTo>
                    <a:pt x="4112169" y="223284"/>
                  </a:lnTo>
                  <a:lnTo>
                    <a:pt x="4036439" y="223284"/>
                  </a:lnTo>
                  <a:close/>
                  <a:moveTo>
                    <a:pt x="3668893" y="222159"/>
                  </a:moveTo>
                  <a:lnTo>
                    <a:pt x="3668893" y="287060"/>
                  </a:lnTo>
                  <a:lnTo>
                    <a:pt x="3736770" y="287060"/>
                  </a:lnTo>
                  <a:lnTo>
                    <a:pt x="3736770" y="222159"/>
                  </a:lnTo>
                  <a:lnTo>
                    <a:pt x="3668893" y="222159"/>
                  </a:lnTo>
                  <a:close/>
                  <a:moveTo>
                    <a:pt x="4332595" y="216926"/>
                  </a:moveTo>
                  <a:lnTo>
                    <a:pt x="4332595" y="298270"/>
                  </a:lnTo>
                  <a:lnTo>
                    <a:pt x="4449812" y="298270"/>
                  </a:lnTo>
                  <a:lnTo>
                    <a:pt x="4449812" y="216926"/>
                  </a:lnTo>
                  <a:lnTo>
                    <a:pt x="4332595" y="216926"/>
                  </a:lnTo>
                  <a:close/>
                  <a:moveTo>
                    <a:pt x="3284121" y="214176"/>
                  </a:moveTo>
                  <a:cubicBezTo>
                    <a:pt x="3287552" y="214176"/>
                    <a:pt x="3295641" y="219687"/>
                    <a:pt x="3308389" y="230708"/>
                  </a:cubicBezTo>
                  <a:cubicBezTo>
                    <a:pt x="3321137" y="241729"/>
                    <a:pt x="3327511" y="249351"/>
                    <a:pt x="3327511" y="253574"/>
                  </a:cubicBezTo>
                  <a:cubicBezTo>
                    <a:pt x="3327511" y="257797"/>
                    <a:pt x="3323500" y="259908"/>
                    <a:pt x="3315480" y="259908"/>
                  </a:cubicBezTo>
                  <a:lnTo>
                    <a:pt x="3107293" y="259908"/>
                  </a:lnTo>
                  <a:cubicBezTo>
                    <a:pt x="3101455" y="259908"/>
                    <a:pt x="3095369" y="260531"/>
                    <a:pt x="3089034" y="261777"/>
                  </a:cubicBezTo>
                  <a:lnTo>
                    <a:pt x="3081057" y="239959"/>
                  </a:lnTo>
                  <a:cubicBezTo>
                    <a:pt x="3089082" y="241455"/>
                    <a:pt x="3096581" y="242203"/>
                    <a:pt x="3103554" y="242203"/>
                  </a:cubicBezTo>
                  <a:lnTo>
                    <a:pt x="3258859" y="242203"/>
                  </a:lnTo>
                  <a:lnTo>
                    <a:pt x="3274213" y="221052"/>
                  </a:lnTo>
                  <a:cubicBezTo>
                    <a:pt x="3277387" y="216468"/>
                    <a:pt x="3280690" y="214176"/>
                    <a:pt x="3284121" y="214176"/>
                  </a:cubicBezTo>
                  <a:close/>
                  <a:moveTo>
                    <a:pt x="1379121" y="214176"/>
                  </a:moveTo>
                  <a:cubicBezTo>
                    <a:pt x="1382553" y="214176"/>
                    <a:pt x="1390642" y="219687"/>
                    <a:pt x="1403389" y="230708"/>
                  </a:cubicBezTo>
                  <a:cubicBezTo>
                    <a:pt x="1416137" y="241729"/>
                    <a:pt x="1422511" y="249351"/>
                    <a:pt x="1422511" y="253574"/>
                  </a:cubicBezTo>
                  <a:cubicBezTo>
                    <a:pt x="1422511" y="257797"/>
                    <a:pt x="1418500" y="259908"/>
                    <a:pt x="1410480" y="259908"/>
                  </a:cubicBezTo>
                  <a:lnTo>
                    <a:pt x="1202293" y="259908"/>
                  </a:lnTo>
                  <a:cubicBezTo>
                    <a:pt x="1196455" y="259908"/>
                    <a:pt x="1190369" y="260531"/>
                    <a:pt x="1184035" y="261777"/>
                  </a:cubicBezTo>
                  <a:lnTo>
                    <a:pt x="1176057" y="239959"/>
                  </a:lnTo>
                  <a:cubicBezTo>
                    <a:pt x="1184082" y="241455"/>
                    <a:pt x="1191581" y="242203"/>
                    <a:pt x="1198554" y="242203"/>
                  </a:cubicBezTo>
                  <a:lnTo>
                    <a:pt x="1353859" y="242203"/>
                  </a:lnTo>
                  <a:lnTo>
                    <a:pt x="1369212" y="221052"/>
                  </a:lnTo>
                  <a:cubicBezTo>
                    <a:pt x="1372387" y="216468"/>
                    <a:pt x="1375691" y="214176"/>
                    <a:pt x="1379121" y="214176"/>
                  </a:cubicBezTo>
                  <a:close/>
                  <a:moveTo>
                    <a:pt x="1761595" y="208943"/>
                  </a:moveTo>
                  <a:cubicBezTo>
                    <a:pt x="1766346" y="208943"/>
                    <a:pt x="1774582" y="214471"/>
                    <a:pt x="1786303" y="225526"/>
                  </a:cubicBezTo>
                  <a:cubicBezTo>
                    <a:pt x="1798025" y="236581"/>
                    <a:pt x="1803886" y="244281"/>
                    <a:pt x="1803886" y="248627"/>
                  </a:cubicBezTo>
                  <a:cubicBezTo>
                    <a:pt x="1803886" y="253159"/>
                    <a:pt x="1799999" y="255425"/>
                    <a:pt x="1792224" y="255425"/>
                  </a:cubicBezTo>
                  <a:lnTo>
                    <a:pt x="1578060" y="255425"/>
                  </a:lnTo>
                  <a:cubicBezTo>
                    <a:pt x="1571897" y="255425"/>
                    <a:pt x="1566007" y="256298"/>
                    <a:pt x="1560391" y="258045"/>
                  </a:cubicBezTo>
                  <a:lnTo>
                    <a:pt x="1551450" y="233976"/>
                  </a:lnTo>
                  <a:cubicBezTo>
                    <a:pt x="1559474" y="235476"/>
                    <a:pt x="1566975" y="236226"/>
                    <a:pt x="1573952" y="236226"/>
                  </a:cubicBezTo>
                  <a:lnTo>
                    <a:pt x="1737651" y="236226"/>
                  </a:lnTo>
                  <a:lnTo>
                    <a:pt x="1750457" y="215462"/>
                  </a:lnTo>
                  <a:cubicBezTo>
                    <a:pt x="1753131" y="211116"/>
                    <a:pt x="1756844" y="208943"/>
                    <a:pt x="1761595" y="208943"/>
                  </a:cubicBezTo>
                  <a:close/>
                  <a:moveTo>
                    <a:pt x="4124983" y="185768"/>
                  </a:moveTo>
                  <a:cubicBezTo>
                    <a:pt x="4127755" y="185768"/>
                    <a:pt x="4131568" y="187427"/>
                    <a:pt x="4136421" y="190745"/>
                  </a:cubicBezTo>
                  <a:lnTo>
                    <a:pt x="4153942" y="202431"/>
                  </a:lnTo>
                  <a:cubicBezTo>
                    <a:pt x="4161569" y="207419"/>
                    <a:pt x="4165384" y="211785"/>
                    <a:pt x="4165384" y="215527"/>
                  </a:cubicBezTo>
                  <a:cubicBezTo>
                    <a:pt x="4165384" y="219270"/>
                    <a:pt x="4161149" y="223135"/>
                    <a:pt x="4152679" y="227124"/>
                  </a:cubicBezTo>
                  <a:lnTo>
                    <a:pt x="4152679" y="304318"/>
                  </a:lnTo>
                  <a:cubicBezTo>
                    <a:pt x="4152679" y="309954"/>
                    <a:pt x="4152783" y="314740"/>
                    <a:pt x="4152989" y="318677"/>
                  </a:cubicBezTo>
                  <a:lnTo>
                    <a:pt x="4153799" y="330822"/>
                  </a:lnTo>
                  <a:cubicBezTo>
                    <a:pt x="4153799" y="334112"/>
                    <a:pt x="4152267" y="336885"/>
                    <a:pt x="4149203" y="339141"/>
                  </a:cubicBezTo>
                  <a:cubicBezTo>
                    <a:pt x="4146139" y="341397"/>
                    <a:pt x="4141504" y="343582"/>
                    <a:pt x="4135296" y="345695"/>
                  </a:cubicBezTo>
                  <a:cubicBezTo>
                    <a:pt x="4129089" y="347809"/>
                    <a:pt x="4124041" y="348865"/>
                    <a:pt x="4120152" y="348865"/>
                  </a:cubicBezTo>
                  <a:cubicBezTo>
                    <a:pt x="4116262" y="348865"/>
                    <a:pt x="4113959" y="347789"/>
                    <a:pt x="4113243" y="345636"/>
                  </a:cubicBezTo>
                  <a:cubicBezTo>
                    <a:pt x="4112527" y="343483"/>
                    <a:pt x="4112169" y="340922"/>
                    <a:pt x="4112169" y="337953"/>
                  </a:cubicBezTo>
                  <a:lnTo>
                    <a:pt x="4112169" y="315974"/>
                  </a:lnTo>
                  <a:lnTo>
                    <a:pt x="4036439" y="315974"/>
                  </a:lnTo>
                  <a:lnTo>
                    <a:pt x="4036439" y="331601"/>
                  </a:lnTo>
                  <a:cubicBezTo>
                    <a:pt x="4036439" y="336574"/>
                    <a:pt x="4035045" y="340126"/>
                    <a:pt x="4032257" y="342258"/>
                  </a:cubicBezTo>
                  <a:cubicBezTo>
                    <a:pt x="4029469" y="344389"/>
                    <a:pt x="4024586" y="346770"/>
                    <a:pt x="4017609" y="349401"/>
                  </a:cubicBezTo>
                  <a:cubicBezTo>
                    <a:pt x="4010632" y="352033"/>
                    <a:pt x="4005546" y="353348"/>
                    <a:pt x="4002351" y="353348"/>
                  </a:cubicBezTo>
                  <a:cubicBezTo>
                    <a:pt x="3998069" y="353348"/>
                    <a:pt x="3996060" y="350264"/>
                    <a:pt x="3996327" y="344097"/>
                  </a:cubicBezTo>
                  <a:cubicBezTo>
                    <a:pt x="3997307" y="334322"/>
                    <a:pt x="3997797" y="323428"/>
                    <a:pt x="3997797" y="311414"/>
                  </a:cubicBezTo>
                  <a:lnTo>
                    <a:pt x="3997797" y="225451"/>
                  </a:lnTo>
                  <a:cubicBezTo>
                    <a:pt x="3997797" y="214688"/>
                    <a:pt x="3997422" y="202454"/>
                    <a:pt x="3996672" y="188750"/>
                  </a:cubicBezTo>
                  <a:cubicBezTo>
                    <a:pt x="4015904" y="194009"/>
                    <a:pt x="4029194" y="199244"/>
                    <a:pt x="4036540" y="204455"/>
                  </a:cubicBezTo>
                  <a:lnTo>
                    <a:pt x="4109240" y="204455"/>
                  </a:lnTo>
                  <a:lnTo>
                    <a:pt x="4117187" y="191518"/>
                  </a:lnTo>
                  <a:cubicBezTo>
                    <a:pt x="4119612" y="187685"/>
                    <a:pt x="4122210" y="185768"/>
                    <a:pt x="4124983" y="185768"/>
                  </a:cubicBezTo>
                  <a:close/>
                  <a:moveTo>
                    <a:pt x="2466094" y="184785"/>
                  </a:moveTo>
                  <a:lnTo>
                    <a:pt x="2466094" y="224642"/>
                  </a:lnTo>
                  <a:lnTo>
                    <a:pt x="2507807" y="224642"/>
                  </a:lnTo>
                  <a:lnTo>
                    <a:pt x="2507807" y="184785"/>
                  </a:lnTo>
                  <a:lnTo>
                    <a:pt x="2466094" y="184785"/>
                  </a:lnTo>
                  <a:close/>
                  <a:moveTo>
                    <a:pt x="542044" y="184785"/>
                  </a:moveTo>
                  <a:lnTo>
                    <a:pt x="542044" y="224642"/>
                  </a:lnTo>
                  <a:lnTo>
                    <a:pt x="583757" y="224642"/>
                  </a:lnTo>
                  <a:lnTo>
                    <a:pt x="583757" y="184785"/>
                  </a:lnTo>
                  <a:lnTo>
                    <a:pt x="542044" y="184785"/>
                  </a:lnTo>
                  <a:close/>
                  <a:moveTo>
                    <a:pt x="4458944" y="178291"/>
                  </a:moveTo>
                  <a:cubicBezTo>
                    <a:pt x="4461480" y="178291"/>
                    <a:pt x="4467379" y="180575"/>
                    <a:pt x="4476640" y="185143"/>
                  </a:cubicBezTo>
                  <a:cubicBezTo>
                    <a:pt x="4485901" y="189711"/>
                    <a:pt x="4492676" y="193353"/>
                    <a:pt x="4496967" y="196070"/>
                  </a:cubicBezTo>
                  <a:cubicBezTo>
                    <a:pt x="4501257" y="198786"/>
                    <a:pt x="4503402" y="201677"/>
                    <a:pt x="4503402" y="204743"/>
                  </a:cubicBezTo>
                  <a:cubicBezTo>
                    <a:pt x="4503402" y="207809"/>
                    <a:pt x="4499415" y="211709"/>
                    <a:pt x="4491442" y="216444"/>
                  </a:cubicBezTo>
                  <a:lnTo>
                    <a:pt x="4491442" y="311414"/>
                  </a:lnTo>
                  <a:cubicBezTo>
                    <a:pt x="4491442" y="317102"/>
                    <a:pt x="4491535" y="321344"/>
                    <a:pt x="4491722" y="324142"/>
                  </a:cubicBezTo>
                  <a:lnTo>
                    <a:pt x="4492561" y="334661"/>
                  </a:lnTo>
                  <a:cubicBezTo>
                    <a:pt x="4492561" y="337543"/>
                    <a:pt x="4491043" y="339942"/>
                    <a:pt x="4488007" y="341859"/>
                  </a:cubicBezTo>
                  <a:cubicBezTo>
                    <a:pt x="4484971" y="343776"/>
                    <a:pt x="4479573" y="345983"/>
                    <a:pt x="4471812" y="348482"/>
                  </a:cubicBezTo>
                  <a:cubicBezTo>
                    <a:pt x="4464051" y="350980"/>
                    <a:pt x="4458734" y="352229"/>
                    <a:pt x="4455860" y="352229"/>
                  </a:cubicBezTo>
                  <a:cubicBezTo>
                    <a:pt x="4451828" y="352229"/>
                    <a:pt x="4449812" y="349713"/>
                    <a:pt x="4449812" y="344680"/>
                  </a:cubicBezTo>
                  <a:lnTo>
                    <a:pt x="4449812" y="318963"/>
                  </a:lnTo>
                  <a:lnTo>
                    <a:pt x="4332595" y="318963"/>
                  </a:lnTo>
                  <a:lnTo>
                    <a:pt x="4332595" y="334590"/>
                  </a:lnTo>
                  <a:cubicBezTo>
                    <a:pt x="4332595" y="337904"/>
                    <a:pt x="4331760" y="340395"/>
                    <a:pt x="4330092" y="342064"/>
                  </a:cubicBezTo>
                  <a:cubicBezTo>
                    <a:pt x="4328423" y="343733"/>
                    <a:pt x="4323165" y="346218"/>
                    <a:pt x="4314319" y="349520"/>
                  </a:cubicBezTo>
                  <a:cubicBezTo>
                    <a:pt x="4305472" y="352822"/>
                    <a:pt x="4299555" y="354473"/>
                    <a:pt x="4296567" y="354473"/>
                  </a:cubicBezTo>
                  <a:cubicBezTo>
                    <a:pt x="4293578" y="354473"/>
                    <a:pt x="4292084" y="352189"/>
                    <a:pt x="4292084" y="347621"/>
                  </a:cubicBezTo>
                  <a:lnTo>
                    <a:pt x="4292828" y="321880"/>
                  </a:lnTo>
                  <a:lnTo>
                    <a:pt x="4292828" y="215361"/>
                  </a:lnTo>
                  <a:cubicBezTo>
                    <a:pt x="4292828" y="205094"/>
                    <a:pt x="4292455" y="193233"/>
                    <a:pt x="4291709" y="179779"/>
                  </a:cubicBezTo>
                  <a:cubicBezTo>
                    <a:pt x="4311600" y="187026"/>
                    <a:pt x="4324949" y="192761"/>
                    <a:pt x="4331755" y="196983"/>
                  </a:cubicBezTo>
                  <a:lnTo>
                    <a:pt x="4446907" y="196983"/>
                  </a:lnTo>
                  <a:lnTo>
                    <a:pt x="4452348" y="184470"/>
                  </a:lnTo>
                  <a:cubicBezTo>
                    <a:pt x="4454209" y="180350"/>
                    <a:pt x="4456408" y="178291"/>
                    <a:pt x="4458944" y="178291"/>
                  </a:cubicBezTo>
                  <a:close/>
                  <a:moveTo>
                    <a:pt x="2942397" y="176189"/>
                  </a:moveTo>
                  <a:lnTo>
                    <a:pt x="2942397" y="224267"/>
                  </a:lnTo>
                  <a:lnTo>
                    <a:pt x="2982622" y="224267"/>
                  </a:lnTo>
                  <a:lnTo>
                    <a:pt x="2982622" y="176189"/>
                  </a:lnTo>
                  <a:lnTo>
                    <a:pt x="2942397" y="176189"/>
                  </a:lnTo>
                  <a:close/>
                  <a:moveTo>
                    <a:pt x="2869519" y="176189"/>
                  </a:moveTo>
                  <a:lnTo>
                    <a:pt x="2869519" y="224267"/>
                  </a:lnTo>
                  <a:lnTo>
                    <a:pt x="2905625" y="224267"/>
                  </a:lnTo>
                  <a:lnTo>
                    <a:pt x="2905625" y="176189"/>
                  </a:lnTo>
                  <a:lnTo>
                    <a:pt x="2869519" y="176189"/>
                  </a:lnTo>
                  <a:close/>
                  <a:moveTo>
                    <a:pt x="1027872" y="176189"/>
                  </a:moveTo>
                  <a:lnTo>
                    <a:pt x="1027872" y="224267"/>
                  </a:lnTo>
                  <a:lnTo>
                    <a:pt x="1068097" y="224267"/>
                  </a:lnTo>
                  <a:lnTo>
                    <a:pt x="1068097" y="176189"/>
                  </a:lnTo>
                  <a:lnTo>
                    <a:pt x="1027872" y="176189"/>
                  </a:lnTo>
                  <a:close/>
                  <a:moveTo>
                    <a:pt x="954994" y="176189"/>
                  </a:moveTo>
                  <a:lnTo>
                    <a:pt x="954994" y="224267"/>
                  </a:lnTo>
                  <a:lnTo>
                    <a:pt x="991100" y="224267"/>
                  </a:lnTo>
                  <a:lnTo>
                    <a:pt x="991100" y="176189"/>
                  </a:lnTo>
                  <a:lnTo>
                    <a:pt x="954994" y="176189"/>
                  </a:lnTo>
                  <a:close/>
                  <a:moveTo>
                    <a:pt x="3668893" y="138809"/>
                  </a:moveTo>
                  <a:lnTo>
                    <a:pt x="3668893" y="202960"/>
                  </a:lnTo>
                  <a:lnTo>
                    <a:pt x="3736770" y="202960"/>
                  </a:lnTo>
                  <a:lnTo>
                    <a:pt x="3736770" y="138809"/>
                  </a:lnTo>
                  <a:lnTo>
                    <a:pt x="3668893" y="138809"/>
                  </a:lnTo>
                  <a:close/>
                  <a:moveTo>
                    <a:pt x="2548318" y="125355"/>
                  </a:moveTo>
                  <a:lnTo>
                    <a:pt x="2548318" y="288179"/>
                  </a:lnTo>
                  <a:lnTo>
                    <a:pt x="2578072" y="288179"/>
                  </a:lnTo>
                  <a:lnTo>
                    <a:pt x="2578072" y="125355"/>
                  </a:lnTo>
                  <a:lnTo>
                    <a:pt x="2548318" y="125355"/>
                  </a:lnTo>
                  <a:close/>
                  <a:moveTo>
                    <a:pt x="2466094" y="125355"/>
                  </a:moveTo>
                  <a:lnTo>
                    <a:pt x="2466094" y="165212"/>
                  </a:lnTo>
                  <a:lnTo>
                    <a:pt x="2507807" y="165212"/>
                  </a:lnTo>
                  <a:lnTo>
                    <a:pt x="2507807" y="125355"/>
                  </a:lnTo>
                  <a:lnTo>
                    <a:pt x="2466094" y="125355"/>
                  </a:lnTo>
                  <a:close/>
                  <a:moveTo>
                    <a:pt x="2395079" y="125355"/>
                  </a:moveTo>
                  <a:lnTo>
                    <a:pt x="2395079" y="288179"/>
                  </a:lnTo>
                  <a:lnTo>
                    <a:pt x="2426327" y="288179"/>
                  </a:lnTo>
                  <a:lnTo>
                    <a:pt x="2426327" y="125355"/>
                  </a:lnTo>
                  <a:lnTo>
                    <a:pt x="2395079" y="125355"/>
                  </a:lnTo>
                  <a:close/>
                  <a:moveTo>
                    <a:pt x="624268" y="125355"/>
                  </a:moveTo>
                  <a:lnTo>
                    <a:pt x="624268" y="288179"/>
                  </a:lnTo>
                  <a:lnTo>
                    <a:pt x="654022" y="288179"/>
                  </a:lnTo>
                  <a:lnTo>
                    <a:pt x="654022" y="125355"/>
                  </a:lnTo>
                  <a:lnTo>
                    <a:pt x="624268" y="125355"/>
                  </a:lnTo>
                  <a:close/>
                  <a:moveTo>
                    <a:pt x="542044" y="125355"/>
                  </a:moveTo>
                  <a:lnTo>
                    <a:pt x="542044" y="165212"/>
                  </a:lnTo>
                  <a:lnTo>
                    <a:pt x="583757" y="165212"/>
                  </a:lnTo>
                  <a:lnTo>
                    <a:pt x="583757" y="125355"/>
                  </a:lnTo>
                  <a:lnTo>
                    <a:pt x="542044" y="125355"/>
                  </a:lnTo>
                  <a:close/>
                  <a:moveTo>
                    <a:pt x="471029" y="125355"/>
                  </a:moveTo>
                  <a:lnTo>
                    <a:pt x="471029" y="288179"/>
                  </a:lnTo>
                  <a:lnTo>
                    <a:pt x="502277" y="288179"/>
                  </a:lnTo>
                  <a:lnTo>
                    <a:pt x="502277" y="125355"/>
                  </a:lnTo>
                  <a:lnTo>
                    <a:pt x="471029" y="125355"/>
                  </a:lnTo>
                  <a:close/>
                  <a:moveTo>
                    <a:pt x="2079337" y="73260"/>
                  </a:moveTo>
                  <a:cubicBezTo>
                    <a:pt x="2094248" y="76351"/>
                    <a:pt x="2105101" y="79199"/>
                    <a:pt x="2111898" y="81802"/>
                  </a:cubicBezTo>
                  <a:cubicBezTo>
                    <a:pt x="2118694" y="84406"/>
                    <a:pt x="2122092" y="86931"/>
                    <a:pt x="2122092" y="89378"/>
                  </a:cubicBezTo>
                  <a:cubicBezTo>
                    <a:pt x="2122092" y="91824"/>
                    <a:pt x="2120850" y="93832"/>
                    <a:pt x="2118366" y="95399"/>
                  </a:cubicBezTo>
                  <a:cubicBezTo>
                    <a:pt x="2115881" y="96967"/>
                    <a:pt x="2114511" y="98478"/>
                    <a:pt x="2114255" y="99933"/>
                  </a:cubicBezTo>
                  <a:cubicBezTo>
                    <a:pt x="2113999" y="101387"/>
                    <a:pt x="2113871" y="105228"/>
                    <a:pt x="2113871" y="111455"/>
                  </a:cubicBezTo>
                  <a:cubicBezTo>
                    <a:pt x="2113871" y="194390"/>
                    <a:pt x="2111379" y="241304"/>
                    <a:pt x="2106394" y="252199"/>
                  </a:cubicBezTo>
                  <a:cubicBezTo>
                    <a:pt x="2122844" y="259203"/>
                    <a:pt x="2135927" y="267170"/>
                    <a:pt x="2145643" y="276097"/>
                  </a:cubicBezTo>
                  <a:cubicBezTo>
                    <a:pt x="2155358" y="285025"/>
                    <a:pt x="2160216" y="295428"/>
                    <a:pt x="2160216" y="307307"/>
                  </a:cubicBezTo>
                  <a:cubicBezTo>
                    <a:pt x="2160216" y="313419"/>
                    <a:pt x="2158454" y="319631"/>
                    <a:pt x="2154930" y="325943"/>
                  </a:cubicBezTo>
                  <a:cubicBezTo>
                    <a:pt x="2151405" y="332255"/>
                    <a:pt x="2147533" y="335411"/>
                    <a:pt x="2143312" y="335411"/>
                  </a:cubicBezTo>
                  <a:cubicBezTo>
                    <a:pt x="2139091" y="335411"/>
                    <a:pt x="2136158" y="334404"/>
                    <a:pt x="2134510" y="332390"/>
                  </a:cubicBezTo>
                  <a:cubicBezTo>
                    <a:pt x="2132863" y="330376"/>
                    <a:pt x="2130978" y="326313"/>
                    <a:pt x="2128855" y="320201"/>
                  </a:cubicBezTo>
                  <a:cubicBezTo>
                    <a:pt x="2119072" y="293055"/>
                    <a:pt x="2110172" y="273955"/>
                    <a:pt x="2102155" y="262902"/>
                  </a:cubicBezTo>
                  <a:cubicBezTo>
                    <a:pt x="2092888" y="291255"/>
                    <a:pt x="2068588" y="321529"/>
                    <a:pt x="2029253" y="353723"/>
                  </a:cubicBezTo>
                  <a:lnTo>
                    <a:pt x="2021032" y="344561"/>
                  </a:lnTo>
                  <a:cubicBezTo>
                    <a:pt x="2039078" y="320531"/>
                    <a:pt x="2051085" y="302729"/>
                    <a:pt x="2057054" y="291156"/>
                  </a:cubicBezTo>
                  <a:cubicBezTo>
                    <a:pt x="2063024" y="279583"/>
                    <a:pt x="2067859" y="267507"/>
                    <a:pt x="2071562" y="254928"/>
                  </a:cubicBezTo>
                  <a:cubicBezTo>
                    <a:pt x="2075265" y="242349"/>
                    <a:pt x="2077612" y="220743"/>
                    <a:pt x="2078602" y="190111"/>
                  </a:cubicBezTo>
                  <a:cubicBezTo>
                    <a:pt x="2079592" y="159478"/>
                    <a:pt x="2080087" y="136622"/>
                    <a:pt x="2080087" y="121542"/>
                  </a:cubicBezTo>
                  <a:cubicBezTo>
                    <a:pt x="2080087" y="106463"/>
                    <a:pt x="2079837" y="90369"/>
                    <a:pt x="2079337" y="73260"/>
                  </a:cubicBezTo>
                  <a:close/>
                  <a:moveTo>
                    <a:pt x="2173152" y="59055"/>
                  </a:moveTo>
                  <a:cubicBezTo>
                    <a:pt x="2202402" y="66406"/>
                    <a:pt x="2217027" y="72535"/>
                    <a:pt x="2217027" y="77445"/>
                  </a:cubicBezTo>
                  <a:cubicBezTo>
                    <a:pt x="2217027" y="80159"/>
                    <a:pt x="2214536" y="83511"/>
                    <a:pt x="2209556" y="87499"/>
                  </a:cubicBezTo>
                  <a:lnTo>
                    <a:pt x="2209556" y="218796"/>
                  </a:lnTo>
                  <a:lnTo>
                    <a:pt x="2209895" y="248627"/>
                  </a:lnTo>
                  <a:cubicBezTo>
                    <a:pt x="2209915" y="252806"/>
                    <a:pt x="2208851" y="255790"/>
                    <a:pt x="2206704" y="257580"/>
                  </a:cubicBezTo>
                  <a:cubicBezTo>
                    <a:pt x="2204557" y="259370"/>
                    <a:pt x="2200187" y="261452"/>
                    <a:pt x="2193595" y="263825"/>
                  </a:cubicBezTo>
                  <a:cubicBezTo>
                    <a:pt x="2187003" y="266198"/>
                    <a:pt x="2181957" y="267385"/>
                    <a:pt x="2178457" y="267385"/>
                  </a:cubicBezTo>
                  <a:cubicBezTo>
                    <a:pt x="2174670" y="267385"/>
                    <a:pt x="2172777" y="264958"/>
                    <a:pt x="2172777" y="260104"/>
                  </a:cubicBezTo>
                  <a:lnTo>
                    <a:pt x="2173527" y="239173"/>
                  </a:lnTo>
                  <a:cubicBezTo>
                    <a:pt x="2173777" y="232918"/>
                    <a:pt x="2173902" y="224856"/>
                    <a:pt x="2173902" y="214986"/>
                  </a:cubicBezTo>
                  <a:lnTo>
                    <a:pt x="2173902" y="92768"/>
                  </a:lnTo>
                  <a:cubicBezTo>
                    <a:pt x="2173902" y="81715"/>
                    <a:pt x="2173652" y="70478"/>
                    <a:pt x="2173152" y="59055"/>
                  </a:cubicBezTo>
                  <a:close/>
                  <a:moveTo>
                    <a:pt x="3668893" y="55091"/>
                  </a:moveTo>
                  <a:lnTo>
                    <a:pt x="3668893" y="119611"/>
                  </a:lnTo>
                  <a:lnTo>
                    <a:pt x="3736770" y="119611"/>
                  </a:lnTo>
                  <a:lnTo>
                    <a:pt x="3736770" y="55091"/>
                  </a:lnTo>
                  <a:lnTo>
                    <a:pt x="3668893" y="55091"/>
                  </a:lnTo>
                  <a:close/>
                  <a:moveTo>
                    <a:pt x="3131087" y="15699"/>
                  </a:moveTo>
                  <a:lnTo>
                    <a:pt x="3148089" y="16633"/>
                  </a:lnTo>
                  <a:lnTo>
                    <a:pt x="3150310" y="35892"/>
                  </a:lnTo>
                  <a:lnTo>
                    <a:pt x="3359009" y="35892"/>
                  </a:lnTo>
                  <a:lnTo>
                    <a:pt x="3369730" y="24825"/>
                  </a:lnTo>
                  <a:cubicBezTo>
                    <a:pt x="3373755" y="20491"/>
                    <a:pt x="3377168" y="18324"/>
                    <a:pt x="3379970" y="18324"/>
                  </a:cubicBezTo>
                  <a:cubicBezTo>
                    <a:pt x="3382772" y="18324"/>
                    <a:pt x="3386691" y="20422"/>
                    <a:pt x="3391727" y="24617"/>
                  </a:cubicBezTo>
                  <a:cubicBezTo>
                    <a:pt x="3396764" y="28812"/>
                    <a:pt x="3402188" y="33568"/>
                    <a:pt x="3408000" y="38886"/>
                  </a:cubicBezTo>
                  <a:cubicBezTo>
                    <a:pt x="3413812" y="44204"/>
                    <a:pt x="3418172" y="48595"/>
                    <a:pt x="3421079" y="52058"/>
                  </a:cubicBezTo>
                  <a:cubicBezTo>
                    <a:pt x="3423986" y="55520"/>
                    <a:pt x="3425440" y="58500"/>
                    <a:pt x="3425440" y="60996"/>
                  </a:cubicBezTo>
                  <a:cubicBezTo>
                    <a:pt x="3425440" y="66529"/>
                    <a:pt x="3421552" y="69295"/>
                    <a:pt x="3413778" y="69295"/>
                  </a:cubicBezTo>
                  <a:cubicBezTo>
                    <a:pt x="3411884" y="69295"/>
                    <a:pt x="3409693" y="69107"/>
                    <a:pt x="3407202" y="68732"/>
                  </a:cubicBezTo>
                  <a:cubicBezTo>
                    <a:pt x="3404712" y="68357"/>
                    <a:pt x="3402544" y="68170"/>
                    <a:pt x="3400698" y="68170"/>
                  </a:cubicBezTo>
                  <a:cubicBezTo>
                    <a:pt x="3393884" y="68170"/>
                    <a:pt x="3387163" y="70903"/>
                    <a:pt x="3380535" y="76370"/>
                  </a:cubicBezTo>
                  <a:cubicBezTo>
                    <a:pt x="3377221" y="79104"/>
                    <a:pt x="3373324" y="82684"/>
                    <a:pt x="3368843" y="87110"/>
                  </a:cubicBezTo>
                  <a:lnTo>
                    <a:pt x="3354733" y="101803"/>
                  </a:lnTo>
                  <a:lnTo>
                    <a:pt x="3374936" y="117857"/>
                  </a:lnTo>
                  <a:cubicBezTo>
                    <a:pt x="3381443" y="122804"/>
                    <a:pt x="3384697" y="127658"/>
                    <a:pt x="3384697" y="132419"/>
                  </a:cubicBezTo>
                  <a:cubicBezTo>
                    <a:pt x="3384697" y="137179"/>
                    <a:pt x="3380436" y="139560"/>
                    <a:pt x="3371915" y="139560"/>
                  </a:cubicBezTo>
                  <a:lnTo>
                    <a:pt x="3207746" y="139560"/>
                  </a:lnTo>
                  <a:lnTo>
                    <a:pt x="3201180" y="180160"/>
                  </a:lnTo>
                  <a:lnTo>
                    <a:pt x="3333857" y="180160"/>
                  </a:lnTo>
                  <a:lnTo>
                    <a:pt x="3343495" y="165700"/>
                  </a:lnTo>
                  <a:cubicBezTo>
                    <a:pt x="3345789" y="162136"/>
                    <a:pt x="3348539" y="160354"/>
                    <a:pt x="3351746" y="160354"/>
                  </a:cubicBezTo>
                  <a:cubicBezTo>
                    <a:pt x="3354953" y="160354"/>
                    <a:pt x="3363364" y="164491"/>
                    <a:pt x="3376981" y="172766"/>
                  </a:cubicBezTo>
                  <a:cubicBezTo>
                    <a:pt x="3390598" y="181041"/>
                    <a:pt x="3397406" y="187141"/>
                    <a:pt x="3397406" y="191066"/>
                  </a:cubicBezTo>
                  <a:cubicBezTo>
                    <a:pt x="3397406" y="195793"/>
                    <a:pt x="3392138" y="200289"/>
                    <a:pt x="3381601" y="204556"/>
                  </a:cubicBezTo>
                  <a:cubicBezTo>
                    <a:pt x="3381378" y="216319"/>
                    <a:pt x="3379691" y="237524"/>
                    <a:pt x="3376538" y="268171"/>
                  </a:cubicBezTo>
                  <a:cubicBezTo>
                    <a:pt x="3373385" y="298818"/>
                    <a:pt x="3367774" y="318836"/>
                    <a:pt x="3359705" y="328226"/>
                  </a:cubicBezTo>
                  <a:cubicBezTo>
                    <a:pt x="3351637" y="337616"/>
                    <a:pt x="3342251" y="344401"/>
                    <a:pt x="3331547" y="348580"/>
                  </a:cubicBezTo>
                  <a:cubicBezTo>
                    <a:pt x="3320843" y="352759"/>
                    <a:pt x="3313529" y="354848"/>
                    <a:pt x="3309604" y="354848"/>
                  </a:cubicBezTo>
                  <a:cubicBezTo>
                    <a:pt x="3305679" y="354848"/>
                    <a:pt x="3303127" y="351070"/>
                    <a:pt x="3301948" y="343514"/>
                  </a:cubicBezTo>
                  <a:cubicBezTo>
                    <a:pt x="3300619" y="336973"/>
                    <a:pt x="3296693" y="331129"/>
                    <a:pt x="3290173" y="325982"/>
                  </a:cubicBezTo>
                  <a:cubicBezTo>
                    <a:pt x="3283652" y="320834"/>
                    <a:pt x="3270012" y="314986"/>
                    <a:pt x="3249251" y="308438"/>
                  </a:cubicBezTo>
                  <a:lnTo>
                    <a:pt x="3252424" y="293406"/>
                  </a:lnTo>
                  <a:cubicBezTo>
                    <a:pt x="3280943" y="298145"/>
                    <a:pt x="3299174" y="300514"/>
                    <a:pt x="3307115" y="300514"/>
                  </a:cubicBezTo>
                  <a:cubicBezTo>
                    <a:pt x="3315057" y="300514"/>
                    <a:pt x="3320388" y="298683"/>
                    <a:pt x="3323108" y="295019"/>
                  </a:cubicBezTo>
                  <a:cubicBezTo>
                    <a:pt x="3325829" y="291356"/>
                    <a:pt x="3328838" y="280419"/>
                    <a:pt x="3332136" y="262209"/>
                  </a:cubicBezTo>
                  <a:cubicBezTo>
                    <a:pt x="3335434" y="243998"/>
                    <a:pt x="3337208" y="222925"/>
                    <a:pt x="3337458" y="198990"/>
                  </a:cubicBezTo>
                  <a:lnTo>
                    <a:pt x="3199733" y="198990"/>
                  </a:lnTo>
                  <a:lnTo>
                    <a:pt x="3192839" y="209021"/>
                  </a:lnTo>
                  <a:cubicBezTo>
                    <a:pt x="3189152" y="214041"/>
                    <a:pt x="3185367" y="216551"/>
                    <a:pt x="3181484" y="216551"/>
                  </a:cubicBezTo>
                  <a:cubicBezTo>
                    <a:pt x="3177600" y="216551"/>
                    <a:pt x="3171967" y="214179"/>
                    <a:pt x="3164586" y="209434"/>
                  </a:cubicBezTo>
                  <a:cubicBezTo>
                    <a:pt x="3157204" y="204690"/>
                    <a:pt x="3149544" y="197706"/>
                    <a:pt x="3141606" y="188482"/>
                  </a:cubicBezTo>
                  <a:cubicBezTo>
                    <a:pt x="3147841" y="185347"/>
                    <a:pt x="3152247" y="182597"/>
                    <a:pt x="3154822" y="180231"/>
                  </a:cubicBezTo>
                  <a:cubicBezTo>
                    <a:pt x="3157398" y="177866"/>
                    <a:pt x="3159472" y="173901"/>
                    <a:pt x="3161043" y="168337"/>
                  </a:cubicBezTo>
                  <a:lnTo>
                    <a:pt x="3172628" y="102489"/>
                  </a:lnTo>
                  <a:cubicBezTo>
                    <a:pt x="3175371" y="85515"/>
                    <a:pt x="3176367" y="71910"/>
                    <a:pt x="3175617" y="61675"/>
                  </a:cubicBezTo>
                  <a:cubicBezTo>
                    <a:pt x="3209601" y="71307"/>
                    <a:pt x="3226593" y="79179"/>
                    <a:pt x="3226593" y="85291"/>
                  </a:cubicBezTo>
                  <a:cubicBezTo>
                    <a:pt x="3226593" y="88668"/>
                    <a:pt x="3222381" y="93040"/>
                    <a:pt x="3213955" y="98406"/>
                  </a:cubicBezTo>
                  <a:lnTo>
                    <a:pt x="3210151" y="120361"/>
                  </a:lnTo>
                  <a:lnTo>
                    <a:pt x="3316658" y="120361"/>
                  </a:lnTo>
                  <a:lnTo>
                    <a:pt x="3331720" y="97596"/>
                  </a:lnTo>
                  <a:cubicBezTo>
                    <a:pt x="3333974" y="94584"/>
                    <a:pt x="3336613" y="93078"/>
                    <a:pt x="3339637" y="93078"/>
                  </a:cubicBezTo>
                  <a:lnTo>
                    <a:pt x="3342829" y="94226"/>
                  </a:lnTo>
                  <a:lnTo>
                    <a:pt x="3349823" y="74336"/>
                  </a:lnTo>
                  <a:cubicBezTo>
                    <a:pt x="3352316" y="67330"/>
                    <a:pt x="3354673" y="60790"/>
                    <a:pt x="3356895" y="54716"/>
                  </a:cubicBezTo>
                  <a:lnTo>
                    <a:pt x="3151096" y="54716"/>
                  </a:lnTo>
                  <a:cubicBezTo>
                    <a:pt x="3151834" y="73662"/>
                    <a:pt x="3147724" y="89488"/>
                    <a:pt x="3138767" y="102192"/>
                  </a:cubicBezTo>
                  <a:cubicBezTo>
                    <a:pt x="3129809" y="114896"/>
                    <a:pt x="3119318" y="121248"/>
                    <a:pt x="3107293" y="121248"/>
                  </a:cubicBezTo>
                  <a:cubicBezTo>
                    <a:pt x="3099982" y="121248"/>
                    <a:pt x="3094343" y="119340"/>
                    <a:pt x="3090374" y="115524"/>
                  </a:cubicBezTo>
                  <a:cubicBezTo>
                    <a:pt x="3086405" y="111708"/>
                    <a:pt x="3084421" y="106916"/>
                    <a:pt x="3084421" y="101147"/>
                  </a:cubicBezTo>
                  <a:cubicBezTo>
                    <a:pt x="3084421" y="95378"/>
                    <a:pt x="3088958" y="88404"/>
                    <a:pt x="3098033" y="80225"/>
                  </a:cubicBezTo>
                  <a:cubicBezTo>
                    <a:pt x="3107107" y="72045"/>
                    <a:pt x="3114470" y="63387"/>
                    <a:pt x="3120122" y="54251"/>
                  </a:cubicBezTo>
                  <a:cubicBezTo>
                    <a:pt x="3125773" y="45115"/>
                    <a:pt x="3129428" y="32264"/>
                    <a:pt x="3131087" y="15699"/>
                  </a:cubicBezTo>
                  <a:close/>
                  <a:moveTo>
                    <a:pt x="1226087" y="15699"/>
                  </a:moveTo>
                  <a:lnTo>
                    <a:pt x="1243090" y="16633"/>
                  </a:lnTo>
                  <a:lnTo>
                    <a:pt x="1245310" y="35892"/>
                  </a:lnTo>
                  <a:lnTo>
                    <a:pt x="1454009" y="35892"/>
                  </a:lnTo>
                  <a:lnTo>
                    <a:pt x="1464730" y="24825"/>
                  </a:lnTo>
                  <a:cubicBezTo>
                    <a:pt x="1468755" y="20491"/>
                    <a:pt x="1472168" y="18324"/>
                    <a:pt x="1474970" y="18324"/>
                  </a:cubicBezTo>
                  <a:cubicBezTo>
                    <a:pt x="1477772" y="18324"/>
                    <a:pt x="1481691" y="20422"/>
                    <a:pt x="1486727" y="24617"/>
                  </a:cubicBezTo>
                  <a:cubicBezTo>
                    <a:pt x="1491764" y="28812"/>
                    <a:pt x="1497188" y="33568"/>
                    <a:pt x="1503000" y="38886"/>
                  </a:cubicBezTo>
                  <a:cubicBezTo>
                    <a:pt x="1508812" y="44204"/>
                    <a:pt x="1513172" y="48595"/>
                    <a:pt x="1516079" y="52058"/>
                  </a:cubicBezTo>
                  <a:cubicBezTo>
                    <a:pt x="1518986" y="55520"/>
                    <a:pt x="1520440" y="58500"/>
                    <a:pt x="1520440" y="60996"/>
                  </a:cubicBezTo>
                  <a:cubicBezTo>
                    <a:pt x="1520440" y="66529"/>
                    <a:pt x="1516552" y="69295"/>
                    <a:pt x="1508778" y="69295"/>
                  </a:cubicBezTo>
                  <a:cubicBezTo>
                    <a:pt x="1506884" y="69295"/>
                    <a:pt x="1504693" y="69107"/>
                    <a:pt x="1502202" y="68732"/>
                  </a:cubicBezTo>
                  <a:cubicBezTo>
                    <a:pt x="1499712" y="68357"/>
                    <a:pt x="1497544" y="68170"/>
                    <a:pt x="1495699" y="68170"/>
                  </a:cubicBezTo>
                  <a:cubicBezTo>
                    <a:pt x="1488884" y="68170"/>
                    <a:pt x="1482163" y="70903"/>
                    <a:pt x="1475535" y="76370"/>
                  </a:cubicBezTo>
                  <a:cubicBezTo>
                    <a:pt x="1472221" y="79104"/>
                    <a:pt x="1468324" y="82684"/>
                    <a:pt x="1463843" y="87110"/>
                  </a:cubicBezTo>
                  <a:lnTo>
                    <a:pt x="1449733" y="101803"/>
                  </a:lnTo>
                  <a:lnTo>
                    <a:pt x="1469936" y="117857"/>
                  </a:lnTo>
                  <a:cubicBezTo>
                    <a:pt x="1476443" y="122804"/>
                    <a:pt x="1479697" y="127658"/>
                    <a:pt x="1479697" y="132419"/>
                  </a:cubicBezTo>
                  <a:cubicBezTo>
                    <a:pt x="1479697" y="137179"/>
                    <a:pt x="1475436" y="139560"/>
                    <a:pt x="1466915" y="139560"/>
                  </a:cubicBezTo>
                  <a:lnTo>
                    <a:pt x="1302746" y="139560"/>
                  </a:lnTo>
                  <a:lnTo>
                    <a:pt x="1296180" y="180160"/>
                  </a:lnTo>
                  <a:lnTo>
                    <a:pt x="1428857" y="180160"/>
                  </a:lnTo>
                  <a:lnTo>
                    <a:pt x="1438495" y="165700"/>
                  </a:lnTo>
                  <a:cubicBezTo>
                    <a:pt x="1440789" y="162136"/>
                    <a:pt x="1443539" y="160354"/>
                    <a:pt x="1446746" y="160354"/>
                  </a:cubicBezTo>
                  <a:cubicBezTo>
                    <a:pt x="1449953" y="160354"/>
                    <a:pt x="1458364" y="164491"/>
                    <a:pt x="1471981" y="172766"/>
                  </a:cubicBezTo>
                  <a:cubicBezTo>
                    <a:pt x="1485598" y="181041"/>
                    <a:pt x="1492407" y="187141"/>
                    <a:pt x="1492407" y="191066"/>
                  </a:cubicBezTo>
                  <a:cubicBezTo>
                    <a:pt x="1492407" y="195793"/>
                    <a:pt x="1487138" y="200289"/>
                    <a:pt x="1476601" y="204556"/>
                  </a:cubicBezTo>
                  <a:cubicBezTo>
                    <a:pt x="1476379" y="216319"/>
                    <a:pt x="1474691" y="237524"/>
                    <a:pt x="1471538" y="268171"/>
                  </a:cubicBezTo>
                  <a:cubicBezTo>
                    <a:pt x="1468385" y="298818"/>
                    <a:pt x="1462774" y="318836"/>
                    <a:pt x="1454705" y="328226"/>
                  </a:cubicBezTo>
                  <a:cubicBezTo>
                    <a:pt x="1446637" y="337616"/>
                    <a:pt x="1437251" y="344401"/>
                    <a:pt x="1426547" y="348580"/>
                  </a:cubicBezTo>
                  <a:cubicBezTo>
                    <a:pt x="1415843" y="352759"/>
                    <a:pt x="1408529" y="354848"/>
                    <a:pt x="1404604" y="354848"/>
                  </a:cubicBezTo>
                  <a:cubicBezTo>
                    <a:pt x="1400679" y="354848"/>
                    <a:pt x="1398127" y="351070"/>
                    <a:pt x="1396948" y="343514"/>
                  </a:cubicBezTo>
                  <a:cubicBezTo>
                    <a:pt x="1395619" y="336973"/>
                    <a:pt x="1391694" y="331129"/>
                    <a:pt x="1385173" y="325982"/>
                  </a:cubicBezTo>
                  <a:cubicBezTo>
                    <a:pt x="1378652" y="320834"/>
                    <a:pt x="1365012" y="314986"/>
                    <a:pt x="1344251" y="308438"/>
                  </a:cubicBezTo>
                  <a:lnTo>
                    <a:pt x="1347424" y="293406"/>
                  </a:lnTo>
                  <a:cubicBezTo>
                    <a:pt x="1375944" y="298145"/>
                    <a:pt x="1394174" y="300514"/>
                    <a:pt x="1402115" y="300514"/>
                  </a:cubicBezTo>
                  <a:cubicBezTo>
                    <a:pt x="1410057" y="300514"/>
                    <a:pt x="1415388" y="298683"/>
                    <a:pt x="1418108" y="295019"/>
                  </a:cubicBezTo>
                  <a:cubicBezTo>
                    <a:pt x="1420829" y="291356"/>
                    <a:pt x="1423838" y="280419"/>
                    <a:pt x="1427136" y="262209"/>
                  </a:cubicBezTo>
                  <a:cubicBezTo>
                    <a:pt x="1430434" y="243998"/>
                    <a:pt x="1432208" y="222925"/>
                    <a:pt x="1432458" y="198990"/>
                  </a:cubicBezTo>
                  <a:lnTo>
                    <a:pt x="1294733" y="198990"/>
                  </a:lnTo>
                  <a:lnTo>
                    <a:pt x="1287839" y="209021"/>
                  </a:lnTo>
                  <a:cubicBezTo>
                    <a:pt x="1284152" y="214041"/>
                    <a:pt x="1280367" y="216551"/>
                    <a:pt x="1276484" y="216551"/>
                  </a:cubicBezTo>
                  <a:cubicBezTo>
                    <a:pt x="1272600" y="216551"/>
                    <a:pt x="1266968" y="214179"/>
                    <a:pt x="1259586" y="209434"/>
                  </a:cubicBezTo>
                  <a:cubicBezTo>
                    <a:pt x="1252204" y="204690"/>
                    <a:pt x="1244544" y="197706"/>
                    <a:pt x="1236607" y="188482"/>
                  </a:cubicBezTo>
                  <a:cubicBezTo>
                    <a:pt x="1242842" y="185347"/>
                    <a:pt x="1247247" y="182597"/>
                    <a:pt x="1249823" y="180231"/>
                  </a:cubicBezTo>
                  <a:cubicBezTo>
                    <a:pt x="1252398" y="177866"/>
                    <a:pt x="1254472" y="173901"/>
                    <a:pt x="1256044" y="168337"/>
                  </a:cubicBezTo>
                  <a:lnTo>
                    <a:pt x="1267628" y="102489"/>
                  </a:lnTo>
                  <a:cubicBezTo>
                    <a:pt x="1270371" y="85515"/>
                    <a:pt x="1271367" y="71910"/>
                    <a:pt x="1270617" y="61675"/>
                  </a:cubicBezTo>
                  <a:cubicBezTo>
                    <a:pt x="1304601" y="71307"/>
                    <a:pt x="1321593" y="79179"/>
                    <a:pt x="1321593" y="85291"/>
                  </a:cubicBezTo>
                  <a:cubicBezTo>
                    <a:pt x="1321593" y="88668"/>
                    <a:pt x="1317381" y="93040"/>
                    <a:pt x="1308955" y="98406"/>
                  </a:cubicBezTo>
                  <a:lnTo>
                    <a:pt x="1305151" y="120361"/>
                  </a:lnTo>
                  <a:lnTo>
                    <a:pt x="1411658" y="120361"/>
                  </a:lnTo>
                  <a:lnTo>
                    <a:pt x="1426720" y="97596"/>
                  </a:lnTo>
                  <a:cubicBezTo>
                    <a:pt x="1428974" y="94584"/>
                    <a:pt x="1431613" y="93078"/>
                    <a:pt x="1434637" y="93078"/>
                  </a:cubicBezTo>
                  <a:lnTo>
                    <a:pt x="1437829" y="94226"/>
                  </a:lnTo>
                  <a:lnTo>
                    <a:pt x="1444823" y="74336"/>
                  </a:lnTo>
                  <a:cubicBezTo>
                    <a:pt x="1447316" y="67330"/>
                    <a:pt x="1449673" y="60790"/>
                    <a:pt x="1451896" y="54716"/>
                  </a:cubicBezTo>
                  <a:lnTo>
                    <a:pt x="1246096" y="54716"/>
                  </a:lnTo>
                  <a:cubicBezTo>
                    <a:pt x="1246834" y="73662"/>
                    <a:pt x="1242724" y="89488"/>
                    <a:pt x="1233767" y="102192"/>
                  </a:cubicBezTo>
                  <a:cubicBezTo>
                    <a:pt x="1224810" y="114896"/>
                    <a:pt x="1214318" y="121248"/>
                    <a:pt x="1202293" y="121248"/>
                  </a:cubicBezTo>
                  <a:cubicBezTo>
                    <a:pt x="1194982" y="121248"/>
                    <a:pt x="1189343" y="119340"/>
                    <a:pt x="1185374" y="115524"/>
                  </a:cubicBezTo>
                  <a:cubicBezTo>
                    <a:pt x="1181405" y="111708"/>
                    <a:pt x="1179421" y="106916"/>
                    <a:pt x="1179421" y="101147"/>
                  </a:cubicBezTo>
                  <a:cubicBezTo>
                    <a:pt x="1179421" y="95378"/>
                    <a:pt x="1183958" y="88404"/>
                    <a:pt x="1193033" y="80225"/>
                  </a:cubicBezTo>
                  <a:cubicBezTo>
                    <a:pt x="1202107" y="72045"/>
                    <a:pt x="1209470" y="63387"/>
                    <a:pt x="1215122" y="54251"/>
                  </a:cubicBezTo>
                  <a:cubicBezTo>
                    <a:pt x="1220773" y="45115"/>
                    <a:pt x="1224429" y="32264"/>
                    <a:pt x="1226087" y="15699"/>
                  </a:cubicBezTo>
                  <a:close/>
                  <a:moveTo>
                    <a:pt x="289548" y="8603"/>
                  </a:moveTo>
                  <a:cubicBezTo>
                    <a:pt x="294076" y="8603"/>
                    <a:pt x="302789" y="13721"/>
                    <a:pt x="315685" y="23959"/>
                  </a:cubicBezTo>
                  <a:cubicBezTo>
                    <a:pt x="328581" y="34196"/>
                    <a:pt x="335029" y="42068"/>
                    <a:pt x="335029" y="47575"/>
                  </a:cubicBezTo>
                  <a:cubicBezTo>
                    <a:pt x="335029" y="53081"/>
                    <a:pt x="331269" y="55835"/>
                    <a:pt x="323749" y="55835"/>
                  </a:cubicBezTo>
                  <a:lnTo>
                    <a:pt x="201227" y="55835"/>
                  </a:lnTo>
                  <a:lnTo>
                    <a:pt x="201227" y="159229"/>
                  </a:lnTo>
                  <a:lnTo>
                    <a:pt x="244203" y="159229"/>
                  </a:lnTo>
                  <a:lnTo>
                    <a:pt x="258859" y="137238"/>
                  </a:lnTo>
                  <a:cubicBezTo>
                    <a:pt x="261546" y="133214"/>
                    <a:pt x="264487" y="131201"/>
                    <a:pt x="267682" y="131201"/>
                  </a:cubicBezTo>
                  <a:cubicBezTo>
                    <a:pt x="271325" y="131201"/>
                    <a:pt x="280097" y="136563"/>
                    <a:pt x="293998" y="147287"/>
                  </a:cubicBezTo>
                  <a:cubicBezTo>
                    <a:pt x="307898" y="158010"/>
                    <a:pt x="314849" y="166193"/>
                    <a:pt x="314849" y="171834"/>
                  </a:cubicBezTo>
                  <a:cubicBezTo>
                    <a:pt x="314849" y="177476"/>
                    <a:pt x="310465" y="180297"/>
                    <a:pt x="301698" y="180297"/>
                  </a:cubicBezTo>
                  <a:lnTo>
                    <a:pt x="201227" y="180297"/>
                  </a:lnTo>
                  <a:lnTo>
                    <a:pt x="201227" y="305372"/>
                  </a:lnTo>
                  <a:lnTo>
                    <a:pt x="274677" y="305372"/>
                  </a:lnTo>
                  <a:lnTo>
                    <a:pt x="289911" y="286066"/>
                  </a:lnTo>
                  <a:cubicBezTo>
                    <a:pt x="294241" y="280748"/>
                    <a:pt x="298629" y="278089"/>
                    <a:pt x="303076" y="278089"/>
                  </a:cubicBezTo>
                  <a:cubicBezTo>
                    <a:pt x="307523" y="278089"/>
                    <a:pt x="312359" y="280904"/>
                    <a:pt x="317584" y="286533"/>
                  </a:cubicBezTo>
                  <a:cubicBezTo>
                    <a:pt x="322809" y="292163"/>
                    <a:pt x="328829" y="298189"/>
                    <a:pt x="335646" y="304610"/>
                  </a:cubicBezTo>
                  <a:cubicBezTo>
                    <a:pt x="342462" y="311031"/>
                    <a:pt x="345870" y="316275"/>
                    <a:pt x="345870" y="320341"/>
                  </a:cubicBezTo>
                  <a:cubicBezTo>
                    <a:pt x="345870" y="324407"/>
                    <a:pt x="341610" y="326440"/>
                    <a:pt x="333089" y="326440"/>
                  </a:cubicBezTo>
                  <a:lnTo>
                    <a:pt x="24741" y="326440"/>
                  </a:lnTo>
                  <a:cubicBezTo>
                    <a:pt x="19716" y="326440"/>
                    <a:pt x="14670" y="327063"/>
                    <a:pt x="9602" y="328309"/>
                  </a:cubicBezTo>
                  <a:lnTo>
                    <a:pt x="0" y="303122"/>
                  </a:lnTo>
                  <a:cubicBezTo>
                    <a:pt x="6929" y="304622"/>
                    <a:pt x="13182" y="305372"/>
                    <a:pt x="18758" y="305372"/>
                  </a:cubicBezTo>
                  <a:lnTo>
                    <a:pt x="63162" y="305372"/>
                  </a:lnTo>
                  <a:lnTo>
                    <a:pt x="63162" y="151448"/>
                  </a:lnTo>
                  <a:cubicBezTo>
                    <a:pt x="63162" y="139149"/>
                    <a:pt x="62914" y="126790"/>
                    <a:pt x="62418" y="114372"/>
                  </a:cubicBezTo>
                  <a:cubicBezTo>
                    <a:pt x="76416" y="117571"/>
                    <a:pt x="87936" y="120801"/>
                    <a:pt x="96979" y="124064"/>
                  </a:cubicBezTo>
                  <a:cubicBezTo>
                    <a:pt x="106022" y="127326"/>
                    <a:pt x="111703" y="129671"/>
                    <a:pt x="114023" y="131100"/>
                  </a:cubicBezTo>
                  <a:cubicBezTo>
                    <a:pt x="116343" y="132529"/>
                    <a:pt x="117502" y="134577"/>
                    <a:pt x="117502" y="137244"/>
                  </a:cubicBezTo>
                  <a:cubicBezTo>
                    <a:pt x="117502" y="141784"/>
                    <a:pt x="113143" y="146297"/>
                    <a:pt x="104424" y="150781"/>
                  </a:cubicBezTo>
                  <a:lnTo>
                    <a:pt x="104424" y="305372"/>
                  </a:lnTo>
                  <a:lnTo>
                    <a:pt x="158847" y="305372"/>
                  </a:lnTo>
                  <a:lnTo>
                    <a:pt x="158847" y="55835"/>
                  </a:lnTo>
                  <a:lnTo>
                    <a:pt x="45297" y="55835"/>
                  </a:lnTo>
                  <a:cubicBezTo>
                    <a:pt x="40273" y="55835"/>
                    <a:pt x="35226" y="56458"/>
                    <a:pt x="30158" y="57704"/>
                  </a:cubicBezTo>
                  <a:lnTo>
                    <a:pt x="20556" y="32516"/>
                  </a:lnTo>
                  <a:cubicBezTo>
                    <a:pt x="27485" y="34017"/>
                    <a:pt x="33738" y="34767"/>
                    <a:pt x="39314" y="34767"/>
                  </a:cubicBezTo>
                  <a:lnTo>
                    <a:pt x="264068" y="34767"/>
                  </a:lnTo>
                  <a:lnTo>
                    <a:pt x="277981" y="15282"/>
                  </a:lnTo>
                  <a:cubicBezTo>
                    <a:pt x="281164" y="10829"/>
                    <a:pt x="285019" y="8603"/>
                    <a:pt x="289548" y="8603"/>
                  </a:cubicBezTo>
                  <a:close/>
                  <a:moveTo>
                    <a:pt x="2225855" y="7103"/>
                  </a:moveTo>
                  <a:cubicBezTo>
                    <a:pt x="2244794" y="11786"/>
                    <a:pt x="2258336" y="16060"/>
                    <a:pt x="2266482" y="19926"/>
                  </a:cubicBezTo>
                  <a:cubicBezTo>
                    <a:pt x="2274628" y="23791"/>
                    <a:pt x="2278701" y="27016"/>
                    <a:pt x="2278701" y="29599"/>
                  </a:cubicBezTo>
                  <a:cubicBezTo>
                    <a:pt x="2278701" y="32874"/>
                    <a:pt x="2274465" y="36753"/>
                    <a:pt x="2265991" y="41238"/>
                  </a:cubicBezTo>
                  <a:lnTo>
                    <a:pt x="2265991" y="312164"/>
                  </a:lnTo>
                  <a:cubicBezTo>
                    <a:pt x="2265991" y="321586"/>
                    <a:pt x="2264554" y="328742"/>
                    <a:pt x="2261678" y="333631"/>
                  </a:cubicBezTo>
                  <a:cubicBezTo>
                    <a:pt x="2258803" y="338521"/>
                    <a:pt x="2251838" y="343466"/>
                    <a:pt x="2240783" y="348467"/>
                  </a:cubicBezTo>
                  <a:cubicBezTo>
                    <a:pt x="2229728" y="353467"/>
                    <a:pt x="2222533" y="355968"/>
                    <a:pt x="2219200" y="355968"/>
                  </a:cubicBezTo>
                  <a:cubicBezTo>
                    <a:pt x="2216096" y="355968"/>
                    <a:pt x="2213489" y="353856"/>
                    <a:pt x="2211377" y="349633"/>
                  </a:cubicBezTo>
                  <a:cubicBezTo>
                    <a:pt x="2207349" y="341073"/>
                    <a:pt x="2202905" y="334999"/>
                    <a:pt x="2198045" y="331411"/>
                  </a:cubicBezTo>
                  <a:cubicBezTo>
                    <a:pt x="2193186" y="327823"/>
                    <a:pt x="2182022" y="323152"/>
                    <a:pt x="2164556" y="317397"/>
                  </a:cubicBezTo>
                  <a:lnTo>
                    <a:pt x="2166241" y="304241"/>
                  </a:lnTo>
                  <a:cubicBezTo>
                    <a:pt x="2193133" y="307737"/>
                    <a:pt x="2209493" y="309486"/>
                    <a:pt x="2215321" y="309486"/>
                  </a:cubicBezTo>
                  <a:cubicBezTo>
                    <a:pt x="2221149" y="309486"/>
                    <a:pt x="2224486" y="308992"/>
                    <a:pt x="2225331" y="308006"/>
                  </a:cubicBezTo>
                  <a:cubicBezTo>
                    <a:pt x="2226177" y="307020"/>
                    <a:pt x="2226599" y="304419"/>
                    <a:pt x="2226599" y="300205"/>
                  </a:cubicBezTo>
                  <a:lnTo>
                    <a:pt x="2226599" y="44179"/>
                  </a:lnTo>
                  <a:cubicBezTo>
                    <a:pt x="2226599" y="31879"/>
                    <a:pt x="2226351" y="19521"/>
                    <a:pt x="2225855" y="7103"/>
                  </a:cubicBezTo>
                  <a:close/>
                  <a:moveTo>
                    <a:pt x="2617392" y="6364"/>
                  </a:moveTo>
                  <a:cubicBezTo>
                    <a:pt x="2620849" y="6364"/>
                    <a:pt x="2629388" y="12249"/>
                    <a:pt x="2643008" y="24018"/>
                  </a:cubicBezTo>
                  <a:cubicBezTo>
                    <a:pt x="2656629" y="35788"/>
                    <a:pt x="2663440" y="44158"/>
                    <a:pt x="2663440" y="49129"/>
                  </a:cubicBezTo>
                  <a:cubicBezTo>
                    <a:pt x="2663440" y="54099"/>
                    <a:pt x="2659677" y="56585"/>
                    <a:pt x="2652153" y="56585"/>
                  </a:cubicBezTo>
                  <a:lnTo>
                    <a:pt x="2505747" y="56585"/>
                  </a:lnTo>
                  <a:cubicBezTo>
                    <a:pt x="2497889" y="72293"/>
                    <a:pt x="2487287" y="88692"/>
                    <a:pt x="2473940" y="105782"/>
                  </a:cubicBezTo>
                  <a:lnTo>
                    <a:pt x="2575833" y="105782"/>
                  </a:lnTo>
                  <a:lnTo>
                    <a:pt x="2583066" y="93643"/>
                  </a:lnTo>
                  <a:cubicBezTo>
                    <a:pt x="2585027" y="90524"/>
                    <a:pt x="2587497" y="88964"/>
                    <a:pt x="2590478" y="88964"/>
                  </a:cubicBezTo>
                  <a:cubicBezTo>
                    <a:pt x="2594145" y="88964"/>
                    <a:pt x="2602799" y="93043"/>
                    <a:pt x="2616440" y="101201"/>
                  </a:cubicBezTo>
                  <a:cubicBezTo>
                    <a:pt x="2630080" y="109358"/>
                    <a:pt x="2636901" y="115862"/>
                    <a:pt x="2636901" y="120712"/>
                  </a:cubicBezTo>
                  <a:cubicBezTo>
                    <a:pt x="2636901" y="125562"/>
                    <a:pt x="2631295" y="130852"/>
                    <a:pt x="2620083" y="136583"/>
                  </a:cubicBezTo>
                  <a:lnTo>
                    <a:pt x="2620083" y="306557"/>
                  </a:lnTo>
                  <a:cubicBezTo>
                    <a:pt x="2620083" y="311256"/>
                    <a:pt x="2620176" y="315042"/>
                    <a:pt x="2620363" y="317915"/>
                  </a:cubicBezTo>
                  <a:lnTo>
                    <a:pt x="2621202" y="327916"/>
                  </a:lnTo>
                  <a:cubicBezTo>
                    <a:pt x="2621202" y="329468"/>
                    <a:pt x="2620707" y="330864"/>
                    <a:pt x="2619717" y="332104"/>
                  </a:cubicBezTo>
                  <a:cubicBezTo>
                    <a:pt x="2618727" y="333345"/>
                    <a:pt x="2616040" y="334993"/>
                    <a:pt x="2611656" y="337049"/>
                  </a:cubicBezTo>
                  <a:cubicBezTo>
                    <a:pt x="2607273" y="339104"/>
                    <a:pt x="2602047" y="340778"/>
                    <a:pt x="2595979" y="342070"/>
                  </a:cubicBezTo>
                  <a:cubicBezTo>
                    <a:pt x="2589910" y="343362"/>
                    <a:pt x="2585409" y="344008"/>
                    <a:pt x="2582474" y="344008"/>
                  </a:cubicBezTo>
                  <a:cubicBezTo>
                    <a:pt x="2579539" y="344008"/>
                    <a:pt x="2578072" y="341742"/>
                    <a:pt x="2578072" y="337209"/>
                  </a:cubicBezTo>
                  <a:lnTo>
                    <a:pt x="2578072" y="307753"/>
                  </a:lnTo>
                  <a:lnTo>
                    <a:pt x="2395079" y="307753"/>
                  </a:lnTo>
                  <a:lnTo>
                    <a:pt x="2395079" y="327488"/>
                  </a:lnTo>
                  <a:cubicBezTo>
                    <a:pt x="2395079" y="331349"/>
                    <a:pt x="2393481" y="334318"/>
                    <a:pt x="2390286" y="336394"/>
                  </a:cubicBezTo>
                  <a:cubicBezTo>
                    <a:pt x="2387092" y="338469"/>
                    <a:pt x="2381523" y="341004"/>
                    <a:pt x="2373582" y="343999"/>
                  </a:cubicBezTo>
                  <a:cubicBezTo>
                    <a:pt x="2365640" y="346993"/>
                    <a:pt x="2360072" y="348490"/>
                    <a:pt x="2356878" y="348490"/>
                  </a:cubicBezTo>
                  <a:cubicBezTo>
                    <a:pt x="2353341" y="348490"/>
                    <a:pt x="2351708" y="345768"/>
                    <a:pt x="2351978" y="340323"/>
                  </a:cubicBezTo>
                  <a:cubicBezTo>
                    <a:pt x="2352954" y="332508"/>
                    <a:pt x="2353443" y="319759"/>
                    <a:pt x="2353443" y="302074"/>
                  </a:cubicBezTo>
                  <a:lnTo>
                    <a:pt x="2353443" y="119676"/>
                  </a:lnTo>
                  <a:cubicBezTo>
                    <a:pt x="2353443" y="105214"/>
                    <a:pt x="2353318" y="95100"/>
                    <a:pt x="2353067" y="89333"/>
                  </a:cubicBezTo>
                  <a:cubicBezTo>
                    <a:pt x="2367657" y="92806"/>
                    <a:pt x="2381962" y="98289"/>
                    <a:pt x="2395984" y="105782"/>
                  </a:cubicBezTo>
                  <a:lnTo>
                    <a:pt x="2444013" y="105782"/>
                  </a:lnTo>
                  <a:cubicBezTo>
                    <a:pt x="2451423" y="81469"/>
                    <a:pt x="2455370" y="65070"/>
                    <a:pt x="2455854" y="56585"/>
                  </a:cubicBezTo>
                  <a:lnTo>
                    <a:pt x="2341929" y="56585"/>
                  </a:lnTo>
                  <a:cubicBezTo>
                    <a:pt x="2335897" y="56585"/>
                    <a:pt x="2329777" y="57208"/>
                    <a:pt x="2323570" y="58454"/>
                  </a:cubicBezTo>
                  <a:lnTo>
                    <a:pt x="2315694" y="34761"/>
                  </a:lnTo>
                  <a:cubicBezTo>
                    <a:pt x="2323719" y="36261"/>
                    <a:pt x="2331218" y="37011"/>
                    <a:pt x="2338191" y="37011"/>
                  </a:cubicBezTo>
                  <a:lnTo>
                    <a:pt x="2592044" y="37011"/>
                  </a:lnTo>
                  <a:lnTo>
                    <a:pt x="2607826" y="13526"/>
                  </a:lnTo>
                  <a:cubicBezTo>
                    <a:pt x="2611004" y="8752"/>
                    <a:pt x="2614193" y="6364"/>
                    <a:pt x="2617392" y="6364"/>
                  </a:cubicBezTo>
                  <a:close/>
                  <a:moveTo>
                    <a:pt x="693342" y="6364"/>
                  </a:moveTo>
                  <a:cubicBezTo>
                    <a:pt x="696799" y="6364"/>
                    <a:pt x="705338" y="12249"/>
                    <a:pt x="718958" y="24018"/>
                  </a:cubicBezTo>
                  <a:cubicBezTo>
                    <a:pt x="732579" y="35788"/>
                    <a:pt x="739390" y="44158"/>
                    <a:pt x="739390" y="49129"/>
                  </a:cubicBezTo>
                  <a:cubicBezTo>
                    <a:pt x="739390" y="54099"/>
                    <a:pt x="735627" y="56585"/>
                    <a:pt x="728103" y="56585"/>
                  </a:cubicBezTo>
                  <a:lnTo>
                    <a:pt x="581697" y="56585"/>
                  </a:lnTo>
                  <a:cubicBezTo>
                    <a:pt x="573839" y="72293"/>
                    <a:pt x="563237" y="88692"/>
                    <a:pt x="549890" y="105782"/>
                  </a:cubicBezTo>
                  <a:lnTo>
                    <a:pt x="651783" y="105782"/>
                  </a:lnTo>
                  <a:lnTo>
                    <a:pt x="659016" y="93643"/>
                  </a:lnTo>
                  <a:cubicBezTo>
                    <a:pt x="660977" y="90524"/>
                    <a:pt x="663448" y="88964"/>
                    <a:pt x="666428" y="88964"/>
                  </a:cubicBezTo>
                  <a:cubicBezTo>
                    <a:pt x="670095" y="88964"/>
                    <a:pt x="678749" y="93043"/>
                    <a:pt x="692390" y="101201"/>
                  </a:cubicBezTo>
                  <a:cubicBezTo>
                    <a:pt x="706030" y="109358"/>
                    <a:pt x="712851" y="115862"/>
                    <a:pt x="712851" y="120712"/>
                  </a:cubicBezTo>
                  <a:cubicBezTo>
                    <a:pt x="712851" y="125562"/>
                    <a:pt x="707245" y="130852"/>
                    <a:pt x="696033" y="136583"/>
                  </a:cubicBezTo>
                  <a:lnTo>
                    <a:pt x="696033" y="306557"/>
                  </a:lnTo>
                  <a:cubicBezTo>
                    <a:pt x="696033" y="311256"/>
                    <a:pt x="696126" y="315042"/>
                    <a:pt x="696313" y="317915"/>
                  </a:cubicBezTo>
                  <a:lnTo>
                    <a:pt x="697152" y="327916"/>
                  </a:lnTo>
                  <a:cubicBezTo>
                    <a:pt x="697152" y="329468"/>
                    <a:pt x="696657" y="330864"/>
                    <a:pt x="695667" y="332104"/>
                  </a:cubicBezTo>
                  <a:cubicBezTo>
                    <a:pt x="694677" y="333345"/>
                    <a:pt x="691990" y="334993"/>
                    <a:pt x="687606" y="337049"/>
                  </a:cubicBezTo>
                  <a:cubicBezTo>
                    <a:pt x="683223" y="339104"/>
                    <a:pt x="677997" y="340778"/>
                    <a:pt x="671929" y="342070"/>
                  </a:cubicBezTo>
                  <a:cubicBezTo>
                    <a:pt x="665861" y="343362"/>
                    <a:pt x="661359" y="344008"/>
                    <a:pt x="658424" y="344008"/>
                  </a:cubicBezTo>
                  <a:cubicBezTo>
                    <a:pt x="655489" y="344008"/>
                    <a:pt x="654022" y="341742"/>
                    <a:pt x="654022" y="337209"/>
                  </a:cubicBezTo>
                  <a:lnTo>
                    <a:pt x="654022" y="307753"/>
                  </a:lnTo>
                  <a:lnTo>
                    <a:pt x="471029" y="307753"/>
                  </a:lnTo>
                  <a:lnTo>
                    <a:pt x="471029" y="327488"/>
                  </a:lnTo>
                  <a:cubicBezTo>
                    <a:pt x="471029" y="331349"/>
                    <a:pt x="469431" y="334318"/>
                    <a:pt x="466236" y="336394"/>
                  </a:cubicBezTo>
                  <a:cubicBezTo>
                    <a:pt x="463042" y="338469"/>
                    <a:pt x="457473" y="341004"/>
                    <a:pt x="449532" y="343999"/>
                  </a:cubicBezTo>
                  <a:cubicBezTo>
                    <a:pt x="441591" y="346993"/>
                    <a:pt x="436022" y="348490"/>
                    <a:pt x="432827" y="348490"/>
                  </a:cubicBezTo>
                  <a:cubicBezTo>
                    <a:pt x="429291" y="348490"/>
                    <a:pt x="427658" y="345768"/>
                    <a:pt x="427928" y="340323"/>
                  </a:cubicBezTo>
                  <a:cubicBezTo>
                    <a:pt x="428904" y="332508"/>
                    <a:pt x="429393" y="319759"/>
                    <a:pt x="429393" y="302074"/>
                  </a:cubicBezTo>
                  <a:lnTo>
                    <a:pt x="429393" y="119676"/>
                  </a:lnTo>
                  <a:cubicBezTo>
                    <a:pt x="429393" y="105214"/>
                    <a:pt x="429268" y="95100"/>
                    <a:pt x="429017" y="89333"/>
                  </a:cubicBezTo>
                  <a:cubicBezTo>
                    <a:pt x="443607" y="92806"/>
                    <a:pt x="457912" y="98289"/>
                    <a:pt x="471934" y="105782"/>
                  </a:cubicBezTo>
                  <a:lnTo>
                    <a:pt x="519963" y="105782"/>
                  </a:lnTo>
                  <a:cubicBezTo>
                    <a:pt x="527373" y="81469"/>
                    <a:pt x="531320" y="65070"/>
                    <a:pt x="531804" y="56585"/>
                  </a:cubicBezTo>
                  <a:lnTo>
                    <a:pt x="417879" y="56585"/>
                  </a:lnTo>
                  <a:cubicBezTo>
                    <a:pt x="411847" y="56585"/>
                    <a:pt x="405727" y="57208"/>
                    <a:pt x="399520" y="58454"/>
                  </a:cubicBezTo>
                  <a:lnTo>
                    <a:pt x="391644" y="34761"/>
                  </a:lnTo>
                  <a:cubicBezTo>
                    <a:pt x="399669" y="36261"/>
                    <a:pt x="407168" y="37011"/>
                    <a:pt x="414141" y="37011"/>
                  </a:cubicBezTo>
                  <a:lnTo>
                    <a:pt x="667994" y="37011"/>
                  </a:lnTo>
                  <a:lnTo>
                    <a:pt x="683776" y="13526"/>
                  </a:lnTo>
                  <a:cubicBezTo>
                    <a:pt x="686954" y="8752"/>
                    <a:pt x="690143" y="6364"/>
                    <a:pt x="693342" y="6364"/>
                  </a:cubicBezTo>
                  <a:close/>
                  <a:moveTo>
                    <a:pt x="2753505" y="5233"/>
                  </a:moveTo>
                  <a:cubicBezTo>
                    <a:pt x="2776353" y="10651"/>
                    <a:pt x="2790810" y="14514"/>
                    <a:pt x="2796876" y="16824"/>
                  </a:cubicBezTo>
                  <a:cubicBezTo>
                    <a:pt x="2802942" y="19134"/>
                    <a:pt x="2805975" y="21911"/>
                    <a:pt x="2805975" y="25155"/>
                  </a:cubicBezTo>
                  <a:cubicBezTo>
                    <a:pt x="2805975" y="28400"/>
                    <a:pt x="2801616" y="32389"/>
                    <a:pt x="2792896" y="37124"/>
                  </a:cubicBezTo>
                  <a:lnTo>
                    <a:pt x="2792896" y="92702"/>
                  </a:lnTo>
                  <a:lnTo>
                    <a:pt x="2796093" y="92702"/>
                  </a:lnTo>
                  <a:lnTo>
                    <a:pt x="2807803" y="77445"/>
                  </a:lnTo>
                  <a:cubicBezTo>
                    <a:pt x="2810490" y="74162"/>
                    <a:pt x="2813520" y="72521"/>
                    <a:pt x="2816893" y="72521"/>
                  </a:cubicBezTo>
                  <a:cubicBezTo>
                    <a:pt x="2820267" y="72521"/>
                    <a:pt x="2826018" y="77399"/>
                    <a:pt x="2834148" y="87154"/>
                  </a:cubicBezTo>
                  <a:lnTo>
                    <a:pt x="2835118" y="88434"/>
                  </a:lnTo>
                  <a:lnTo>
                    <a:pt x="2828258" y="70640"/>
                  </a:lnTo>
                  <a:cubicBezTo>
                    <a:pt x="2835382" y="72140"/>
                    <a:pt x="2841635" y="72890"/>
                    <a:pt x="2847016" y="72890"/>
                  </a:cubicBezTo>
                  <a:lnTo>
                    <a:pt x="2870864" y="72890"/>
                  </a:lnTo>
                  <a:lnTo>
                    <a:pt x="2870864" y="37076"/>
                  </a:lnTo>
                  <a:cubicBezTo>
                    <a:pt x="2870864" y="29052"/>
                    <a:pt x="2870491" y="18687"/>
                    <a:pt x="2869745" y="5983"/>
                  </a:cubicBezTo>
                  <a:cubicBezTo>
                    <a:pt x="2889140" y="10071"/>
                    <a:pt x="2902360" y="13337"/>
                    <a:pt x="2909405" y="15782"/>
                  </a:cubicBezTo>
                  <a:cubicBezTo>
                    <a:pt x="2916450" y="18227"/>
                    <a:pt x="2919972" y="20965"/>
                    <a:pt x="2919972" y="23997"/>
                  </a:cubicBezTo>
                  <a:cubicBezTo>
                    <a:pt x="2919972" y="27466"/>
                    <a:pt x="2915737" y="31693"/>
                    <a:pt x="2907268" y="36678"/>
                  </a:cubicBezTo>
                  <a:lnTo>
                    <a:pt x="2907268" y="72890"/>
                  </a:lnTo>
                  <a:lnTo>
                    <a:pt x="2936277" y="72890"/>
                  </a:lnTo>
                  <a:lnTo>
                    <a:pt x="2936277" y="38196"/>
                  </a:lnTo>
                  <a:cubicBezTo>
                    <a:pt x="2936277" y="30171"/>
                    <a:pt x="2935902" y="19807"/>
                    <a:pt x="2935152" y="7103"/>
                  </a:cubicBezTo>
                  <a:cubicBezTo>
                    <a:pt x="2958175" y="11726"/>
                    <a:pt x="2972676" y="15205"/>
                    <a:pt x="2978654" y="17538"/>
                  </a:cubicBezTo>
                  <a:cubicBezTo>
                    <a:pt x="2984633" y="19872"/>
                    <a:pt x="2987623" y="22398"/>
                    <a:pt x="2987623" y="25117"/>
                  </a:cubicBezTo>
                  <a:cubicBezTo>
                    <a:pt x="2987623" y="28581"/>
                    <a:pt x="2983263" y="32806"/>
                    <a:pt x="2974544" y="37791"/>
                  </a:cubicBezTo>
                  <a:lnTo>
                    <a:pt x="2974544" y="72890"/>
                  </a:lnTo>
                  <a:lnTo>
                    <a:pt x="2987688" y="72890"/>
                  </a:lnTo>
                  <a:lnTo>
                    <a:pt x="3002339" y="51941"/>
                  </a:lnTo>
                  <a:cubicBezTo>
                    <a:pt x="3005522" y="47469"/>
                    <a:pt x="3008566" y="45232"/>
                    <a:pt x="3011471" y="45232"/>
                  </a:cubicBezTo>
                  <a:cubicBezTo>
                    <a:pt x="3015107" y="45232"/>
                    <a:pt x="3022506" y="51079"/>
                    <a:pt x="3033670" y="62773"/>
                  </a:cubicBezTo>
                  <a:cubicBezTo>
                    <a:pt x="3044834" y="74467"/>
                    <a:pt x="3050417" y="82215"/>
                    <a:pt x="3050417" y="86017"/>
                  </a:cubicBezTo>
                  <a:cubicBezTo>
                    <a:pt x="3050417" y="89819"/>
                    <a:pt x="3046654" y="91720"/>
                    <a:pt x="3039130" y="91720"/>
                  </a:cubicBezTo>
                  <a:lnTo>
                    <a:pt x="2974544" y="91720"/>
                  </a:lnTo>
                  <a:cubicBezTo>
                    <a:pt x="2974544" y="105599"/>
                    <a:pt x="2974649" y="114739"/>
                    <a:pt x="2974859" y="119140"/>
                  </a:cubicBezTo>
                  <a:lnTo>
                    <a:pt x="2975663" y="132434"/>
                  </a:lnTo>
                  <a:cubicBezTo>
                    <a:pt x="2975663" y="135216"/>
                    <a:pt x="2974237" y="137614"/>
                    <a:pt x="2971386" y="139628"/>
                  </a:cubicBezTo>
                  <a:cubicBezTo>
                    <a:pt x="2968534" y="141642"/>
                    <a:pt x="2963775" y="143630"/>
                    <a:pt x="2957107" y="145590"/>
                  </a:cubicBezTo>
                  <a:cubicBezTo>
                    <a:pt x="2950440" y="147551"/>
                    <a:pt x="2945301" y="148531"/>
                    <a:pt x="2941692" y="148531"/>
                  </a:cubicBezTo>
                  <a:cubicBezTo>
                    <a:pt x="2938082" y="148531"/>
                    <a:pt x="2936277" y="145517"/>
                    <a:pt x="2936277" y="139488"/>
                  </a:cubicBezTo>
                  <a:lnTo>
                    <a:pt x="2936277" y="91720"/>
                  </a:lnTo>
                  <a:lnTo>
                    <a:pt x="2907268" y="91720"/>
                  </a:lnTo>
                  <a:lnTo>
                    <a:pt x="2907268" y="130892"/>
                  </a:lnTo>
                  <a:cubicBezTo>
                    <a:pt x="2907268" y="134718"/>
                    <a:pt x="2906115" y="137429"/>
                    <a:pt x="2903809" y="139027"/>
                  </a:cubicBezTo>
                  <a:cubicBezTo>
                    <a:pt x="2901503" y="140624"/>
                    <a:pt x="2896916" y="142545"/>
                    <a:pt x="2890048" y="144789"/>
                  </a:cubicBezTo>
                  <a:cubicBezTo>
                    <a:pt x="2883180" y="147034"/>
                    <a:pt x="2878079" y="148156"/>
                    <a:pt x="2874746" y="148156"/>
                  </a:cubicBezTo>
                  <a:cubicBezTo>
                    <a:pt x="2871412" y="148156"/>
                    <a:pt x="2869745" y="145356"/>
                    <a:pt x="2869745" y="139756"/>
                  </a:cubicBezTo>
                  <a:lnTo>
                    <a:pt x="2870495" y="122617"/>
                  </a:lnTo>
                  <a:cubicBezTo>
                    <a:pt x="2870741" y="111187"/>
                    <a:pt x="2870864" y="100888"/>
                    <a:pt x="2870864" y="91720"/>
                  </a:cubicBezTo>
                  <a:lnTo>
                    <a:pt x="2851505" y="91720"/>
                  </a:lnTo>
                  <a:lnTo>
                    <a:pt x="2839081" y="93671"/>
                  </a:lnTo>
                  <a:lnTo>
                    <a:pt x="2843295" y="99238"/>
                  </a:lnTo>
                  <a:cubicBezTo>
                    <a:pt x="2845327" y="102416"/>
                    <a:pt x="2846343" y="104744"/>
                    <a:pt x="2846343" y="106222"/>
                  </a:cubicBezTo>
                  <a:cubicBezTo>
                    <a:pt x="2846343" y="110258"/>
                    <a:pt x="2842831" y="112276"/>
                    <a:pt x="2835806" y="112276"/>
                  </a:cubicBezTo>
                  <a:lnTo>
                    <a:pt x="2792896" y="112276"/>
                  </a:lnTo>
                  <a:lnTo>
                    <a:pt x="2792896" y="154740"/>
                  </a:lnTo>
                  <a:lnTo>
                    <a:pt x="2829740" y="139417"/>
                  </a:lnTo>
                  <a:lnTo>
                    <a:pt x="2832083" y="148300"/>
                  </a:lnTo>
                  <a:lnTo>
                    <a:pt x="2831996" y="144649"/>
                  </a:lnTo>
                  <a:cubicBezTo>
                    <a:pt x="2842732" y="145733"/>
                    <a:pt x="2855112" y="149597"/>
                    <a:pt x="2869138" y="156240"/>
                  </a:cubicBezTo>
                  <a:lnTo>
                    <a:pt x="2981104" y="156240"/>
                  </a:lnTo>
                  <a:lnTo>
                    <a:pt x="2986837" y="146048"/>
                  </a:lnTo>
                  <a:cubicBezTo>
                    <a:pt x="2988738" y="142627"/>
                    <a:pt x="2991219" y="140917"/>
                    <a:pt x="2994278" y="140917"/>
                  </a:cubicBezTo>
                  <a:cubicBezTo>
                    <a:pt x="2996934" y="140917"/>
                    <a:pt x="3004400" y="144222"/>
                    <a:pt x="3016677" y="150832"/>
                  </a:cubicBezTo>
                  <a:cubicBezTo>
                    <a:pt x="3028955" y="157442"/>
                    <a:pt x="3035093" y="162833"/>
                    <a:pt x="3035093" y="167006"/>
                  </a:cubicBezTo>
                  <a:cubicBezTo>
                    <a:pt x="3035093" y="171180"/>
                    <a:pt x="3030484" y="175508"/>
                    <a:pt x="3021264" y="179993"/>
                  </a:cubicBezTo>
                  <a:lnTo>
                    <a:pt x="3021264" y="311789"/>
                  </a:lnTo>
                  <a:cubicBezTo>
                    <a:pt x="3021264" y="316477"/>
                    <a:pt x="3021359" y="320249"/>
                    <a:pt x="3021550" y="323106"/>
                  </a:cubicBezTo>
                  <a:lnTo>
                    <a:pt x="3022383" y="333149"/>
                  </a:lnTo>
                  <a:cubicBezTo>
                    <a:pt x="3022383" y="334717"/>
                    <a:pt x="3021994" y="336021"/>
                    <a:pt x="3021216" y="337060"/>
                  </a:cubicBezTo>
                  <a:cubicBezTo>
                    <a:pt x="3020439" y="338100"/>
                    <a:pt x="3017842" y="339863"/>
                    <a:pt x="3013427" y="342350"/>
                  </a:cubicBezTo>
                  <a:cubicBezTo>
                    <a:pt x="3009012" y="344836"/>
                    <a:pt x="3004065" y="346730"/>
                    <a:pt x="2998589" y="348032"/>
                  </a:cubicBezTo>
                  <a:cubicBezTo>
                    <a:pt x="2993112" y="349334"/>
                    <a:pt x="2989081" y="349985"/>
                    <a:pt x="2986498" y="349985"/>
                  </a:cubicBezTo>
                  <a:cubicBezTo>
                    <a:pt x="2983914" y="349985"/>
                    <a:pt x="2982622" y="347593"/>
                    <a:pt x="2982622" y="342811"/>
                  </a:cubicBezTo>
                  <a:lnTo>
                    <a:pt x="2982622" y="315224"/>
                  </a:lnTo>
                  <a:lnTo>
                    <a:pt x="2869519" y="315224"/>
                  </a:lnTo>
                  <a:lnTo>
                    <a:pt x="2869519" y="330476"/>
                  </a:lnTo>
                  <a:cubicBezTo>
                    <a:pt x="2869519" y="333548"/>
                    <a:pt x="2868901" y="335700"/>
                    <a:pt x="2867664" y="336932"/>
                  </a:cubicBezTo>
                  <a:cubicBezTo>
                    <a:pt x="2866428" y="338165"/>
                    <a:pt x="2863703" y="339869"/>
                    <a:pt x="2859488" y="342046"/>
                  </a:cubicBezTo>
                  <a:cubicBezTo>
                    <a:pt x="2855273" y="344223"/>
                    <a:pt x="2850770" y="346153"/>
                    <a:pt x="2845980" y="347836"/>
                  </a:cubicBezTo>
                  <a:cubicBezTo>
                    <a:pt x="2841190" y="349518"/>
                    <a:pt x="2837413" y="350360"/>
                    <a:pt x="2834648" y="350360"/>
                  </a:cubicBezTo>
                  <a:cubicBezTo>
                    <a:pt x="2831884" y="350360"/>
                    <a:pt x="2830637" y="347637"/>
                    <a:pt x="2830907" y="342192"/>
                  </a:cubicBezTo>
                  <a:cubicBezTo>
                    <a:pt x="2831883" y="334378"/>
                    <a:pt x="2832372" y="321628"/>
                    <a:pt x="2832372" y="303943"/>
                  </a:cubicBezTo>
                  <a:lnTo>
                    <a:pt x="2832372" y="174993"/>
                  </a:lnTo>
                  <a:cubicBezTo>
                    <a:pt x="2832372" y="167761"/>
                    <a:pt x="2832340" y="161617"/>
                    <a:pt x="2832278" y="156560"/>
                  </a:cubicBezTo>
                  <a:lnTo>
                    <a:pt x="2832205" y="153468"/>
                  </a:lnTo>
                  <a:lnTo>
                    <a:pt x="2792896" y="178934"/>
                  </a:lnTo>
                  <a:lnTo>
                    <a:pt x="2792896" y="302449"/>
                  </a:lnTo>
                  <a:cubicBezTo>
                    <a:pt x="2792896" y="312367"/>
                    <a:pt x="2791421" y="319854"/>
                    <a:pt x="2788470" y="324910"/>
                  </a:cubicBezTo>
                  <a:cubicBezTo>
                    <a:pt x="2785519" y="329966"/>
                    <a:pt x="2779831" y="335036"/>
                    <a:pt x="2771405" y="340120"/>
                  </a:cubicBezTo>
                  <a:cubicBezTo>
                    <a:pt x="2762980" y="345204"/>
                    <a:pt x="2757073" y="347746"/>
                    <a:pt x="2753686" y="347746"/>
                  </a:cubicBezTo>
                  <a:cubicBezTo>
                    <a:pt x="2750299" y="347746"/>
                    <a:pt x="2747629" y="345097"/>
                    <a:pt x="2745676" y="339799"/>
                  </a:cubicBezTo>
                  <a:cubicBezTo>
                    <a:pt x="2742795" y="331675"/>
                    <a:pt x="2739298" y="326113"/>
                    <a:pt x="2735187" y="323112"/>
                  </a:cubicBezTo>
                  <a:cubicBezTo>
                    <a:pt x="2731075" y="320112"/>
                    <a:pt x="2720861" y="315842"/>
                    <a:pt x="2704546" y="310301"/>
                  </a:cubicBezTo>
                  <a:lnTo>
                    <a:pt x="2706207" y="296770"/>
                  </a:lnTo>
                  <a:cubicBezTo>
                    <a:pt x="2726380" y="299516"/>
                    <a:pt x="2739014" y="300889"/>
                    <a:pt x="2744110" y="300889"/>
                  </a:cubicBezTo>
                  <a:cubicBezTo>
                    <a:pt x="2749206" y="300889"/>
                    <a:pt x="2752171" y="300439"/>
                    <a:pt x="2753004" y="299538"/>
                  </a:cubicBezTo>
                  <a:cubicBezTo>
                    <a:pt x="2753838" y="298637"/>
                    <a:pt x="2754254" y="296367"/>
                    <a:pt x="2754254" y="292728"/>
                  </a:cubicBezTo>
                  <a:lnTo>
                    <a:pt x="2754254" y="200859"/>
                  </a:lnTo>
                  <a:cubicBezTo>
                    <a:pt x="2739550" y="212884"/>
                    <a:pt x="2729241" y="221633"/>
                    <a:pt x="2723328" y="227106"/>
                  </a:cubicBezTo>
                  <a:cubicBezTo>
                    <a:pt x="2720149" y="230289"/>
                    <a:pt x="2717280" y="231881"/>
                    <a:pt x="2714720" y="231881"/>
                  </a:cubicBezTo>
                  <a:cubicBezTo>
                    <a:pt x="2712160" y="231881"/>
                    <a:pt x="2710020" y="230235"/>
                    <a:pt x="2708299" y="226942"/>
                  </a:cubicBezTo>
                  <a:cubicBezTo>
                    <a:pt x="2706579" y="223650"/>
                    <a:pt x="2700343" y="211781"/>
                    <a:pt x="2689592" y="191334"/>
                  </a:cubicBezTo>
                  <a:cubicBezTo>
                    <a:pt x="2714003" y="184087"/>
                    <a:pt x="2735558" y="176542"/>
                    <a:pt x="2754254" y="168700"/>
                  </a:cubicBezTo>
                  <a:lnTo>
                    <a:pt x="2754254" y="112276"/>
                  </a:lnTo>
                  <a:lnTo>
                    <a:pt x="2719566" y="112276"/>
                  </a:lnTo>
                  <a:cubicBezTo>
                    <a:pt x="2713025" y="112276"/>
                    <a:pt x="2706917" y="112899"/>
                    <a:pt x="2701242" y="114146"/>
                  </a:cubicBezTo>
                  <a:lnTo>
                    <a:pt x="2693330" y="90452"/>
                  </a:lnTo>
                  <a:cubicBezTo>
                    <a:pt x="2701351" y="91952"/>
                    <a:pt x="2708850" y="92702"/>
                    <a:pt x="2715827" y="92702"/>
                  </a:cubicBezTo>
                  <a:lnTo>
                    <a:pt x="2754254" y="92702"/>
                  </a:lnTo>
                  <a:lnTo>
                    <a:pt x="2754254" y="49411"/>
                  </a:lnTo>
                  <a:cubicBezTo>
                    <a:pt x="2754254" y="35076"/>
                    <a:pt x="2754004" y="20350"/>
                    <a:pt x="2753505" y="5233"/>
                  </a:cubicBezTo>
                  <a:close/>
                  <a:moveTo>
                    <a:pt x="838980" y="5233"/>
                  </a:moveTo>
                  <a:cubicBezTo>
                    <a:pt x="861828" y="10651"/>
                    <a:pt x="876285" y="14514"/>
                    <a:pt x="882351" y="16824"/>
                  </a:cubicBezTo>
                  <a:cubicBezTo>
                    <a:pt x="888417" y="19134"/>
                    <a:pt x="891450" y="21911"/>
                    <a:pt x="891450" y="25155"/>
                  </a:cubicBezTo>
                  <a:cubicBezTo>
                    <a:pt x="891450" y="28400"/>
                    <a:pt x="887091" y="32389"/>
                    <a:pt x="878371" y="37124"/>
                  </a:cubicBezTo>
                  <a:lnTo>
                    <a:pt x="878371" y="92702"/>
                  </a:lnTo>
                  <a:lnTo>
                    <a:pt x="881568" y="92702"/>
                  </a:lnTo>
                  <a:lnTo>
                    <a:pt x="893278" y="77445"/>
                  </a:lnTo>
                  <a:cubicBezTo>
                    <a:pt x="895965" y="74162"/>
                    <a:pt x="898995" y="72521"/>
                    <a:pt x="902368" y="72521"/>
                  </a:cubicBezTo>
                  <a:cubicBezTo>
                    <a:pt x="905742" y="72521"/>
                    <a:pt x="911494" y="77399"/>
                    <a:pt x="919623" y="87154"/>
                  </a:cubicBezTo>
                  <a:lnTo>
                    <a:pt x="920593" y="88434"/>
                  </a:lnTo>
                  <a:lnTo>
                    <a:pt x="913733" y="70640"/>
                  </a:lnTo>
                  <a:cubicBezTo>
                    <a:pt x="920857" y="72140"/>
                    <a:pt x="927110" y="72890"/>
                    <a:pt x="932491" y="72890"/>
                  </a:cubicBezTo>
                  <a:lnTo>
                    <a:pt x="956339" y="72890"/>
                  </a:lnTo>
                  <a:lnTo>
                    <a:pt x="956339" y="37076"/>
                  </a:lnTo>
                  <a:cubicBezTo>
                    <a:pt x="956339" y="29052"/>
                    <a:pt x="955966" y="18687"/>
                    <a:pt x="955220" y="5983"/>
                  </a:cubicBezTo>
                  <a:cubicBezTo>
                    <a:pt x="974616" y="10071"/>
                    <a:pt x="987835" y="13337"/>
                    <a:pt x="994880" y="15782"/>
                  </a:cubicBezTo>
                  <a:cubicBezTo>
                    <a:pt x="1001925" y="18227"/>
                    <a:pt x="1005447" y="20965"/>
                    <a:pt x="1005447" y="23997"/>
                  </a:cubicBezTo>
                  <a:cubicBezTo>
                    <a:pt x="1005447" y="27466"/>
                    <a:pt x="1001212" y="31693"/>
                    <a:pt x="992743" y="36678"/>
                  </a:cubicBezTo>
                  <a:lnTo>
                    <a:pt x="992743" y="72890"/>
                  </a:lnTo>
                  <a:lnTo>
                    <a:pt x="1021752" y="72890"/>
                  </a:lnTo>
                  <a:lnTo>
                    <a:pt x="1021752" y="38196"/>
                  </a:lnTo>
                  <a:cubicBezTo>
                    <a:pt x="1021752" y="30171"/>
                    <a:pt x="1021377" y="19807"/>
                    <a:pt x="1020627" y="7103"/>
                  </a:cubicBezTo>
                  <a:cubicBezTo>
                    <a:pt x="1043650" y="11726"/>
                    <a:pt x="1058151" y="15205"/>
                    <a:pt x="1064130" y="17538"/>
                  </a:cubicBezTo>
                  <a:cubicBezTo>
                    <a:pt x="1070109" y="19872"/>
                    <a:pt x="1073098" y="22398"/>
                    <a:pt x="1073098" y="25117"/>
                  </a:cubicBezTo>
                  <a:cubicBezTo>
                    <a:pt x="1073098" y="28581"/>
                    <a:pt x="1068738" y="32806"/>
                    <a:pt x="1060019" y="37791"/>
                  </a:cubicBezTo>
                  <a:lnTo>
                    <a:pt x="1060019" y="72890"/>
                  </a:lnTo>
                  <a:lnTo>
                    <a:pt x="1073164" y="72890"/>
                  </a:lnTo>
                  <a:lnTo>
                    <a:pt x="1087814" y="51941"/>
                  </a:lnTo>
                  <a:cubicBezTo>
                    <a:pt x="1090997" y="47469"/>
                    <a:pt x="1094041" y="45232"/>
                    <a:pt x="1096946" y="45232"/>
                  </a:cubicBezTo>
                  <a:cubicBezTo>
                    <a:pt x="1100582" y="45232"/>
                    <a:pt x="1107981" y="51079"/>
                    <a:pt x="1119145" y="62773"/>
                  </a:cubicBezTo>
                  <a:cubicBezTo>
                    <a:pt x="1130310" y="74467"/>
                    <a:pt x="1135892" y="82215"/>
                    <a:pt x="1135892" y="86017"/>
                  </a:cubicBezTo>
                  <a:cubicBezTo>
                    <a:pt x="1135892" y="89819"/>
                    <a:pt x="1132129" y="91720"/>
                    <a:pt x="1124604" y="91720"/>
                  </a:cubicBezTo>
                  <a:lnTo>
                    <a:pt x="1060019" y="91720"/>
                  </a:lnTo>
                  <a:cubicBezTo>
                    <a:pt x="1060019" y="105599"/>
                    <a:pt x="1060124" y="114739"/>
                    <a:pt x="1060335" y="119140"/>
                  </a:cubicBezTo>
                  <a:lnTo>
                    <a:pt x="1061138" y="132434"/>
                  </a:lnTo>
                  <a:cubicBezTo>
                    <a:pt x="1061138" y="135216"/>
                    <a:pt x="1059712" y="137614"/>
                    <a:pt x="1056861" y="139628"/>
                  </a:cubicBezTo>
                  <a:cubicBezTo>
                    <a:pt x="1054009" y="141642"/>
                    <a:pt x="1049250" y="143630"/>
                    <a:pt x="1042582" y="145590"/>
                  </a:cubicBezTo>
                  <a:cubicBezTo>
                    <a:pt x="1035915" y="147551"/>
                    <a:pt x="1030776" y="148531"/>
                    <a:pt x="1027167" y="148531"/>
                  </a:cubicBezTo>
                  <a:cubicBezTo>
                    <a:pt x="1023557" y="148531"/>
                    <a:pt x="1021752" y="145517"/>
                    <a:pt x="1021752" y="139488"/>
                  </a:cubicBezTo>
                  <a:lnTo>
                    <a:pt x="1021752" y="91720"/>
                  </a:lnTo>
                  <a:lnTo>
                    <a:pt x="992743" y="91720"/>
                  </a:lnTo>
                  <a:lnTo>
                    <a:pt x="992743" y="130892"/>
                  </a:lnTo>
                  <a:cubicBezTo>
                    <a:pt x="992743" y="134718"/>
                    <a:pt x="991590" y="137429"/>
                    <a:pt x="989284" y="139027"/>
                  </a:cubicBezTo>
                  <a:cubicBezTo>
                    <a:pt x="986978" y="140624"/>
                    <a:pt x="982391" y="142545"/>
                    <a:pt x="975523" y="144789"/>
                  </a:cubicBezTo>
                  <a:cubicBezTo>
                    <a:pt x="968655" y="147034"/>
                    <a:pt x="963555" y="148156"/>
                    <a:pt x="960221" y="148156"/>
                  </a:cubicBezTo>
                  <a:cubicBezTo>
                    <a:pt x="956887" y="148156"/>
                    <a:pt x="955220" y="145356"/>
                    <a:pt x="955220" y="139756"/>
                  </a:cubicBezTo>
                  <a:lnTo>
                    <a:pt x="955970" y="122617"/>
                  </a:lnTo>
                  <a:cubicBezTo>
                    <a:pt x="956216" y="111187"/>
                    <a:pt x="956339" y="100888"/>
                    <a:pt x="956339" y="91720"/>
                  </a:cubicBezTo>
                  <a:lnTo>
                    <a:pt x="936980" y="91720"/>
                  </a:lnTo>
                  <a:lnTo>
                    <a:pt x="924556" y="93671"/>
                  </a:lnTo>
                  <a:lnTo>
                    <a:pt x="928770" y="99238"/>
                  </a:lnTo>
                  <a:cubicBezTo>
                    <a:pt x="930802" y="102416"/>
                    <a:pt x="931819" y="104744"/>
                    <a:pt x="931819" y="106222"/>
                  </a:cubicBezTo>
                  <a:cubicBezTo>
                    <a:pt x="931819" y="110258"/>
                    <a:pt x="928306" y="112276"/>
                    <a:pt x="921281" y="112276"/>
                  </a:cubicBezTo>
                  <a:lnTo>
                    <a:pt x="878371" y="112276"/>
                  </a:lnTo>
                  <a:lnTo>
                    <a:pt x="878371" y="154740"/>
                  </a:lnTo>
                  <a:lnTo>
                    <a:pt x="915215" y="139417"/>
                  </a:lnTo>
                  <a:lnTo>
                    <a:pt x="917558" y="148300"/>
                  </a:lnTo>
                  <a:lnTo>
                    <a:pt x="917471" y="144649"/>
                  </a:lnTo>
                  <a:cubicBezTo>
                    <a:pt x="928207" y="145733"/>
                    <a:pt x="940587" y="149597"/>
                    <a:pt x="954613" y="156240"/>
                  </a:cubicBezTo>
                  <a:lnTo>
                    <a:pt x="1066579" y="156240"/>
                  </a:lnTo>
                  <a:lnTo>
                    <a:pt x="1072312" y="146048"/>
                  </a:lnTo>
                  <a:cubicBezTo>
                    <a:pt x="1074213" y="142627"/>
                    <a:pt x="1076694" y="140917"/>
                    <a:pt x="1079754" y="140917"/>
                  </a:cubicBezTo>
                  <a:cubicBezTo>
                    <a:pt x="1082409" y="140917"/>
                    <a:pt x="1089875" y="144222"/>
                    <a:pt x="1102152" y="150832"/>
                  </a:cubicBezTo>
                  <a:cubicBezTo>
                    <a:pt x="1114430" y="157442"/>
                    <a:pt x="1120568" y="162833"/>
                    <a:pt x="1120568" y="167006"/>
                  </a:cubicBezTo>
                  <a:cubicBezTo>
                    <a:pt x="1120568" y="171180"/>
                    <a:pt x="1115959" y="175508"/>
                    <a:pt x="1106739" y="179993"/>
                  </a:cubicBezTo>
                  <a:lnTo>
                    <a:pt x="1106739" y="311789"/>
                  </a:lnTo>
                  <a:cubicBezTo>
                    <a:pt x="1106739" y="316477"/>
                    <a:pt x="1106834" y="320249"/>
                    <a:pt x="1107025" y="323106"/>
                  </a:cubicBezTo>
                  <a:lnTo>
                    <a:pt x="1107858" y="333149"/>
                  </a:lnTo>
                  <a:cubicBezTo>
                    <a:pt x="1107858" y="334717"/>
                    <a:pt x="1107469" y="336021"/>
                    <a:pt x="1106692" y="337060"/>
                  </a:cubicBezTo>
                  <a:cubicBezTo>
                    <a:pt x="1105914" y="338100"/>
                    <a:pt x="1103317" y="339863"/>
                    <a:pt x="1098902" y="342350"/>
                  </a:cubicBezTo>
                  <a:cubicBezTo>
                    <a:pt x="1094487" y="344836"/>
                    <a:pt x="1089541" y="346730"/>
                    <a:pt x="1084064" y="348032"/>
                  </a:cubicBezTo>
                  <a:cubicBezTo>
                    <a:pt x="1078587" y="349334"/>
                    <a:pt x="1074557" y="349985"/>
                    <a:pt x="1071973" y="349985"/>
                  </a:cubicBezTo>
                  <a:cubicBezTo>
                    <a:pt x="1069389" y="349985"/>
                    <a:pt x="1068097" y="347593"/>
                    <a:pt x="1068097" y="342811"/>
                  </a:cubicBezTo>
                  <a:lnTo>
                    <a:pt x="1068097" y="315224"/>
                  </a:lnTo>
                  <a:lnTo>
                    <a:pt x="954994" y="315224"/>
                  </a:lnTo>
                  <a:lnTo>
                    <a:pt x="954994" y="330476"/>
                  </a:lnTo>
                  <a:cubicBezTo>
                    <a:pt x="954994" y="333548"/>
                    <a:pt x="954376" y="335700"/>
                    <a:pt x="953140" y="336932"/>
                  </a:cubicBezTo>
                  <a:cubicBezTo>
                    <a:pt x="951903" y="338165"/>
                    <a:pt x="949178" y="339869"/>
                    <a:pt x="944963" y="342046"/>
                  </a:cubicBezTo>
                  <a:cubicBezTo>
                    <a:pt x="940748" y="344223"/>
                    <a:pt x="936246" y="346153"/>
                    <a:pt x="931455" y="347836"/>
                  </a:cubicBezTo>
                  <a:cubicBezTo>
                    <a:pt x="926665" y="349518"/>
                    <a:pt x="922888" y="350360"/>
                    <a:pt x="920124" y="350360"/>
                  </a:cubicBezTo>
                  <a:cubicBezTo>
                    <a:pt x="917359" y="350360"/>
                    <a:pt x="916112" y="347637"/>
                    <a:pt x="916382" y="342192"/>
                  </a:cubicBezTo>
                  <a:cubicBezTo>
                    <a:pt x="917358" y="334378"/>
                    <a:pt x="917847" y="321628"/>
                    <a:pt x="917847" y="303943"/>
                  </a:cubicBezTo>
                  <a:lnTo>
                    <a:pt x="917847" y="174993"/>
                  </a:lnTo>
                  <a:cubicBezTo>
                    <a:pt x="917847" y="167761"/>
                    <a:pt x="917815" y="161617"/>
                    <a:pt x="917753" y="156560"/>
                  </a:cubicBezTo>
                  <a:lnTo>
                    <a:pt x="917680" y="153468"/>
                  </a:lnTo>
                  <a:lnTo>
                    <a:pt x="878371" y="178934"/>
                  </a:lnTo>
                  <a:lnTo>
                    <a:pt x="878371" y="302449"/>
                  </a:lnTo>
                  <a:cubicBezTo>
                    <a:pt x="878371" y="312367"/>
                    <a:pt x="876896" y="319854"/>
                    <a:pt x="873945" y="324910"/>
                  </a:cubicBezTo>
                  <a:cubicBezTo>
                    <a:pt x="870994" y="329966"/>
                    <a:pt x="865306" y="335036"/>
                    <a:pt x="856881" y="340120"/>
                  </a:cubicBezTo>
                  <a:cubicBezTo>
                    <a:pt x="848455" y="345204"/>
                    <a:pt x="842548" y="347746"/>
                    <a:pt x="839161" y="347746"/>
                  </a:cubicBezTo>
                  <a:cubicBezTo>
                    <a:pt x="835774" y="347746"/>
                    <a:pt x="833104" y="345097"/>
                    <a:pt x="831151" y="339799"/>
                  </a:cubicBezTo>
                  <a:cubicBezTo>
                    <a:pt x="828270" y="331675"/>
                    <a:pt x="824773" y="326113"/>
                    <a:pt x="820662" y="323112"/>
                  </a:cubicBezTo>
                  <a:cubicBezTo>
                    <a:pt x="816550" y="320112"/>
                    <a:pt x="806337" y="315842"/>
                    <a:pt x="790021" y="310301"/>
                  </a:cubicBezTo>
                  <a:lnTo>
                    <a:pt x="791682" y="296770"/>
                  </a:lnTo>
                  <a:cubicBezTo>
                    <a:pt x="811855" y="299516"/>
                    <a:pt x="824490" y="300889"/>
                    <a:pt x="829585" y="300889"/>
                  </a:cubicBezTo>
                  <a:cubicBezTo>
                    <a:pt x="834681" y="300889"/>
                    <a:pt x="837646" y="300439"/>
                    <a:pt x="838479" y="299538"/>
                  </a:cubicBezTo>
                  <a:cubicBezTo>
                    <a:pt x="839313" y="298637"/>
                    <a:pt x="839730" y="296367"/>
                    <a:pt x="839730" y="292728"/>
                  </a:cubicBezTo>
                  <a:lnTo>
                    <a:pt x="839730" y="200859"/>
                  </a:lnTo>
                  <a:cubicBezTo>
                    <a:pt x="825025" y="212884"/>
                    <a:pt x="814717" y="221633"/>
                    <a:pt x="808803" y="227106"/>
                  </a:cubicBezTo>
                  <a:cubicBezTo>
                    <a:pt x="805624" y="230289"/>
                    <a:pt x="802755" y="231881"/>
                    <a:pt x="800195" y="231881"/>
                  </a:cubicBezTo>
                  <a:cubicBezTo>
                    <a:pt x="797635" y="231881"/>
                    <a:pt x="795495" y="230235"/>
                    <a:pt x="793774" y="226942"/>
                  </a:cubicBezTo>
                  <a:cubicBezTo>
                    <a:pt x="792054" y="223650"/>
                    <a:pt x="785818" y="211781"/>
                    <a:pt x="775067" y="191334"/>
                  </a:cubicBezTo>
                  <a:cubicBezTo>
                    <a:pt x="799479" y="184087"/>
                    <a:pt x="821033" y="176542"/>
                    <a:pt x="839730" y="168700"/>
                  </a:cubicBezTo>
                  <a:lnTo>
                    <a:pt x="839730" y="112276"/>
                  </a:lnTo>
                  <a:lnTo>
                    <a:pt x="805041" y="112276"/>
                  </a:lnTo>
                  <a:cubicBezTo>
                    <a:pt x="798500" y="112276"/>
                    <a:pt x="792392" y="112899"/>
                    <a:pt x="786717" y="114146"/>
                  </a:cubicBezTo>
                  <a:lnTo>
                    <a:pt x="778805" y="90452"/>
                  </a:lnTo>
                  <a:cubicBezTo>
                    <a:pt x="786826" y="91952"/>
                    <a:pt x="794325" y="92702"/>
                    <a:pt x="801302" y="92702"/>
                  </a:cubicBezTo>
                  <a:lnTo>
                    <a:pt x="839730" y="92702"/>
                  </a:lnTo>
                  <a:lnTo>
                    <a:pt x="839730" y="49411"/>
                  </a:lnTo>
                  <a:cubicBezTo>
                    <a:pt x="839730" y="35076"/>
                    <a:pt x="839480" y="20350"/>
                    <a:pt x="838980" y="5233"/>
                  </a:cubicBezTo>
                  <a:close/>
                  <a:moveTo>
                    <a:pt x="1995225" y="2620"/>
                  </a:moveTo>
                  <a:cubicBezTo>
                    <a:pt x="2007207" y="6057"/>
                    <a:pt x="2017569" y="9833"/>
                    <a:pt x="2026313" y="13949"/>
                  </a:cubicBezTo>
                  <a:cubicBezTo>
                    <a:pt x="2035056" y="18064"/>
                    <a:pt x="2040559" y="20931"/>
                    <a:pt x="2042823" y="22548"/>
                  </a:cubicBezTo>
                  <a:cubicBezTo>
                    <a:pt x="2045088" y="24165"/>
                    <a:pt x="2046220" y="26012"/>
                    <a:pt x="2046220" y="28087"/>
                  </a:cubicBezTo>
                  <a:lnTo>
                    <a:pt x="2045975" y="29730"/>
                  </a:lnTo>
                  <a:lnTo>
                    <a:pt x="2072509" y="40750"/>
                  </a:lnTo>
                  <a:lnTo>
                    <a:pt x="2122366" y="40750"/>
                  </a:lnTo>
                  <a:lnTo>
                    <a:pt x="2127843" y="31737"/>
                  </a:lnTo>
                  <a:cubicBezTo>
                    <a:pt x="2129986" y="28526"/>
                    <a:pt x="2132272" y="26920"/>
                    <a:pt x="2134701" y="26920"/>
                  </a:cubicBezTo>
                  <a:cubicBezTo>
                    <a:pt x="2137130" y="26920"/>
                    <a:pt x="2143734" y="29854"/>
                    <a:pt x="2154513" y="35722"/>
                  </a:cubicBezTo>
                  <a:cubicBezTo>
                    <a:pt x="2165292" y="41590"/>
                    <a:pt x="2170682" y="46379"/>
                    <a:pt x="2170682" y="50090"/>
                  </a:cubicBezTo>
                  <a:cubicBezTo>
                    <a:pt x="2170682" y="53801"/>
                    <a:pt x="2167068" y="57899"/>
                    <a:pt x="2159841" y="62383"/>
                  </a:cubicBezTo>
                  <a:lnTo>
                    <a:pt x="2159841" y="205645"/>
                  </a:lnTo>
                  <a:cubicBezTo>
                    <a:pt x="2159841" y="212535"/>
                    <a:pt x="2159944" y="217430"/>
                    <a:pt x="2160151" y="220332"/>
                  </a:cubicBezTo>
                  <a:lnTo>
                    <a:pt x="2160561" y="232125"/>
                  </a:lnTo>
                  <a:cubicBezTo>
                    <a:pt x="2160581" y="234871"/>
                    <a:pt x="2160103" y="237024"/>
                    <a:pt x="2159127" y="238584"/>
                  </a:cubicBezTo>
                  <a:cubicBezTo>
                    <a:pt x="2158150" y="240144"/>
                    <a:pt x="2156183" y="241981"/>
                    <a:pt x="2153224" y="244096"/>
                  </a:cubicBezTo>
                  <a:cubicBezTo>
                    <a:pt x="2150265" y="246212"/>
                    <a:pt x="2146493" y="247943"/>
                    <a:pt x="2141907" y="249291"/>
                  </a:cubicBezTo>
                  <a:cubicBezTo>
                    <a:pt x="2137321" y="250638"/>
                    <a:pt x="2133558" y="251312"/>
                    <a:pt x="2130617" y="251312"/>
                  </a:cubicBezTo>
                  <a:cubicBezTo>
                    <a:pt x="2126581" y="251312"/>
                    <a:pt x="2124563" y="248422"/>
                    <a:pt x="2124563" y="242644"/>
                  </a:cubicBezTo>
                  <a:lnTo>
                    <a:pt x="2124563" y="58829"/>
                  </a:lnTo>
                  <a:lnTo>
                    <a:pt x="2070139" y="58829"/>
                  </a:lnTo>
                  <a:lnTo>
                    <a:pt x="2070139" y="241900"/>
                  </a:lnTo>
                  <a:cubicBezTo>
                    <a:pt x="2070139" y="246480"/>
                    <a:pt x="2068970" y="249856"/>
                    <a:pt x="2066630" y="252029"/>
                  </a:cubicBezTo>
                  <a:cubicBezTo>
                    <a:pt x="2064290" y="254202"/>
                    <a:pt x="2060316" y="256557"/>
                    <a:pt x="2054706" y="259095"/>
                  </a:cubicBezTo>
                  <a:cubicBezTo>
                    <a:pt x="2049096" y="261633"/>
                    <a:pt x="2044872" y="262902"/>
                    <a:pt x="2042035" y="262902"/>
                  </a:cubicBezTo>
                  <a:cubicBezTo>
                    <a:pt x="2038248" y="262902"/>
                    <a:pt x="2036355" y="260475"/>
                    <a:pt x="2036355" y="255622"/>
                  </a:cubicBezTo>
                  <a:lnTo>
                    <a:pt x="2037105" y="232446"/>
                  </a:lnTo>
                  <a:cubicBezTo>
                    <a:pt x="2037355" y="225429"/>
                    <a:pt x="2037480" y="216619"/>
                    <a:pt x="2037480" y="206014"/>
                  </a:cubicBezTo>
                  <a:lnTo>
                    <a:pt x="2037480" y="62490"/>
                  </a:lnTo>
                  <a:cubicBezTo>
                    <a:pt x="2037480" y="48028"/>
                    <a:pt x="2037496" y="38833"/>
                    <a:pt x="2037528" y="34904"/>
                  </a:cubicBezTo>
                  <a:cubicBezTo>
                    <a:pt x="2040255" y="35662"/>
                    <a:pt x="2039661" y="36459"/>
                    <a:pt x="2035748" y="37297"/>
                  </a:cubicBezTo>
                  <a:cubicBezTo>
                    <a:pt x="2034438" y="37626"/>
                    <a:pt x="2032928" y="39555"/>
                    <a:pt x="2031218" y="43083"/>
                  </a:cubicBezTo>
                  <a:cubicBezTo>
                    <a:pt x="2029507" y="46611"/>
                    <a:pt x="2026075" y="55289"/>
                    <a:pt x="2020922" y="69116"/>
                  </a:cubicBezTo>
                  <a:cubicBezTo>
                    <a:pt x="2015768" y="82943"/>
                    <a:pt x="2010497" y="94877"/>
                    <a:pt x="2005107" y="104918"/>
                  </a:cubicBezTo>
                  <a:cubicBezTo>
                    <a:pt x="2017565" y="109828"/>
                    <a:pt x="2023794" y="114374"/>
                    <a:pt x="2023794" y="118557"/>
                  </a:cubicBezTo>
                  <a:cubicBezTo>
                    <a:pt x="2023794" y="121787"/>
                    <a:pt x="2021427" y="124774"/>
                    <a:pt x="2016692" y="127516"/>
                  </a:cubicBezTo>
                  <a:lnTo>
                    <a:pt x="2016692" y="336084"/>
                  </a:lnTo>
                  <a:cubicBezTo>
                    <a:pt x="2016692" y="340037"/>
                    <a:pt x="2015380" y="343080"/>
                    <a:pt x="2012754" y="345213"/>
                  </a:cubicBezTo>
                  <a:cubicBezTo>
                    <a:pt x="2010129" y="347346"/>
                    <a:pt x="2005947" y="349547"/>
                    <a:pt x="2000208" y="351815"/>
                  </a:cubicBezTo>
                  <a:cubicBezTo>
                    <a:pt x="1994469" y="354083"/>
                    <a:pt x="1989725" y="355217"/>
                    <a:pt x="1985974" y="355217"/>
                  </a:cubicBezTo>
                  <a:cubicBezTo>
                    <a:pt x="1981938" y="355217"/>
                    <a:pt x="1979920" y="352668"/>
                    <a:pt x="1979920" y="347568"/>
                  </a:cubicBezTo>
                  <a:lnTo>
                    <a:pt x="1981039" y="312486"/>
                  </a:lnTo>
                  <a:cubicBezTo>
                    <a:pt x="1981289" y="301556"/>
                    <a:pt x="1981414" y="291233"/>
                    <a:pt x="1981414" y="281518"/>
                  </a:cubicBezTo>
                  <a:lnTo>
                    <a:pt x="1981414" y="141429"/>
                  </a:lnTo>
                  <a:cubicBezTo>
                    <a:pt x="1972492" y="164670"/>
                    <a:pt x="1957453" y="188216"/>
                    <a:pt x="1936295" y="212069"/>
                  </a:cubicBezTo>
                  <a:lnTo>
                    <a:pt x="1927967" y="203579"/>
                  </a:lnTo>
                  <a:cubicBezTo>
                    <a:pt x="1944568" y="173234"/>
                    <a:pt x="1957938" y="143168"/>
                    <a:pt x="1968076" y="113381"/>
                  </a:cubicBezTo>
                  <a:cubicBezTo>
                    <a:pt x="1978214" y="83593"/>
                    <a:pt x="1987264" y="46673"/>
                    <a:pt x="1995225" y="2620"/>
                  </a:cubicBezTo>
                  <a:close/>
                  <a:moveTo>
                    <a:pt x="1641157" y="2245"/>
                  </a:moveTo>
                  <a:cubicBezTo>
                    <a:pt x="1654746" y="4884"/>
                    <a:pt x="1667947" y="8539"/>
                    <a:pt x="1680760" y="13210"/>
                  </a:cubicBezTo>
                  <a:cubicBezTo>
                    <a:pt x="1693573" y="17882"/>
                    <a:pt x="1699980" y="22504"/>
                    <a:pt x="1699980" y="27078"/>
                  </a:cubicBezTo>
                  <a:cubicBezTo>
                    <a:pt x="1699980" y="31652"/>
                    <a:pt x="1695027" y="35463"/>
                    <a:pt x="1685121" y="38511"/>
                  </a:cubicBezTo>
                  <a:lnTo>
                    <a:pt x="1680918" y="84106"/>
                  </a:lnTo>
                  <a:lnTo>
                    <a:pt x="1822114" y="84106"/>
                  </a:lnTo>
                  <a:lnTo>
                    <a:pt x="1835979" y="61443"/>
                  </a:lnTo>
                  <a:cubicBezTo>
                    <a:pt x="1839245" y="56367"/>
                    <a:pt x="1842812" y="53829"/>
                    <a:pt x="1846680" y="53829"/>
                  </a:cubicBezTo>
                  <a:cubicBezTo>
                    <a:pt x="1850547" y="53829"/>
                    <a:pt x="1859021" y="59841"/>
                    <a:pt x="1872100" y="71867"/>
                  </a:cubicBezTo>
                  <a:cubicBezTo>
                    <a:pt x="1885179" y="83892"/>
                    <a:pt x="1891718" y="92200"/>
                    <a:pt x="1891718" y="96792"/>
                  </a:cubicBezTo>
                  <a:cubicBezTo>
                    <a:pt x="1891718" y="101384"/>
                    <a:pt x="1887210" y="103680"/>
                    <a:pt x="1878193" y="103680"/>
                  </a:cubicBezTo>
                  <a:lnTo>
                    <a:pt x="1679460" y="103680"/>
                  </a:lnTo>
                  <a:lnTo>
                    <a:pt x="1674935" y="155865"/>
                  </a:lnTo>
                  <a:lnTo>
                    <a:pt x="1820989" y="155865"/>
                  </a:lnTo>
                  <a:lnTo>
                    <a:pt x="1827073" y="145971"/>
                  </a:lnTo>
                  <a:cubicBezTo>
                    <a:pt x="1829256" y="142352"/>
                    <a:pt x="1831977" y="140542"/>
                    <a:pt x="1835235" y="140542"/>
                  </a:cubicBezTo>
                  <a:cubicBezTo>
                    <a:pt x="1838493" y="140542"/>
                    <a:pt x="1845009" y="143735"/>
                    <a:pt x="1854782" y="150120"/>
                  </a:cubicBezTo>
                  <a:cubicBezTo>
                    <a:pt x="1864555" y="156506"/>
                    <a:pt x="1871286" y="160762"/>
                    <a:pt x="1874975" y="162887"/>
                  </a:cubicBezTo>
                  <a:cubicBezTo>
                    <a:pt x="1878664" y="165012"/>
                    <a:pt x="1880508" y="167962"/>
                    <a:pt x="1880508" y="171736"/>
                  </a:cubicBezTo>
                  <a:cubicBezTo>
                    <a:pt x="1880508" y="175510"/>
                    <a:pt x="1874565" y="180307"/>
                    <a:pt x="1862679" y="186125"/>
                  </a:cubicBezTo>
                  <a:cubicBezTo>
                    <a:pt x="1857297" y="241894"/>
                    <a:pt x="1853476" y="276366"/>
                    <a:pt x="1851216" y="289543"/>
                  </a:cubicBezTo>
                  <a:cubicBezTo>
                    <a:pt x="1848956" y="302719"/>
                    <a:pt x="1844536" y="315032"/>
                    <a:pt x="1837956" y="326482"/>
                  </a:cubicBezTo>
                  <a:cubicBezTo>
                    <a:pt x="1831375" y="337932"/>
                    <a:pt x="1821226" y="346269"/>
                    <a:pt x="1807508" y="351494"/>
                  </a:cubicBezTo>
                  <a:cubicBezTo>
                    <a:pt x="1793790" y="356719"/>
                    <a:pt x="1784709" y="359331"/>
                    <a:pt x="1780264" y="359331"/>
                  </a:cubicBezTo>
                  <a:cubicBezTo>
                    <a:pt x="1775358" y="359331"/>
                    <a:pt x="1771957" y="356216"/>
                    <a:pt x="1770060" y="349985"/>
                  </a:cubicBezTo>
                  <a:cubicBezTo>
                    <a:pt x="1767175" y="340793"/>
                    <a:pt x="1762601" y="333878"/>
                    <a:pt x="1756338" y="329241"/>
                  </a:cubicBezTo>
                  <a:cubicBezTo>
                    <a:pt x="1750076" y="324604"/>
                    <a:pt x="1736723" y="318895"/>
                    <a:pt x="1716280" y="312117"/>
                  </a:cubicBezTo>
                  <a:lnTo>
                    <a:pt x="1718947" y="297145"/>
                  </a:lnTo>
                  <a:cubicBezTo>
                    <a:pt x="1747752" y="302880"/>
                    <a:pt x="1767023" y="305747"/>
                    <a:pt x="1776760" y="305747"/>
                  </a:cubicBezTo>
                  <a:cubicBezTo>
                    <a:pt x="1786498" y="305747"/>
                    <a:pt x="1793208" y="304590"/>
                    <a:pt x="1796891" y="302276"/>
                  </a:cubicBezTo>
                  <a:cubicBezTo>
                    <a:pt x="1800574" y="299963"/>
                    <a:pt x="1803516" y="295677"/>
                    <a:pt x="1805716" y="289421"/>
                  </a:cubicBezTo>
                  <a:cubicBezTo>
                    <a:pt x="1807917" y="283164"/>
                    <a:pt x="1810446" y="269666"/>
                    <a:pt x="1813304" y="248927"/>
                  </a:cubicBezTo>
                  <a:cubicBezTo>
                    <a:pt x="1816161" y="228189"/>
                    <a:pt x="1818205" y="203445"/>
                    <a:pt x="1819435" y="174695"/>
                  </a:cubicBezTo>
                  <a:lnTo>
                    <a:pt x="1676924" y="174695"/>
                  </a:lnTo>
                  <a:lnTo>
                    <a:pt x="1669959" y="185309"/>
                  </a:lnTo>
                  <a:cubicBezTo>
                    <a:pt x="1667414" y="189445"/>
                    <a:pt x="1664504" y="191512"/>
                    <a:pt x="1661228" y="191512"/>
                  </a:cubicBezTo>
                  <a:cubicBezTo>
                    <a:pt x="1657952" y="191512"/>
                    <a:pt x="1651462" y="188989"/>
                    <a:pt x="1641758" y="183943"/>
                  </a:cubicBezTo>
                  <a:cubicBezTo>
                    <a:pt x="1632055" y="178897"/>
                    <a:pt x="1623756" y="173304"/>
                    <a:pt x="1616862" y="167164"/>
                  </a:cubicBezTo>
                  <a:cubicBezTo>
                    <a:pt x="1624848" y="161005"/>
                    <a:pt x="1629657" y="156956"/>
                    <a:pt x="1631290" y="155017"/>
                  </a:cubicBezTo>
                  <a:cubicBezTo>
                    <a:pt x="1632923" y="153078"/>
                    <a:pt x="1633845" y="150341"/>
                    <a:pt x="1634055" y="146805"/>
                  </a:cubicBezTo>
                  <a:lnTo>
                    <a:pt x="1640782" y="39160"/>
                  </a:lnTo>
                  <a:cubicBezTo>
                    <a:pt x="1641278" y="30659"/>
                    <a:pt x="1641526" y="24000"/>
                    <a:pt x="1641526" y="19184"/>
                  </a:cubicBezTo>
                  <a:cubicBezTo>
                    <a:pt x="1641526" y="14368"/>
                    <a:pt x="1641403" y="8722"/>
                    <a:pt x="1641157" y="2245"/>
                  </a:cubicBezTo>
                  <a:close/>
                  <a:moveTo>
                    <a:pt x="4375297" y="1126"/>
                  </a:moveTo>
                  <a:cubicBezTo>
                    <a:pt x="4394756" y="7515"/>
                    <a:pt x="4408451" y="12589"/>
                    <a:pt x="4416382" y="16348"/>
                  </a:cubicBezTo>
                  <a:cubicBezTo>
                    <a:pt x="4424313" y="20106"/>
                    <a:pt x="4428279" y="23994"/>
                    <a:pt x="4428279" y="28010"/>
                  </a:cubicBezTo>
                  <a:cubicBezTo>
                    <a:pt x="4428279" y="32026"/>
                    <a:pt x="4425467" y="34465"/>
                    <a:pt x="4419841" y="35326"/>
                  </a:cubicBezTo>
                  <a:cubicBezTo>
                    <a:pt x="4414215" y="36188"/>
                    <a:pt x="4411172" y="36443"/>
                    <a:pt x="4410712" y="36094"/>
                  </a:cubicBezTo>
                  <a:cubicBezTo>
                    <a:pt x="4430734" y="61863"/>
                    <a:pt x="4455457" y="84249"/>
                    <a:pt x="4484879" y="103251"/>
                  </a:cubicBezTo>
                  <a:cubicBezTo>
                    <a:pt x="4514301" y="122254"/>
                    <a:pt x="4545519" y="134243"/>
                    <a:pt x="4578530" y="139220"/>
                  </a:cubicBezTo>
                  <a:lnTo>
                    <a:pt x="4578530" y="152805"/>
                  </a:lnTo>
                  <a:cubicBezTo>
                    <a:pt x="4563643" y="153666"/>
                    <a:pt x="4553801" y="155156"/>
                    <a:pt x="4549003" y="157273"/>
                  </a:cubicBezTo>
                  <a:cubicBezTo>
                    <a:pt x="4544205" y="159390"/>
                    <a:pt x="4539821" y="163646"/>
                    <a:pt x="4535852" y="170040"/>
                  </a:cubicBezTo>
                  <a:cubicBezTo>
                    <a:pt x="4534428" y="172893"/>
                    <a:pt x="4532183" y="174320"/>
                    <a:pt x="4529120" y="174320"/>
                  </a:cubicBezTo>
                  <a:cubicBezTo>
                    <a:pt x="4524555" y="174320"/>
                    <a:pt x="4513070" y="168056"/>
                    <a:pt x="4494663" y="155529"/>
                  </a:cubicBezTo>
                  <a:cubicBezTo>
                    <a:pt x="4476256" y="143001"/>
                    <a:pt x="4458121" y="127052"/>
                    <a:pt x="4440260" y="107681"/>
                  </a:cubicBezTo>
                  <a:cubicBezTo>
                    <a:pt x="4422399" y="88309"/>
                    <a:pt x="4408513" y="68162"/>
                    <a:pt x="4398603" y="47238"/>
                  </a:cubicBezTo>
                  <a:cubicBezTo>
                    <a:pt x="4379152" y="76774"/>
                    <a:pt x="4354289" y="103502"/>
                    <a:pt x="4324015" y="127423"/>
                  </a:cubicBezTo>
                  <a:lnTo>
                    <a:pt x="4304904" y="140470"/>
                  </a:lnTo>
                  <a:lnTo>
                    <a:pt x="4320564" y="142036"/>
                  </a:lnTo>
                  <a:lnTo>
                    <a:pt x="4424237" y="142036"/>
                  </a:lnTo>
                  <a:lnTo>
                    <a:pt x="4435423" y="125594"/>
                  </a:lnTo>
                  <a:cubicBezTo>
                    <a:pt x="4438626" y="120609"/>
                    <a:pt x="4441793" y="118116"/>
                    <a:pt x="4444924" y="118116"/>
                  </a:cubicBezTo>
                  <a:cubicBezTo>
                    <a:pt x="4448056" y="118116"/>
                    <a:pt x="4455345" y="123574"/>
                    <a:pt x="4466793" y="134490"/>
                  </a:cubicBezTo>
                  <a:cubicBezTo>
                    <a:pt x="4478241" y="145407"/>
                    <a:pt x="4483965" y="152593"/>
                    <a:pt x="4483965" y="156050"/>
                  </a:cubicBezTo>
                  <a:cubicBezTo>
                    <a:pt x="4483965" y="159506"/>
                    <a:pt x="4480327" y="161235"/>
                    <a:pt x="4473053" y="161235"/>
                  </a:cubicBezTo>
                  <a:lnTo>
                    <a:pt x="4324296" y="161235"/>
                  </a:lnTo>
                  <a:cubicBezTo>
                    <a:pt x="4318085" y="161235"/>
                    <a:pt x="4312146" y="161983"/>
                    <a:pt x="4306478" y="163479"/>
                  </a:cubicBezTo>
                  <a:lnTo>
                    <a:pt x="4299592" y="144097"/>
                  </a:lnTo>
                  <a:lnTo>
                    <a:pt x="4274544" y="161198"/>
                  </a:lnTo>
                  <a:cubicBezTo>
                    <a:pt x="4256701" y="171755"/>
                    <a:pt x="4237505" y="181609"/>
                    <a:pt x="4216955" y="190762"/>
                  </a:cubicBezTo>
                  <a:lnTo>
                    <a:pt x="4211723" y="178207"/>
                  </a:lnTo>
                  <a:cubicBezTo>
                    <a:pt x="4246497" y="157359"/>
                    <a:pt x="4278262" y="131447"/>
                    <a:pt x="4307017" y="100471"/>
                  </a:cubicBezTo>
                  <a:cubicBezTo>
                    <a:pt x="4335773" y="69495"/>
                    <a:pt x="4358533" y="36380"/>
                    <a:pt x="4375297" y="1126"/>
                  </a:cubicBezTo>
                  <a:close/>
                  <a:moveTo>
                    <a:pt x="4051244" y="1126"/>
                  </a:moveTo>
                  <a:cubicBezTo>
                    <a:pt x="4066587" y="3769"/>
                    <a:pt x="4078335" y="6344"/>
                    <a:pt x="4086487" y="8853"/>
                  </a:cubicBezTo>
                  <a:cubicBezTo>
                    <a:pt x="4094638" y="11361"/>
                    <a:pt x="4100171" y="13385"/>
                    <a:pt x="4103084" y="14925"/>
                  </a:cubicBezTo>
                  <a:cubicBezTo>
                    <a:pt x="4105997" y="16465"/>
                    <a:pt x="4107454" y="18368"/>
                    <a:pt x="4107454" y="20634"/>
                  </a:cubicBezTo>
                  <a:cubicBezTo>
                    <a:pt x="4107454" y="24547"/>
                    <a:pt x="4102594" y="29494"/>
                    <a:pt x="4092874" y="35475"/>
                  </a:cubicBezTo>
                  <a:lnTo>
                    <a:pt x="4092874" y="74760"/>
                  </a:lnTo>
                  <a:lnTo>
                    <a:pt x="4124688" y="74760"/>
                  </a:lnTo>
                  <a:lnTo>
                    <a:pt x="4137082" y="57335"/>
                  </a:lnTo>
                  <a:cubicBezTo>
                    <a:pt x="4140333" y="53005"/>
                    <a:pt x="4143408" y="50840"/>
                    <a:pt x="4146307" y="50840"/>
                  </a:cubicBezTo>
                  <a:cubicBezTo>
                    <a:pt x="4149206" y="50840"/>
                    <a:pt x="4153142" y="52912"/>
                    <a:pt x="4158115" y="57055"/>
                  </a:cubicBezTo>
                  <a:lnTo>
                    <a:pt x="4176349" y="72629"/>
                  </a:lnTo>
                  <a:cubicBezTo>
                    <a:pt x="4184489" y="79645"/>
                    <a:pt x="4188559" y="85017"/>
                    <a:pt x="4188559" y="88744"/>
                  </a:cubicBezTo>
                  <a:cubicBezTo>
                    <a:pt x="4188559" y="92470"/>
                    <a:pt x="4184922" y="94334"/>
                    <a:pt x="4177647" y="94334"/>
                  </a:cubicBezTo>
                  <a:lnTo>
                    <a:pt x="4092874" y="94334"/>
                  </a:lnTo>
                  <a:lnTo>
                    <a:pt x="4092874" y="151758"/>
                  </a:lnTo>
                  <a:lnTo>
                    <a:pt x="4116979" y="151758"/>
                  </a:lnTo>
                  <a:lnTo>
                    <a:pt x="4128921" y="136494"/>
                  </a:lnTo>
                  <a:cubicBezTo>
                    <a:pt x="4132127" y="132215"/>
                    <a:pt x="4135589" y="130076"/>
                    <a:pt x="4139306" y="130076"/>
                  </a:cubicBezTo>
                  <a:cubicBezTo>
                    <a:pt x="4143022" y="130076"/>
                    <a:pt x="4150105" y="135100"/>
                    <a:pt x="4160552" y="145147"/>
                  </a:cubicBezTo>
                  <a:cubicBezTo>
                    <a:pt x="4171000" y="155193"/>
                    <a:pt x="4176224" y="162069"/>
                    <a:pt x="4176224" y="165774"/>
                  </a:cubicBezTo>
                  <a:cubicBezTo>
                    <a:pt x="4176224" y="169479"/>
                    <a:pt x="4172339" y="171331"/>
                    <a:pt x="4164568" y="171331"/>
                  </a:cubicBezTo>
                  <a:lnTo>
                    <a:pt x="4001232" y="171331"/>
                  </a:lnTo>
                  <a:cubicBezTo>
                    <a:pt x="3995152" y="171331"/>
                    <a:pt x="3989234" y="172203"/>
                    <a:pt x="3983480" y="173945"/>
                  </a:cubicBezTo>
                  <a:lnTo>
                    <a:pt x="3974997" y="149507"/>
                  </a:lnTo>
                  <a:cubicBezTo>
                    <a:pt x="3983017" y="151007"/>
                    <a:pt x="3990516" y="151758"/>
                    <a:pt x="3997493" y="151758"/>
                  </a:cubicBezTo>
                  <a:lnTo>
                    <a:pt x="4051988" y="151758"/>
                  </a:lnTo>
                  <a:lnTo>
                    <a:pt x="4051988" y="94334"/>
                  </a:lnTo>
                  <a:lnTo>
                    <a:pt x="4011697" y="94334"/>
                  </a:lnTo>
                  <a:lnTo>
                    <a:pt x="3996595" y="96559"/>
                  </a:lnTo>
                  <a:lnTo>
                    <a:pt x="3998690" y="101364"/>
                  </a:lnTo>
                  <a:cubicBezTo>
                    <a:pt x="3998690" y="105805"/>
                    <a:pt x="3994614" y="108677"/>
                    <a:pt x="3986462" y="109978"/>
                  </a:cubicBezTo>
                  <a:cubicBezTo>
                    <a:pt x="3984283" y="110161"/>
                    <a:pt x="3981537" y="112739"/>
                    <a:pt x="3978223" y="117712"/>
                  </a:cubicBezTo>
                  <a:cubicBezTo>
                    <a:pt x="3955776" y="151132"/>
                    <a:pt x="3931451" y="181291"/>
                    <a:pt x="3905250" y="208187"/>
                  </a:cubicBezTo>
                  <a:lnTo>
                    <a:pt x="3985367" y="201085"/>
                  </a:lnTo>
                  <a:lnTo>
                    <a:pt x="3985980" y="215265"/>
                  </a:lnTo>
                  <a:cubicBezTo>
                    <a:pt x="3923607" y="232152"/>
                    <a:pt x="3887845" y="242824"/>
                    <a:pt x="3878693" y="247281"/>
                  </a:cubicBezTo>
                  <a:cubicBezTo>
                    <a:pt x="3875514" y="248722"/>
                    <a:pt x="3872911" y="249442"/>
                    <a:pt x="3870885" y="249442"/>
                  </a:cubicBezTo>
                  <a:cubicBezTo>
                    <a:pt x="3868859" y="249442"/>
                    <a:pt x="3867443" y="248775"/>
                    <a:pt x="3866638" y="247439"/>
                  </a:cubicBezTo>
                  <a:cubicBezTo>
                    <a:pt x="3865832" y="246104"/>
                    <a:pt x="3864361" y="242344"/>
                    <a:pt x="3862226" y="236161"/>
                  </a:cubicBezTo>
                  <a:lnTo>
                    <a:pt x="3855392" y="212104"/>
                  </a:lnTo>
                  <a:cubicBezTo>
                    <a:pt x="3865707" y="209906"/>
                    <a:pt x="3873254" y="207725"/>
                    <a:pt x="3878035" y="205562"/>
                  </a:cubicBezTo>
                  <a:cubicBezTo>
                    <a:pt x="3882815" y="203399"/>
                    <a:pt x="3889794" y="194917"/>
                    <a:pt x="3898969" y="180115"/>
                  </a:cubicBezTo>
                  <a:cubicBezTo>
                    <a:pt x="3908145" y="165314"/>
                    <a:pt x="3915672" y="154163"/>
                    <a:pt x="3921549" y="146662"/>
                  </a:cubicBezTo>
                  <a:cubicBezTo>
                    <a:pt x="3891541" y="153532"/>
                    <a:pt x="3871666" y="159344"/>
                    <a:pt x="3861923" y="164098"/>
                  </a:cubicBezTo>
                  <a:cubicBezTo>
                    <a:pt x="3859391" y="165182"/>
                    <a:pt x="3857244" y="165724"/>
                    <a:pt x="3855484" y="165724"/>
                  </a:cubicBezTo>
                  <a:cubicBezTo>
                    <a:pt x="3853724" y="165724"/>
                    <a:pt x="3852358" y="165117"/>
                    <a:pt x="3851386" y="163905"/>
                  </a:cubicBezTo>
                  <a:cubicBezTo>
                    <a:pt x="3850413" y="162692"/>
                    <a:pt x="3848687" y="159277"/>
                    <a:pt x="3846206" y="153660"/>
                  </a:cubicBezTo>
                  <a:cubicBezTo>
                    <a:pt x="3843726" y="148042"/>
                    <a:pt x="3841430" y="140421"/>
                    <a:pt x="3839319" y="130797"/>
                  </a:cubicBezTo>
                  <a:cubicBezTo>
                    <a:pt x="3851213" y="128761"/>
                    <a:pt x="3858693" y="126044"/>
                    <a:pt x="3861759" y="122647"/>
                  </a:cubicBezTo>
                  <a:cubicBezTo>
                    <a:pt x="3864825" y="119249"/>
                    <a:pt x="3871483" y="106683"/>
                    <a:pt x="3881735" y="84949"/>
                  </a:cubicBezTo>
                  <a:cubicBezTo>
                    <a:pt x="3891986" y="63214"/>
                    <a:pt x="3902751" y="35396"/>
                    <a:pt x="3914030" y="1495"/>
                  </a:cubicBezTo>
                  <a:cubicBezTo>
                    <a:pt x="3926564" y="6682"/>
                    <a:pt x="3936722" y="11537"/>
                    <a:pt x="3944504" y="16059"/>
                  </a:cubicBezTo>
                  <a:cubicBezTo>
                    <a:pt x="3952287" y="20581"/>
                    <a:pt x="3957221" y="23804"/>
                    <a:pt x="3959307" y="25727"/>
                  </a:cubicBezTo>
                  <a:cubicBezTo>
                    <a:pt x="3961392" y="27650"/>
                    <a:pt x="3962435" y="29689"/>
                    <a:pt x="3962435" y="31844"/>
                  </a:cubicBezTo>
                  <a:cubicBezTo>
                    <a:pt x="3962435" y="36690"/>
                    <a:pt x="3958234" y="39448"/>
                    <a:pt x="3949833" y="40119"/>
                  </a:cubicBezTo>
                  <a:cubicBezTo>
                    <a:pt x="3945745" y="40313"/>
                    <a:pt x="3941544" y="44294"/>
                    <a:pt x="3937230" y="52061"/>
                  </a:cubicBezTo>
                  <a:cubicBezTo>
                    <a:pt x="3919402" y="82945"/>
                    <a:pt x="3901515" y="108325"/>
                    <a:pt x="3883568" y="128201"/>
                  </a:cubicBezTo>
                  <a:lnTo>
                    <a:pt x="3929973" y="126492"/>
                  </a:lnTo>
                  <a:cubicBezTo>
                    <a:pt x="3939843" y="107665"/>
                    <a:pt x="3949313" y="88799"/>
                    <a:pt x="3958381" y="69896"/>
                  </a:cubicBezTo>
                  <a:cubicBezTo>
                    <a:pt x="3970232" y="76603"/>
                    <a:pt x="3979174" y="82268"/>
                    <a:pt x="3985209" y="86889"/>
                  </a:cubicBezTo>
                  <a:lnTo>
                    <a:pt x="3992413" y="92594"/>
                  </a:lnTo>
                  <a:lnTo>
                    <a:pt x="3985462" y="72510"/>
                  </a:lnTo>
                  <a:cubicBezTo>
                    <a:pt x="3993729" y="74010"/>
                    <a:pt x="4001478" y="74760"/>
                    <a:pt x="4008709" y="74760"/>
                  </a:cubicBezTo>
                  <a:lnTo>
                    <a:pt x="4051988" y="74760"/>
                  </a:lnTo>
                  <a:lnTo>
                    <a:pt x="4051988" y="39321"/>
                  </a:lnTo>
                  <a:cubicBezTo>
                    <a:pt x="4051988" y="26522"/>
                    <a:pt x="4051740" y="13790"/>
                    <a:pt x="4051244" y="1126"/>
                  </a:cubicBezTo>
                  <a:close/>
                  <a:moveTo>
                    <a:pt x="3523726" y="0"/>
                  </a:moveTo>
                  <a:cubicBezTo>
                    <a:pt x="3544947" y="5616"/>
                    <a:pt x="3559620" y="9965"/>
                    <a:pt x="3567746" y="13047"/>
                  </a:cubicBezTo>
                  <a:cubicBezTo>
                    <a:pt x="3575872" y="16128"/>
                    <a:pt x="3579935" y="19279"/>
                    <a:pt x="3579935" y="22497"/>
                  </a:cubicBezTo>
                  <a:cubicBezTo>
                    <a:pt x="3579935" y="26327"/>
                    <a:pt x="3574454" y="30984"/>
                    <a:pt x="3563493" y="36469"/>
                  </a:cubicBezTo>
                  <a:lnTo>
                    <a:pt x="3563493" y="94572"/>
                  </a:lnTo>
                  <a:lnTo>
                    <a:pt x="3573327" y="94572"/>
                  </a:lnTo>
                  <a:lnTo>
                    <a:pt x="3586936" y="75653"/>
                  </a:lnTo>
                  <a:cubicBezTo>
                    <a:pt x="3589690" y="71319"/>
                    <a:pt x="3592888" y="69152"/>
                    <a:pt x="3596530" y="69152"/>
                  </a:cubicBezTo>
                  <a:cubicBezTo>
                    <a:pt x="3600171" y="69152"/>
                    <a:pt x="3607162" y="74187"/>
                    <a:pt x="3617502" y="84258"/>
                  </a:cubicBezTo>
                  <a:cubicBezTo>
                    <a:pt x="3622673" y="89293"/>
                    <a:pt x="3626550" y="93655"/>
                    <a:pt x="3629136" y="97341"/>
                  </a:cubicBezTo>
                  <a:lnTo>
                    <a:pt x="3630251" y="99941"/>
                  </a:lnTo>
                  <a:lnTo>
                    <a:pt x="3630251" y="52400"/>
                  </a:lnTo>
                  <a:cubicBezTo>
                    <a:pt x="3630251" y="42133"/>
                    <a:pt x="3629878" y="30274"/>
                    <a:pt x="3629132" y="16824"/>
                  </a:cubicBezTo>
                  <a:cubicBezTo>
                    <a:pt x="3647245" y="23301"/>
                    <a:pt x="3660969" y="29532"/>
                    <a:pt x="3670303" y="35517"/>
                  </a:cubicBezTo>
                  <a:lnTo>
                    <a:pt x="3735800" y="35517"/>
                  </a:lnTo>
                  <a:lnTo>
                    <a:pt x="3745622" y="20973"/>
                  </a:lnTo>
                  <a:cubicBezTo>
                    <a:pt x="3748083" y="17461"/>
                    <a:pt x="3750599" y="15705"/>
                    <a:pt x="3753171" y="15705"/>
                  </a:cubicBezTo>
                  <a:cubicBezTo>
                    <a:pt x="3755743" y="15705"/>
                    <a:pt x="3760138" y="17734"/>
                    <a:pt x="3766357" y="21792"/>
                  </a:cubicBezTo>
                  <a:cubicBezTo>
                    <a:pt x="3772576" y="25850"/>
                    <a:pt x="3778817" y="30345"/>
                    <a:pt x="3785080" y="35276"/>
                  </a:cubicBezTo>
                  <a:cubicBezTo>
                    <a:pt x="3791343" y="40207"/>
                    <a:pt x="3794474" y="43798"/>
                    <a:pt x="3794474" y="46048"/>
                  </a:cubicBezTo>
                  <a:cubicBezTo>
                    <a:pt x="3794474" y="49727"/>
                    <a:pt x="3789741" y="54432"/>
                    <a:pt x="3780276" y="60163"/>
                  </a:cubicBezTo>
                  <a:lnTo>
                    <a:pt x="3780276" y="296091"/>
                  </a:lnTo>
                  <a:cubicBezTo>
                    <a:pt x="3780276" y="309585"/>
                    <a:pt x="3780377" y="317945"/>
                    <a:pt x="3780579" y="321172"/>
                  </a:cubicBezTo>
                  <a:lnTo>
                    <a:pt x="3780990" y="331923"/>
                  </a:lnTo>
                  <a:cubicBezTo>
                    <a:pt x="3781010" y="333407"/>
                    <a:pt x="3780774" y="334769"/>
                    <a:pt x="3780282" y="336010"/>
                  </a:cubicBezTo>
                  <a:cubicBezTo>
                    <a:pt x="3779790" y="337250"/>
                    <a:pt x="3776991" y="339525"/>
                    <a:pt x="3771888" y="342835"/>
                  </a:cubicBezTo>
                  <a:cubicBezTo>
                    <a:pt x="3766784" y="346145"/>
                    <a:pt x="3760962" y="348912"/>
                    <a:pt x="3754421" y="351137"/>
                  </a:cubicBezTo>
                  <a:cubicBezTo>
                    <a:pt x="3747881" y="353361"/>
                    <a:pt x="3743304" y="354473"/>
                    <a:pt x="3740690" y="354473"/>
                  </a:cubicBezTo>
                  <a:cubicBezTo>
                    <a:pt x="3738077" y="354473"/>
                    <a:pt x="3736770" y="351707"/>
                    <a:pt x="3736770" y="346175"/>
                  </a:cubicBezTo>
                  <a:lnTo>
                    <a:pt x="3736770" y="306259"/>
                  </a:lnTo>
                  <a:lnTo>
                    <a:pt x="3668893" y="306259"/>
                  </a:lnTo>
                  <a:lnTo>
                    <a:pt x="3668893" y="332346"/>
                  </a:lnTo>
                  <a:cubicBezTo>
                    <a:pt x="3668893" y="335362"/>
                    <a:pt x="3668451" y="337533"/>
                    <a:pt x="3667568" y="338858"/>
                  </a:cubicBezTo>
                  <a:cubicBezTo>
                    <a:pt x="3666685" y="340184"/>
                    <a:pt x="3664253" y="342013"/>
                    <a:pt x="3660273" y="344347"/>
                  </a:cubicBezTo>
                  <a:cubicBezTo>
                    <a:pt x="3656292" y="346681"/>
                    <a:pt x="3651129" y="349014"/>
                    <a:pt x="3644783" y="351348"/>
                  </a:cubicBezTo>
                  <a:cubicBezTo>
                    <a:pt x="3638437" y="353682"/>
                    <a:pt x="3634054" y="354848"/>
                    <a:pt x="3631635" y="354848"/>
                  </a:cubicBezTo>
                  <a:cubicBezTo>
                    <a:pt x="3629216" y="354848"/>
                    <a:pt x="3628132" y="352225"/>
                    <a:pt x="3628382" y="346978"/>
                  </a:cubicBezTo>
                  <a:cubicBezTo>
                    <a:pt x="3629628" y="334747"/>
                    <a:pt x="3630251" y="322394"/>
                    <a:pt x="3630251" y="309920"/>
                  </a:cubicBezTo>
                  <a:lnTo>
                    <a:pt x="3630251" y="111743"/>
                  </a:lnTo>
                  <a:lnTo>
                    <a:pt x="3623595" y="113396"/>
                  </a:lnTo>
                  <a:lnTo>
                    <a:pt x="3563493" y="113396"/>
                  </a:lnTo>
                  <a:lnTo>
                    <a:pt x="3563493" y="153448"/>
                  </a:lnTo>
                  <a:cubicBezTo>
                    <a:pt x="3579673" y="158008"/>
                    <a:pt x="3593124" y="163371"/>
                    <a:pt x="3603846" y="169537"/>
                  </a:cubicBezTo>
                  <a:cubicBezTo>
                    <a:pt x="3614567" y="175702"/>
                    <a:pt x="3619928" y="183645"/>
                    <a:pt x="3619928" y="193367"/>
                  </a:cubicBezTo>
                  <a:cubicBezTo>
                    <a:pt x="3619928" y="203088"/>
                    <a:pt x="3617565" y="211315"/>
                    <a:pt x="3612838" y="218046"/>
                  </a:cubicBezTo>
                  <a:cubicBezTo>
                    <a:pt x="3608111" y="224777"/>
                    <a:pt x="3603320" y="228142"/>
                    <a:pt x="3598464" y="228142"/>
                  </a:cubicBezTo>
                  <a:cubicBezTo>
                    <a:pt x="3593608" y="228142"/>
                    <a:pt x="3590216" y="227089"/>
                    <a:pt x="3588287" y="224984"/>
                  </a:cubicBezTo>
                  <a:cubicBezTo>
                    <a:pt x="3586359" y="222878"/>
                    <a:pt x="3584563" y="219195"/>
                    <a:pt x="3582900" y="213932"/>
                  </a:cubicBezTo>
                  <a:cubicBezTo>
                    <a:pt x="3576101" y="192084"/>
                    <a:pt x="3569632" y="176263"/>
                    <a:pt x="3563493" y="166468"/>
                  </a:cubicBezTo>
                  <a:lnTo>
                    <a:pt x="3563493" y="333096"/>
                  </a:lnTo>
                  <a:cubicBezTo>
                    <a:pt x="3563493" y="336656"/>
                    <a:pt x="3562088" y="339428"/>
                    <a:pt x="3559278" y="341412"/>
                  </a:cubicBezTo>
                  <a:cubicBezTo>
                    <a:pt x="3556468" y="343397"/>
                    <a:pt x="3551428" y="345882"/>
                    <a:pt x="3544157" y="348868"/>
                  </a:cubicBezTo>
                  <a:cubicBezTo>
                    <a:pt x="3536886" y="351855"/>
                    <a:pt x="3531663" y="353348"/>
                    <a:pt x="3528488" y="353348"/>
                  </a:cubicBezTo>
                  <a:cubicBezTo>
                    <a:pt x="3525313" y="353348"/>
                    <a:pt x="3523726" y="350691"/>
                    <a:pt x="3523726" y="345377"/>
                  </a:cubicBezTo>
                  <a:lnTo>
                    <a:pt x="3524101" y="327756"/>
                  </a:lnTo>
                  <a:cubicBezTo>
                    <a:pt x="3524601" y="315770"/>
                    <a:pt x="3524851" y="304967"/>
                    <a:pt x="3524851" y="295347"/>
                  </a:cubicBezTo>
                  <a:lnTo>
                    <a:pt x="3524851" y="191137"/>
                  </a:lnTo>
                  <a:cubicBezTo>
                    <a:pt x="3513079" y="229960"/>
                    <a:pt x="3491003" y="264470"/>
                    <a:pt x="3458622" y="294668"/>
                  </a:cubicBezTo>
                  <a:lnTo>
                    <a:pt x="3449348" y="287763"/>
                  </a:lnTo>
                  <a:cubicBezTo>
                    <a:pt x="3483348" y="230498"/>
                    <a:pt x="3506646" y="172375"/>
                    <a:pt x="3519243" y="113396"/>
                  </a:cubicBezTo>
                  <a:lnTo>
                    <a:pt x="3483060" y="113396"/>
                  </a:lnTo>
                  <a:cubicBezTo>
                    <a:pt x="3477028" y="113396"/>
                    <a:pt x="3470918" y="114019"/>
                    <a:pt x="3464730" y="115265"/>
                  </a:cubicBezTo>
                  <a:lnTo>
                    <a:pt x="3456825" y="92322"/>
                  </a:lnTo>
                  <a:cubicBezTo>
                    <a:pt x="3464849" y="93822"/>
                    <a:pt x="3472348" y="94572"/>
                    <a:pt x="3479321" y="94572"/>
                  </a:cubicBezTo>
                  <a:lnTo>
                    <a:pt x="3524851" y="94572"/>
                  </a:lnTo>
                  <a:lnTo>
                    <a:pt x="3524851" y="46423"/>
                  </a:lnTo>
                  <a:cubicBezTo>
                    <a:pt x="3524851" y="30175"/>
                    <a:pt x="3524476" y="14701"/>
                    <a:pt x="3523726" y="0"/>
                  </a:cubicBezTo>
                  <a:close/>
                </a:path>
              </a:pathLst>
            </a:custGeom>
            <a:solidFill>
              <a:srgbClr val="9933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/>
          </p:nvSpPr>
          <p:spPr bwMode="auto">
            <a:xfrm>
              <a:off x="1305559" y="619436"/>
              <a:ext cx="279382" cy="281810"/>
            </a:xfrm>
            <a:custGeom>
              <a:avLst/>
              <a:gdLst>
                <a:gd name="connsiteX0" fmla="*/ 139650 w 279302"/>
                <a:gd name="connsiteY0" fmla="*/ 46552 h 279302"/>
                <a:gd name="connsiteX1" fmla="*/ 46552 w 279302"/>
                <a:gd name="connsiteY1" fmla="*/ 139650 h 279302"/>
                <a:gd name="connsiteX2" fmla="*/ 139650 w 279302"/>
                <a:gd name="connsiteY2" fmla="*/ 232748 h 279302"/>
                <a:gd name="connsiteX3" fmla="*/ 232748 w 279302"/>
                <a:gd name="connsiteY3" fmla="*/ 139650 h 279302"/>
                <a:gd name="connsiteX4" fmla="*/ 139650 w 279302"/>
                <a:gd name="connsiteY4" fmla="*/ 46552 h 279302"/>
                <a:gd name="connsiteX5" fmla="*/ 139651 w 279302"/>
                <a:gd name="connsiteY5" fmla="*/ 0 h 279302"/>
                <a:gd name="connsiteX6" fmla="*/ 279302 w 279302"/>
                <a:gd name="connsiteY6" fmla="*/ 139651 h 279302"/>
                <a:gd name="connsiteX7" fmla="*/ 139651 w 279302"/>
                <a:gd name="connsiteY7" fmla="*/ 279302 h 279302"/>
                <a:gd name="connsiteX8" fmla="*/ 0 w 279302"/>
                <a:gd name="connsiteY8" fmla="*/ 139651 h 279302"/>
                <a:gd name="connsiteX9" fmla="*/ 139651 w 279302"/>
                <a:gd name="connsiteY9" fmla="*/ 0 h 27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302" h="279302">
                  <a:moveTo>
                    <a:pt x="139650" y="46552"/>
                  </a:moveTo>
                  <a:cubicBezTo>
                    <a:pt x="88233" y="46552"/>
                    <a:pt x="46552" y="88233"/>
                    <a:pt x="46552" y="139650"/>
                  </a:cubicBezTo>
                  <a:cubicBezTo>
                    <a:pt x="46552" y="191067"/>
                    <a:pt x="88233" y="232748"/>
                    <a:pt x="139650" y="232748"/>
                  </a:cubicBezTo>
                  <a:cubicBezTo>
                    <a:pt x="191067" y="232748"/>
                    <a:pt x="232748" y="191067"/>
                    <a:pt x="232748" y="139650"/>
                  </a:cubicBezTo>
                  <a:cubicBezTo>
                    <a:pt x="232748" y="88233"/>
                    <a:pt x="191067" y="46552"/>
                    <a:pt x="139650" y="46552"/>
                  </a:cubicBezTo>
                  <a:close/>
                  <a:moveTo>
                    <a:pt x="139651" y="0"/>
                  </a:moveTo>
                  <a:cubicBezTo>
                    <a:pt x="216778" y="0"/>
                    <a:pt x="279302" y="62524"/>
                    <a:pt x="279302" y="139651"/>
                  </a:cubicBezTo>
                  <a:cubicBezTo>
                    <a:pt x="279302" y="216778"/>
                    <a:pt x="216778" y="279302"/>
                    <a:pt x="139651" y="279302"/>
                  </a:cubicBezTo>
                  <a:cubicBezTo>
                    <a:pt x="62524" y="279302"/>
                    <a:pt x="0" y="216778"/>
                    <a:pt x="0" y="139651"/>
                  </a:cubicBezTo>
                  <a:cubicBezTo>
                    <a:pt x="0" y="62524"/>
                    <a:pt x="62524" y="0"/>
                    <a:pt x="139651" y="0"/>
                  </a:cubicBezTo>
                  <a:close/>
                </a:path>
              </a:pathLst>
            </a:custGeom>
            <a:noFill/>
            <a:ln w="19050">
              <a:solidFill>
                <a:srgbClr val="F9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954338" y="1076325"/>
            <a:ext cx="5280025" cy="61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400" b="1" dirty="0">
                <a:solidFill>
                  <a:srgbClr val="00B050"/>
                </a:solidFill>
                <a:latin typeface="宋体" panose="02010600030101010101" pitchFamily="2" charset="-122"/>
              </a:rPr>
              <a:t>味道比普通的粥好吃得多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0575" y="1212850"/>
            <a:ext cx="1844675" cy="404813"/>
          </a:xfrm>
          <a:custGeom>
            <a:avLst/>
            <a:gdLst/>
            <a:ahLst/>
            <a:cxnLst/>
            <a:rect l="l" t="t" r="r" b="b"/>
            <a:pathLst>
              <a:path w="1844631" h="404869">
                <a:moveTo>
                  <a:pt x="663845" y="295827"/>
                </a:moveTo>
                <a:cubicBezTo>
                  <a:pt x="661826" y="295827"/>
                  <a:pt x="659470" y="296164"/>
                  <a:pt x="656777" y="296837"/>
                </a:cubicBezTo>
                <a:cubicBezTo>
                  <a:pt x="657787" y="299529"/>
                  <a:pt x="659385" y="301969"/>
                  <a:pt x="661573" y="304157"/>
                </a:cubicBezTo>
                <a:cubicBezTo>
                  <a:pt x="663761" y="306344"/>
                  <a:pt x="665864" y="307438"/>
                  <a:pt x="667883" y="307438"/>
                </a:cubicBezTo>
                <a:cubicBezTo>
                  <a:pt x="669903" y="307438"/>
                  <a:pt x="670744" y="304073"/>
                  <a:pt x="670408" y="297342"/>
                </a:cubicBezTo>
                <a:cubicBezTo>
                  <a:pt x="668052" y="296332"/>
                  <a:pt x="665864" y="295827"/>
                  <a:pt x="663845" y="295827"/>
                </a:cubicBezTo>
                <a:close/>
                <a:moveTo>
                  <a:pt x="1237326" y="289769"/>
                </a:moveTo>
                <a:cubicBezTo>
                  <a:pt x="1228912" y="291788"/>
                  <a:pt x="1222097" y="294397"/>
                  <a:pt x="1216881" y="297594"/>
                </a:cubicBezTo>
                <a:cubicBezTo>
                  <a:pt x="1211664" y="300791"/>
                  <a:pt x="1207541" y="302390"/>
                  <a:pt x="1204513" y="302390"/>
                </a:cubicBezTo>
                <a:cubicBezTo>
                  <a:pt x="1201483" y="302390"/>
                  <a:pt x="1198791" y="301885"/>
                  <a:pt x="1196435" y="300875"/>
                </a:cubicBezTo>
                <a:cubicBezTo>
                  <a:pt x="1194079" y="299866"/>
                  <a:pt x="1192565" y="299361"/>
                  <a:pt x="1191892" y="299361"/>
                </a:cubicBezTo>
                <a:cubicBezTo>
                  <a:pt x="1189200" y="299361"/>
                  <a:pt x="1188358" y="301044"/>
                  <a:pt x="1189368" y="304409"/>
                </a:cubicBezTo>
                <a:cubicBezTo>
                  <a:pt x="1192060" y="310804"/>
                  <a:pt x="1193575" y="316272"/>
                  <a:pt x="1193911" y="320816"/>
                </a:cubicBezTo>
                <a:cubicBezTo>
                  <a:pt x="1194248" y="325359"/>
                  <a:pt x="1195005" y="328136"/>
                  <a:pt x="1196183" y="329146"/>
                </a:cubicBezTo>
                <a:cubicBezTo>
                  <a:pt x="1197361" y="330155"/>
                  <a:pt x="1199464" y="330660"/>
                  <a:pt x="1202493" y="330660"/>
                </a:cubicBezTo>
                <a:cubicBezTo>
                  <a:pt x="1205522" y="330660"/>
                  <a:pt x="1213431" y="329314"/>
                  <a:pt x="1226220" y="326621"/>
                </a:cubicBezTo>
                <a:cubicBezTo>
                  <a:pt x="1225547" y="320900"/>
                  <a:pt x="1225883" y="317030"/>
                  <a:pt x="1227230" y="315010"/>
                </a:cubicBezTo>
                <a:cubicBezTo>
                  <a:pt x="1228576" y="312991"/>
                  <a:pt x="1231605" y="310635"/>
                  <a:pt x="1236316" y="307943"/>
                </a:cubicBezTo>
                <a:cubicBezTo>
                  <a:pt x="1236989" y="303904"/>
                  <a:pt x="1237326" y="297846"/>
                  <a:pt x="1237326" y="289769"/>
                </a:cubicBezTo>
                <a:close/>
                <a:moveTo>
                  <a:pt x="625478" y="276644"/>
                </a:moveTo>
                <a:cubicBezTo>
                  <a:pt x="625142" y="281692"/>
                  <a:pt x="624973" y="298351"/>
                  <a:pt x="624973" y="326621"/>
                </a:cubicBezTo>
                <a:cubicBezTo>
                  <a:pt x="638099" y="324602"/>
                  <a:pt x="646849" y="323088"/>
                  <a:pt x="651224" y="322078"/>
                </a:cubicBezTo>
                <a:cubicBezTo>
                  <a:pt x="650214" y="315684"/>
                  <a:pt x="649710" y="306597"/>
                  <a:pt x="649710" y="294817"/>
                </a:cubicBezTo>
                <a:cubicBezTo>
                  <a:pt x="646008" y="294481"/>
                  <a:pt x="637930" y="288423"/>
                  <a:pt x="625478" y="276644"/>
                </a:cubicBezTo>
                <a:close/>
                <a:moveTo>
                  <a:pt x="1082345" y="252412"/>
                </a:moveTo>
                <a:cubicBezTo>
                  <a:pt x="1059123" y="274288"/>
                  <a:pt x="1040949" y="289096"/>
                  <a:pt x="1027824" y="296837"/>
                </a:cubicBezTo>
                <a:cubicBezTo>
                  <a:pt x="1032535" y="301548"/>
                  <a:pt x="1041201" y="307690"/>
                  <a:pt x="1053822" y="315263"/>
                </a:cubicBezTo>
                <a:cubicBezTo>
                  <a:pt x="1066443" y="322835"/>
                  <a:pt x="1075361" y="326621"/>
                  <a:pt x="1080578" y="326621"/>
                </a:cubicBezTo>
                <a:cubicBezTo>
                  <a:pt x="1085794" y="326621"/>
                  <a:pt x="1087898" y="322919"/>
                  <a:pt x="1086888" y="315515"/>
                </a:cubicBezTo>
                <a:cubicBezTo>
                  <a:pt x="1084869" y="300707"/>
                  <a:pt x="1083354" y="279673"/>
                  <a:pt x="1082345" y="252412"/>
                </a:cubicBezTo>
                <a:close/>
                <a:moveTo>
                  <a:pt x="674951" y="238277"/>
                </a:moveTo>
                <a:cubicBezTo>
                  <a:pt x="672932" y="238277"/>
                  <a:pt x="671165" y="239623"/>
                  <a:pt x="669650" y="242316"/>
                </a:cubicBezTo>
                <a:cubicBezTo>
                  <a:pt x="668136" y="245008"/>
                  <a:pt x="666117" y="247448"/>
                  <a:pt x="663592" y="249636"/>
                </a:cubicBezTo>
                <a:cubicBezTo>
                  <a:pt x="661068" y="251823"/>
                  <a:pt x="659806" y="253253"/>
                  <a:pt x="659806" y="253927"/>
                </a:cubicBezTo>
                <a:cubicBezTo>
                  <a:pt x="659806" y="255946"/>
                  <a:pt x="665191" y="258975"/>
                  <a:pt x="675961" y="263013"/>
                </a:cubicBezTo>
                <a:cubicBezTo>
                  <a:pt x="677307" y="255609"/>
                  <a:pt x="678316" y="248037"/>
                  <a:pt x="678990" y="240296"/>
                </a:cubicBezTo>
                <a:cubicBezTo>
                  <a:pt x="678316" y="238950"/>
                  <a:pt x="676970" y="238277"/>
                  <a:pt x="674951" y="238277"/>
                </a:cubicBezTo>
                <a:close/>
                <a:moveTo>
                  <a:pt x="628002" y="231209"/>
                </a:moveTo>
                <a:lnTo>
                  <a:pt x="626488" y="250898"/>
                </a:lnTo>
                <a:cubicBezTo>
                  <a:pt x="628507" y="252244"/>
                  <a:pt x="630022" y="252917"/>
                  <a:pt x="631031" y="252917"/>
                </a:cubicBezTo>
                <a:cubicBezTo>
                  <a:pt x="632041" y="252917"/>
                  <a:pt x="633387" y="250814"/>
                  <a:pt x="635070" y="246607"/>
                </a:cubicBezTo>
                <a:cubicBezTo>
                  <a:pt x="636753" y="242400"/>
                  <a:pt x="637594" y="239455"/>
                  <a:pt x="637594" y="237772"/>
                </a:cubicBezTo>
                <a:cubicBezTo>
                  <a:pt x="637594" y="233397"/>
                  <a:pt x="634397" y="231209"/>
                  <a:pt x="628002" y="231209"/>
                </a:cubicBezTo>
                <a:close/>
                <a:moveTo>
                  <a:pt x="1318855" y="211521"/>
                </a:moveTo>
                <a:cubicBezTo>
                  <a:pt x="1316331" y="211521"/>
                  <a:pt x="1308759" y="212952"/>
                  <a:pt x="1296138" y="215812"/>
                </a:cubicBezTo>
                <a:cubicBezTo>
                  <a:pt x="1283518" y="218673"/>
                  <a:pt x="1274178" y="220945"/>
                  <a:pt x="1268120" y="222627"/>
                </a:cubicBezTo>
                <a:cubicBezTo>
                  <a:pt x="1269467" y="234743"/>
                  <a:pt x="1270140" y="243494"/>
                  <a:pt x="1270140" y="248878"/>
                </a:cubicBezTo>
                <a:cubicBezTo>
                  <a:pt x="1276534" y="246186"/>
                  <a:pt x="1282087" y="244840"/>
                  <a:pt x="1286799" y="244840"/>
                </a:cubicBezTo>
                <a:cubicBezTo>
                  <a:pt x="1291511" y="244840"/>
                  <a:pt x="1297148" y="248289"/>
                  <a:pt x="1303711" y="255189"/>
                </a:cubicBezTo>
                <a:cubicBezTo>
                  <a:pt x="1310273" y="262088"/>
                  <a:pt x="1313555" y="267304"/>
                  <a:pt x="1313555" y="270838"/>
                </a:cubicBezTo>
                <a:cubicBezTo>
                  <a:pt x="1313555" y="274372"/>
                  <a:pt x="1309853" y="276139"/>
                  <a:pt x="1302449" y="276139"/>
                </a:cubicBezTo>
                <a:cubicBezTo>
                  <a:pt x="1295044" y="276139"/>
                  <a:pt x="1283770" y="278158"/>
                  <a:pt x="1268625" y="282197"/>
                </a:cubicBezTo>
                <a:cubicBezTo>
                  <a:pt x="1267952" y="293303"/>
                  <a:pt x="1266269" y="304914"/>
                  <a:pt x="1263577" y="317030"/>
                </a:cubicBezTo>
                <a:cubicBezTo>
                  <a:pt x="1270645" y="314337"/>
                  <a:pt x="1276955" y="312991"/>
                  <a:pt x="1282508" y="312991"/>
                </a:cubicBezTo>
                <a:cubicBezTo>
                  <a:pt x="1288061" y="312991"/>
                  <a:pt x="1292520" y="313664"/>
                  <a:pt x="1295886" y="315010"/>
                </a:cubicBezTo>
                <a:cubicBezTo>
                  <a:pt x="1299251" y="316357"/>
                  <a:pt x="1302028" y="317030"/>
                  <a:pt x="1304215" y="317030"/>
                </a:cubicBezTo>
                <a:cubicBezTo>
                  <a:pt x="1306403" y="317030"/>
                  <a:pt x="1308506" y="315684"/>
                  <a:pt x="1310526" y="312991"/>
                </a:cubicBezTo>
                <a:cubicBezTo>
                  <a:pt x="1312545" y="310299"/>
                  <a:pt x="1315490" y="298940"/>
                  <a:pt x="1319360" y="278915"/>
                </a:cubicBezTo>
                <a:cubicBezTo>
                  <a:pt x="1323231" y="258891"/>
                  <a:pt x="1325166" y="240128"/>
                  <a:pt x="1325166" y="222627"/>
                </a:cubicBezTo>
                <a:cubicBezTo>
                  <a:pt x="1325166" y="218589"/>
                  <a:pt x="1324745" y="215728"/>
                  <a:pt x="1323904" y="214045"/>
                </a:cubicBezTo>
                <a:cubicBezTo>
                  <a:pt x="1323062" y="212363"/>
                  <a:pt x="1321380" y="211521"/>
                  <a:pt x="1318855" y="211521"/>
                </a:cubicBezTo>
                <a:close/>
                <a:moveTo>
                  <a:pt x="600742" y="205463"/>
                </a:moveTo>
                <a:cubicBezTo>
                  <a:pt x="592328" y="208829"/>
                  <a:pt x="586270" y="210512"/>
                  <a:pt x="582568" y="210512"/>
                </a:cubicBezTo>
                <a:cubicBezTo>
                  <a:pt x="578866" y="210512"/>
                  <a:pt x="574827" y="210007"/>
                  <a:pt x="570452" y="208997"/>
                </a:cubicBezTo>
                <a:cubicBezTo>
                  <a:pt x="566077" y="207988"/>
                  <a:pt x="562880" y="207483"/>
                  <a:pt x="560861" y="207483"/>
                </a:cubicBezTo>
                <a:cubicBezTo>
                  <a:pt x="549418" y="207483"/>
                  <a:pt x="539321" y="217747"/>
                  <a:pt x="530571" y="238277"/>
                </a:cubicBezTo>
                <a:cubicBezTo>
                  <a:pt x="537639" y="284384"/>
                  <a:pt x="545547" y="318712"/>
                  <a:pt x="554298" y="341261"/>
                </a:cubicBezTo>
                <a:cubicBezTo>
                  <a:pt x="575837" y="335203"/>
                  <a:pt x="595357" y="330997"/>
                  <a:pt x="612857" y="328641"/>
                </a:cubicBezTo>
                <a:cubicBezTo>
                  <a:pt x="603098" y="310467"/>
                  <a:pt x="598218" y="298351"/>
                  <a:pt x="598218" y="292293"/>
                </a:cubicBezTo>
                <a:cubicBezTo>
                  <a:pt x="598218" y="286235"/>
                  <a:pt x="598554" y="281187"/>
                  <a:pt x="599227" y="277149"/>
                </a:cubicBezTo>
                <a:cubicBezTo>
                  <a:pt x="600237" y="270754"/>
                  <a:pt x="600742" y="246859"/>
                  <a:pt x="600742" y="205463"/>
                </a:cubicBezTo>
                <a:close/>
                <a:moveTo>
                  <a:pt x="685047" y="170630"/>
                </a:moveTo>
                <a:cubicBezTo>
                  <a:pt x="667210" y="177361"/>
                  <a:pt x="649037" y="184766"/>
                  <a:pt x="630526" y="192843"/>
                </a:cubicBezTo>
                <a:cubicBezTo>
                  <a:pt x="630863" y="196208"/>
                  <a:pt x="631957" y="197891"/>
                  <a:pt x="633808" y="197891"/>
                </a:cubicBezTo>
                <a:cubicBezTo>
                  <a:pt x="635659" y="197891"/>
                  <a:pt x="638604" y="196208"/>
                  <a:pt x="642642" y="192843"/>
                </a:cubicBezTo>
                <a:cubicBezTo>
                  <a:pt x="646681" y="189477"/>
                  <a:pt x="652907" y="187794"/>
                  <a:pt x="661321" y="187794"/>
                </a:cubicBezTo>
                <a:cubicBezTo>
                  <a:pt x="669734" y="187794"/>
                  <a:pt x="677307" y="191833"/>
                  <a:pt x="684038" y="199910"/>
                </a:cubicBezTo>
                <a:cubicBezTo>
                  <a:pt x="685047" y="187121"/>
                  <a:pt x="685384" y="177361"/>
                  <a:pt x="685047" y="170630"/>
                </a:cubicBezTo>
                <a:close/>
                <a:moveTo>
                  <a:pt x="556569" y="161544"/>
                </a:moveTo>
                <a:cubicBezTo>
                  <a:pt x="544622" y="161544"/>
                  <a:pt x="535535" y="163142"/>
                  <a:pt x="529309" y="166339"/>
                </a:cubicBezTo>
                <a:cubicBezTo>
                  <a:pt x="523083" y="169537"/>
                  <a:pt x="519970" y="176688"/>
                  <a:pt x="519970" y="187794"/>
                </a:cubicBezTo>
                <a:cubicBezTo>
                  <a:pt x="519970" y="203276"/>
                  <a:pt x="522830" y="217916"/>
                  <a:pt x="528552" y="231714"/>
                </a:cubicBezTo>
                <a:cubicBezTo>
                  <a:pt x="536292" y="215223"/>
                  <a:pt x="541677" y="204874"/>
                  <a:pt x="544706" y="200668"/>
                </a:cubicBezTo>
                <a:cubicBezTo>
                  <a:pt x="547735" y="196461"/>
                  <a:pt x="552363" y="193179"/>
                  <a:pt x="558589" y="190823"/>
                </a:cubicBezTo>
                <a:cubicBezTo>
                  <a:pt x="564815" y="188468"/>
                  <a:pt x="570452" y="185270"/>
                  <a:pt x="575500" y="181232"/>
                </a:cubicBezTo>
                <a:cubicBezTo>
                  <a:pt x="580549" y="177193"/>
                  <a:pt x="585260" y="173996"/>
                  <a:pt x="589635" y="171640"/>
                </a:cubicBezTo>
                <a:cubicBezTo>
                  <a:pt x="588626" y="165919"/>
                  <a:pt x="585849" y="162806"/>
                  <a:pt x="581306" y="162301"/>
                </a:cubicBezTo>
                <a:cubicBezTo>
                  <a:pt x="576763" y="161796"/>
                  <a:pt x="568517" y="161544"/>
                  <a:pt x="556569" y="161544"/>
                </a:cubicBezTo>
                <a:close/>
                <a:moveTo>
                  <a:pt x="767334" y="158515"/>
                </a:moveTo>
                <a:cubicBezTo>
                  <a:pt x="753872" y="158515"/>
                  <a:pt x="741420" y="159356"/>
                  <a:pt x="729977" y="161039"/>
                </a:cubicBezTo>
                <a:cubicBezTo>
                  <a:pt x="731996" y="190655"/>
                  <a:pt x="723078" y="242652"/>
                  <a:pt x="703221" y="317030"/>
                </a:cubicBezTo>
                <a:cubicBezTo>
                  <a:pt x="704904" y="316693"/>
                  <a:pt x="706587" y="316525"/>
                  <a:pt x="708269" y="316525"/>
                </a:cubicBezTo>
                <a:cubicBezTo>
                  <a:pt x="714664" y="316525"/>
                  <a:pt x="721227" y="319049"/>
                  <a:pt x="727958" y="324097"/>
                </a:cubicBezTo>
                <a:cubicBezTo>
                  <a:pt x="734689" y="329146"/>
                  <a:pt x="739737" y="335540"/>
                  <a:pt x="743102" y="343281"/>
                </a:cubicBezTo>
                <a:cubicBezTo>
                  <a:pt x="747478" y="344627"/>
                  <a:pt x="750927" y="345300"/>
                  <a:pt x="753451" y="345300"/>
                </a:cubicBezTo>
                <a:cubicBezTo>
                  <a:pt x="755975" y="345300"/>
                  <a:pt x="758836" y="342944"/>
                  <a:pt x="762033" y="338232"/>
                </a:cubicBezTo>
                <a:cubicBezTo>
                  <a:pt x="765230" y="333521"/>
                  <a:pt x="769437" y="323424"/>
                  <a:pt x="774654" y="307943"/>
                </a:cubicBezTo>
                <a:cubicBezTo>
                  <a:pt x="779870" y="292462"/>
                  <a:pt x="785003" y="273278"/>
                  <a:pt x="790051" y="250393"/>
                </a:cubicBezTo>
                <a:cubicBezTo>
                  <a:pt x="795099" y="227507"/>
                  <a:pt x="797623" y="209418"/>
                  <a:pt x="797623" y="196124"/>
                </a:cubicBezTo>
                <a:cubicBezTo>
                  <a:pt x="797623" y="182830"/>
                  <a:pt x="795941" y="173239"/>
                  <a:pt x="792575" y="167349"/>
                </a:cubicBezTo>
                <a:cubicBezTo>
                  <a:pt x="789210" y="161459"/>
                  <a:pt x="780796" y="158515"/>
                  <a:pt x="767334" y="158515"/>
                </a:cubicBezTo>
                <a:close/>
                <a:moveTo>
                  <a:pt x="1266606" y="117624"/>
                </a:moveTo>
                <a:cubicBezTo>
                  <a:pt x="1256846" y="117624"/>
                  <a:pt x="1246076" y="125196"/>
                  <a:pt x="1234297" y="140341"/>
                </a:cubicBezTo>
                <a:cubicBezTo>
                  <a:pt x="1231605" y="151111"/>
                  <a:pt x="1230258" y="162806"/>
                  <a:pt x="1230258" y="175426"/>
                </a:cubicBezTo>
                <a:cubicBezTo>
                  <a:pt x="1230258" y="188047"/>
                  <a:pt x="1230763" y="195872"/>
                  <a:pt x="1231773" y="198901"/>
                </a:cubicBezTo>
                <a:cubicBezTo>
                  <a:pt x="1243889" y="191833"/>
                  <a:pt x="1253817" y="180895"/>
                  <a:pt x="1261558" y="166087"/>
                </a:cubicBezTo>
                <a:cubicBezTo>
                  <a:pt x="1269298" y="151279"/>
                  <a:pt x="1273000" y="135461"/>
                  <a:pt x="1272664" y="118633"/>
                </a:cubicBezTo>
                <a:cubicBezTo>
                  <a:pt x="1270645" y="117960"/>
                  <a:pt x="1268625" y="117624"/>
                  <a:pt x="1266606" y="117624"/>
                </a:cubicBezTo>
                <a:close/>
                <a:moveTo>
                  <a:pt x="1776732" y="17164"/>
                </a:moveTo>
                <a:cubicBezTo>
                  <a:pt x="1783631" y="17164"/>
                  <a:pt x="1790109" y="18426"/>
                  <a:pt x="1796167" y="20950"/>
                </a:cubicBezTo>
                <a:cubicBezTo>
                  <a:pt x="1802225" y="23474"/>
                  <a:pt x="1810302" y="28943"/>
                  <a:pt x="1820399" y="37357"/>
                </a:cubicBezTo>
                <a:cubicBezTo>
                  <a:pt x="1830496" y="45770"/>
                  <a:pt x="1837058" y="52838"/>
                  <a:pt x="1840087" y="58559"/>
                </a:cubicBezTo>
                <a:cubicBezTo>
                  <a:pt x="1843116" y="64281"/>
                  <a:pt x="1844631" y="69750"/>
                  <a:pt x="1844631" y="74966"/>
                </a:cubicBezTo>
                <a:cubicBezTo>
                  <a:pt x="1844631" y="80183"/>
                  <a:pt x="1842696" y="84978"/>
                  <a:pt x="1838825" y="89354"/>
                </a:cubicBezTo>
                <a:cubicBezTo>
                  <a:pt x="1834955" y="93729"/>
                  <a:pt x="1825279" y="96926"/>
                  <a:pt x="1809798" y="98945"/>
                </a:cubicBezTo>
                <a:cubicBezTo>
                  <a:pt x="1794316" y="100965"/>
                  <a:pt x="1781527" y="102311"/>
                  <a:pt x="1771431" y="102984"/>
                </a:cubicBezTo>
                <a:cubicBezTo>
                  <a:pt x="1756959" y="103994"/>
                  <a:pt x="1748546" y="108705"/>
                  <a:pt x="1746190" y="117119"/>
                </a:cubicBezTo>
                <a:cubicBezTo>
                  <a:pt x="1749892" y="120485"/>
                  <a:pt x="1751743" y="123850"/>
                  <a:pt x="1751743" y="127216"/>
                </a:cubicBezTo>
                <a:cubicBezTo>
                  <a:pt x="1751743" y="135293"/>
                  <a:pt x="1742656" y="142949"/>
                  <a:pt x="1724482" y="150185"/>
                </a:cubicBezTo>
                <a:cubicBezTo>
                  <a:pt x="1706308" y="157421"/>
                  <a:pt x="1693351" y="161039"/>
                  <a:pt x="1685611" y="161039"/>
                </a:cubicBezTo>
                <a:cubicBezTo>
                  <a:pt x="1677870" y="161039"/>
                  <a:pt x="1668110" y="159693"/>
                  <a:pt x="1656331" y="157000"/>
                </a:cubicBezTo>
                <a:cubicBezTo>
                  <a:pt x="1657341" y="168779"/>
                  <a:pt x="1656836" y="183419"/>
                  <a:pt x="1654816" y="200920"/>
                </a:cubicBezTo>
                <a:cubicBezTo>
                  <a:pt x="1674000" y="191833"/>
                  <a:pt x="1697811" y="187290"/>
                  <a:pt x="1726249" y="187290"/>
                </a:cubicBezTo>
                <a:cubicBezTo>
                  <a:pt x="1754688" y="187290"/>
                  <a:pt x="1776647" y="192001"/>
                  <a:pt x="1792129" y="201425"/>
                </a:cubicBezTo>
                <a:cubicBezTo>
                  <a:pt x="1799196" y="205800"/>
                  <a:pt x="1805338" y="208492"/>
                  <a:pt x="1810555" y="209502"/>
                </a:cubicBezTo>
                <a:cubicBezTo>
                  <a:pt x="1815771" y="210512"/>
                  <a:pt x="1820315" y="215392"/>
                  <a:pt x="1824185" y="224142"/>
                </a:cubicBezTo>
                <a:cubicBezTo>
                  <a:pt x="1828056" y="232892"/>
                  <a:pt x="1829991" y="241138"/>
                  <a:pt x="1829991" y="248878"/>
                </a:cubicBezTo>
                <a:cubicBezTo>
                  <a:pt x="1829991" y="251907"/>
                  <a:pt x="1829318" y="255020"/>
                  <a:pt x="1827971" y="258218"/>
                </a:cubicBezTo>
                <a:cubicBezTo>
                  <a:pt x="1826625" y="261415"/>
                  <a:pt x="1825784" y="264107"/>
                  <a:pt x="1825447" y="266295"/>
                </a:cubicBezTo>
                <a:cubicBezTo>
                  <a:pt x="1825111" y="268482"/>
                  <a:pt x="1824942" y="273615"/>
                  <a:pt x="1824942" y="281692"/>
                </a:cubicBezTo>
                <a:cubicBezTo>
                  <a:pt x="1824942" y="297510"/>
                  <a:pt x="1820231" y="314926"/>
                  <a:pt x="1810807" y="333941"/>
                </a:cubicBezTo>
                <a:cubicBezTo>
                  <a:pt x="1801384" y="352956"/>
                  <a:pt x="1789100" y="368690"/>
                  <a:pt x="1773955" y="381142"/>
                </a:cubicBezTo>
                <a:cubicBezTo>
                  <a:pt x="1758810" y="393595"/>
                  <a:pt x="1747031" y="399821"/>
                  <a:pt x="1738617" y="399821"/>
                </a:cubicBezTo>
                <a:cubicBezTo>
                  <a:pt x="1732896" y="399821"/>
                  <a:pt x="1727511" y="397549"/>
                  <a:pt x="1722463" y="393006"/>
                </a:cubicBezTo>
                <a:cubicBezTo>
                  <a:pt x="1717415" y="388462"/>
                  <a:pt x="1709085" y="384676"/>
                  <a:pt x="1697474" y="381647"/>
                </a:cubicBezTo>
                <a:cubicBezTo>
                  <a:pt x="1685863" y="378618"/>
                  <a:pt x="1674252" y="373907"/>
                  <a:pt x="1662641" y="367512"/>
                </a:cubicBezTo>
                <a:cubicBezTo>
                  <a:pt x="1651030" y="361118"/>
                  <a:pt x="1641523" y="353545"/>
                  <a:pt x="1634119" y="344795"/>
                </a:cubicBezTo>
                <a:cubicBezTo>
                  <a:pt x="1626714" y="336045"/>
                  <a:pt x="1618301" y="330492"/>
                  <a:pt x="1608877" y="328136"/>
                </a:cubicBezTo>
                <a:cubicBezTo>
                  <a:pt x="1574549" y="347319"/>
                  <a:pt x="1552674" y="356911"/>
                  <a:pt x="1543250" y="356911"/>
                </a:cubicBezTo>
                <a:cubicBezTo>
                  <a:pt x="1536856" y="356911"/>
                  <a:pt x="1532649" y="354050"/>
                  <a:pt x="1530629" y="348329"/>
                </a:cubicBezTo>
                <a:cubicBezTo>
                  <a:pt x="1528610" y="342608"/>
                  <a:pt x="1527601" y="333605"/>
                  <a:pt x="1527601" y="321321"/>
                </a:cubicBezTo>
                <a:cubicBezTo>
                  <a:pt x="1527601" y="309037"/>
                  <a:pt x="1529115" y="299782"/>
                  <a:pt x="1532144" y="293555"/>
                </a:cubicBezTo>
                <a:cubicBezTo>
                  <a:pt x="1535173" y="287329"/>
                  <a:pt x="1539127" y="284216"/>
                  <a:pt x="1544007" y="284216"/>
                </a:cubicBezTo>
                <a:cubicBezTo>
                  <a:pt x="1548887" y="284216"/>
                  <a:pt x="1553094" y="286235"/>
                  <a:pt x="1556628" y="290274"/>
                </a:cubicBezTo>
                <a:cubicBezTo>
                  <a:pt x="1560162" y="294313"/>
                  <a:pt x="1563780" y="296332"/>
                  <a:pt x="1567482" y="296332"/>
                </a:cubicBezTo>
                <a:cubicBezTo>
                  <a:pt x="1571184" y="296332"/>
                  <a:pt x="1576232" y="295154"/>
                  <a:pt x="1582626" y="292798"/>
                </a:cubicBezTo>
                <a:cubicBezTo>
                  <a:pt x="1589021" y="290442"/>
                  <a:pt x="1599790" y="287245"/>
                  <a:pt x="1614935" y="283206"/>
                </a:cubicBezTo>
                <a:cubicBezTo>
                  <a:pt x="1630080" y="279168"/>
                  <a:pt x="1641102" y="276475"/>
                  <a:pt x="1648001" y="275129"/>
                </a:cubicBezTo>
                <a:cubicBezTo>
                  <a:pt x="1654901" y="273783"/>
                  <a:pt x="1662052" y="271848"/>
                  <a:pt x="1669456" y="269324"/>
                </a:cubicBezTo>
                <a:cubicBezTo>
                  <a:pt x="1676860" y="266800"/>
                  <a:pt x="1681740" y="264864"/>
                  <a:pt x="1684096" y="263518"/>
                </a:cubicBezTo>
                <a:cubicBezTo>
                  <a:pt x="1689817" y="259816"/>
                  <a:pt x="1696717" y="257965"/>
                  <a:pt x="1704794" y="257965"/>
                </a:cubicBezTo>
                <a:cubicBezTo>
                  <a:pt x="1712871" y="257965"/>
                  <a:pt x="1719939" y="260826"/>
                  <a:pt x="1725997" y="266547"/>
                </a:cubicBezTo>
                <a:cubicBezTo>
                  <a:pt x="1732055" y="272269"/>
                  <a:pt x="1735083" y="280682"/>
                  <a:pt x="1735083" y="291788"/>
                </a:cubicBezTo>
                <a:cubicBezTo>
                  <a:pt x="1735083" y="297173"/>
                  <a:pt x="1733821" y="300875"/>
                  <a:pt x="1731297" y="302895"/>
                </a:cubicBezTo>
                <a:cubicBezTo>
                  <a:pt x="1728773" y="304914"/>
                  <a:pt x="1724146" y="305924"/>
                  <a:pt x="1717415" y="305924"/>
                </a:cubicBezTo>
                <a:lnTo>
                  <a:pt x="1693688" y="304409"/>
                </a:lnTo>
                <a:cubicBezTo>
                  <a:pt x="1670129" y="304409"/>
                  <a:pt x="1644888" y="311477"/>
                  <a:pt x="1617964" y="325612"/>
                </a:cubicBezTo>
                <a:cubicBezTo>
                  <a:pt x="1626378" y="331333"/>
                  <a:pt x="1640429" y="336634"/>
                  <a:pt x="1660117" y="341514"/>
                </a:cubicBezTo>
                <a:cubicBezTo>
                  <a:pt x="1679805" y="346394"/>
                  <a:pt x="1697979" y="348834"/>
                  <a:pt x="1714638" y="348834"/>
                </a:cubicBezTo>
                <a:cubicBezTo>
                  <a:pt x="1731297" y="348834"/>
                  <a:pt x="1743750" y="344879"/>
                  <a:pt x="1751995" y="336970"/>
                </a:cubicBezTo>
                <a:cubicBezTo>
                  <a:pt x="1760241" y="329061"/>
                  <a:pt x="1766214" y="316104"/>
                  <a:pt x="1769917" y="298099"/>
                </a:cubicBezTo>
                <a:cubicBezTo>
                  <a:pt x="1773618" y="280093"/>
                  <a:pt x="1775470" y="265538"/>
                  <a:pt x="1775470" y="254431"/>
                </a:cubicBezTo>
                <a:cubicBezTo>
                  <a:pt x="1775470" y="232219"/>
                  <a:pt x="1766383" y="221113"/>
                  <a:pt x="1748209" y="221113"/>
                </a:cubicBezTo>
                <a:cubicBezTo>
                  <a:pt x="1735083" y="221113"/>
                  <a:pt x="1720023" y="223048"/>
                  <a:pt x="1703027" y="226918"/>
                </a:cubicBezTo>
                <a:cubicBezTo>
                  <a:pt x="1686031" y="230789"/>
                  <a:pt x="1667437" y="240969"/>
                  <a:pt x="1647244" y="257460"/>
                </a:cubicBezTo>
                <a:cubicBezTo>
                  <a:pt x="1640176" y="263182"/>
                  <a:pt x="1634034" y="266042"/>
                  <a:pt x="1628818" y="266042"/>
                </a:cubicBezTo>
                <a:cubicBezTo>
                  <a:pt x="1623601" y="266042"/>
                  <a:pt x="1618890" y="260321"/>
                  <a:pt x="1614683" y="248878"/>
                </a:cubicBezTo>
                <a:cubicBezTo>
                  <a:pt x="1610476" y="237436"/>
                  <a:pt x="1608372" y="228938"/>
                  <a:pt x="1608372" y="223385"/>
                </a:cubicBezTo>
                <a:cubicBezTo>
                  <a:pt x="1608372" y="217832"/>
                  <a:pt x="1611906" y="212699"/>
                  <a:pt x="1618974" y="207988"/>
                </a:cubicBezTo>
                <a:cubicBezTo>
                  <a:pt x="1618637" y="180727"/>
                  <a:pt x="1620656" y="154308"/>
                  <a:pt x="1625032" y="128730"/>
                </a:cubicBezTo>
                <a:cubicBezTo>
                  <a:pt x="1624359" y="126711"/>
                  <a:pt x="1624022" y="124271"/>
                  <a:pt x="1624022" y="121410"/>
                </a:cubicBezTo>
                <a:cubicBezTo>
                  <a:pt x="1624022" y="118549"/>
                  <a:pt x="1625368" y="116109"/>
                  <a:pt x="1628061" y="114090"/>
                </a:cubicBezTo>
                <a:cubicBezTo>
                  <a:pt x="1628397" y="104667"/>
                  <a:pt x="1629154" y="98609"/>
                  <a:pt x="1630332" y="95916"/>
                </a:cubicBezTo>
                <a:cubicBezTo>
                  <a:pt x="1631510" y="93224"/>
                  <a:pt x="1634034" y="91878"/>
                  <a:pt x="1637905" y="91878"/>
                </a:cubicBezTo>
                <a:cubicBezTo>
                  <a:pt x="1641775" y="91878"/>
                  <a:pt x="1644972" y="93645"/>
                  <a:pt x="1647496" y="97178"/>
                </a:cubicBezTo>
                <a:cubicBezTo>
                  <a:pt x="1650021" y="100712"/>
                  <a:pt x="1652292" y="106181"/>
                  <a:pt x="1654312" y="113585"/>
                </a:cubicBezTo>
                <a:cubicBezTo>
                  <a:pt x="1665418" y="114258"/>
                  <a:pt x="1677197" y="113753"/>
                  <a:pt x="1689649" y="112071"/>
                </a:cubicBezTo>
                <a:cubicBezTo>
                  <a:pt x="1686957" y="105676"/>
                  <a:pt x="1680058" y="99955"/>
                  <a:pt x="1668951" y="94907"/>
                </a:cubicBezTo>
                <a:cubicBezTo>
                  <a:pt x="1666932" y="93897"/>
                  <a:pt x="1665923" y="93056"/>
                  <a:pt x="1665923" y="92383"/>
                </a:cubicBezTo>
                <a:cubicBezTo>
                  <a:pt x="1665923" y="91709"/>
                  <a:pt x="1666932" y="91373"/>
                  <a:pt x="1668951" y="91373"/>
                </a:cubicBezTo>
                <a:cubicBezTo>
                  <a:pt x="1670971" y="91373"/>
                  <a:pt x="1674336" y="92214"/>
                  <a:pt x="1679048" y="93897"/>
                </a:cubicBezTo>
                <a:lnTo>
                  <a:pt x="1708833" y="103489"/>
                </a:lnTo>
                <a:cubicBezTo>
                  <a:pt x="1713544" y="103489"/>
                  <a:pt x="1727175" y="96926"/>
                  <a:pt x="1749723" y="83801"/>
                </a:cubicBezTo>
                <a:cubicBezTo>
                  <a:pt x="1772272" y="70675"/>
                  <a:pt x="1783547" y="61504"/>
                  <a:pt x="1783547" y="56288"/>
                </a:cubicBezTo>
                <a:cubicBezTo>
                  <a:pt x="1783547" y="51071"/>
                  <a:pt x="1775554" y="48463"/>
                  <a:pt x="1759568" y="48463"/>
                </a:cubicBezTo>
                <a:cubicBezTo>
                  <a:pt x="1743581" y="48463"/>
                  <a:pt x="1729026" y="50482"/>
                  <a:pt x="1715900" y="54521"/>
                </a:cubicBezTo>
                <a:cubicBezTo>
                  <a:pt x="1702775" y="58559"/>
                  <a:pt x="1674673" y="60579"/>
                  <a:pt x="1631594" y="60579"/>
                </a:cubicBezTo>
                <a:cubicBezTo>
                  <a:pt x="1612074" y="60579"/>
                  <a:pt x="1597603" y="69665"/>
                  <a:pt x="1588180" y="87839"/>
                </a:cubicBezTo>
                <a:cubicBezTo>
                  <a:pt x="1586833" y="97263"/>
                  <a:pt x="1583047" y="107275"/>
                  <a:pt x="1576821" y="117876"/>
                </a:cubicBezTo>
                <a:cubicBezTo>
                  <a:pt x="1570595" y="128478"/>
                  <a:pt x="1566724" y="137480"/>
                  <a:pt x="1565210" y="144884"/>
                </a:cubicBezTo>
                <a:cubicBezTo>
                  <a:pt x="1563695" y="152288"/>
                  <a:pt x="1558647" y="159440"/>
                  <a:pt x="1550065" y="166339"/>
                </a:cubicBezTo>
                <a:cubicBezTo>
                  <a:pt x="1541483" y="173239"/>
                  <a:pt x="1535509" y="176688"/>
                  <a:pt x="1532144" y="176688"/>
                </a:cubicBezTo>
                <a:cubicBezTo>
                  <a:pt x="1525749" y="176688"/>
                  <a:pt x="1520112" y="170126"/>
                  <a:pt x="1515232" y="157000"/>
                </a:cubicBezTo>
                <a:cubicBezTo>
                  <a:pt x="1510352" y="143875"/>
                  <a:pt x="1507912" y="133947"/>
                  <a:pt x="1507912" y="127216"/>
                </a:cubicBezTo>
                <a:cubicBezTo>
                  <a:pt x="1507912" y="121831"/>
                  <a:pt x="1510773" y="116446"/>
                  <a:pt x="1516494" y="111061"/>
                </a:cubicBezTo>
                <a:cubicBezTo>
                  <a:pt x="1527937" y="100628"/>
                  <a:pt x="1536856" y="89774"/>
                  <a:pt x="1543250" y="78500"/>
                </a:cubicBezTo>
                <a:cubicBezTo>
                  <a:pt x="1549645" y="67225"/>
                  <a:pt x="1552842" y="57381"/>
                  <a:pt x="1552842" y="48968"/>
                </a:cubicBezTo>
                <a:cubicBezTo>
                  <a:pt x="1552842" y="40554"/>
                  <a:pt x="1551664" y="34496"/>
                  <a:pt x="1549308" y="30794"/>
                </a:cubicBezTo>
                <a:cubicBezTo>
                  <a:pt x="1546952" y="27092"/>
                  <a:pt x="1545774" y="24484"/>
                  <a:pt x="1545774" y="22969"/>
                </a:cubicBezTo>
                <a:cubicBezTo>
                  <a:pt x="1545774" y="21455"/>
                  <a:pt x="1546447" y="20697"/>
                  <a:pt x="1547793" y="20697"/>
                </a:cubicBezTo>
                <a:cubicBezTo>
                  <a:pt x="1551495" y="20697"/>
                  <a:pt x="1556965" y="25241"/>
                  <a:pt x="1564200" y="34328"/>
                </a:cubicBezTo>
                <a:cubicBezTo>
                  <a:pt x="1571436" y="43415"/>
                  <a:pt x="1576400" y="50819"/>
                  <a:pt x="1579093" y="56540"/>
                </a:cubicBezTo>
                <a:cubicBezTo>
                  <a:pt x="1584477" y="52165"/>
                  <a:pt x="1592891" y="47958"/>
                  <a:pt x="1604334" y="43919"/>
                </a:cubicBezTo>
                <a:cubicBezTo>
                  <a:pt x="1615777" y="39881"/>
                  <a:pt x="1629491" y="36347"/>
                  <a:pt x="1645477" y="33318"/>
                </a:cubicBezTo>
                <a:cubicBezTo>
                  <a:pt x="1661463" y="30289"/>
                  <a:pt x="1685611" y="26839"/>
                  <a:pt x="1717920" y="22969"/>
                </a:cubicBezTo>
                <a:cubicBezTo>
                  <a:pt x="1750228" y="19099"/>
                  <a:pt x="1769832" y="17164"/>
                  <a:pt x="1776732" y="17164"/>
                </a:cubicBezTo>
                <a:close/>
                <a:moveTo>
                  <a:pt x="228181" y="10096"/>
                </a:moveTo>
                <a:cubicBezTo>
                  <a:pt x="237268" y="10096"/>
                  <a:pt x="249131" y="14219"/>
                  <a:pt x="263771" y="22464"/>
                </a:cubicBezTo>
                <a:cubicBezTo>
                  <a:pt x="278411" y="30710"/>
                  <a:pt x="285731" y="40554"/>
                  <a:pt x="285731" y="51997"/>
                </a:cubicBezTo>
                <a:cubicBezTo>
                  <a:pt x="285731" y="56708"/>
                  <a:pt x="284385" y="60579"/>
                  <a:pt x="281692" y="63608"/>
                </a:cubicBezTo>
                <a:cubicBezTo>
                  <a:pt x="279000" y="66636"/>
                  <a:pt x="275466" y="68151"/>
                  <a:pt x="271091" y="68151"/>
                </a:cubicBezTo>
                <a:cubicBezTo>
                  <a:pt x="266716" y="68151"/>
                  <a:pt x="261499" y="69834"/>
                  <a:pt x="255441" y="73199"/>
                </a:cubicBezTo>
                <a:cubicBezTo>
                  <a:pt x="238277" y="83296"/>
                  <a:pt x="214214" y="95412"/>
                  <a:pt x="183251" y="109547"/>
                </a:cubicBezTo>
                <a:cubicBezTo>
                  <a:pt x="183925" y="113922"/>
                  <a:pt x="185775" y="118886"/>
                  <a:pt x="188805" y="124439"/>
                </a:cubicBezTo>
                <a:cubicBezTo>
                  <a:pt x="191833" y="129992"/>
                  <a:pt x="194526" y="133610"/>
                  <a:pt x="196882" y="135293"/>
                </a:cubicBezTo>
                <a:cubicBezTo>
                  <a:pt x="206978" y="142360"/>
                  <a:pt x="214046" y="154308"/>
                  <a:pt x="218084" y="171135"/>
                </a:cubicBezTo>
                <a:cubicBezTo>
                  <a:pt x="235921" y="160366"/>
                  <a:pt x="248542" y="154981"/>
                  <a:pt x="255946" y="154981"/>
                </a:cubicBezTo>
                <a:cubicBezTo>
                  <a:pt x="263350" y="154981"/>
                  <a:pt x="271427" y="157084"/>
                  <a:pt x="280178" y="161291"/>
                </a:cubicBezTo>
                <a:cubicBezTo>
                  <a:pt x="288928" y="165498"/>
                  <a:pt x="294986" y="171135"/>
                  <a:pt x="298352" y="178203"/>
                </a:cubicBezTo>
                <a:cubicBezTo>
                  <a:pt x="301717" y="185270"/>
                  <a:pt x="303400" y="190150"/>
                  <a:pt x="303400" y="192843"/>
                </a:cubicBezTo>
                <a:cubicBezTo>
                  <a:pt x="303400" y="195535"/>
                  <a:pt x="302138" y="197975"/>
                  <a:pt x="299614" y="200163"/>
                </a:cubicBezTo>
                <a:cubicBezTo>
                  <a:pt x="297089" y="202350"/>
                  <a:pt x="293976" y="203444"/>
                  <a:pt x="290274" y="203444"/>
                </a:cubicBezTo>
                <a:lnTo>
                  <a:pt x="283207" y="202939"/>
                </a:lnTo>
                <a:cubicBezTo>
                  <a:pt x="270081" y="202939"/>
                  <a:pt x="247028" y="214214"/>
                  <a:pt x="214046" y="236763"/>
                </a:cubicBezTo>
                <a:cubicBezTo>
                  <a:pt x="213036" y="247532"/>
                  <a:pt x="210680" y="264696"/>
                  <a:pt x="206978" y="288255"/>
                </a:cubicBezTo>
                <a:cubicBezTo>
                  <a:pt x="227508" y="286572"/>
                  <a:pt x="247448" y="285731"/>
                  <a:pt x="266800" y="285731"/>
                </a:cubicBezTo>
                <a:cubicBezTo>
                  <a:pt x="286152" y="285731"/>
                  <a:pt x="304746" y="287834"/>
                  <a:pt x="322583" y="292041"/>
                </a:cubicBezTo>
                <a:cubicBezTo>
                  <a:pt x="340420" y="296248"/>
                  <a:pt x="351442" y="302726"/>
                  <a:pt x="355649" y="311477"/>
                </a:cubicBezTo>
                <a:cubicBezTo>
                  <a:pt x="359856" y="320227"/>
                  <a:pt x="361959" y="327294"/>
                  <a:pt x="361959" y="332679"/>
                </a:cubicBezTo>
                <a:cubicBezTo>
                  <a:pt x="361959" y="341093"/>
                  <a:pt x="355060" y="345300"/>
                  <a:pt x="341262" y="345300"/>
                </a:cubicBezTo>
                <a:cubicBezTo>
                  <a:pt x="330155" y="345300"/>
                  <a:pt x="316693" y="342355"/>
                  <a:pt x="300876" y="336465"/>
                </a:cubicBezTo>
                <a:cubicBezTo>
                  <a:pt x="285058" y="330576"/>
                  <a:pt x="260490" y="327631"/>
                  <a:pt x="227171" y="327631"/>
                </a:cubicBezTo>
                <a:cubicBezTo>
                  <a:pt x="193853" y="327631"/>
                  <a:pt x="167518" y="330239"/>
                  <a:pt x="148166" y="335456"/>
                </a:cubicBezTo>
                <a:cubicBezTo>
                  <a:pt x="128814" y="340672"/>
                  <a:pt x="98441" y="352199"/>
                  <a:pt x="57045" y="370036"/>
                </a:cubicBezTo>
                <a:cubicBezTo>
                  <a:pt x="46612" y="374411"/>
                  <a:pt x="38619" y="376599"/>
                  <a:pt x="33066" y="376599"/>
                </a:cubicBezTo>
                <a:cubicBezTo>
                  <a:pt x="27513" y="376599"/>
                  <a:pt x="23054" y="373570"/>
                  <a:pt x="19688" y="367512"/>
                </a:cubicBezTo>
                <a:cubicBezTo>
                  <a:pt x="16323" y="361454"/>
                  <a:pt x="12200" y="355144"/>
                  <a:pt x="7320" y="348581"/>
                </a:cubicBezTo>
                <a:cubicBezTo>
                  <a:pt x="2440" y="342019"/>
                  <a:pt x="0" y="335372"/>
                  <a:pt x="0" y="328641"/>
                </a:cubicBezTo>
                <a:cubicBezTo>
                  <a:pt x="0" y="321910"/>
                  <a:pt x="1683" y="318544"/>
                  <a:pt x="5048" y="318544"/>
                </a:cubicBezTo>
                <a:cubicBezTo>
                  <a:pt x="6731" y="318544"/>
                  <a:pt x="8582" y="319638"/>
                  <a:pt x="10601" y="321826"/>
                </a:cubicBezTo>
                <a:cubicBezTo>
                  <a:pt x="12620" y="324013"/>
                  <a:pt x="15650" y="325107"/>
                  <a:pt x="19688" y="325107"/>
                </a:cubicBezTo>
                <a:cubicBezTo>
                  <a:pt x="23727" y="325107"/>
                  <a:pt x="35169" y="322246"/>
                  <a:pt x="54016" y="316525"/>
                </a:cubicBezTo>
                <a:cubicBezTo>
                  <a:pt x="69498" y="302726"/>
                  <a:pt x="77238" y="286572"/>
                  <a:pt x="77238" y="268062"/>
                </a:cubicBezTo>
                <a:cubicBezTo>
                  <a:pt x="77238" y="255273"/>
                  <a:pt x="73452" y="242484"/>
                  <a:pt x="65880" y="229695"/>
                </a:cubicBezTo>
                <a:cubicBezTo>
                  <a:pt x="58307" y="216906"/>
                  <a:pt x="54521" y="206641"/>
                  <a:pt x="54521" y="198901"/>
                </a:cubicBezTo>
                <a:cubicBezTo>
                  <a:pt x="54521" y="191160"/>
                  <a:pt x="57971" y="184597"/>
                  <a:pt x="64870" y="179213"/>
                </a:cubicBezTo>
                <a:cubicBezTo>
                  <a:pt x="71769" y="173828"/>
                  <a:pt x="76397" y="167686"/>
                  <a:pt x="78753" y="160786"/>
                </a:cubicBezTo>
                <a:cubicBezTo>
                  <a:pt x="81108" y="153887"/>
                  <a:pt x="82960" y="150437"/>
                  <a:pt x="84306" y="150437"/>
                </a:cubicBezTo>
                <a:cubicBezTo>
                  <a:pt x="85652" y="150437"/>
                  <a:pt x="86662" y="152457"/>
                  <a:pt x="87335" y="156495"/>
                </a:cubicBezTo>
                <a:cubicBezTo>
                  <a:pt x="90027" y="175006"/>
                  <a:pt x="93056" y="189393"/>
                  <a:pt x="96422" y="199658"/>
                </a:cubicBezTo>
                <a:cubicBezTo>
                  <a:pt x="99787" y="209923"/>
                  <a:pt x="105004" y="221870"/>
                  <a:pt x="112071" y="235500"/>
                </a:cubicBezTo>
                <a:cubicBezTo>
                  <a:pt x="119139" y="249131"/>
                  <a:pt x="122672" y="260153"/>
                  <a:pt x="122672" y="268567"/>
                </a:cubicBezTo>
                <a:cubicBezTo>
                  <a:pt x="122672" y="276980"/>
                  <a:pt x="121663" y="288255"/>
                  <a:pt x="119644" y="302390"/>
                </a:cubicBezTo>
                <a:lnTo>
                  <a:pt x="159525" y="294817"/>
                </a:lnTo>
                <a:cubicBezTo>
                  <a:pt x="158515" y="287413"/>
                  <a:pt x="158010" y="281271"/>
                  <a:pt x="158010" y="276391"/>
                </a:cubicBezTo>
                <a:cubicBezTo>
                  <a:pt x="158010" y="271511"/>
                  <a:pt x="158515" y="264107"/>
                  <a:pt x="159525" y="254179"/>
                </a:cubicBezTo>
                <a:cubicBezTo>
                  <a:pt x="160534" y="244251"/>
                  <a:pt x="161039" y="231294"/>
                  <a:pt x="161039" y="215307"/>
                </a:cubicBezTo>
                <a:cubicBezTo>
                  <a:pt x="161039" y="199321"/>
                  <a:pt x="160198" y="189477"/>
                  <a:pt x="158515" y="185775"/>
                </a:cubicBezTo>
                <a:cubicBezTo>
                  <a:pt x="153467" y="172986"/>
                  <a:pt x="150017" y="162217"/>
                  <a:pt x="148166" y="153466"/>
                </a:cubicBezTo>
                <a:cubicBezTo>
                  <a:pt x="146315" y="144716"/>
                  <a:pt x="145558" y="132769"/>
                  <a:pt x="145894" y="117624"/>
                </a:cubicBezTo>
                <a:cubicBezTo>
                  <a:pt x="140510" y="115268"/>
                  <a:pt x="135041" y="111566"/>
                  <a:pt x="129487" y="106518"/>
                </a:cubicBezTo>
                <a:cubicBezTo>
                  <a:pt x="123934" y="101469"/>
                  <a:pt x="116614" y="92803"/>
                  <a:pt x="107528" y="80519"/>
                </a:cubicBezTo>
                <a:cubicBezTo>
                  <a:pt x="98441" y="68235"/>
                  <a:pt x="93393" y="61252"/>
                  <a:pt x="92383" y="59569"/>
                </a:cubicBezTo>
                <a:cubicBezTo>
                  <a:pt x="91373" y="57886"/>
                  <a:pt x="90868" y="56203"/>
                  <a:pt x="90868" y="54521"/>
                </a:cubicBezTo>
                <a:cubicBezTo>
                  <a:pt x="90868" y="50146"/>
                  <a:pt x="93897" y="47958"/>
                  <a:pt x="99955" y="47958"/>
                </a:cubicBezTo>
                <a:cubicBezTo>
                  <a:pt x="102984" y="47958"/>
                  <a:pt x="106181" y="48547"/>
                  <a:pt x="109547" y="49725"/>
                </a:cubicBezTo>
                <a:cubicBezTo>
                  <a:pt x="112913" y="50903"/>
                  <a:pt x="116951" y="51492"/>
                  <a:pt x="121663" y="51492"/>
                </a:cubicBezTo>
                <a:cubicBezTo>
                  <a:pt x="135461" y="51492"/>
                  <a:pt x="152794" y="47537"/>
                  <a:pt x="173660" y="39628"/>
                </a:cubicBezTo>
                <a:cubicBezTo>
                  <a:pt x="194526" y="31719"/>
                  <a:pt x="208661" y="23726"/>
                  <a:pt x="216065" y="15649"/>
                </a:cubicBezTo>
                <a:cubicBezTo>
                  <a:pt x="219431" y="11947"/>
                  <a:pt x="223469" y="10096"/>
                  <a:pt x="228181" y="10096"/>
                </a:cubicBezTo>
                <a:close/>
                <a:moveTo>
                  <a:pt x="699940" y="3533"/>
                </a:moveTo>
                <a:cubicBezTo>
                  <a:pt x="706839" y="3533"/>
                  <a:pt x="715253" y="5637"/>
                  <a:pt x="725181" y="9844"/>
                </a:cubicBezTo>
                <a:cubicBezTo>
                  <a:pt x="735109" y="14051"/>
                  <a:pt x="741588" y="18005"/>
                  <a:pt x="744617" y="21707"/>
                </a:cubicBezTo>
                <a:cubicBezTo>
                  <a:pt x="747646" y="25409"/>
                  <a:pt x="749160" y="29953"/>
                  <a:pt x="749160" y="35337"/>
                </a:cubicBezTo>
                <a:cubicBezTo>
                  <a:pt x="749160" y="40722"/>
                  <a:pt x="748235" y="45266"/>
                  <a:pt x="746384" y="48968"/>
                </a:cubicBezTo>
                <a:cubicBezTo>
                  <a:pt x="744533" y="52670"/>
                  <a:pt x="740410" y="54521"/>
                  <a:pt x="734015" y="54521"/>
                </a:cubicBezTo>
                <a:cubicBezTo>
                  <a:pt x="727621" y="54521"/>
                  <a:pt x="721142" y="55867"/>
                  <a:pt x="714580" y="58559"/>
                </a:cubicBezTo>
                <a:cubicBezTo>
                  <a:pt x="708017" y="61252"/>
                  <a:pt x="702380" y="64617"/>
                  <a:pt x="697668" y="68656"/>
                </a:cubicBezTo>
                <a:cubicBezTo>
                  <a:pt x="687908" y="77070"/>
                  <a:pt x="674110" y="82959"/>
                  <a:pt x="656272" y="86325"/>
                </a:cubicBezTo>
                <a:cubicBezTo>
                  <a:pt x="659975" y="97767"/>
                  <a:pt x="661826" y="108032"/>
                  <a:pt x="661826" y="117119"/>
                </a:cubicBezTo>
                <a:cubicBezTo>
                  <a:pt x="661826" y="131591"/>
                  <a:pt x="657619" y="140004"/>
                  <a:pt x="649205" y="142360"/>
                </a:cubicBezTo>
                <a:cubicBezTo>
                  <a:pt x="645166" y="143706"/>
                  <a:pt x="641464" y="145557"/>
                  <a:pt x="638099" y="147913"/>
                </a:cubicBezTo>
                <a:cubicBezTo>
                  <a:pt x="634733" y="150269"/>
                  <a:pt x="633051" y="151615"/>
                  <a:pt x="633051" y="151952"/>
                </a:cubicBezTo>
                <a:cubicBezTo>
                  <a:pt x="633051" y="152288"/>
                  <a:pt x="633387" y="152793"/>
                  <a:pt x="634060" y="153466"/>
                </a:cubicBezTo>
                <a:cubicBezTo>
                  <a:pt x="637426" y="152120"/>
                  <a:pt x="641969" y="150774"/>
                  <a:pt x="647690" y="149428"/>
                </a:cubicBezTo>
                <a:cubicBezTo>
                  <a:pt x="653412" y="148082"/>
                  <a:pt x="657030" y="146483"/>
                  <a:pt x="658544" y="144632"/>
                </a:cubicBezTo>
                <a:cubicBezTo>
                  <a:pt x="660059" y="142781"/>
                  <a:pt x="660479" y="141266"/>
                  <a:pt x="659806" y="140089"/>
                </a:cubicBezTo>
                <a:cubicBezTo>
                  <a:pt x="659133" y="138911"/>
                  <a:pt x="658797" y="137649"/>
                  <a:pt x="658797" y="136302"/>
                </a:cubicBezTo>
                <a:cubicBezTo>
                  <a:pt x="658797" y="132264"/>
                  <a:pt x="661994" y="128814"/>
                  <a:pt x="668388" y="125953"/>
                </a:cubicBezTo>
                <a:cubicBezTo>
                  <a:pt x="674783" y="123093"/>
                  <a:pt x="681009" y="121662"/>
                  <a:pt x="687067" y="121662"/>
                </a:cubicBezTo>
                <a:cubicBezTo>
                  <a:pt x="698173" y="121662"/>
                  <a:pt x="707596" y="126374"/>
                  <a:pt x="715337" y="135798"/>
                </a:cubicBezTo>
                <a:cubicBezTo>
                  <a:pt x="726780" y="132432"/>
                  <a:pt x="738727" y="130749"/>
                  <a:pt x="751179" y="130749"/>
                </a:cubicBezTo>
                <a:cubicBezTo>
                  <a:pt x="778103" y="130749"/>
                  <a:pt x="801578" y="137733"/>
                  <a:pt x="821603" y="151700"/>
                </a:cubicBezTo>
                <a:cubicBezTo>
                  <a:pt x="841627" y="165666"/>
                  <a:pt x="851640" y="180895"/>
                  <a:pt x="851640" y="197386"/>
                </a:cubicBezTo>
                <a:cubicBezTo>
                  <a:pt x="851640" y="202771"/>
                  <a:pt x="850378" y="208997"/>
                  <a:pt x="847854" y="216065"/>
                </a:cubicBezTo>
                <a:cubicBezTo>
                  <a:pt x="845329" y="223132"/>
                  <a:pt x="841459" y="238193"/>
                  <a:pt x="836243" y="261247"/>
                </a:cubicBezTo>
                <a:cubicBezTo>
                  <a:pt x="831026" y="284300"/>
                  <a:pt x="825305" y="304577"/>
                  <a:pt x="819078" y="322078"/>
                </a:cubicBezTo>
                <a:cubicBezTo>
                  <a:pt x="812852" y="339579"/>
                  <a:pt x="804691" y="356154"/>
                  <a:pt x="794595" y="371803"/>
                </a:cubicBezTo>
                <a:cubicBezTo>
                  <a:pt x="784498" y="387453"/>
                  <a:pt x="777851" y="396876"/>
                  <a:pt x="774654" y="400073"/>
                </a:cubicBezTo>
                <a:cubicBezTo>
                  <a:pt x="771457" y="403271"/>
                  <a:pt x="768175" y="404869"/>
                  <a:pt x="764810" y="404869"/>
                </a:cubicBezTo>
                <a:cubicBezTo>
                  <a:pt x="761444" y="404869"/>
                  <a:pt x="755975" y="400999"/>
                  <a:pt x="748403" y="393258"/>
                </a:cubicBezTo>
                <a:cubicBezTo>
                  <a:pt x="740831" y="385518"/>
                  <a:pt x="735698" y="378534"/>
                  <a:pt x="733006" y="372308"/>
                </a:cubicBezTo>
                <a:cubicBezTo>
                  <a:pt x="730314" y="366082"/>
                  <a:pt x="726191" y="360949"/>
                  <a:pt x="720638" y="356911"/>
                </a:cubicBezTo>
                <a:cubicBezTo>
                  <a:pt x="715085" y="352872"/>
                  <a:pt x="709868" y="350853"/>
                  <a:pt x="704988" y="350853"/>
                </a:cubicBezTo>
                <a:cubicBezTo>
                  <a:pt x="700108" y="350853"/>
                  <a:pt x="696154" y="351358"/>
                  <a:pt x="693125" y="352367"/>
                </a:cubicBezTo>
                <a:cubicBezTo>
                  <a:pt x="690096" y="354050"/>
                  <a:pt x="687319" y="357584"/>
                  <a:pt x="684795" y="362969"/>
                </a:cubicBezTo>
                <a:cubicBezTo>
                  <a:pt x="682271" y="368354"/>
                  <a:pt x="680167" y="371046"/>
                  <a:pt x="678485" y="371046"/>
                </a:cubicBezTo>
                <a:cubicBezTo>
                  <a:pt x="674783" y="371046"/>
                  <a:pt x="670576" y="364820"/>
                  <a:pt x="665864" y="352367"/>
                </a:cubicBezTo>
                <a:cubicBezTo>
                  <a:pt x="643315" y="353714"/>
                  <a:pt x="624973" y="355817"/>
                  <a:pt x="610838" y="358678"/>
                </a:cubicBezTo>
                <a:cubicBezTo>
                  <a:pt x="596703" y="361538"/>
                  <a:pt x="584924" y="365914"/>
                  <a:pt x="575500" y="371803"/>
                </a:cubicBezTo>
                <a:cubicBezTo>
                  <a:pt x="566077" y="377693"/>
                  <a:pt x="559851" y="380638"/>
                  <a:pt x="556822" y="380638"/>
                </a:cubicBezTo>
                <a:cubicBezTo>
                  <a:pt x="553793" y="380638"/>
                  <a:pt x="548156" y="375926"/>
                  <a:pt x="539910" y="366503"/>
                </a:cubicBezTo>
                <a:cubicBezTo>
                  <a:pt x="531665" y="357079"/>
                  <a:pt x="524345" y="341850"/>
                  <a:pt x="517950" y="320816"/>
                </a:cubicBezTo>
                <a:cubicBezTo>
                  <a:pt x="511556" y="299782"/>
                  <a:pt x="508190" y="285057"/>
                  <a:pt x="507854" y="276644"/>
                </a:cubicBezTo>
                <a:cubicBezTo>
                  <a:pt x="507181" y="258133"/>
                  <a:pt x="505330" y="244503"/>
                  <a:pt x="502301" y="235753"/>
                </a:cubicBezTo>
                <a:cubicBezTo>
                  <a:pt x="500955" y="231714"/>
                  <a:pt x="500282" y="225488"/>
                  <a:pt x="500282" y="217074"/>
                </a:cubicBezTo>
                <a:cubicBezTo>
                  <a:pt x="500282" y="208661"/>
                  <a:pt x="502469" y="198059"/>
                  <a:pt x="506844" y="185270"/>
                </a:cubicBezTo>
                <a:cubicBezTo>
                  <a:pt x="511219" y="172481"/>
                  <a:pt x="516688" y="164068"/>
                  <a:pt x="523251" y="160029"/>
                </a:cubicBezTo>
                <a:cubicBezTo>
                  <a:pt x="529814" y="155991"/>
                  <a:pt x="541425" y="152541"/>
                  <a:pt x="558084" y="149680"/>
                </a:cubicBezTo>
                <a:cubicBezTo>
                  <a:pt x="574743" y="146820"/>
                  <a:pt x="586102" y="143286"/>
                  <a:pt x="592160" y="139079"/>
                </a:cubicBezTo>
                <a:cubicBezTo>
                  <a:pt x="598218" y="134872"/>
                  <a:pt x="604444" y="129151"/>
                  <a:pt x="610838" y="121915"/>
                </a:cubicBezTo>
                <a:cubicBezTo>
                  <a:pt x="617233" y="114679"/>
                  <a:pt x="620430" y="108621"/>
                  <a:pt x="620430" y="103741"/>
                </a:cubicBezTo>
                <a:cubicBezTo>
                  <a:pt x="620430" y="98861"/>
                  <a:pt x="619588" y="94234"/>
                  <a:pt x="617906" y="89858"/>
                </a:cubicBezTo>
                <a:cubicBezTo>
                  <a:pt x="605453" y="80772"/>
                  <a:pt x="595104" y="71180"/>
                  <a:pt x="586859" y="61083"/>
                </a:cubicBezTo>
                <a:cubicBezTo>
                  <a:pt x="578614" y="50987"/>
                  <a:pt x="574323" y="43583"/>
                  <a:pt x="573986" y="38871"/>
                </a:cubicBezTo>
                <a:cubicBezTo>
                  <a:pt x="573649" y="34159"/>
                  <a:pt x="572976" y="30794"/>
                  <a:pt x="571967" y="28775"/>
                </a:cubicBezTo>
                <a:lnTo>
                  <a:pt x="568938" y="23726"/>
                </a:lnTo>
                <a:cubicBezTo>
                  <a:pt x="568938" y="22717"/>
                  <a:pt x="569611" y="22212"/>
                  <a:pt x="570957" y="22212"/>
                </a:cubicBezTo>
                <a:cubicBezTo>
                  <a:pt x="572303" y="22212"/>
                  <a:pt x="575669" y="23222"/>
                  <a:pt x="581053" y="25241"/>
                </a:cubicBezTo>
                <a:cubicBezTo>
                  <a:pt x="586438" y="27260"/>
                  <a:pt x="590898" y="28270"/>
                  <a:pt x="594431" y="28270"/>
                </a:cubicBezTo>
                <a:cubicBezTo>
                  <a:pt x="597965" y="28270"/>
                  <a:pt x="602340" y="26924"/>
                  <a:pt x="607557" y="24231"/>
                </a:cubicBezTo>
                <a:cubicBezTo>
                  <a:pt x="612773" y="21539"/>
                  <a:pt x="620009" y="19435"/>
                  <a:pt x="629264" y="17921"/>
                </a:cubicBezTo>
                <a:cubicBezTo>
                  <a:pt x="638519" y="16406"/>
                  <a:pt x="648953" y="14303"/>
                  <a:pt x="660563" y="11611"/>
                </a:cubicBezTo>
                <a:cubicBezTo>
                  <a:pt x="672174" y="8918"/>
                  <a:pt x="679915" y="6899"/>
                  <a:pt x="683785" y="5553"/>
                </a:cubicBezTo>
                <a:cubicBezTo>
                  <a:pt x="687656" y="4206"/>
                  <a:pt x="693040" y="3533"/>
                  <a:pt x="699940" y="3533"/>
                </a:cubicBezTo>
                <a:close/>
                <a:moveTo>
                  <a:pt x="1288061" y="0"/>
                </a:moveTo>
                <a:cubicBezTo>
                  <a:pt x="1296643" y="0"/>
                  <a:pt x="1302953" y="1430"/>
                  <a:pt x="1306992" y="4291"/>
                </a:cubicBezTo>
                <a:cubicBezTo>
                  <a:pt x="1311031" y="7151"/>
                  <a:pt x="1314817" y="12873"/>
                  <a:pt x="1318350" y="21455"/>
                </a:cubicBezTo>
                <a:cubicBezTo>
                  <a:pt x="1321884" y="30037"/>
                  <a:pt x="1323651" y="36599"/>
                  <a:pt x="1323651" y="41143"/>
                </a:cubicBezTo>
                <a:cubicBezTo>
                  <a:pt x="1323651" y="45686"/>
                  <a:pt x="1322642" y="50566"/>
                  <a:pt x="1320622" y="55783"/>
                </a:cubicBezTo>
                <a:cubicBezTo>
                  <a:pt x="1318603" y="60999"/>
                  <a:pt x="1317593" y="68656"/>
                  <a:pt x="1317593" y="78752"/>
                </a:cubicBezTo>
                <a:cubicBezTo>
                  <a:pt x="1335430" y="78752"/>
                  <a:pt x="1346284" y="80351"/>
                  <a:pt x="1350155" y="83548"/>
                </a:cubicBezTo>
                <a:cubicBezTo>
                  <a:pt x="1354025" y="86745"/>
                  <a:pt x="1355960" y="93224"/>
                  <a:pt x="1355960" y="102984"/>
                </a:cubicBezTo>
                <a:cubicBezTo>
                  <a:pt x="1355960" y="108705"/>
                  <a:pt x="1353436" y="112071"/>
                  <a:pt x="1348388" y="113080"/>
                </a:cubicBezTo>
                <a:cubicBezTo>
                  <a:pt x="1343339" y="114090"/>
                  <a:pt x="1335767" y="115100"/>
                  <a:pt x="1325671" y="116109"/>
                </a:cubicBezTo>
                <a:cubicBezTo>
                  <a:pt x="1315574" y="117119"/>
                  <a:pt x="1309264" y="120821"/>
                  <a:pt x="1306740" y="127216"/>
                </a:cubicBezTo>
                <a:cubicBezTo>
                  <a:pt x="1304215" y="133610"/>
                  <a:pt x="1299251" y="151615"/>
                  <a:pt x="1291847" y="181232"/>
                </a:cubicBezTo>
                <a:cubicBezTo>
                  <a:pt x="1294540" y="180895"/>
                  <a:pt x="1297989" y="180727"/>
                  <a:pt x="1302196" y="180727"/>
                </a:cubicBezTo>
                <a:cubicBezTo>
                  <a:pt x="1306403" y="180727"/>
                  <a:pt x="1311367" y="181316"/>
                  <a:pt x="1317089" y="182494"/>
                </a:cubicBezTo>
                <a:cubicBezTo>
                  <a:pt x="1322810" y="183672"/>
                  <a:pt x="1326933" y="185018"/>
                  <a:pt x="1329457" y="186532"/>
                </a:cubicBezTo>
                <a:cubicBezTo>
                  <a:pt x="1331981" y="188047"/>
                  <a:pt x="1335515" y="189141"/>
                  <a:pt x="1340058" y="189814"/>
                </a:cubicBezTo>
                <a:cubicBezTo>
                  <a:pt x="1344601" y="190487"/>
                  <a:pt x="1348388" y="192422"/>
                  <a:pt x="1351416" y="195619"/>
                </a:cubicBezTo>
                <a:cubicBezTo>
                  <a:pt x="1354446" y="198817"/>
                  <a:pt x="1358316" y="205127"/>
                  <a:pt x="1363028" y="214550"/>
                </a:cubicBezTo>
                <a:cubicBezTo>
                  <a:pt x="1367739" y="223974"/>
                  <a:pt x="1370095" y="230284"/>
                  <a:pt x="1370095" y="233481"/>
                </a:cubicBezTo>
                <a:cubicBezTo>
                  <a:pt x="1370095" y="236678"/>
                  <a:pt x="1368581" y="240633"/>
                  <a:pt x="1365552" y="245345"/>
                </a:cubicBezTo>
                <a:cubicBezTo>
                  <a:pt x="1364879" y="246354"/>
                  <a:pt x="1363532" y="254263"/>
                  <a:pt x="1361513" y="269071"/>
                </a:cubicBezTo>
                <a:cubicBezTo>
                  <a:pt x="1355792" y="307101"/>
                  <a:pt x="1348556" y="335119"/>
                  <a:pt x="1339806" y="353125"/>
                </a:cubicBezTo>
                <a:cubicBezTo>
                  <a:pt x="1331055" y="371130"/>
                  <a:pt x="1324324" y="380133"/>
                  <a:pt x="1319613" y="380133"/>
                </a:cubicBezTo>
                <a:cubicBezTo>
                  <a:pt x="1315574" y="380133"/>
                  <a:pt x="1308675" y="369363"/>
                  <a:pt x="1298915" y="347824"/>
                </a:cubicBezTo>
                <a:cubicBezTo>
                  <a:pt x="1293193" y="346141"/>
                  <a:pt x="1285537" y="345300"/>
                  <a:pt x="1275945" y="345300"/>
                </a:cubicBezTo>
                <a:cubicBezTo>
                  <a:pt x="1266354" y="345300"/>
                  <a:pt x="1255836" y="346814"/>
                  <a:pt x="1244394" y="349843"/>
                </a:cubicBezTo>
                <a:cubicBezTo>
                  <a:pt x="1232951" y="352872"/>
                  <a:pt x="1224537" y="356406"/>
                  <a:pt x="1219152" y="360445"/>
                </a:cubicBezTo>
                <a:cubicBezTo>
                  <a:pt x="1213767" y="364483"/>
                  <a:pt x="1208804" y="366503"/>
                  <a:pt x="1204260" y="366503"/>
                </a:cubicBezTo>
                <a:cubicBezTo>
                  <a:pt x="1199717" y="366503"/>
                  <a:pt x="1195510" y="365072"/>
                  <a:pt x="1191639" y="362212"/>
                </a:cubicBezTo>
                <a:cubicBezTo>
                  <a:pt x="1187769" y="359351"/>
                  <a:pt x="1184067" y="354387"/>
                  <a:pt x="1180533" y="347319"/>
                </a:cubicBezTo>
                <a:cubicBezTo>
                  <a:pt x="1177000" y="340252"/>
                  <a:pt x="1171026" y="324434"/>
                  <a:pt x="1162612" y="299866"/>
                </a:cubicBezTo>
                <a:lnTo>
                  <a:pt x="1146962" y="251907"/>
                </a:lnTo>
                <a:cubicBezTo>
                  <a:pt x="1144607" y="244840"/>
                  <a:pt x="1143429" y="238950"/>
                  <a:pt x="1143429" y="234238"/>
                </a:cubicBezTo>
                <a:cubicBezTo>
                  <a:pt x="1143429" y="229527"/>
                  <a:pt x="1144522" y="225404"/>
                  <a:pt x="1146710" y="221870"/>
                </a:cubicBezTo>
                <a:cubicBezTo>
                  <a:pt x="1148898" y="218336"/>
                  <a:pt x="1151085" y="216570"/>
                  <a:pt x="1153273" y="216570"/>
                </a:cubicBezTo>
                <a:cubicBezTo>
                  <a:pt x="1155460" y="216570"/>
                  <a:pt x="1156302" y="217747"/>
                  <a:pt x="1155797" y="220103"/>
                </a:cubicBezTo>
                <a:cubicBezTo>
                  <a:pt x="1155292" y="222459"/>
                  <a:pt x="1155040" y="224647"/>
                  <a:pt x="1155040" y="226666"/>
                </a:cubicBezTo>
                <a:cubicBezTo>
                  <a:pt x="1155040" y="233060"/>
                  <a:pt x="1164631" y="250393"/>
                  <a:pt x="1183815" y="278663"/>
                </a:cubicBezTo>
                <a:cubicBezTo>
                  <a:pt x="1206364" y="271595"/>
                  <a:pt x="1223696" y="265706"/>
                  <a:pt x="1235812" y="260994"/>
                </a:cubicBezTo>
                <a:cubicBezTo>
                  <a:pt x="1235812" y="252244"/>
                  <a:pt x="1234634" y="243998"/>
                  <a:pt x="1232278" y="236258"/>
                </a:cubicBezTo>
                <a:cubicBezTo>
                  <a:pt x="1227566" y="236931"/>
                  <a:pt x="1222181" y="237267"/>
                  <a:pt x="1216123" y="237267"/>
                </a:cubicBezTo>
                <a:cubicBezTo>
                  <a:pt x="1210066" y="237267"/>
                  <a:pt x="1204933" y="236594"/>
                  <a:pt x="1200726" y="235248"/>
                </a:cubicBezTo>
                <a:cubicBezTo>
                  <a:pt x="1196519" y="233902"/>
                  <a:pt x="1192481" y="233229"/>
                  <a:pt x="1188610" y="233229"/>
                </a:cubicBezTo>
                <a:cubicBezTo>
                  <a:pt x="1184740" y="233229"/>
                  <a:pt x="1181375" y="233986"/>
                  <a:pt x="1178514" y="235500"/>
                </a:cubicBezTo>
                <a:cubicBezTo>
                  <a:pt x="1175653" y="237015"/>
                  <a:pt x="1173718" y="237772"/>
                  <a:pt x="1172709" y="237772"/>
                </a:cubicBezTo>
                <a:cubicBezTo>
                  <a:pt x="1171699" y="237772"/>
                  <a:pt x="1171194" y="237267"/>
                  <a:pt x="1171194" y="236258"/>
                </a:cubicBezTo>
                <a:cubicBezTo>
                  <a:pt x="1171194" y="230873"/>
                  <a:pt x="1173550" y="226330"/>
                  <a:pt x="1178262" y="222627"/>
                </a:cubicBezTo>
                <a:cubicBezTo>
                  <a:pt x="1182973" y="218925"/>
                  <a:pt x="1196435" y="212531"/>
                  <a:pt x="1218648" y="203444"/>
                </a:cubicBezTo>
                <a:cubicBezTo>
                  <a:pt x="1208551" y="190992"/>
                  <a:pt x="1199969" y="181737"/>
                  <a:pt x="1192901" y="175679"/>
                </a:cubicBezTo>
                <a:cubicBezTo>
                  <a:pt x="1183815" y="183083"/>
                  <a:pt x="1177673" y="186785"/>
                  <a:pt x="1174475" y="186785"/>
                </a:cubicBezTo>
                <a:cubicBezTo>
                  <a:pt x="1171278" y="186785"/>
                  <a:pt x="1166062" y="180306"/>
                  <a:pt x="1158826" y="167349"/>
                </a:cubicBezTo>
                <a:cubicBezTo>
                  <a:pt x="1151590" y="154392"/>
                  <a:pt x="1147467" y="143033"/>
                  <a:pt x="1146458" y="133273"/>
                </a:cubicBezTo>
                <a:cubicBezTo>
                  <a:pt x="1135351" y="140341"/>
                  <a:pt x="1124918" y="147577"/>
                  <a:pt x="1115158" y="154981"/>
                </a:cubicBezTo>
                <a:cubicBezTo>
                  <a:pt x="1112803" y="169453"/>
                  <a:pt x="1110952" y="182746"/>
                  <a:pt x="1109605" y="194862"/>
                </a:cubicBezTo>
                <a:cubicBezTo>
                  <a:pt x="1116336" y="190487"/>
                  <a:pt x="1120459" y="188299"/>
                  <a:pt x="1121974" y="188299"/>
                </a:cubicBezTo>
                <a:cubicBezTo>
                  <a:pt x="1123488" y="188299"/>
                  <a:pt x="1125255" y="189982"/>
                  <a:pt x="1127274" y="193348"/>
                </a:cubicBezTo>
                <a:cubicBezTo>
                  <a:pt x="1129294" y="196713"/>
                  <a:pt x="1130303" y="200247"/>
                  <a:pt x="1130303" y="203949"/>
                </a:cubicBezTo>
                <a:cubicBezTo>
                  <a:pt x="1130303" y="207651"/>
                  <a:pt x="1129041" y="211016"/>
                  <a:pt x="1126517" y="214045"/>
                </a:cubicBezTo>
                <a:cubicBezTo>
                  <a:pt x="1123993" y="217074"/>
                  <a:pt x="1117009" y="223301"/>
                  <a:pt x="1105567" y="232724"/>
                </a:cubicBezTo>
                <a:cubicBezTo>
                  <a:pt x="1104894" y="244840"/>
                  <a:pt x="1104557" y="256451"/>
                  <a:pt x="1104557" y="267557"/>
                </a:cubicBezTo>
                <a:cubicBezTo>
                  <a:pt x="1104557" y="278663"/>
                  <a:pt x="1106156" y="297510"/>
                  <a:pt x="1109353" y="324097"/>
                </a:cubicBezTo>
                <a:cubicBezTo>
                  <a:pt x="1112550" y="350685"/>
                  <a:pt x="1114149" y="369195"/>
                  <a:pt x="1114149" y="379628"/>
                </a:cubicBezTo>
                <a:cubicBezTo>
                  <a:pt x="1114149" y="390061"/>
                  <a:pt x="1112634" y="395278"/>
                  <a:pt x="1109605" y="395278"/>
                </a:cubicBezTo>
                <a:cubicBezTo>
                  <a:pt x="1107923" y="395278"/>
                  <a:pt x="1106240" y="394100"/>
                  <a:pt x="1104557" y="391744"/>
                </a:cubicBezTo>
                <a:cubicBezTo>
                  <a:pt x="1077970" y="355733"/>
                  <a:pt x="1049531" y="325443"/>
                  <a:pt x="1019242" y="300875"/>
                </a:cubicBezTo>
                <a:cubicBezTo>
                  <a:pt x="1016549" y="302222"/>
                  <a:pt x="1014530" y="302895"/>
                  <a:pt x="1013184" y="302895"/>
                </a:cubicBezTo>
                <a:cubicBezTo>
                  <a:pt x="1010155" y="302895"/>
                  <a:pt x="1005359" y="296921"/>
                  <a:pt x="998796" y="284973"/>
                </a:cubicBezTo>
                <a:cubicBezTo>
                  <a:pt x="992233" y="273026"/>
                  <a:pt x="988952" y="264191"/>
                  <a:pt x="988952" y="258470"/>
                </a:cubicBezTo>
                <a:cubicBezTo>
                  <a:pt x="988952" y="252749"/>
                  <a:pt x="990803" y="249888"/>
                  <a:pt x="994505" y="249888"/>
                </a:cubicBezTo>
                <a:cubicBezTo>
                  <a:pt x="995515" y="249888"/>
                  <a:pt x="997029" y="250309"/>
                  <a:pt x="999049" y="251150"/>
                </a:cubicBezTo>
                <a:cubicBezTo>
                  <a:pt x="1001068" y="251991"/>
                  <a:pt x="1003424" y="252412"/>
                  <a:pt x="1006116" y="252412"/>
                </a:cubicBezTo>
                <a:cubicBezTo>
                  <a:pt x="1014530" y="252412"/>
                  <a:pt x="1039771" y="239287"/>
                  <a:pt x="1081840" y="213036"/>
                </a:cubicBezTo>
                <a:cubicBezTo>
                  <a:pt x="1081503" y="209334"/>
                  <a:pt x="1081335" y="204201"/>
                  <a:pt x="1081335" y="197639"/>
                </a:cubicBezTo>
                <a:cubicBezTo>
                  <a:pt x="1081335" y="191076"/>
                  <a:pt x="1081503" y="184429"/>
                  <a:pt x="1081840" y="177698"/>
                </a:cubicBezTo>
                <a:cubicBezTo>
                  <a:pt x="1064339" y="185775"/>
                  <a:pt x="1052897" y="189814"/>
                  <a:pt x="1047512" y="189814"/>
                </a:cubicBezTo>
                <a:cubicBezTo>
                  <a:pt x="1042127" y="189814"/>
                  <a:pt x="1035985" y="187963"/>
                  <a:pt x="1029086" y="184261"/>
                </a:cubicBezTo>
                <a:cubicBezTo>
                  <a:pt x="1022186" y="180559"/>
                  <a:pt x="1014782" y="175510"/>
                  <a:pt x="1006873" y="169116"/>
                </a:cubicBezTo>
                <a:cubicBezTo>
                  <a:pt x="998964" y="162722"/>
                  <a:pt x="993411" y="157253"/>
                  <a:pt x="990214" y="152709"/>
                </a:cubicBezTo>
                <a:cubicBezTo>
                  <a:pt x="987017" y="148166"/>
                  <a:pt x="985418" y="145221"/>
                  <a:pt x="985418" y="143875"/>
                </a:cubicBezTo>
                <a:cubicBezTo>
                  <a:pt x="985418" y="142529"/>
                  <a:pt x="986091" y="141855"/>
                  <a:pt x="987438" y="141855"/>
                </a:cubicBezTo>
                <a:cubicBezTo>
                  <a:pt x="988784" y="141855"/>
                  <a:pt x="991224" y="142360"/>
                  <a:pt x="994758" y="143370"/>
                </a:cubicBezTo>
                <a:cubicBezTo>
                  <a:pt x="998291" y="144380"/>
                  <a:pt x="1002582" y="144884"/>
                  <a:pt x="1007631" y="144884"/>
                </a:cubicBezTo>
                <a:cubicBezTo>
                  <a:pt x="1019410" y="144884"/>
                  <a:pt x="1030684" y="141519"/>
                  <a:pt x="1041454" y="134788"/>
                </a:cubicBezTo>
                <a:cubicBezTo>
                  <a:pt x="1060637" y="122336"/>
                  <a:pt x="1075445" y="113585"/>
                  <a:pt x="1085878" y="108537"/>
                </a:cubicBezTo>
                <a:cubicBezTo>
                  <a:pt x="1088908" y="86661"/>
                  <a:pt x="1090843" y="73367"/>
                  <a:pt x="1091684" y="68656"/>
                </a:cubicBezTo>
                <a:cubicBezTo>
                  <a:pt x="1092525" y="63944"/>
                  <a:pt x="1092946" y="59906"/>
                  <a:pt x="1092946" y="56540"/>
                </a:cubicBezTo>
                <a:cubicBezTo>
                  <a:pt x="1092946" y="43751"/>
                  <a:pt x="1087898" y="34664"/>
                  <a:pt x="1077801" y="29279"/>
                </a:cubicBezTo>
                <a:cubicBezTo>
                  <a:pt x="1075445" y="27933"/>
                  <a:pt x="1074268" y="25577"/>
                  <a:pt x="1074268" y="22212"/>
                </a:cubicBezTo>
                <a:cubicBezTo>
                  <a:pt x="1074268" y="16491"/>
                  <a:pt x="1079316" y="13630"/>
                  <a:pt x="1089412" y="13630"/>
                </a:cubicBezTo>
                <a:cubicBezTo>
                  <a:pt x="1099509" y="13630"/>
                  <a:pt x="1108175" y="16491"/>
                  <a:pt x="1115411" y="22212"/>
                </a:cubicBezTo>
                <a:cubicBezTo>
                  <a:pt x="1122647" y="27933"/>
                  <a:pt x="1126265" y="34664"/>
                  <a:pt x="1126265" y="42405"/>
                </a:cubicBezTo>
                <a:cubicBezTo>
                  <a:pt x="1126265" y="45097"/>
                  <a:pt x="1127442" y="47706"/>
                  <a:pt x="1129798" y="50230"/>
                </a:cubicBezTo>
                <a:cubicBezTo>
                  <a:pt x="1132154" y="52754"/>
                  <a:pt x="1133332" y="55699"/>
                  <a:pt x="1133332" y="59064"/>
                </a:cubicBezTo>
                <a:cubicBezTo>
                  <a:pt x="1133332" y="62430"/>
                  <a:pt x="1132827" y="66300"/>
                  <a:pt x="1131818" y="70675"/>
                </a:cubicBezTo>
                <a:lnTo>
                  <a:pt x="1129798" y="82791"/>
                </a:lnTo>
                <a:cubicBezTo>
                  <a:pt x="1129798" y="85483"/>
                  <a:pt x="1131313" y="88681"/>
                  <a:pt x="1134342" y="92383"/>
                </a:cubicBezTo>
                <a:cubicBezTo>
                  <a:pt x="1137371" y="96085"/>
                  <a:pt x="1141073" y="99450"/>
                  <a:pt x="1145448" y="102479"/>
                </a:cubicBezTo>
                <a:cubicBezTo>
                  <a:pt x="1154535" y="108537"/>
                  <a:pt x="1159078" y="115436"/>
                  <a:pt x="1159078" y="123177"/>
                </a:cubicBezTo>
                <a:cubicBezTo>
                  <a:pt x="1159078" y="124523"/>
                  <a:pt x="1158910" y="125869"/>
                  <a:pt x="1158573" y="127216"/>
                </a:cubicBezTo>
                <a:cubicBezTo>
                  <a:pt x="1163285" y="131591"/>
                  <a:pt x="1167492" y="133778"/>
                  <a:pt x="1171194" y="133778"/>
                </a:cubicBezTo>
                <a:cubicBezTo>
                  <a:pt x="1174896" y="133778"/>
                  <a:pt x="1182468" y="131254"/>
                  <a:pt x="1193911" y="126206"/>
                </a:cubicBezTo>
                <a:cubicBezTo>
                  <a:pt x="1193911" y="105676"/>
                  <a:pt x="1190377" y="94907"/>
                  <a:pt x="1183310" y="93897"/>
                </a:cubicBezTo>
                <a:cubicBezTo>
                  <a:pt x="1179271" y="93224"/>
                  <a:pt x="1175317" y="89858"/>
                  <a:pt x="1171446" y="83801"/>
                </a:cubicBezTo>
                <a:cubicBezTo>
                  <a:pt x="1167576" y="77743"/>
                  <a:pt x="1165641" y="73452"/>
                  <a:pt x="1165641" y="70928"/>
                </a:cubicBezTo>
                <a:cubicBezTo>
                  <a:pt x="1165641" y="68403"/>
                  <a:pt x="1166566" y="67141"/>
                  <a:pt x="1168417" y="67141"/>
                </a:cubicBezTo>
                <a:cubicBezTo>
                  <a:pt x="1170269" y="67141"/>
                  <a:pt x="1172204" y="67983"/>
                  <a:pt x="1174223" y="69665"/>
                </a:cubicBezTo>
                <a:cubicBezTo>
                  <a:pt x="1176242" y="71348"/>
                  <a:pt x="1179103" y="72190"/>
                  <a:pt x="1182805" y="72190"/>
                </a:cubicBezTo>
                <a:cubicBezTo>
                  <a:pt x="1186507" y="72190"/>
                  <a:pt x="1191303" y="71516"/>
                  <a:pt x="1197192" y="70170"/>
                </a:cubicBezTo>
                <a:cubicBezTo>
                  <a:pt x="1203082" y="68824"/>
                  <a:pt x="1206700" y="68151"/>
                  <a:pt x="1208046" y="68151"/>
                </a:cubicBezTo>
                <a:cubicBezTo>
                  <a:pt x="1214104" y="68151"/>
                  <a:pt x="1219741" y="71012"/>
                  <a:pt x="1224958" y="76733"/>
                </a:cubicBezTo>
                <a:cubicBezTo>
                  <a:pt x="1230174" y="82454"/>
                  <a:pt x="1235475" y="91373"/>
                  <a:pt x="1240860" y="103489"/>
                </a:cubicBezTo>
                <a:cubicBezTo>
                  <a:pt x="1247927" y="101133"/>
                  <a:pt x="1260043" y="96085"/>
                  <a:pt x="1277207" y="88344"/>
                </a:cubicBezTo>
                <a:cubicBezTo>
                  <a:pt x="1282255" y="77238"/>
                  <a:pt x="1284780" y="64785"/>
                  <a:pt x="1284780" y="50987"/>
                </a:cubicBezTo>
                <a:cubicBezTo>
                  <a:pt x="1284780" y="37188"/>
                  <a:pt x="1283686" y="29027"/>
                  <a:pt x="1281498" y="26503"/>
                </a:cubicBezTo>
                <a:cubicBezTo>
                  <a:pt x="1279311" y="23979"/>
                  <a:pt x="1275020" y="22717"/>
                  <a:pt x="1268625" y="22717"/>
                </a:cubicBezTo>
                <a:cubicBezTo>
                  <a:pt x="1265596" y="22717"/>
                  <a:pt x="1264082" y="21202"/>
                  <a:pt x="1264082" y="18173"/>
                </a:cubicBezTo>
                <a:cubicBezTo>
                  <a:pt x="1264082" y="15144"/>
                  <a:pt x="1265933" y="11358"/>
                  <a:pt x="1269635" y="6815"/>
                </a:cubicBezTo>
                <a:cubicBezTo>
                  <a:pt x="1273337" y="2271"/>
                  <a:pt x="1279479" y="0"/>
                  <a:pt x="12880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4000" kern="1200" cap="none" spc="0" normalizeH="0" baseline="0" noProof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2638" y="1879600"/>
            <a:ext cx="1871663" cy="460375"/>
          </a:xfrm>
          <a:custGeom>
            <a:avLst/>
            <a:gdLst/>
            <a:ahLst/>
            <a:cxnLst/>
            <a:rect l="l" t="t" r="r" b="b"/>
            <a:pathLst>
              <a:path w="1871892" h="460401">
                <a:moveTo>
                  <a:pt x="691106" y="318040"/>
                </a:moveTo>
                <a:cubicBezTo>
                  <a:pt x="689086" y="318040"/>
                  <a:pt x="686731" y="318377"/>
                  <a:pt x="684038" y="319050"/>
                </a:cubicBezTo>
                <a:cubicBezTo>
                  <a:pt x="685048" y="321742"/>
                  <a:pt x="686646" y="324182"/>
                  <a:pt x="688834" y="326370"/>
                </a:cubicBezTo>
                <a:cubicBezTo>
                  <a:pt x="691022" y="328557"/>
                  <a:pt x="693125" y="329651"/>
                  <a:pt x="695144" y="329651"/>
                </a:cubicBezTo>
                <a:cubicBezTo>
                  <a:pt x="697164" y="329651"/>
                  <a:pt x="698005" y="326286"/>
                  <a:pt x="697669" y="319555"/>
                </a:cubicBezTo>
                <a:cubicBezTo>
                  <a:pt x="695313" y="318545"/>
                  <a:pt x="693125" y="318040"/>
                  <a:pt x="691106" y="318040"/>
                </a:cubicBezTo>
                <a:close/>
                <a:moveTo>
                  <a:pt x="1264587" y="311982"/>
                </a:moveTo>
                <a:cubicBezTo>
                  <a:pt x="1256173" y="314001"/>
                  <a:pt x="1249358" y="316610"/>
                  <a:pt x="1244142" y="319807"/>
                </a:cubicBezTo>
                <a:cubicBezTo>
                  <a:pt x="1238925" y="323004"/>
                  <a:pt x="1234802" y="324603"/>
                  <a:pt x="1231774" y="324603"/>
                </a:cubicBezTo>
                <a:cubicBezTo>
                  <a:pt x="1228744" y="324603"/>
                  <a:pt x="1226052" y="324098"/>
                  <a:pt x="1223696" y="323088"/>
                </a:cubicBezTo>
                <a:cubicBezTo>
                  <a:pt x="1221340" y="322079"/>
                  <a:pt x="1219826" y="321574"/>
                  <a:pt x="1219153" y="321574"/>
                </a:cubicBezTo>
                <a:cubicBezTo>
                  <a:pt x="1216461" y="321574"/>
                  <a:pt x="1215619" y="323257"/>
                  <a:pt x="1216629" y="326622"/>
                </a:cubicBezTo>
                <a:cubicBezTo>
                  <a:pt x="1219321" y="333017"/>
                  <a:pt x="1220836" y="338485"/>
                  <a:pt x="1221172" y="343029"/>
                </a:cubicBezTo>
                <a:cubicBezTo>
                  <a:pt x="1221509" y="347572"/>
                  <a:pt x="1222266" y="350349"/>
                  <a:pt x="1223444" y="351359"/>
                </a:cubicBezTo>
                <a:cubicBezTo>
                  <a:pt x="1224622" y="352368"/>
                  <a:pt x="1226725" y="352873"/>
                  <a:pt x="1229754" y="352873"/>
                </a:cubicBezTo>
                <a:cubicBezTo>
                  <a:pt x="1232783" y="352873"/>
                  <a:pt x="1240692" y="351527"/>
                  <a:pt x="1253481" y="348834"/>
                </a:cubicBezTo>
                <a:cubicBezTo>
                  <a:pt x="1252808" y="343113"/>
                  <a:pt x="1253144" y="339243"/>
                  <a:pt x="1254491" y="337223"/>
                </a:cubicBezTo>
                <a:cubicBezTo>
                  <a:pt x="1255837" y="335204"/>
                  <a:pt x="1258866" y="332848"/>
                  <a:pt x="1263577" y="330156"/>
                </a:cubicBezTo>
                <a:cubicBezTo>
                  <a:pt x="1264250" y="326117"/>
                  <a:pt x="1264587" y="320059"/>
                  <a:pt x="1264587" y="311982"/>
                </a:cubicBezTo>
                <a:close/>
                <a:moveTo>
                  <a:pt x="652739" y="298857"/>
                </a:moveTo>
                <a:cubicBezTo>
                  <a:pt x="652403" y="303905"/>
                  <a:pt x="652234" y="320564"/>
                  <a:pt x="652234" y="348834"/>
                </a:cubicBezTo>
                <a:cubicBezTo>
                  <a:pt x="665360" y="346815"/>
                  <a:pt x="674110" y="345301"/>
                  <a:pt x="678485" y="344291"/>
                </a:cubicBezTo>
                <a:cubicBezTo>
                  <a:pt x="677475" y="337896"/>
                  <a:pt x="676971" y="328810"/>
                  <a:pt x="676971" y="317030"/>
                </a:cubicBezTo>
                <a:cubicBezTo>
                  <a:pt x="673269" y="316694"/>
                  <a:pt x="665191" y="310636"/>
                  <a:pt x="652739" y="298857"/>
                </a:cubicBezTo>
                <a:close/>
                <a:moveTo>
                  <a:pt x="1109606" y="274625"/>
                </a:moveTo>
                <a:cubicBezTo>
                  <a:pt x="1086384" y="296501"/>
                  <a:pt x="1068210" y="311309"/>
                  <a:pt x="1055085" y="319050"/>
                </a:cubicBezTo>
                <a:cubicBezTo>
                  <a:pt x="1059796" y="323761"/>
                  <a:pt x="1068462" y="329903"/>
                  <a:pt x="1081083" y="337476"/>
                </a:cubicBezTo>
                <a:cubicBezTo>
                  <a:pt x="1093704" y="345048"/>
                  <a:pt x="1102622" y="348834"/>
                  <a:pt x="1107839" y="348834"/>
                </a:cubicBezTo>
                <a:cubicBezTo>
                  <a:pt x="1113055" y="348834"/>
                  <a:pt x="1115159" y="345132"/>
                  <a:pt x="1114149" y="337728"/>
                </a:cubicBezTo>
                <a:cubicBezTo>
                  <a:pt x="1112130" y="322920"/>
                  <a:pt x="1110615" y="301886"/>
                  <a:pt x="1109606" y="274625"/>
                </a:cubicBezTo>
                <a:close/>
                <a:moveTo>
                  <a:pt x="702212" y="260490"/>
                </a:moveTo>
                <a:cubicBezTo>
                  <a:pt x="700193" y="260490"/>
                  <a:pt x="698426" y="261836"/>
                  <a:pt x="696911" y="264529"/>
                </a:cubicBezTo>
                <a:cubicBezTo>
                  <a:pt x="695397" y="267221"/>
                  <a:pt x="693378" y="269661"/>
                  <a:pt x="690853" y="271849"/>
                </a:cubicBezTo>
                <a:cubicBezTo>
                  <a:pt x="688329" y="274036"/>
                  <a:pt x="687067" y="275466"/>
                  <a:pt x="687067" y="276140"/>
                </a:cubicBezTo>
                <a:cubicBezTo>
                  <a:pt x="687067" y="278159"/>
                  <a:pt x="692452" y="281188"/>
                  <a:pt x="703222" y="285226"/>
                </a:cubicBezTo>
                <a:cubicBezTo>
                  <a:pt x="704568" y="277822"/>
                  <a:pt x="705577" y="270250"/>
                  <a:pt x="706251" y="262509"/>
                </a:cubicBezTo>
                <a:cubicBezTo>
                  <a:pt x="705577" y="261163"/>
                  <a:pt x="704231" y="260490"/>
                  <a:pt x="702212" y="260490"/>
                </a:cubicBezTo>
                <a:close/>
                <a:moveTo>
                  <a:pt x="200921" y="260490"/>
                </a:moveTo>
                <a:cubicBezTo>
                  <a:pt x="198228" y="271596"/>
                  <a:pt x="195536" y="280178"/>
                  <a:pt x="192844" y="286236"/>
                </a:cubicBezTo>
                <a:lnTo>
                  <a:pt x="210008" y="290275"/>
                </a:lnTo>
                <a:cubicBezTo>
                  <a:pt x="210008" y="278159"/>
                  <a:pt x="206979" y="268231"/>
                  <a:pt x="200921" y="260490"/>
                </a:cubicBezTo>
                <a:close/>
                <a:moveTo>
                  <a:pt x="655263" y="253422"/>
                </a:moveTo>
                <a:lnTo>
                  <a:pt x="653749" y="273111"/>
                </a:lnTo>
                <a:cubicBezTo>
                  <a:pt x="655768" y="274457"/>
                  <a:pt x="657283" y="275130"/>
                  <a:pt x="658292" y="275130"/>
                </a:cubicBezTo>
                <a:cubicBezTo>
                  <a:pt x="659302" y="275130"/>
                  <a:pt x="660648" y="273027"/>
                  <a:pt x="662331" y="268820"/>
                </a:cubicBezTo>
                <a:cubicBezTo>
                  <a:pt x="664014" y="264613"/>
                  <a:pt x="664855" y="261668"/>
                  <a:pt x="664855" y="259985"/>
                </a:cubicBezTo>
                <a:cubicBezTo>
                  <a:pt x="664855" y="255610"/>
                  <a:pt x="661658" y="253422"/>
                  <a:pt x="655263" y="253422"/>
                </a:cubicBezTo>
                <a:close/>
                <a:moveTo>
                  <a:pt x="1346116" y="233734"/>
                </a:moveTo>
                <a:cubicBezTo>
                  <a:pt x="1343592" y="233734"/>
                  <a:pt x="1336020" y="235165"/>
                  <a:pt x="1323399" y="238025"/>
                </a:cubicBezTo>
                <a:cubicBezTo>
                  <a:pt x="1310779" y="240886"/>
                  <a:pt x="1301439" y="243158"/>
                  <a:pt x="1295381" y="244840"/>
                </a:cubicBezTo>
                <a:cubicBezTo>
                  <a:pt x="1296728" y="256956"/>
                  <a:pt x="1297401" y="265707"/>
                  <a:pt x="1297401" y="271091"/>
                </a:cubicBezTo>
                <a:cubicBezTo>
                  <a:pt x="1303795" y="268399"/>
                  <a:pt x="1309348" y="267053"/>
                  <a:pt x="1314060" y="267053"/>
                </a:cubicBezTo>
                <a:cubicBezTo>
                  <a:pt x="1318772" y="267053"/>
                  <a:pt x="1324409" y="270502"/>
                  <a:pt x="1330972" y="277402"/>
                </a:cubicBezTo>
                <a:cubicBezTo>
                  <a:pt x="1337534" y="284301"/>
                  <a:pt x="1340816" y="289517"/>
                  <a:pt x="1340816" y="293051"/>
                </a:cubicBezTo>
                <a:cubicBezTo>
                  <a:pt x="1340816" y="296585"/>
                  <a:pt x="1337114" y="298352"/>
                  <a:pt x="1329710" y="298352"/>
                </a:cubicBezTo>
                <a:cubicBezTo>
                  <a:pt x="1322305" y="298352"/>
                  <a:pt x="1311031" y="300371"/>
                  <a:pt x="1295886" y="304410"/>
                </a:cubicBezTo>
                <a:cubicBezTo>
                  <a:pt x="1295213" y="315516"/>
                  <a:pt x="1293530" y="327127"/>
                  <a:pt x="1290838" y="339243"/>
                </a:cubicBezTo>
                <a:cubicBezTo>
                  <a:pt x="1297906" y="336550"/>
                  <a:pt x="1304216" y="335204"/>
                  <a:pt x="1309769" y="335204"/>
                </a:cubicBezTo>
                <a:cubicBezTo>
                  <a:pt x="1315322" y="335204"/>
                  <a:pt x="1319781" y="335877"/>
                  <a:pt x="1323147" y="337223"/>
                </a:cubicBezTo>
                <a:cubicBezTo>
                  <a:pt x="1326512" y="338570"/>
                  <a:pt x="1329289" y="339243"/>
                  <a:pt x="1331476" y="339243"/>
                </a:cubicBezTo>
                <a:cubicBezTo>
                  <a:pt x="1333664" y="339243"/>
                  <a:pt x="1335767" y="337896"/>
                  <a:pt x="1337787" y="335204"/>
                </a:cubicBezTo>
                <a:cubicBezTo>
                  <a:pt x="1339806" y="332512"/>
                  <a:pt x="1342751" y="321153"/>
                  <a:pt x="1346621" y="301128"/>
                </a:cubicBezTo>
                <a:cubicBezTo>
                  <a:pt x="1350492" y="281104"/>
                  <a:pt x="1352427" y="262341"/>
                  <a:pt x="1352427" y="244840"/>
                </a:cubicBezTo>
                <a:cubicBezTo>
                  <a:pt x="1352427" y="240802"/>
                  <a:pt x="1352006" y="237941"/>
                  <a:pt x="1351165" y="236258"/>
                </a:cubicBezTo>
                <a:cubicBezTo>
                  <a:pt x="1350323" y="234576"/>
                  <a:pt x="1348641" y="233734"/>
                  <a:pt x="1346116" y="233734"/>
                </a:cubicBezTo>
                <a:close/>
                <a:moveTo>
                  <a:pt x="628003" y="227676"/>
                </a:moveTo>
                <a:cubicBezTo>
                  <a:pt x="619589" y="231042"/>
                  <a:pt x="613531" y="232725"/>
                  <a:pt x="609829" y="232725"/>
                </a:cubicBezTo>
                <a:cubicBezTo>
                  <a:pt x="606127" y="232725"/>
                  <a:pt x="602088" y="232220"/>
                  <a:pt x="597713" y="231210"/>
                </a:cubicBezTo>
                <a:cubicBezTo>
                  <a:pt x="593338" y="230201"/>
                  <a:pt x="590141" y="229696"/>
                  <a:pt x="588122" y="229696"/>
                </a:cubicBezTo>
                <a:cubicBezTo>
                  <a:pt x="576679" y="229696"/>
                  <a:pt x="566582" y="239960"/>
                  <a:pt x="557832" y="260490"/>
                </a:cubicBezTo>
                <a:cubicBezTo>
                  <a:pt x="564900" y="306597"/>
                  <a:pt x="572808" y="340925"/>
                  <a:pt x="581559" y="363474"/>
                </a:cubicBezTo>
                <a:cubicBezTo>
                  <a:pt x="603098" y="357416"/>
                  <a:pt x="622618" y="353210"/>
                  <a:pt x="640118" y="350854"/>
                </a:cubicBezTo>
                <a:cubicBezTo>
                  <a:pt x="630359" y="332680"/>
                  <a:pt x="625479" y="320564"/>
                  <a:pt x="625479" y="314506"/>
                </a:cubicBezTo>
                <a:cubicBezTo>
                  <a:pt x="625479" y="308448"/>
                  <a:pt x="625815" y="303400"/>
                  <a:pt x="626488" y="299362"/>
                </a:cubicBezTo>
                <a:cubicBezTo>
                  <a:pt x="627498" y="292967"/>
                  <a:pt x="628003" y="269072"/>
                  <a:pt x="628003" y="227676"/>
                </a:cubicBezTo>
                <a:close/>
                <a:moveTo>
                  <a:pt x="712308" y="192843"/>
                </a:moveTo>
                <a:cubicBezTo>
                  <a:pt x="694471" y="199574"/>
                  <a:pt x="676298" y="206979"/>
                  <a:pt x="657787" y="215056"/>
                </a:cubicBezTo>
                <a:cubicBezTo>
                  <a:pt x="658124" y="218421"/>
                  <a:pt x="659218" y="220104"/>
                  <a:pt x="661069" y="220104"/>
                </a:cubicBezTo>
                <a:cubicBezTo>
                  <a:pt x="662920" y="220104"/>
                  <a:pt x="665865" y="218421"/>
                  <a:pt x="669903" y="215056"/>
                </a:cubicBezTo>
                <a:cubicBezTo>
                  <a:pt x="673942" y="211690"/>
                  <a:pt x="680168" y="210007"/>
                  <a:pt x="688582" y="210007"/>
                </a:cubicBezTo>
                <a:cubicBezTo>
                  <a:pt x="696995" y="210007"/>
                  <a:pt x="704568" y="214046"/>
                  <a:pt x="711299" y="222123"/>
                </a:cubicBezTo>
                <a:cubicBezTo>
                  <a:pt x="712308" y="209334"/>
                  <a:pt x="712645" y="199574"/>
                  <a:pt x="712308" y="192843"/>
                </a:cubicBezTo>
                <a:close/>
                <a:moveTo>
                  <a:pt x="583830" y="183757"/>
                </a:moveTo>
                <a:cubicBezTo>
                  <a:pt x="571883" y="183757"/>
                  <a:pt x="562796" y="185355"/>
                  <a:pt x="556570" y="188552"/>
                </a:cubicBezTo>
                <a:cubicBezTo>
                  <a:pt x="550344" y="191750"/>
                  <a:pt x="547231" y="198901"/>
                  <a:pt x="547231" y="210007"/>
                </a:cubicBezTo>
                <a:cubicBezTo>
                  <a:pt x="547231" y="225489"/>
                  <a:pt x="550091" y="240129"/>
                  <a:pt x="555813" y="253927"/>
                </a:cubicBezTo>
                <a:cubicBezTo>
                  <a:pt x="563553" y="237436"/>
                  <a:pt x="568938" y="227087"/>
                  <a:pt x="571967" y="222881"/>
                </a:cubicBezTo>
                <a:cubicBezTo>
                  <a:pt x="574996" y="218674"/>
                  <a:pt x="579624" y="215392"/>
                  <a:pt x="585850" y="213036"/>
                </a:cubicBezTo>
                <a:cubicBezTo>
                  <a:pt x="592076" y="210681"/>
                  <a:pt x="597713" y="207483"/>
                  <a:pt x="602761" y="203445"/>
                </a:cubicBezTo>
                <a:cubicBezTo>
                  <a:pt x="607810" y="199406"/>
                  <a:pt x="612521" y="196209"/>
                  <a:pt x="616896" y="193853"/>
                </a:cubicBezTo>
                <a:cubicBezTo>
                  <a:pt x="615887" y="188132"/>
                  <a:pt x="613110" y="185019"/>
                  <a:pt x="608567" y="184514"/>
                </a:cubicBezTo>
                <a:cubicBezTo>
                  <a:pt x="604024" y="184009"/>
                  <a:pt x="595778" y="183757"/>
                  <a:pt x="583830" y="183757"/>
                </a:cubicBezTo>
                <a:close/>
                <a:moveTo>
                  <a:pt x="794595" y="180728"/>
                </a:moveTo>
                <a:cubicBezTo>
                  <a:pt x="781133" y="180728"/>
                  <a:pt x="768681" y="181569"/>
                  <a:pt x="757238" y="183252"/>
                </a:cubicBezTo>
                <a:cubicBezTo>
                  <a:pt x="759257" y="212868"/>
                  <a:pt x="750339" y="264865"/>
                  <a:pt x="730482" y="339243"/>
                </a:cubicBezTo>
                <a:cubicBezTo>
                  <a:pt x="732165" y="338906"/>
                  <a:pt x="733848" y="338738"/>
                  <a:pt x="735530" y="338738"/>
                </a:cubicBezTo>
                <a:cubicBezTo>
                  <a:pt x="741925" y="338738"/>
                  <a:pt x="748488" y="341262"/>
                  <a:pt x="755219" y="346310"/>
                </a:cubicBezTo>
                <a:cubicBezTo>
                  <a:pt x="761950" y="351359"/>
                  <a:pt x="766998" y="357753"/>
                  <a:pt x="770363" y="365494"/>
                </a:cubicBezTo>
                <a:cubicBezTo>
                  <a:pt x="774739" y="366840"/>
                  <a:pt x="778188" y="367513"/>
                  <a:pt x="780712" y="367513"/>
                </a:cubicBezTo>
                <a:cubicBezTo>
                  <a:pt x="783236" y="367513"/>
                  <a:pt x="786097" y="365157"/>
                  <a:pt x="789294" y="360445"/>
                </a:cubicBezTo>
                <a:cubicBezTo>
                  <a:pt x="792491" y="355734"/>
                  <a:pt x="796698" y="345637"/>
                  <a:pt x="801915" y="330156"/>
                </a:cubicBezTo>
                <a:cubicBezTo>
                  <a:pt x="807131" y="314675"/>
                  <a:pt x="812264" y="295491"/>
                  <a:pt x="817312" y="272606"/>
                </a:cubicBezTo>
                <a:cubicBezTo>
                  <a:pt x="822360" y="249720"/>
                  <a:pt x="824884" y="231631"/>
                  <a:pt x="824884" y="218337"/>
                </a:cubicBezTo>
                <a:cubicBezTo>
                  <a:pt x="824884" y="205043"/>
                  <a:pt x="823202" y="195452"/>
                  <a:pt x="819836" y="189562"/>
                </a:cubicBezTo>
                <a:cubicBezTo>
                  <a:pt x="816471" y="183672"/>
                  <a:pt x="808057" y="180728"/>
                  <a:pt x="794595" y="180728"/>
                </a:cubicBezTo>
                <a:close/>
                <a:moveTo>
                  <a:pt x="1293867" y="139837"/>
                </a:moveTo>
                <a:cubicBezTo>
                  <a:pt x="1284107" y="139837"/>
                  <a:pt x="1273337" y="147409"/>
                  <a:pt x="1261558" y="162554"/>
                </a:cubicBezTo>
                <a:cubicBezTo>
                  <a:pt x="1258866" y="173324"/>
                  <a:pt x="1257519" y="185019"/>
                  <a:pt x="1257519" y="197639"/>
                </a:cubicBezTo>
                <a:cubicBezTo>
                  <a:pt x="1257519" y="210260"/>
                  <a:pt x="1258024" y="218085"/>
                  <a:pt x="1259034" y="221114"/>
                </a:cubicBezTo>
                <a:cubicBezTo>
                  <a:pt x="1271150" y="214046"/>
                  <a:pt x="1281078" y="203108"/>
                  <a:pt x="1288819" y="188300"/>
                </a:cubicBezTo>
                <a:cubicBezTo>
                  <a:pt x="1296559" y="173492"/>
                  <a:pt x="1300261" y="157674"/>
                  <a:pt x="1299925" y="140846"/>
                </a:cubicBezTo>
                <a:cubicBezTo>
                  <a:pt x="1297906" y="140173"/>
                  <a:pt x="1295886" y="139837"/>
                  <a:pt x="1293867" y="139837"/>
                </a:cubicBezTo>
                <a:close/>
                <a:moveTo>
                  <a:pt x="206474" y="86830"/>
                </a:moveTo>
                <a:cubicBezTo>
                  <a:pt x="205128" y="86830"/>
                  <a:pt x="203950" y="88513"/>
                  <a:pt x="202940" y="91878"/>
                </a:cubicBezTo>
                <a:cubicBezTo>
                  <a:pt x="200248" y="99283"/>
                  <a:pt x="189141" y="102985"/>
                  <a:pt x="169622" y="102985"/>
                </a:cubicBezTo>
                <a:cubicBezTo>
                  <a:pt x="162218" y="102985"/>
                  <a:pt x="153972" y="102312"/>
                  <a:pt x="144885" y="100965"/>
                </a:cubicBezTo>
                <a:cubicBezTo>
                  <a:pt x="144549" y="103658"/>
                  <a:pt x="141015" y="106518"/>
                  <a:pt x="134284" y="109547"/>
                </a:cubicBezTo>
                <a:cubicBezTo>
                  <a:pt x="123851" y="113922"/>
                  <a:pt x="115521" y="123851"/>
                  <a:pt x="109295" y="139332"/>
                </a:cubicBezTo>
                <a:cubicBezTo>
                  <a:pt x="103069" y="154813"/>
                  <a:pt x="96927" y="165667"/>
                  <a:pt x="90869" y="171893"/>
                </a:cubicBezTo>
                <a:cubicBezTo>
                  <a:pt x="84811" y="178119"/>
                  <a:pt x="81782" y="182915"/>
                  <a:pt x="81782" y="186281"/>
                </a:cubicBezTo>
                <a:cubicBezTo>
                  <a:pt x="81782" y="188300"/>
                  <a:pt x="83381" y="190908"/>
                  <a:pt x="86578" y="194106"/>
                </a:cubicBezTo>
                <a:cubicBezTo>
                  <a:pt x="89775" y="197303"/>
                  <a:pt x="92888" y="202267"/>
                  <a:pt x="95917" y="208998"/>
                </a:cubicBezTo>
                <a:cubicBezTo>
                  <a:pt x="101975" y="185776"/>
                  <a:pt x="107444" y="167182"/>
                  <a:pt x="112324" y="153215"/>
                </a:cubicBezTo>
                <a:cubicBezTo>
                  <a:pt x="117204" y="139248"/>
                  <a:pt x="121243" y="130834"/>
                  <a:pt x="124440" y="127973"/>
                </a:cubicBezTo>
                <a:cubicBezTo>
                  <a:pt x="127637" y="125113"/>
                  <a:pt x="131676" y="123682"/>
                  <a:pt x="136556" y="123682"/>
                </a:cubicBezTo>
                <a:cubicBezTo>
                  <a:pt x="141436" y="123682"/>
                  <a:pt x="147578" y="127132"/>
                  <a:pt x="154982" y="134031"/>
                </a:cubicBezTo>
                <a:cubicBezTo>
                  <a:pt x="162386" y="140931"/>
                  <a:pt x="166088" y="149260"/>
                  <a:pt x="166088" y="159020"/>
                </a:cubicBezTo>
                <a:cubicBezTo>
                  <a:pt x="166088" y="168780"/>
                  <a:pt x="165162" y="180223"/>
                  <a:pt x="163311" y="193348"/>
                </a:cubicBezTo>
                <a:cubicBezTo>
                  <a:pt x="161460" y="206474"/>
                  <a:pt x="160535" y="220525"/>
                  <a:pt x="160535" y="235501"/>
                </a:cubicBezTo>
                <a:cubicBezTo>
                  <a:pt x="160535" y="250478"/>
                  <a:pt x="161040" y="265033"/>
                  <a:pt x="162049" y="279169"/>
                </a:cubicBezTo>
                <a:cubicBezTo>
                  <a:pt x="167771" y="266043"/>
                  <a:pt x="172314" y="243915"/>
                  <a:pt x="175679" y="212784"/>
                </a:cubicBezTo>
                <a:cubicBezTo>
                  <a:pt x="179045" y="181653"/>
                  <a:pt x="180728" y="162806"/>
                  <a:pt x="180728" y="156244"/>
                </a:cubicBezTo>
                <a:cubicBezTo>
                  <a:pt x="180728" y="149681"/>
                  <a:pt x="179382" y="146400"/>
                  <a:pt x="176689" y="146400"/>
                </a:cubicBezTo>
                <a:lnTo>
                  <a:pt x="173660" y="146904"/>
                </a:lnTo>
                <a:cubicBezTo>
                  <a:pt x="171641" y="146904"/>
                  <a:pt x="169706" y="145306"/>
                  <a:pt x="167855" y="142109"/>
                </a:cubicBezTo>
                <a:cubicBezTo>
                  <a:pt x="166004" y="138911"/>
                  <a:pt x="165078" y="135293"/>
                  <a:pt x="165078" y="131255"/>
                </a:cubicBezTo>
                <a:cubicBezTo>
                  <a:pt x="165078" y="123178"/>
                  <a:pt x="169790" y="119139"/>
                  <a:pt x="179213" y="119139"/>
                </a:cubicBezTo>
                <a:cubicBezTo>
                  <a:pt x="185271" y="119139"/>
                  <a:pt x="189899" y="119728"/>
                  <a:pt x="193096" y="120906"/>
                </a:cubicBezTo>
                <a:cubicBezTo>
                  <a:pt x="196293" y="122084"/>
                  <a:pt x="199322" y="124776"/>
                  <a:pt x="202183" y="128983"/>
                </a:cubicBezTo>
                <a:cubicBezTo>
                  <a:pt x="205043" y="133190"/>
                  <a:pt x="206895" y="137313"/>
                  <a:pt x="207736" y="141351"/>
                </a:cubicBezTo>
                <a:cubicBezTo>
                  <a:pt x="208577" y="145390"/>
                  <a:pt x="208998" y="154729"/>
                  <a:pt x="208998" y="169369"/>
                </a:cubicBezTo>
                <a:cubicBezTo>
                  <a:pt x="208998" y="184009"/>
                  <a:pt x="207483" y="207988"/>
                  <a:pt x="204455" y="241307"/>
                </a:cubicBezTo>
                <a:cubicBezTo>
                  <a:pt x="207820" y="247701"/>
                  <a:pt x="210092" y="250898"/>
                  <a:pt x="211270" y="250898"/>
                </a:cubicBezTo>
                <a:cubicBezTo>
                  <a:pt x="212448" y="250898"/>
                  <a:pt x="213205" y="249889"/>
                  <a:pt x="213541" y="247869"/>
                </a:cubicBezTo>
                <a:cubicBezTo>
                  <a:pt x="213878" y="245850"/>
                  <a:pt x="214299" y="236427"/>
                  <a:pt x="214803" y="219599"/>
                </a:cubicBezTo>
                <a:cubicBezTo>
                  <a:pt x="215308" y="202772"/>
                  <a:pt x="215561" y="184598"/>
                  <a:pt x="215561" y="165078"/>
                </a:cubicBezTo>
                <a:cubicBezTo>
                  <a:pt x="215561" y="145558"/>
                  <a:pt x="214803" y="128731"/>
                  <a:pt x="213289" y="114596"/>
                </a:cubicBezTo>
                <a:cubicBezTo>
                  <a:pt x="211774" y="100460"/>
                  <a:pt x="210597" y="92299"/>
                  <a:pt x="209755" y="90112"/>
                </a:cubicBezTo>
                <a:cubicBezTo>
                  <a:pt x="208914" y="87924"/>
                  <a:pt x="207820" y="86830"/>
                  <a:pt x="206474" y="86830"/>
                </a:cubicBezTo>
                <a:close/>
                <a:moveTo>
                  <a:pt x="1803993" y="39377"/>
                </a:moveTo>
                <a:cubicBezTo>
                  <a:pt x="1810892" y="39377"/>
                  <a:pt x="1817370" y="40639"/>
                  <a:pt x="1823428" y="43163"/>
                </a:cubicBezTo>
                <a:cubicBezTo>
                  <a:pt x="1829486" y="45687"/>
                  <a:pt x="1837563" y="51156"/>
                  <a:pt x="1847660" y="59570"/>
                </a:cubicBezTo>
                <a:cubicBezTo>
                  <a:pt x="1857757" y="67983"/>
                  <a:pt x="1864319" y="75051"/>
                  <a:pt x="1867348" y="80772"/>
                </a:cubicBezTo>
                <a:cubicBezTo>
                  <a:pt x="1870377" y="86494"/>
                  <a:pt x="1871892" y="91963"/>
                  <a:pt x="1871892" y="97179"/>
                </a:cubicBezTo>
                <a:cubicBezTo>
                  <a:pt x="1871892" y="102396"/>
                  <a:pt x="1869957" y="107191"/>
                  <a:pt x="1866086" y="111567"/>
                </a:cubicBezTo>
                <a:cubicBezTo>
                  <a:pt x="1862216" y="115942"/>
                  <a:pt x="1852540" y="119139"/>
                  <a:pt x="1837059" y="121158"/>
                </a:cubicBezTo>
                <a:cubicBezTo>
                  <a:pt x="1821577" y="123178"/>
                  <a:pt x="1808788" y="124524"/>
                  <a:pt x="1798692" y="125197"/>
                </a:cubicBezTo>
                <a:cubicBezTo>
                  <a:pt x="1784220" y="126207"/>
                  <a:pt x="1775807" y="130918"/>
                  <a:pt x="1773451" y="139332"/>
                </a:cubicBezTo>
                <a:cubicBezTo>
                  <a:pt x="1777153" y="142698"/>
                  <a:pt x="1779004" y="146063"/>
                  <a:pt x="1779004" y="149429"/>
                </a:cubicBezTo>
                <a:cubicBezTo>
                  <a:pt x="1779004" y="157506"/>
                  <a:pt x="1769917" y="165162"/>
                  <a:pt x="1751743" y="172398"/>
                </a:cubicBezTo>
                <a:cubicBezTo>
                  <a:pt x="1733569" y="179634"/>
                  <a:pt x="1720612" y="183252"/>
                  <a:pt x="1712872" y="183252"/>
                </a:cubicBezTo>
                <a:cubicBezTo>
                  <a:pt x="1705131" y="183252"/>
                  <a:pt x="1695371" y="181906"/>
                  <a:pt x="1683592" y="179213"/>
                </a:cubicBezTo>
                <a:cubicBezTo>
                  <a:pt x="1684602" y="190992"/>
                  <a:pt x="1684097" y="205632"/>
                  <a:pt x="1682077" y="223133"/>
                </a:cubicBezTo>
                <a:cubicBezTo>
                  <a:pt x="1701261" y="214046"/>
                  <a:pt x="1725072" y="209503"/>
                  <a:pt x="1753510" y="209503"/>
                </a:cubicBezTo>
                <a:cubicBezTo>
                  <a:pt x="1781949" y="209503"/>
                  <a:pt x="1803908" y="214214"/>
                  <a:pt x="1819390" y="223638"/>
                </a:cubicBezTo>
                <a:cubicBezTo>
                  <a:pt x="1826457" y="228013"/>
                  <a:pt x="1832599" y="230705"/>
                  <a:pt x="1837816" y="231715"/>
                </a:cubicBezTo>
                <a:cubicBezTo>
                  <a:pt x="1843032" y="232725"/>
                  <a:pt x="1847576" y="237605"/>
                  <a:pt x="1851446" y="246355"/>
                </a:cubicBezTo>
                <a:cubicBezTo>
                  <a:pt x="1855317" y="255105"/>
                  <a:pt x="1857252" y="263351"/>
                  <a:pt x="1857252" y="271091"/>
                </a:cubicBezTo>
                <a:cubicBezTo>
                  <a:pt x="1857252" y="274120"/>
                  <a:pt x="1856579" y="277233"/>
                  <a:pt x="1855232" y="280431"/>
                </a:cubicBezTo>
                <a:cubicBezTo>
                  <a:pt x="1853886" y="283628"/>
                  <a:pt x="1853045" y="286320"/>
                  <a:pt x="1852708" y="288508"/>
                </a:cubicBezTo>
                <a:cubicBezTo>
                  <a:pt x="1852372" y="290695"/>
                  <a:pt x="1852203" y="295828"/>
                  <a:pt x="1852203" y="303905"/>
                </a:cubicBezTo>
                <a:cubicBezTo>
                  <a:pt x="1852203" y="319723"/>
                  <a:pt x="1847492" y="337139"/>
                  <a:pt x="1838068" y="356154"/>
                </a:cubicBezTo>
                <a:cubicBezTo>
                  <a:pt x="1828645" y="375169"/>
                  <a:pt x="1816361" y="390903"/>
                  <a:pt x="1801216" y="403355"/>
                </a:cubicBezTo>
                <a:cubicBezTo>
                  <a:pt x="1786071" y="415808"/>
                  <a:pt x="1774292" y="422034"/>
                  <a:pt x="1765878" y="422034"/>
                </a:cubicBezTo>
                <a:cubicBezTo>
                  <a:pt x="1760157" y="422034"/>
                  <a:pt x="1754772" y="419762"/>
                  <a:pt x="1749724" y="415219"/>
                </a:cubicBezTo>
                <a:cubicBezTo>
                  <a:pt x="1744676" y="410675"/>
                  <a:pt x="1736346" y="406889"/>
                  <a:pt x="1724735" y="403860"/>
                </a:cubicBezTo>
                <a:cubicBezTo>
                  <a:pt x="1713124" y="400831"/>
                  <a:pt x="1701513" y="396120"/>
                  <a:pt x="1689902" y="389725"/>
                </a:cubicBezTo>
                <a:cubicBezTo>
                  <a:pt x="1678291" y="383331"/>
                  <a:pt x="1668784" y="375758"/>
                  <a:pt x="1661380" y="367008"/>
                </a:cubicBezTo>
                <a:cubicBezTo>
                  <a:pt x="1653975" y="358258"/>
                  <a:pt x="1645562" y="352705"/>
                  <a:pt x="1636138" y="350349"/>
                </a:cubicBezTo>
                <a:cubicBezTo>
                  <a:pt x="1601810" y="369532"/>
                  <a:pt x="1579935" y="379124"/>
                  <a:pt x="1570511" y="379124"/>
                </a:cubicBezTo>
                <a:cubicBezTo>
                  <a:pt x="1564117" y="379124"/>
                  <a:pt x="1559910" y="376263"/>
                  <a:pt x="1557890" y="370542"/>
                </a:cubicBezTo>
                <a:cubicBezTo>
                  <a:pt x="1555871" y="364821"/>
                  <a:pt x="1554862" y="355818"/>
                  <a:pt x="1554862" y="343534"/>
                </a:cubicBezTo>
                <a:cubicBezTo>
                  <a:pt x="1554862" y="331250"/>
                  <a:pt x="1556376" y="321995"/>
                  <a:pt x="1559405" y="315768"/>
                </a:cubicBezTo>
                <a:cubicBezTo>
                  <a:pt x="1562434" y="309542"/>
                  <a:pt x="1566388" y="306429"/>
                  <a:pt x="1571268" y="306429"/>
                </a:cubicBezTo>
                <a:cubicBezTo>
                  <a:pt x="1576148" y="306429"/>
                  <a:pt x="1580355" y="308448"/>
                  <a:pt x="1583889" y="312487"/>
                </a:cubicBezTo>
                <a:cubicBezTo>
                  <a:pt x="1587423" y="316526"/>
                  <a:pt x="1591041" y="318545"/>
                  <a:pt x="1594743" y="318545"/>
                </a:cubicBezTo>
                <a:cubicBezTo>
                  <a:pt x="1598445" y="318545"/>
                  <a:pt x="1603493" y="317367"/>
                  <a:pt x="1609887" y="315011"/>
                </a:cubicBezTo>
                <a:cubicBezTo>
                  <a:pt x="1616282" y="312655"/>
                  <a:pt x="1627051" y="309458"/>
                  <a:pt x="1642196" y="305419"/>
                </a:cubicBezTo>
                <a:cubicBezTo>
                  <a:pt x="1657341" y="301381"/>
                  <a:pt x="1668363" y="298688"/>
                  <a:pt x="1675262" y="297342"/>
                </a:cubicBezTo>
                <a:cubicBezTo>
                  <a:pt x="1682162" y="295996"/>
                  <a:pt x="1689313" y="294061"/>
                  <a:pt x="1696717" y="291537"/>
                </a:cubicBezTo>
                <a:cubicBezTo>
                  <a:pt x="1704121" y="289013"/>
                  <a:pt x="1709001" y="287077"/>
                  <a:pt x="1711357" y="285731"/>
                </a:cubicBezTo>
                <a:cubicBezTo>
                  <a:pt x="1717078" y="282029"/>
                  <a:pt x="1723978" y="280178"/>
                  <a:pt x="1732055" y="280178"/>
                </a:cubicBezTo>
                <a:cubicBezTo>
                  <a:pt x="1740132" y="280178"/>
                  <a:pt x="1747200" y="283039"/>
                  <a:pt x="1753258" y="288760"/>
                </a:cubicBezTo>
                <a:cubicBezTo>
                  <a:pt x="1759316" y="294482"/>
                  <a:pt x="1762344" y="302895"/>
                  <a:pt x="1762344" y="314001"/>
                </a:cubicBezTo>
                <a:cubicBezTo>
                  <a:pt x="1762344" y="319386"/>
                  <a:pt x="1761082" y="323088"/>
                  <a:pt x="1758558" y="325108"/>
                </a:cubicBezTo>
                <a:cubicBezTo>
                  <a:pt x="1756034" y="327127"/>
                  <a:pt x="1751407" y="328137"/>
                  <a:pt x="1744676" y="328137"/>
                </a:cubicBezTo>
                <a:lnTo>
                  <a:pt x="1720949" y="326622"/>
                </a:lnTo>
                <a:cubicBezTo>
                  <a:pt x="1697390" y="326622"/>
                  <a:pt x="1672149" y="333690"/>
                  <a:pt x="1645225" y="347825"/>
                </a:cubicBezTo>
                <a:cubicBezTo>
                  <a:pt x="1653639" y="353546"/>
                  <a:pt x="1667690" y="358847"/>
                  <a:pt x="1687378" y="363727"/>
                </a:cubicBezTo>
                <a:cubicBezTo>
                  <a:pt x="1707066" y="368607"/>
                  <a:pt x="1725240" y="371047"/>
                  <a:pt x="1741899" y="371047"/>
                </a:cubicBezTo>
                <a:cubicBezTo>
                  <a:pt x="1758558" y="371047"/>
                  <a:pt x="1771011" y="367092"/>
                  <a:pt x="1779256" y="359183"/>
                </a:cubicBezTo>
                <a:cubicBezTo>
                  <a:pt x="1787502" y="351274"/>
                  <a:pt x="1793475" y="338317"/>
                  <a:pt x="1797178" y="320312"/>
                </a:cubicBezTo>
                <a:cubicBezTo>
                  <a:pt x="1800879" y="302306"/>
                  <a:pt x="1802731" y="287751"/>
                  <a:pt x="1802731" y="276644"/>
                </a:cubicBezTo>
                <a:cubicBezTo>
                  <a:pt x="1802731" y="254432"/>
                  <a:pt x="1793644" y="243326"/>
                  <a:pt x="1775470" y="243326"/>
                </a:cubicBezTo>
                <a:cubicBezTo>
                  <a:pt x="1762344" y="243326"/>
                  <a:pt x="1747284" y="245261"/>
                  <a:pt x="1730288" y="249131"/>
                </a:cubicBezTo>
                <a:cubicBezTo>
                  <a:pt x="1713292" y="253002"/>
                  <a:pt x="1694698" y="263182"/>
                  <a:pt x="1674505" y="279673"/>
                </a:cubicBezTo>
                <a:cubicBezTo>
                  <a:pt x="1667437" y="285395"/>
                  <a:pt x="1661295" y="288255"/>
                  <a:pt x="1656079" y="288255"/>
                </a:cubicBezTo>
                <a:cubicBezTo>
                  <a:pt x="1650862" y="288255"/>
                  <a:pt x="1646151" y="282534"/>
                  <a:pt x="1641944" y="271091"/>
                </a:cubicBezTo>
                <a:cubicBezTo>
                  <a:pt x="1637737" y="259649"/>
                  <a:pt x="1635633" y="251151"/>
                  <a:pt x="1635633" y="245598"/>
                </a:cubicBezTo>
                <a:cubicBezTo>
                  <a:pt x="1635633" y="240045"/>
                  <a:pt x="1639167" y="234912"/>
                  <a:pt x="1646235" y="230201"/>
                </a:cubicBezTo>
                <a:cubicBezTo>
                  <a:pt x="1645898" y="202940"/>
                  <a:pt x="1647917" y="176521"/>
                  <a:pt x="1652293" y="150943"/>
                </a:cubicBezTo>
                <a:cubicBezTo>
                  <a:pt x="1651620" y="148924"/>
                  <a:pt x="1651283" y="146484"/>
                  <a:pt x="1651283" y="143623"/>
                </a:cubicBezTo>
                <a:cubicBezTo>
                  <a:pt x="1651283" y="140762"/>
                  <a:pt x="1652629" y="138322"/>
                  <a:pt x="1655322" y="136303"/>
                </a:cubicBezTo>
                <a:cubicBezTo>
                  <a:pt x="1655658" y="126880"/>
                  <a:pt x="1656415" y="120822"/>
                  <a:pt x="1657593" y="118129"/>
                </a:cubicBezTo>
                <a:cubicBezTo>
                  <a:pt x="1658771" y="115437"/>
                  <a:pt x="1661295" y="114091"/>
                  <a:pt x="1665166" y="114091"/>
                </a:cubicBezTo>
                <a:cubicBezTo>
                  <a:pt x="1669036" y="114091"/>
                  <a:pt x="1672233" y="115858"/>
                  <a:pt x="1674757" y="119391"/>
                </a:cubicBezTo>
                <a:cubicBezTo>
                  <a:pt x="1677282" y="122925"/>
                  <a:pt x="1679553" y="128394"/>
                  <a:pt x="1681573" y="135798"/>
                </a:cubicBezTo>
                <a:cubicBezTo>
                  <a:pt x="1692679" y="136471"/>
                  <a:pt x="1704458" y="135966"/>
                  <a:pt x="1716910" y="134284"/>
                </a:cubicBezTo>
                <a:cubicBezTo>
                  <a:pt x="1714218" y="127889"/>
                  <a:pt x="1707319" y="122168"/>
                  <a:pt x="1696212" y="117120"/>
                </a:cubicBezTo>
                <a:cubicBezTo>
                  <a:pt x="1694193" y="116110"/>
                  <a:pt x="1693184" y="115269"/>
                  <a:pt x="1693184" y="114596"/>
                </a:cubicBezTo>
                <a:cubicBezTo>
                  <a:pt x="1693184" y="113922"/>
                  <a:pt x="1694193" y="113586"/>
                  <a:pt x="1696212" y="113586"/>
                </a:cubicBezTo>
                <a:cubicBezTo>
                  <a:pt x="1698232" y="113586"/>
                  <a:pt x="1701597" y="114427"/>
                  <a:pt x="1706309" y="116110"/>
                </a:cubicBezTo>
                <a:lnTo>
                  <a:pt x="1736094" y="125702"/>
                </a:lnTo>
                <a:cubicBezTo>
                  <a:pt x="1740805" y="125702"/>
                  <a:pt x="1754436" y="119139"/>
                  <a:pt x="1776984" y="106014"/>
                </a:cubicBezTo>
                <a:cubicBezTo>
                  <a:pt x="1799533" y="92888"/>
                  <a:pt x="1810808" y="83717"/>
                  <a:pt x="1810808" y="78501"/>
                </a:cubicBezTo>
                <a:cubicBezTo>
                  <a:pt x="1810808" y="73284"/>
                  <a:pt x="1802815" y="70676"/>
                  <a:pt x="1786829" y="70676"/>
                </a:cubicBezTo>
                <a:cubicBezTo>
                  <a:pt x="1770842" y="70676"/>
                  <a:pt x="1756287" y="72695"/>
                  <a:pt x="1743161" y="76734"/>
                </a:cubicBezTo>
                <a:cubicBezTo>
                  <a:pt x="1730036" y="80772"/>
                  <a:pt x="1701934" y="82792"/>
                  <a:pt x="1658855" y="82792"/>
                </a:cubicBezTo>
                <a:cubicBezTo>
                  <a:pt x="1639335" y="82792"/>
                  <a:pt x="1624864" y="91878"/>
                  <a:pt x="1615441" y="110052"/>
                </a:cubicBezTo>
                <a:cubicBezTo>
                  <a:pt x="1614094" y="119476"/>
                  <a:pt x="1610308" y="129488"/>
                  <a:pt x="1604082" y="140089"/>
                </a:cubicBezTo>
                <a:cubicBezTo>
                  <a:pt x="1597856" y="150691"/>
                  <a:pt x="1593985" y="159693"/>
                  <a:pt x="1592471" y="167097"/>
                </a:cubicBezTo>
                <a:cubicBezTo>
                  <a:pt x="1590956" y="174501"/>
                  <a:pt x="1585908" y="181653"/>
                  <a:pt x="1577326" y="188552"/>
                </a:cubicBezTo>
                <a:cubicBezTo>
                  <a:pt x="1568744" y="195452"/>
                  <a:pt x="1562770" y="198901"/>
                  <a:pt x="1559405" y="198901"/>
                </a:cubicBezTo>
                <a:cubicBezTo>
                  <a:pt x="1553010" y="198901"/>
                  <a:pt x="1547373" y="192339"/>
                  <a:pt x="1542493" y="179213"/>
                </a:cubicBezTo>
                <a:cubicBezTo>
                  <a:pt x="1537613" y="166088"/>
                  <a:pt x="1535173" y="156160"/>
                  <a:pt x="1535173" y="149429"/>
                </a:cubicBezTo>
                <a:cubicBezTo>
                  <a:pt x="1535173" y="144044"/>
                  <a:pt x="1538034" y="138659"/>
                  <a:pt x="1543755" y="133274"/>
                </a:cubicBezTo>
                <a:cubicBezTo>
                  <a:pt x="1555198" y="122841"/>
                  <a:pt x="1564117" y="111987"/>
                  <a:pt x="1570511" y="100713"/>
                </a:cubicBezTo>
                <a:cubicBezTo>
                  <a:pt x="1576906" y="89438"/>
                  <a:pt x="1580103" y="79594"/>
                  <a:pt x="1580103" y="71181"/>
                </a:cubicBezTo>
                <a:cubicBezTo>
                  <a:pt x="1580103" y="62767"/>
                  <a:pt x="1578925" y="56709"/>
                  <a:pt x="1576569" y="53007"/>
                </a:cubicBezTo>
                <a:cubicBezTo>
                  <a:pt x="1574213" y="49305"/>
                  <a:pt x="1573035" y="46697"/>
                  <a:pt x="1573035" y="45182"/>
                </a:cubicBezTo>
                <a:cubicBezTo>
                  <a:pt x="1573035" y="43668"/>
                  <a:pt x="1573708" y="42910"/>
                  <a:pt x="1575054" y="42910"/>
                </a:cubicBezTo>
                <a:cubicBezTo>
                  <a:pt x="1578756" y="42910"/>
                  <a:pt x="1584226" y="47454"/>
                  <a:pt x="1591461" y="56541"/>
                </a:cubicBezTo>
                <a:cubicBezTo>
                  <a:pt x="1598697" y="65628"/>
                  <a:pt x="1603661" y="73032"/>
                  <a:pt x="1606354" y="78753"/>
                </a:cubicBezTo>
                <a:cubicBezTo>
                  <a:pt x="1611738" y="74378"/>
                  <a:pt x="1620152" y="70171"/>
                  <a:pt x="1631595" y="66132"/>
                </a:cubicBezTo>
                <a:cubicBezTo>
                  <a:pt x="1643038" y="62094"/>
                  <a:pt x="1656752" y="58560"/>
                  <a:pt x="1672738" y="55531"/>
                </a:cubicBezTo>
                <a:cubicBezTo>
                  <a:pt x="1688724" y="52502"/>
                  <a:pt x="1712872" y="49052"/>
                  <a:pt x="1745181" y="45182"/>
                </a:cubicBezTo>
                <a:cubicBezTo>
                  <a:pt x="1777489" y="41312"/>
                  <a:pt x="1797093" y="39377"/>
                  <a:pt x="1803993" y="39377"/>
                </a:cubicBezTo>
                <a:close/>
                <a:moveTo>
                  <a:pt x="727201" y="25746"/>
                </a:moveTo>
                <a:cubicBezTo>
                  <a:pt x="734100" y="25746"/>
                  <a:pt x="742514" y="27850"/>
                  <a:pt x="752442" y="32057"/>
                </a:cubicBezTo>
                <a:cubicBezTo>
                  <a:pt x="762370" y="36264"/>
                  <a:pt x="768849" y="40218"/>
                  <a:pt x="771878" y="43920"/>
                </a:cubicBezTo>
                <a:cubicBezTo>
                  <a:pt x="774907" y="47622"/>
                  <a:pt x="776421" y="52166"/>
                  <a:pt x="776421" y="57550"/>
                </a:cubicBezTo>
                <a:cubicBezTo>
                  <a:pt x="776421" y="62935"/>
                  <a:pt x="775496" y="67479"/>
                  <a:pt x="773645" y="71181"/>
                </a:cubicBezTo>
                <a:cubicBezTo>
                  <a:pt x="771794" y="74883"/>
                  <a:pt x="767671" y="76734"/>
                  <a:pt x="761277" y="76734"/>
                </a:cubicBezTo>
                <a:cubicBezTo>
                  <a:pt x="754882" y="76734"/>
                  <a:pt x="748403" y="78080"/>
                  <a:pt x="741841" y="80772"/>
                </a:cubicBezTo>
                <a:cubicBezTo>
                  <a:pt x="735278" y="83465"/>
                  <a:pt x="729641" y="86830"/>
                  <a:pt x="724929" y="90869"/>
                </a:cubicBezTo>
                <a:cubicBezTo>
                  <a:pt x="715169" y="99283"/>
                  <a:pt x="701371" y="105172"/>
                  <a:pt x="683533" y="108538"/>
                </a:cubicBezTo>
                <a:cubicBezTo>
                  <a:pt x="687236" y="119980"/>
                  <a:pt x="689086" y="130245"/>
                  <a:pt x="689086" y="139332"/>
                </a:cubicBezTo>
                <a:cubicBezTo>
                  <a:pt x="689086" y="153804"/>
                  <a:pt x="684880" y="162217"/>
                  <a:pt x="676466" y="164573"/>
                </a:cubicBezTo>
                <a:cubicBezTo>
                  <a:pt x="672427" y="165919"/>
                  <a:pt x="668725" y="167770"/>
                  <a:pt x="665360" y="170126"/>
                </a:cubicBezTo>
                <a:cubicBezTo>
                  <a:pt x="661994" y="172482"/>
                  <a:pt x="660312" y="173828"/>
                  <a:pt x="660312" y="174165"/>
                </a:cubicBezTo>
                <a:cubicBezTo>
                  <a:pt x="660312" y="174501"/>
                  <a:pt x="660648" y="175006"/>
                  <a:pt x="661321" y="175679"/>
                </a:cubicBezTo>
                <a:cubicBezTo>
                  <a:pt x="664687" y="174333"/>
                  <a:pt x="669230" y="172987"/>
                  <a:pt x="674951" y="171641"/>
                </a:cubicBezTo>
                <a:cubicBezTo>
                  <a:pt x="680673" y="170295"/>
                  <a:pt x="684291" y="168696"/>
                  <a:pt x="685805" y="166845"/>
                </a:cubicBezTo>
                <a:cubicBezTo>
                  <a:pt x="687320" y="164994"/>
                  <a:pt x="687740" y="163479"/>
                  <a:pt x="687067" y="162302"/>
                </a:cubicBezTo>
                <a:cubicBezTo>
                  <a:pt x="686394" y="161124"/>
                  <a:pt x="686058" y="159862"/>
                  <a:pt x="686058" y="158515"/>
                </a:cubicBezTo>
                <a:cubicBezTo>
                  <a:pt x="686058" y="154477"/>
                  <a:pt x="689255" y="151027"/>
                  <a:pt x="695649" y="148166"/>
                </a:cubicBezTo>
                <a:cubicBezTo>
                  <a:pt x="702044" y="145306"/>
                  <a:pt x="708270" y="143875"/>
                  <a:pt x="714328" y="143875"/>
                </a:cubicBezTo>
                <a:cubicBezTo>
                  <a:pt x="725434" y="143875"/>
                  <a:pt x="734857" y="148587"/>
                  <a:pt x="742598" y="158011"/>
                </a:cubicBezTo>
                <a:cubicBezTo>
                  <a:pt x="754041" y="154645"/>
                  <a:pt x="765988" y="152962"/>
                  <a:pt x="778440" y="152962"/>
                </a:cubicBezTo>
                <a:cubicBezTo>
                  <a:pt x="805365" y="152962"/>
                  <a:pt x="828839" y="159946"/>
                  <a:pt x="848864" y="173913"/>
                </a:cubicBezTo>
                <a:cubicBezTo>
                  <a:pt x="868888" y="187879"/>
                  <a:pt x="878901" y="203108"/>
                  <a:pt x="878901" y="219599"/>
                </a:cubicBezTo>
                <a:cubicBezTo>
                  <a:pt x="878901" y="224984"/>
                  <a:pt x="877639" y="231210"/>
                  <a:pt x="875115" y="238278"/>
                </a:cubicBezTo>
                <a:cubicBezTo>
                  <a:pt x="872590" y="245345"/>
                  <a:pt x="868720" y="260406"/>
                  <a:pt x="863504" y="283460"/>
                </a:cubicBezTo>
                <a:cubicBezTo>
                  <a:pt x="858287" y="306513"/>
                  <a:pt x="852566" y="326790"/>
                  <a:pt x="846340" y="344291"/>
                </a:cubicBezTo>
                <a:cubicBezTo>
                  <a:pt x="840113" y="361792"/>
                  <a:pt x="831952" y="378367"/>
                  <a:pt x="821856" y="394016"/>
                </a:cubicBezTo>
                <a:cubicBezTo>
                  <a:pt x="811759" y="409666"/>
                  <a:pt x="805112" y="419089"/>
                  <a:pt x="801915" y="422286"/>
                </a:cubicBezTo>
                <a:cubicBezTo>
                  <a:pt x="798718" y="425484"/>
                  <a:pt x="795436" y="427082"/>
                  <a:pt x="792071" y="427082"/>
                </a:cubicBezTo>
                <a:cubicBezTo>
                  <a:pt x="788705" y="427082"/>
                  <a:pt x="783236" y="423212"/>
                  <a:pt x="775664" y="415471"/>
                </a:cubicBezTo>
                <a:cubicBezTo>
                  <a:pt x="768092" y="407731"/>
                  <a:pt x="762959" y="400747"/>
                  <a:pt x="760267" y="394521"/>
                </a:cubicBezTo>
                <a:cubicBezTo>
                  <a:pt x="757574" y="388295"/>
                  <a:pt x="753452" y="383162"/>
                  <a:pt x="747899" y="379124"/>
                </a:cubicBezTo>
                <a:cubicBezTo>
                  <a:pt x="742346" y="375085"/>
                  <a:pt x="737129" y="373066"/>
                  <a:pt x="732249" y="373066"/>
                </a:cubicBezTo>
                <a:cubicBezTo>
                  <a:pt x="727369" y="373066"/>
                  <a:pt x="723415" y="373571"/>
                  <a:pt x="720386" y="374580"/>
                </a:cubicBezTo>
                <a:cubicBezTo>
                  <a:pt x="717357" y="376263"/>
                  <a:pt x="714580" y="379797"/>
                  <a:pt x="712056" y="385182"/>
                </a:cubicBezTo>
                <a:cubicBezTo>
                  <a:pt x="709532" y="390567"/>
                  <a:pt x="707428" y="393259"/>
                  <a:pt x="705746" y="393259"/>
                </a:cubicBezTo>
                <a:cubicBezTo>
                  <a:pt x="702044" y="393259"/>
                  <a:pt x="697837" y="387033"/>
                  <a:pt x="693125" y="374580"/>
                </a:cubicBezTo>
                <a:cubicBezTo>
                  <a:pt x="670576" y="375927"/>
                  <a:pt x="652234" y="378030"/>
                  <a:pt x="638099" y="380891"/>
                </a:cubicBezTo>
                <a:cubicBezTo>
                  <a:pt x="623964" y="383751"/>
                  <a:pt x="612185" y="388127"/>
                  <a:pt x="602761" y="394016"/>
                </a:cubicBezTo>
                <a:cubicBezTo>
                  <a:pt x="593338" y="399906"/>
                  <a:pt x="587112" y="402851"/>
                  <a:pt x="584083" y="402851"/>
                </a:cubicBezTo>
                <a:cubicBezTo>
                  <a:pt x="581054" y="402851"/>
                  <a:pt x="575417" y="398139"/>
                  <a:pt x="567171" y="388716"/>
                </a:cubicBezTo>
                <a:cubicBezTo>
                  <a:pt x="558926" y="379292"/>
                  <a:pt x="551606" y="364063"/>
                  <a:pt x="545211" y="343029"/>
                </a:cubicBezTo>
                <a:cubicBezTo>
                  <a:pt x="538817" y="321995"/>
                  <a:pt x="535451" y="307270"/>
                  <a:pt x="535115" y="298857"/>
                </a:cubicBezTo>
                <a:cubicBezTo>
                  <a:pt x="534442" y="280346"/>
                  <a:pt x="532591" y="266716"/>
                  <a:pt x="529562" y="257966"/>
                </a:cubicBezTo>
                <a:cubicBezTo>
                  <a:pt x="528216" y="253927"/>
                  <a:pt x="527543" y="247701"/>
                  <a:pt x="527543" y="239287"/>
                </a:cubicBezTo>
                <a:cubicBezTo>
                  <a:pt x="527543" y="230874"/>
                  <a:pt x="529730" y="220272"/>
                  <a:pt x="534105" y="207483"/>
                </a:cubicBezTo>
                <a:cubicBezTo>
                  <a:pt x="538480" y="194694"/>
                  <a:pt x="543949" y="186281"/>
                  <a:pt x="550512" y="182242"/>
                </a:cubicBezTo>
                <a:cubicBezTo>
                  <a:pt x="557075" y="178204"/>
                  <a:pt x="568686" y="174754"/>
                  <a:pt x="585345" y="171893"/>
                </a:cubicBezTo>
                <a:cubicBezTo>
                  <a:pt x="602004" y="169033"/>
                  <a:pt x="613363" y="165499"/>
                  <a:pt x="619421" y="161292"/>
                </a:cubicBezTo>
                <a:cubicBezTo>
                  <a:pt x="625479" y="157085"/>
                  <a:pt x="631705" y="151364"/>
                  <a:pt x="638099" y="144128"/>
                </a:cubicBezTo>
                <a:cubicBezTo>
                  <a:pt x="644494" y="136892"/>
                  <a:pt x="647691" y="130834"/>
                  <a:pt x="647691" y="125954"/>
                </a:cubicBezTo>
                <a:cubicBezTo>
                  <a:pt x="647691" y="121074"/>
                  <a:pt x="646849" y="116447"/>
                  <a:pt x="645167" y="112071"/>
                </a:cubicBezTo>
                <a:cubicBezTo>
                  <a:pt x="632714" y="102985"/>
                  <a:pt x="622365" y="93393"/>
                  <a:pt x="614120" y="83296"/>
                </a:cubicBezTo>
                <a:cubicBezTo>
                  <a:pt x="605874" y="73200"/>
                  <a:pt x="601583" y="65796"/>
                  <a:pt x="601247" y="61084"/>
                </a:cubicBezTo>
                <a:cubicBezTo>
                  <a:pt x="600910" y="56372"/>
                  <a:pt x="600237" y="53007"/>
                  <a:pt x="599228" y="50988"/>
                </a:cubicBezTo>
                <a:lnTo>
                  <a:pt x="596199" y="45939"/>
                </a:lnTo>
                <a:cubicBezTo>
                  <a:pt x="596199" y="44930"/>
                  <a:pt x="596872" y="44425"/>
                  <a:pt x="598218" y="44425"/>
                </a:cubicBezTo>
                <a:cubicBezTo>
                  <a:pt x="599564" y="44425"/>
                  <a:pt x="602930" y="45435"/>
                  <a:pt x="608314" y="47454"/>
                </a:cubicBezTo>
                <a:cubicBezTo>
                  <a:pt x="613699" y="49473"/>
                  <a:pt x="618159" y="50483"/>
                  <a:pt x="621692" y="50483"/>
                </a:cubicBezTo>
                <a:cubicBezTo>
                  <a:pt x="625226" y="50483"/>
                  <a:pt x="629601" y="49137"/>
                  <a:pt x="634818" y="46444"/>
                </a:cubicBezTo>
                <a:cubicBezTo>
                  <a:pt x="640034" y="43752"/>
                  <a:pt x="647270" y="41648"/>
                  <a:pt x="656525" y="40134"/>
                </a:cubicBezTo>
                <a:cubicBezTo>
                  <a:pt x="665780" y="38619"/>
                  <a:pt x="676213" y="36516"/>
                  <a:pt x="687824" y="33824"/>
                </a:cubicBezTo>
                <a:cubicBezTo>
                  <a:pt x="699435" y="31131"/>
                  <a:pt x="707176" y="29112"/>
                  <a:pt x="711046" y="27766"/>
                </a:cubicBezTo>
                <a:cubicBezTo>
                  <a:pt x="714917" y="26419"/>
                  <a:pt x="720301" y="25746"/>
                  <a:pt x="727201" y="25746"/>
                </a:cubicBezTo>
                <a:close/>
                <a:moveTo>
                  <a:pt x="1315322" y="22213"/>
                </a:moveTo>
                <a:cubicBezTo>
                  <a:pt x="1323904" y="22213"/>
                  <a:pt x="1330214" y="23643"/>
                  <a:pt x="1334253" y="26504"/>
                </a:cubicBezTo>
                <a:cubicBezTo>
                  <a:pt x="1338292" y="29364"/>
                  <a:pt x="1342078" y="35086"/>
                  <a:pt x="1345611" y="43668"/>
                </a:cubicBezTo>
                <a:cubicBezTo>
                  <a:pt x="1349145" y="52250"/>
                  <a:pt x="1350912" y="58812"/>
                  <a:pt x="1350912" y="63356"/>
                </a:cubicBezTo>
                <a:cubicBezTo>
                  <a:pt x="1350912" y="67899"/>
                  <a:pt x="1349903" y="72779"/>
                  <a:pt x="1347883" y="77996"/>
                </a:cubicBezTo>
                <a:cubicBezTo>
                  <a:pt x="1345864" y="83212"/>
                  <a:pt x="1344854" y="90869"/>
                  <a:pt x="1344854" y="100965"/>
                </a:cubicBezTo>
                <a:cubicBezTo>
                  <a:pt x="1362691" y="100965"/>
                  <a:pt x="1373545" y="102564"/>
                  <a:pt x="1377416" y="105761"/>
                </a:cubicBezTo>
                <a:cubicBezTo>
                  <a:pt x="1381286" y="108958"/>
                  <a:pt x="1383221" y="115437"/>
                  <a:pt x="1383221" y="125197"/>
                </a:cubicBezTo>
                <a:cubicBezTo>
                  <a:pt x="1383221" y="130918"/>
                  <a:pt x="1380697" y="134284"/>
                  <a:pt x="1375649" y="135293"/>
                </a:cubicBezTo>
                <a:cubicBezTo>
                  <a:pt x="1370600" y="136303"/>
                  <a:pt x="1363028" y="137313"/>
                  <a:pt x="1352932" y="138322"/>
                </a:cubicBezTo>
                <a:cubicBezTo>
                  <a:pt x="1342835" y="139332"/>
                  <a:pt x="1336525" y="143034"/>
                  <a:pt x="1334001" y="149429"/>
                </a:cubicBezTo>
                <a:cubicBezTo>
                  <a:pt x="1331476" y="155823"/>
                  <a:pt x="1326512" y="173828"/>
                  <a:pt x="1319108" y="203445"/>
                </a:cubicBezTo>
                <a:cubicBezTo>
                  <a:pt x="1321801" y="203108"/>
                  <a:pt x="1325250" y="202940"/>
                  <a:pt x="1329457" y="202940"/>
                </a:cubicBezTo>
                <a:cubicBezTo>
                  <a:pt x="1333664" y="202940"/>
                  <a:pt x="1338628" y="203529"/>
                  <a:pt x="1344350" y="204707"/>
                </a:cubicBezTo>
                <a:cubicBezTo>
                  <a:pt x="1350071" y="205885"/>
                  <a:pt x="1354194" y="207231"/>
                  <a:pt x="1356718" y="208745"/>
                </a:cubicBezTo>
                <a:cubicBezTo>
                  <a:pt x="1359242" y="210260"/>
                  <a:pt x="1362776" y="211354"/>
                  <a:pt x="1367319" y="212027"/>
                </a:cubicBezTo>
                <a:cubicBezTo>
                  <a:pt x="1371862" y="212700"/>
                  <a:pt x="1375649" y="214635"/>
                  <a:pt x="1378677" y="217832"/>
                </a:cubicBezTo>
                <a:cubicBezTo>
                  <a:pt x="1381707" y="221030"/>
                  <a:pt x="1385577" y="227340"/>
                  <a:pt x="1390289" y="236763"/>
                </a:cubicBezTo>
                <a:cubicBezTo>
                  <a:pt x="1395000" y="246187"/>
                  <a:pt x="1397356" y="252497"/>
                  <a:pt x="1397356" y="255694"/>
                </a:cubicBezTo>
                <a:cubicBezTo>
                  <a:pt x="1397356" y="258891"/>
                  <a:pt x="1395842" y="262846"/>
                  <a:pt x="1392813" y="267558"/>
                </a:cubicBezTo>
                <a:cubicBezTo>
                  <a:pt x="1392140" y="268567"/>
                  <a:pt x="1390793" y="276476"/>
                  <a:pt x="1388774" y="291284"/>
                </a:cubicBezTo>
                <a:cubicBezTo>
                  <a:pt x="1383053" y="329314"/>
                  <a:pt x="1375817" y="357332"/>
                  <a:pt x="1367067" y="375338"/>
                </a:cubicBezTo>
                <a:cubicBezTo>
                  <a:pt x="1358316" y="393343"/>
                  <a:pt x="1351585" y="402346"/>
                  <a:pt x="1346874" y="402346"/>
                </a:cubicBezTo>
                <a:cubicBezTo>
                  <a:pt x="1342835" y="402346"/>
                  <a:pt x="1335936" y="391576"/>
                  <a:pt x="1326176" y="370037"/>
                </a:cubicBezTo>
                <a:cubicBezTo>
                  <a:pt x="1320454" y="368354"/>
                  <a:pt x="1312798" y="367513"/>
                  <a:pt x="1303206" y="367513"/>
                </a:cubicBezTo>
                <a:cubicBezTo>
                  <a:pt x="1293615" y="367513"/>
                  <a:pt x="1283097" y="369027"/>
                  <a:pt x="1271655" y="372056"/>
                </a:cubicBezTo>
                <a:cubicBezTo>
                  <a:pt x="1260212" y="375085"/>
                  <a:pt x="1251798" y="378619"/>
                  <a:pt x="1246413" y="382658"/>
                </a:cubicBezTo>
                <a:cubicBezTo>
                  <a:pt x="1241028" y="386696"/>
                  <a:pt x="1236065" y="388716"/>
                  <a:pt x="1231521" y="388716"/>
                </a:cubicBezTo>
                <a:cubicBezTo>
                  <a:pt x="1226978" y="388716"/>
                  <a:pt x="1222771" y="387285"/>
                  <a:pt x="1218900" y="384425"/>
                </a:cubicBezTo>
                <a:cubicBezTo>
                  <a:pt x="1215030" y="381564"/>
                  <a:pt x="1211328" y="376600"/>
                  <a:pt x="1207794" y="369532"/>
                </a:cubicBezTo>
                <a:cubicBezTo>
                  <a:pt x="1204261" y="362465"/>
                  <a:pt x="1198287" y="346647"/>
                  <a:pt x="1189873" y="322079"/>
                </a:cubicBezTo>
                <a:lnTo>
                  <a:pt x="1174223" y="274120"/>
                </a:lnTo>
                <a:cubicBezTo>
                  <a:pt x="1171868" y="267053"/>
                  <a:pt x="1170690" y="261163"/>
                  <a:pt x="1170690" y="256451"/>
                </a:cubicBezTo>
                <a:cubicBezTo>
                  <a:pt x="1170690" y="251740"/>
                  <a:pt x="1171783" y="247617"/>
                  <a:pt x="1173971" y="244083"/>
                </a:cubicBezTo>
                <a:cubicBezTo>
                  <a:pt x="1176159" y="240549"/>
                  <a:pt x="1178346" y="238783"/>
                  <a:pt x="1180534" y="238783"/>
                </a:cubicBezTo>
                <a:cubicBezTo>
                  <a:pt x="1182721" y="238783"/>
                  <a:pt x="1183563" y="239960"/>
                  <a:pt x="1183058" y="242316"/>
                </a:cubicBezTo>
                <a:cubicBezTo>
                  <a:pt x="1182553" y="244672"/>
                  <a:pt x="1182301" y="246860"/>
                  <a:pt x="1182301" y="248879"/>
                </a:cubicBezTo>
                <a:cubicBezTo>
                  <a:pt x="1182301" y="255273"/>
                  <a:pt x="1191892" y="272606"/>
                  <a:pt x="1211076" y="300876"/>
                </a:cubicBezTo>
                <a:cubicBezTo>
                  <a:pt x="1233625" y="293808"/>
                  <a:pt x="1250957" y="287919"/>
                  <a:pt x="1263073" y="283207"/>
                </a:cubicBezTo>
                <a:cubicBezTo>
                  <a:pt x="1263073" y="274457"/>
                  <a:pt x="1261895" y="266211"/>
                  <a:pt x="1259539" y="258471"/>
                </a:cubicBezTo>
                <a:cubicBezTo>
                  <a:pt x="1254827" y="259144"/>
                  <a:pt x="1249442" y="259480"/>
                  <a:pt x="1243384" y="259480"/>
                </a:cubicBezTo>
                <a:cubicBezTo>
                  <a:pt x="1237327" y="259480"/>
                  <a:pt x="1232194" y="258807"/>
                  <a:pt x="1227987" y="257461"/>
                </a:cubicBezTo>
                <a:cubicBezTo>
                  <a:pt x="1223780" y="256115"/>
                  <a:pt x="1219742" y="255442"/>
                  <a:pt x="1215871" y="255442"/>
                </a:cubicBezTo>
                <a:cubicBezTo>
                  <a:pt x="1212001" y="255442"/>
                  <a:pt x="1208636" y="256199"/>
                  <a:pt x="1205775" y="257713"/>
                </a:cubicBezTo>
                <a:cubicBezTo>
                  <a:pt x="1202914" y="259228"/>
                  <a:pt x="1200979" y="259985"/>
                  <a:pt x="1199970" y="259985"/>
                </a:cubicBezTo>
                <a:cubicBezTo>
                  <a:pt x="1198960" y="259985"/>
                  <a:pt x="1198455" y="259480"/>
                  <a:pt x="1198455" y="258471"/>
                </a:cubicBezTo>
                <a:cubicBezTo>
                  <a:pt x="1198455" y="253086"/>
                  <a:pt x="1200811" y="248543"/>
                  <a:pt x="1205523" y="244840"/>
                </a:cubicBezTo>
                <a:cubicBezTo>
                  <a:pt x="1210234" y="241138"/>
                  <a:pt x="1223696" y="234744"/>
                  <a:pt x="1245909" y="225657"/>
                </a:cubicBezTo>
                <a:cubicBezTo>
                  <a:pt x="1235812" y="213205"/>
                  <a:pt x="1227230" y="203950"/>
                  <a:pt x="1220162" y="197892"/>
                </a:cubicBezTo>
                <a:cubicBezTo>
                  <a:pt x="1211076" y="205296"/>
                  <a:pt x="1204934" y="208998"/>
                  <a:pt x="1201736" y="208998"/>
                </a:cubicBezTo>
                <a:cubicBezTo>
                  <a:pt x="1198539" y="208998"/>
                  <a:pt x="1193323" y="202519"/>
                  <a:pt x="1186087" y="189562"/>
                </a:cubicBezTo>
                <a:cubicBezTo>
                  <a:pt x="1178851" y="176605"/>
                  <a:pt x="1174728" y="165246"/>
                  <a:pt x="1173719" y="155486"/>
                </a:cubicBezTo>
                <a:cubicBezTo>
                  <a:pt x="1162612" y="162554"/>
                  <a:pt x="1152179" y="169790"/>
                  <a:pt x="1142419" y="177194"/>
                </a:cubicBezTo>
                <a:cubicBezTo>
                  <a:pt x="1140064" y="191666"/>
                  <a:pt x="1138213" y="204959"/>
                  <a:pt x="1136866" y="217075"/>
                </a:cubicBezTo>
                <a:cubicBezTo>
                  <a:pt x="1143597" y="212700"/>
                  <a:pt x="1147720" y="210512"/>
                  <a:pt x="1149235" y="210512"/>
                </a:cubicBezTo>
                <a:cubicBezTo>
                  <a:pt x="1150749" y="210512"/>
                  <a:pt x="1152516" y="212195"/>
                  <a:pt x="1154535" y="215561"/>
                </a:cubicBezTo>
                <a:cubicBezTo>
                  <a:pt x="1156555" y="218926"/>
                  <a:pt x="1157564" y="222460"/>
                  <a:pt x="1157564" y="226162"/>
                </a:cubicBezTo>
                <a:cubicBezTo>
                  <a:pt x="1157564" y="229864"/>
                  <a:pt x="1156302" y="233229"/>
                  <a:pt x="1153778" y="236258"/>
                </a:cubicBezTo>
                <a:cubicBezTo>
                  <a:pt x="1151254" y="239287"/>
                  <a:pt x="1144270" y="245514"/>
                  <a:pt x="1132828" y="254937"/>
                </a:cubicBezTo>
                <a:cubicBezTo>
                  <a:pt x="1132155" y="267053"/>
                  <a:pt x="1131818" y="278664"/>
                  <a:pt x="1131818" y="289770"/>
                </a:cubicBezTo>
                <a:cubicBezTo>
                  <a:pt x="1131818" y="300876"/>
                  <a:pt x="1133417" y="319723"/>
                  <a:pt x="1136614" y="346310"/>
                </a:cubicBezTo>
                <a:cubicBezTo>
                  <a:pt x="1139811" y="372898"/>
                  <a:pt x="1141410" y="391408"/>
                  <a:pt x="1141410" y="401841"/>
                </a:cubicBezTo>
                <a:cubicBezTo>
                  <a:pt x="1141410" y="412274"/>
                  <a:pt x="1139895" y="417491"/>
                  <a:pt x="1136866" y="417491"/>
                </a:cubicBezTo>
                <a:cubicBezTo>
                  <a:pt x="1135184" y="417491"/>
                  <a:pt x="1133501" y="416313"/>
                  <a:pt x="1131818" y="413957"/>
                </a:cubicBezTo>
                <a:cubicBezTo>
                  <a:pt x="1105231" y="377946"/>
                  <a:pt x="1076792" y="347656"/>
                  <a:pt x="1046503" y="323088"/>
                </a:cubicBezTo>
                <a:cubicBezTo>
                  <a:pt x="1043810" y="324435"/>
                  <a:pt x="1041791" y="325108"/>
                  <a:pt x="1040445" y="325108"/>
                </a:cubicBezTo>
                <a:cubicBezTo>
                  <a:pt x="1037416" y="325108"/>
                  <a:pt x="1032620" y="319134"/>
                  <a:pt x="1026057" y="307186"/>
                </a:cubicBezTo>
                <a:cubicBezTo>
                  <a:pt x="1019494" y="295239"/>
                  <a:pt x="1016213" y="286404"/>
                  <a:pt x="1016213" y="280683"/>
                </a:cubicBezTo>
                <a:cubicBezTo>
                  <a:pt x="1016213" y="274962"/>
                  <a:pt x="1018064" y="272101"/>
                  <a:pt x="1021766" y="272101"/>
                </a:cubicBezTo>
                <a:cubicBezTo>
                  <a:pt x="1022776" y="272101"/>
                  <a:pt x="1024290" y="272522"/>
                  <a:pt x="1026310" y="273363"/>
                </a:cubicBezTo>
                <a:cubicBezTo>
                  <a:pt x="1028329" y="274204"/>
                  <a:pt x="1030685" y="274625"/>
                  <a:pt x="1033377" y="274625"/>
                </a:cubicBezTo>
                <a:cubicBezTo>
                  <a:pt x="1041791" y="274625"/>
                  <a:pt x="1067032" y="261500"/>
                  <a:pt x="1109101" y="235249"/>
                </a:cubicBezTo>
                <a:cubicBezTo>
                  <a:pt x="1108764" y="231547"/>
                  <a:pt x="1108596" y="226414"/>
                  <a:pt x="1108596" y="219852"/>
                </a:cubicBezTo>
                <a:cubicBezTo>
                  <a:pt x="1108596" y="213289"/>
                  <a:pt x="1108764" y="206642"/>
                  <a:pt x="1109101" y="199911"/>
                </a:cubicBezTo>
                <a:cubicBezTo>
                  <a:pt x="1091600" y="207988"/>
                  <a:pt x="1080158" y="212027"/>
                  <a:pt x="1074773" y="212027"/>
                </a:cubicBezTo>
                <a:cubicBezTo>
                  <a:pt x="1069388" y="212027"/>
                  <a:pt x="1063246" y="210176"/>
                  <a:pt x="1056347" y="206474"/>
                </a:cubicBezTo>
                <a:cubicBezTo>
                  <a:pt x="1049447" y="202772"/>
                  <a:pt x="1042043" y="197723"/>
                  <a:pt x="1034134" y="191329"/>
                </a:cubicBezTo>
                <a:cubicBezTo>
                  <a:pt x="1026225" y="184935"/>
                  <a:pt x="1020672" y="179466"/>
                  <a:pt x="1017475" y="174922"/>
                </a:cubicBezTo>
                <a:cubicBezTo>
                  <a:pt x="1014278" y="170379"/>
                  <a:pt x="1012679" y="167434"/>
                  <a:pt x="1012679" y="166088"/>
                </a:cubicBezTo>
                <a:cubicBezTo>
                  <a:pt x="1012679" y="164742"/>
                  <a:pt x="1013352" y="164068"/>
                  <a:pt x="1014699" y="164068"/>
                </a:cubicBezTo>
                <a:cubicBezTo>
                  <a:pt x="1016045" y="164068"/>
                  <a:pt x="1018485" y="164573"/>
                  <a:pt x="1022019" y="165583"/>
                </a:cubicBezTo>
                <a:cubicBezTo>
                  <a:pt x="1025552" y="166593"/>
                  <a:pt x="1029843" y="167097"/>
                  <a:pt x="1034892" y="167097"/>
                </a:cubicBezTo>
                <a:cubicBezTo>
                  <a:pt x="1046671" y="167097"/>
                  <a:pt x="1057945" y="163732"/>
                  <a:pt x="1068715" y="157001"/>
                </a:cubicBezTo>
                <a:cubicBezTo>
                  <a:pt x="1087898" y="144549"/>
                  <a:pt x="1102706" y="135798"/>
                  <a:pt x="1113139" y="130750"/>
                </a:cubicBezTo>
                <a:cubicBezTo>
                  <a:pt x="1116169" y="108874"/>
                  <a:pt x="1118104" y="95580"/>
                  <a:pt x="1118945" y="90869"/>
                </a:cubicBezTo>
                <a:cubicBezTo>
                  <a:pt x="1119786" y="86157"/>
                  <a:pt x="1120207" y="82119"/>
                  <a:pt x="1120207" y="78753"/>
                </a:cubicBezTo>
                <a:cubicBezTo>
                  <a:pt x="1120207" y="65964"/>
                  <a:pt x="1115159" y="56877"/>
                  <a:pt x="1105062" y="51492"/>
                </a:cubicBezTo>
                <a:cubicBezTo>
                  <a:pt x="1102706" y="50146"/>
                  <a:pt x="1101529" y="47790"/>
                  <a:pt x="1101529" y="44425"/>
                </a:cubicBezTo>
                <a:cubicBezTo>
                  <a:pt x="1101529" y="38704"/>
                  <a:pt x="1106577" y="35843"/>
                  <a:pt x="1116673" y="35843"/>
                </a:cubicBezTo>
                <a:cubicBezTo>
                  <a:pt x="1126770" y="35843"/>
                  <a:pt x="1135436" y="38704"/>
                  <a:pt x="1142672" y="44425"/>
                </a:cubicBezTo>
                <a:cubicBezTo>
                  <a:pt x="1149908" y="50146"/>
                  <a:pt x="1153526" y="56877"/>
                  <a:pt x="1153526" y="64618"/>
                </a:cubicBezTo>
                <a:cubicBezTo>
                  <a:pt x="1153526" y="67310"/>
                  <a:pt x="1154703" y="69919"/>
                  <a:pt x="1157059" y="72443"/>
                </a:cubicBezTo>
                <a:cubicBezTo>
                  <a:pt x="1159415" y="74967"/>
                  <a:pt x="1160593" y="77912"/>
                  <a:pt x="1160593" y="81277"/>
                </a:cubicBezTo>
                <a:cubicBezTo>
                  <a:pt x="1160593" y="84643"/>
                  <a:pt x="1160088" y="88513"/>
                  <a:pt x="1159079" y="92888"/>
                </a:cubicBezTo>
                <a:lnTo>
                  <a:pt x="1157059" y="105004"/>
                </a:lnTo>
                <a:cubicBezTo>
                  <a:pt x="1157059" y="107696"/>
                  <a:pt x="1158574" y="110894"/>
                  <a:pt x="1161603" y="114596"/>
                </a:cubicBezTo>
                <a:cubicBezTo>
                  <a:pt x="1164632" y="118298"/>
                  <a:pt x="1168334" y="121663"/>
                  <a:pt x="1172709" y="124692"/>
                </a:cubicBezTo>
                <a:cubicBezTo>
                  <a:pt x="1181796" y="130750"/>
                  <a:pt x="1186339" y="137649"/>
                  <a:pt x="1186339" y="145390"/>
                </a:cubicBezTo>
                <a:cubicBezTo>
                  <a:pt x="1186339" y="146736"/>
                  <a:pt x="1186171" y="148082"/>
                  <a:pt x="1185834" y="149429"/>
                </a:cubicBezTo>
                <a:cubicBezTo>
                  <a:pt x="1190546" y="153804"/>
                  <a:pt x="1194753" y="155991"/>
                  <a:pt x="1198455" y="155991"/>
                </a:cubicBezTo>
                <a:cubicBezTo>
                  <a:pt x="1202157" y="155991"/>
                  <a:pt x="1209729" y="153467"/>
                  <a:pt x="1221172" y="148419"/>
                </a:cubicBezTo>
                <a:cubicBezTo>
                  <a:pt x="1221172" y="127889"/>
                  <a:pt x="1217638" y="117120"/>
                  <a:pt x="1210571" y="116110"/>
                </a:cubicBezTo>
                <a:cubicBezTo>
                  <a:pt x="1206532" y="115437"/>
                  <a:pt x="1202578" y="112071"/>
                  <a:pt x="1198707" y="106014"/>
                </a:cubicBezTo>
                <a:cubicBezTo>
                  <a:pt x="1194837" y="99956"/>
                  <a:pt x="1192902" y="95665"/>
                  <a:pt x="1192902" y="93141"/>
                </a:cubicBezTo>
                <a:cubicBezTo>
                  <a:pt x="1192902" y="90616"/>
                  <a:pt x="1193827" y="89354"/>
                  <a:pt x="1195678" y="89354"/>
                </a:cubicBezTo>
                <a:cubicBezTo>
                  <a:pt x="1197530" y="89354"/>
                  <a:pt x="1199465" y="90196"/>
                  <a:pt x="1201484" y="91878"/>
                </a:cubicBezTo>
                <a:cubicBezTo>
                  <a:pt x="1203503" y="93561"/>
                  <a:pt x="1206364" y="94403"/>
                  <a:pt x="1210066" y="94403"/>
                </a:cubicBezTo>
                <a:cubicBezTo>
                  <a:pt x="1213768" y="94403"/>
                  <a:pt x="1218564" y="93730"/>
                  <a:pt x="1224453" y="92383"/>
                </a:cubicBezTo>
                <a:cubicBezTo>
                  <a:pt x="1230343" y="91037"/>
                  <a:pt x="1233961" y="90364"/>
                  <a:pt x="1235307" y="90364"/>
                </a:cubicBezTo>
                <a:cubicBezTo>
                  <a:pt x="1241365" y="90364"/>
                  <a:pt x="1247002" y="93225"/>
                  <a:pt x="1252219" y="98946"/>
                </a:cubicBezTo>
                <a:cubicBezTo>
                  <a:pt x="1257435" y="104667"/>
                  <a:pt x="1262736" y="113586"/>
                  <a:pt x="1268121" y="125702"/>
                </a:cubicBezTo>
                <a:cubicBezTo>
                  <a:pt x="1275188" y="123346"/>
                  <a:pt x="1287304" y="118298"/>
                  <a:pt x="1304468" y="110557"/>
                </a:cubicBezTo>
                <a:cubicBezTo>
                  <a:pt x="1309516" y="99451"/>
                  <a:pt x="1312041" y="86998"/>
                  <a:pt x="1312041" y="73200"/>
                </a:cubicBezTo>
                <a:cubicBezTo>
                  <a:pt x="1312041" y="59401"/>
                  <a:pt x="1310947" y="51240"/>
                  <a:pt x="1308759" y="48716"/>
                </a:cubicBezTo>
                <a:cubicBezTo>
                  <a:pt x="1306572" y="46192"/>
                  <a:pt x="1302281" y="44930"/>
                  <a:pt x="1295886" y="44930"/>
                </a:cubicBezTo>
                <a:cubicBezTo>
                  <a:pt x="1292857" y="44930"/>
                  <a:pt x="1291343" y="43415"/>
                  <a:pt x="1291343" y="40386"/>
                </a:cubicBezTo>
                <a:cubicBezTo>
                  <a:pt x="1291343" y="37357"/>
                  <a:pt x="1293194" y="33571"/>
                  <a:pt x="1296896" y="29028"/>
                </a:cubicBezTo>
                <a:cubicBezTo>
                  <a:pt x="1300598" y="24484"/>
                  <a:pt x="1306740" y="22213"/>
                  <a:pt x="1315322" y="22213"/>
                </a:cubicBezTo>
                <a:close/>
                <a:moveTo>
                  <a:pt x="329651" y="0"/>
                </a:moveTo>
                <a:cubicBezTo>
                  <a:pt x="336382" y="0"/>
                  <a:pt x="345048" y="3282"/>
                  <a:pt x="355650" y="9844"/>
                </a:cubicBezTo>
                <a:cubicBezTo>
                  <a:pt x="366251" y="16407"/>
                  <a:pt x="371552" y="27934"/>
                  <a:pt x="371552" y="44425"/>
                </a:cubicBezTo>
                <a:cubicBezTo>
                  <a:pt x="371552" y="50483"/>
                  <a:pt x="370374" y="59233"/>
                  <a:pt x="368018" y="70676"/>
                </a:cubicBezTo>
                <a:cubicBezTo>
                  <a:pt x="365662" y="82119"/>
                  <a:pt x="364484" y="100460"/>
                  <a:pt x="364484" y="125702"/>
                </a:cubicBezTo>
                <a:lnTo>
                  <a:pt x="369027" y="341767"/>
                </a:lnTo>
                <a:cubicBezTo>
                  <a:pt x="369027" y="362633"/>
                  <a:pt x="367176" y="385687"/>
                  <a:pt x="363474" y="410928"/>
                </a:cubicBezTo>
                <a:lnTo>
                  <a:pt x="356912" y="454848"/>
                </a:lnTo>
                <a:cubicBezTo>
                  <a:pt x="356239" y="458550"/>
                  <a:pt x="354892" y="460401"/>
                  <a:pt x="352873" y="460401"/>
                </a:cubicBezTo>
                <a:cubicBezTo>
                  <a:pt x="348498" y="460401"/>
                  <a:pt x="345974" y="454343"/>
                  <a:pt x="345301" y="442227"/>
                </a:cubicBezTo>
                <a:lnTo>
                  <a:pt x="338233" y="360950"/>
                </a:lnTo>
                <a:cubicBezTo>
                  <a:pt x="334868" y="318881"/>
                  <a:pt x="333185" y="276308"/>
                  <a:pt x="333185" y="233229"/>
                </a:cubicBezTo>
                <a:cubicBezTo>
                  <a:pt x="333185" y="190151"/>
                  <a:pt x="333942" y="152878"/>
                  <a:pt x="335457" y="121411"/>
                </a:cubicBezTo>
                <a:cubicBezTo>
                  <a:pt x="336971" y="89943"/>
                  <a:pt x="338317" y="71096"/>
                  <a:pt x="339495" y="64870"/>
                </a:cubicBezTo>
                <a:cubicBezTo>
                  <a:pt x="340673" y="58644"/>
                  <a:pt x="341262" y="53680"/>
                  <a:pt x="341262" y="49978"/>
                </a:cubicBezTo>
                <a:cubicBezTo>
                  <a:pt x="341262" y="37526"/>
                  <a:pt x="339075" y="31299"/>
                  <a:pt x="334699" y="31299"/>
                </a:cubicBezTo>
                <a:cubicBezTo>
                  <a:pt x="333690" y="31299"/>
                  <a:pt x="333437" y="33739"/>
                  <a:pt x="333942" y="38619"/>
                </a:cubicBezTo>
                <a:cubicBezTo>
                  <a:pt x="334447" y="43499"/>
                  <a:pt x="334699" y="49305"/>
                  <a:pt x="334699" y="56036"/>
                </a:cubicBezTo>
                <a:cubicBezTo>
                  <a:pt x="334699" y="79594"/>
                  <a:pt x="329988" y="104836"/>
                  <a:pt x="320564" y="131760"/>
                </a:cubicBezTo>
                <a:cubicBezTo>
                  <a:pt x="317872" y="139164"/>
                  <a:pt x="316526" y="149765"/>
                  <a:pt x="316526" y="163564"/>
                </a:cubicBezTo>
                <a:cubicBezTo>
                  <a:pt x="316189" y="214046"/>
                  <a:pt x="313665" y="242569"/>
                  <a:pt x="308953" y="249131"/>
                </a:cubicBezTo>
                <a:cubicBezTo>
                  <a:pt x="304242" y="255694"/>
                  <a:pt x="301549" y="263519"/>
                  <a:pt x="300876" y="272606"/>
                </a:cubicBezTo>
                <a:cubicBezTo>
                  <a:pt x="300539" y="276308"/>
                  <a:pt x="299193" y="278159"/>
                  <a:pt x="296837" y="278159"/>
                </a:cubicBezTo>
                <a:cubicBezTo>
                  <a:pt x="291453" y="278159"/>
                  <a:pt x="285142" y="269745"/>
                  <a:pt x="277907" y="252918"/>
                </a:cubicBezTo>
                <a:cubicBezTo>
                  <a:pt x="270671" y="236090"/>
                  <a:pt x="267053" y="225405"/>
                  <a:pt x="267053" y="220861"/>
                </a:cubicBezTo>
                <a:cubicBezTo>
                  <a:pt x="267053" y="216318"/>
                  <a:pt x="267894" y="211690"/>
                  <a:pt x="269577" y="206979"/>
                </a:cubicBezTo>
                <a:cubicBezTo>
                  <a:pt x="271260" y="202267"/>
                  <a:pt x="272774" y="194106"/>
                  <a:pt x="274120" y="182495"/>
                </a:cubicBezTo>
                <a:cubicBezTo>
                  <a:pt x="275467" y="170884"/>
                  <a:pt x="276140" y="160955"/>
                  <a:pt x="276140" y="152710"/>
                </a:cubicBezTo>
                <a:cubicBezTo>
                  <a:pt x="276140" y="144464"/>
                  <a:pt x="274204" y="136303"/>
                  <a:pt x="270334" y="128226"/>
                </a:cubicBezTo>
                <a:cubicBezTo>
                  <a:pt x="266464" y="120149"/>
                  <a:pt x="262173" y="115605"/>
                  <a:pt x="257461" y="114596"/>
                </a:cubicBezTo>
                <a:cubicBezTo>
                  <a:pt x="257125" y="120653"/>
                  <a:pt x="256956" y="127553"/>
                  <a:pt x="256956" y="135293"/>
                </a:cubicBezTo>
                <a:lnTo>
                  <a:pt x="258976" y="197892"/>
                </a:lnTo>
                <a:cubicBezTo>
                  <a:pt x="258976" y="219767"/>
                  <a:pt x="257714" y="239287"/>
                  <a:pt x="255189" y="256451"/>
                </a:cubicBezTo>
                <a:cubicBezTo>
                  <a:pt x="252665" y="273615"/>
                  <a:pt x="250057" y="283291"/>
                  <a:pt x="247365" y="285479"/>
                </a:cubicBezTo>
                <a:cubicBezTo>
                  <a:pt x="244672" y="287666"/>
                  <a:pt x="243326" y="293977"/>
                  <a:pt x="243326" y="304410"/>
                </a:cubicBezTo>
                <a:cubicBezTo>
                  <a:pt x="249384" y="309458"/>
                  <a:pt x="253423" y="313917"/>
                  <a:pt x="255442" y="317788"/>
                </a:cubicBezTo>
                <a:cubicBezTo>
                  <a:pt x="257461" y="321658"/>
                  <a:pt x="258471" y="327632"/>
                  <a:pt x="258471" y="335709"/>
                </a:cubicBezTo>
                <a:cubicBezTo>
                  <a:pt x="258471" y="350517"/>
                  <a:pt x="257629" y="358847"/>
                  <a:pt x="255947" y="360698"/>
                </a:cubicBezTo>
                <a:cubicBezTo>
                  <a:pt x="254264" y="362549"/>
                  <a:pt x="252076" y="363474"/>
                  <a:pt x="249384" y="363474"/>
                </a:cubicBezTo>
                <a:cubicBezTo>
                  <a:pt x="242990" y="363474"/>
                  <a:pt x="236511" y="358090"/>
                  <a:pt x="229948" y="347320"/>
                </a:cubicBezTo>
                <a:cubicBezTo>
                  <a:pt x="223385" y="336550"/>
                  <a:pt x="217412" y="328641"/>
                  <a:pt x="212027" y="323593"/>
                </a:cubicBezTo>
                <a:cubicBezTo>
                  <a:pt x="206642" y="318545"/>
                  <a:pt x="197050" y="312824"/>
                  <a:pt x="183252" y="306429"/>
                </a:cubicBezTo>
                <a:cubicBezTo>
                  <a:pt x="179213" y="314843"/>
                  <a:pt x="173408" y="324014"/>
                  <a:pt x="165835" y="333942"/>
                </a:cubicBezTo>
                <a:cubicBezTo>
                  <a:pt x="158263" y="343870"/>
                  <a:pt x="153467" y="349676"/>
                  <a:pt x="151448" y="351359"/>
                </a:cubicBezTo>
                <a:cubicBezTo>
                  <a:pt x="149429" y="353041"/>
                  <a:pt x="147325" y="353883"/>
                  <a:pt x="145138" y="353883"/>
                </a:cubicBezTo>
                <a:cubicBezTo>
                  <a:pt x="142950" y="353883"/>
                  <a:pt x="139164" y="351611"/>
                  <a:pt x="133779" y="347068"/>
                </a:cubicBezTo>
                <a:cubicBezTo>
                  <a:pt x="128394" y="342524"/>
                  <a:pt x="125702" y="338738"/>
                  <a:pt x="125702" y="335709"/>
                </a:cubicBezTo>
                <a:cubicBezTo>
                  <a:pt x="125702" y="332680"/>
                  <a:pt x="126711" y="328473"/>
                  <a:pt x="128731" y="323088"/>
                </a:cubicBezTo>
                <a:cubicBezTo>
                  <a:pt x="130750" y="317704"/>
                  <a:pt x="132433" y="315011"/>
                  <a:pt x="133779" y="315011"/>
                </a:cubicBezTo>
                <a:cubicBezTo>
                  <a:pt x="135125" y="315011"/>
                  <a:pt x="136135" y="316441"/>
                  <a:pt x="136808" y="319302"/>
                </a:cubicBezTo>
                <a:cubicBezTo>
                  <a:pt x="137481" y="322163"/>
                  <a:pt x="138322" y="323593"/>
                  <a:pt x="139332" y="323593"/>
                </a:cubicBezTo>
                <a:cubicBezTo>
                  <a:pt x="141688" y="323593"/>
                  <a:pt x="146063" y="316862"/>
                  <a:pt x="152458" y="303400"/>
                </a:cubicBezTo>
                <a:cubicBezTo>
                  <a:pt x="150438" y="303064"/>
                  <a:pt x="148671" y="302895"/>
                  <a:pt x="147157" y="302895"/>
                </a:cubicBezTo>
                <a:cubicBezTo>
                  <a:pt x="145642" y="302895"/>
                  <a:pt x="144464" y="303148"/>
                  <a:pt x="143623" y="303653"/>
                </a:cubicBezTo>
                <a:cubicBezTo>
                  <a:pt x="142782" y="304157"/>
                  <a:pt x="141940" y="304410"/>
                  <a:pt x="141099" y="304410"/>
                </a:cubicBezTo>
                <a:cubicBezTo>
                  <a:pt x="140258" y="304410"/>
                  <a:pt x="139837" y="303905"/>
                  <a:pt x="139837" y="302895"/>
                </a:cubicBezTo>
                <a:cubicBezTo>
                  <a:pt x="139837" y="301886"/>
                  <a:pt x="141351" y="299698"/>
                  <a:pt x="144380" y="296333"/>
                </a:cubicBezTo>
                <a:cubicBezTo>
                  <a:pt x="143034" y="287919"/>
                  <a:pt x="139921" y="281020"/>
                  <a:pt x="135041" y="275635"/>
                </a:cubicBezTo>
                <a:cubicBezTo>
                  <a:pt x="130161" y="270250"/>
                  <a:pt x="127721" y="261836"/>
                  <a:pt x="127721" y="250394"/>
                </a:cubicBezTo>
                <a:cubicBezTo>
                  <a:pt x="127721" y="246355"/>
                  <a:pt x="128226" y="240381"/>
                  <a:pt x="129236" y="232472"/>
                </a:cubicBezTo>
                <a:cubicBezTo>
                  <a:pt x="130245" y="224563"/>
                  <a:pt x="131507" y="208577"/>
                  <a:pt x="133022" y="184514"/>
                </a:cubicBezTo>
                <a:cubicBezTo>
                  <a:pt x="134536" y="160451"/>
                  <a:pt x="135293" y="147073"/>
                  <a:pt x="135293" y="144380"/>
                </a:cubicBezTo>
                <a:cubicBezTo>
                  <a:pt x="135293" y="136976"/>
                  <a:pt x="133274" y="133274"/>
                  <a:pt x="129236" y="133274"/>
                </a:cubicBezTo>
                <a:cubicBezTo>
                  <a:pt x="127889" y="133274"/>
                  <a:pt x="126711" y="133779"/>
                  <a:pt x="125702" y="134789"/>
                </a:cubicBezTo>
                <a:cubicBezTo>
                  <a:pt x="124356" y="136808"/>
                  <a:pt x="121831" y="143707"/>
                  <a:pt x="118129" y="155486"/>
                </a:cubicBezTo>
                <a:cubicBezTo>
                  <a:pt x="111062" y="179045"/>
                  <a:pt x="106350" y="200921"/>
                  <a:pt x="103994" y="221114"/>
                </a:cubicBezTo>
                <a:lnTo>
                  <a:pt x="99451" y="292799"/>
                </a:lnTo>
                <a:cubicBezTo>
                  <a:pt x="98441" y="303232"/>
                  <a:pt x="97936" y="317367"/>
                  <a:pt x="97936" y="335204"/>
                </a:cubicBezTo>
                <a:cubicBezTo>
                  <a:pt x="97936" y="353041"/>
                  <a:pt x="97179" y="365746"/>
                  <a:pt x="95665" y="373318"/>
                </a:cubicBezTo>
                <a:cubicBezTo>
                  <a:pt x="94150" y="380891"/>
                  <a:pt x="93056" y="385182"/>
                  <a:pt x="92383" y="386191"/>
                </a:cubicBezTo>
                <a:cubicBezTo>
                  <a:pt x="91710" y="387201"/>
                  <a:pt x="90701" y="387706"/>
                  <a:pt x="89354" y="387706"/>
                </a:cubicBezTo>
                <a:cubicBezTo>
                  <a:pt x="85316" y="387706"/>
                  <a:pt x="81866" y="383751"/>
                  <a:pt x="79005" y="375843"/>
                </a:cubicBezTo>
                <a:cubicBezTo>
                  <a:pt x="76145" y="367934"/>
                  <a:pt x="73032" y="361960"/>
                  <a:pt x="69666" y="357921"/>
                </a:cubicBezTo>
                <a:cubicBezTo>
                  <a:pt x="66301" y="353883"/>
                  <a:pt x="64113" y="349676"/>
                  <a:pt x="63104" y="345301"/>
                </a:cubicBezTo>
                <a:cubicBezTo>
                  <a:pt x="62094" y="340925"/>
                  <a:pt x="61589" y="333017"/>
                  <a:pt x="61589" y="321574"/>
                </a:cubicBezTo>
                <a:cubicBezTo>
                  <a:pt x="61589" y="310131"/>
                  <a:pt x="62262" y="294734"/>
                  <a:pt x="63608" y="275382"/>
                </a:cubicBezTo>
                <a:cubicBezTo>
                  <a:pt x="64955" y="256031"/>
                  <a:pt x="65628" y="244672"/>
                  <a:pt x="65628" y="241307"/>
                </a:cubicBezTo>
                <a:cubicBezTo>
                  <a:pt x="65628" y="220777"/>
                  <a:pt x="63777" y="210512"/>
                  <a:pt x="60075" y="210512"/>
                </a:cubicBezTo>
                <a:cubicBezTo>
                  <a:pt x="58728" y="210512"/>
                  <a:pt x="57046" y="212700"/>
                  <a:pt x="55026" y="217075"/>
                </a:cubicBezTo>
                <a:cubicBezTo>
                  <a:pt x="53007" y="221450"/>
                  <a:pt x="48127" y="227340"/>
                  <a:pt x="40386" y="234744"/>
                </a:cubicBezTo>
                <a:cubicBezTo>
                  <a:pt x="32646" y="242148"/>
                  <a:pt x="27093" y="245850"/>
                  <a:pt x="23727" y="245850"/>
                </a:cubicBezTo>
                <a:cubicBezTo>
                  <a:pt x="18006" y="245850"/>
                  <a:pt x="12621" y="239540"/>
                  <a:pt x="7573" y="226919"/>
                </a:cubicBezTo>
                <a:cubicBezTo>
                  <a:pt x="2525" y="214299"/>
                  <a:pt x="0" y="205043"/>
                  <a:pt x="0" y="199154"/>
                </a:cubicBezTo>
                <a:cubicBezTo>
                  <a:pt x="0" y="193264"/>
                  <a:pt x="337" y="189057"/>
                  <a:pt x="1010" y="186533"/>
                </a:cubicBezTo>
                <a:cubicBezTo>
                  <a:pt x="1683" y="184009"/>
                  <a:pt x="2525" y="182495"/>
                  <a:pt x="3534" y="181990"/>
                </a:cubicBezTo>
                <a:cubicBezTo>
                  <a:pt x="4544" y="181485"/>
                  <a:pt x="6479" y="181232"/>
                  <a:pt x="9340" y="181232"/>
                </a:cubicBezTo>
                <a:cubicBezTo>
                  <a:pt x="12200" y="181232"/>
                  <a:pt x="16407" y="177362"/>
                  <a:pt x="21960" y="169622"/>
                </a:cubicBezTo>
                <a:cubicBezTo>
                  <a:pt x="27513" y="161881"/>
                  <a:pt x="34160" y="151280"/>
                  <a:pt x="41901" y="137818"/>
                </a:cubicBezTo>
                <a:cubicBezTo>
                  <a:pt x="49642" y="124356"/>
                  <a:pt x="57046" y="110725"/>
                  <a:pt x="64113" y="96927"/>
                </a:cubicBezTo>
                <a:lnTo>
                  <a:pt x="78753" y="68657"/>
                </a:lnTo>
                <a:cubicBezTo>
                  <a:pt x="81445" y="63945"/>
                  <a:pt x="82792" y="59486"/>
                  <a:pt x="82792" y="55279"/>
                </a:cubicBezTo>
                <a:cubicBezTo>
                  <a:pt x="82792" y="51072"/>
                  <a:pt x="81950" y="47201"/>
                  <a:pt x="80268" y="43668"/>
                </a:cubicBezTo>
                <a:cubicBezTo>
                  <a:pt x="78585" y="40134"/>
                  <a:pt x="77743" y="37862"/>
                  <a:pt x="77743" y="36853"/>
                </a:cubicBezTo>
                <a:cubicBezTo>
                  <a:pt x="77743" y="35843"/>
                  <a:pt x="78585" y="35338"/>
                  <a:pt x="80268" y="35338"/>
                </a:cubicBezTo>
                <a:cubicBezTo>
                  <a:pt x="83633" y="35338"/>
                  <a:pt x="91121" y="37862"/>
                  <a:pt x="102732" y="42910"/>
                </a:cubicBezTo>
                <a:cubicBezTo>
                  <a:pt x="114343" y="47959"/>
                  <a:pt x="122673" y="53175"/>
                  <a:pt x="127721" y="58560"/>
                </a:cubicBezTo>
                <a:cubicBezTo>
                  <a:pt x="132769" y="63945"/>
                  <a:pt x="137818" y="73536"/>
                  <a:pt x="142866" y="87335"/>
                </a:cubicBezTo>
                <a:cubicBezTo>
                  <a:pt x="155318" y="73200"/>
                  <a:pt x="165835" y="64365"/>
                  <a:pt x="174417" y="60832"/>
                </a:cubicBezTo>
                <a:cubicBezTo>
                  <a:pt x="182999" y="57298"/>
                  <a:pt x="190908" y="55531"/>
                  <a:pt x="198144" y="55531"/>
                </a:cubicBezTo>
                <a:cubicBezTo>
                  <a:pt x="205380" y="55531"/>
                  <a:pt x="214635" y="58812"/>
                  <a:pt x="225910" y="65375"/>
                </a:cubicBezTo>
                <a:cubicBezTo>
                  <a:pt x="237184" y="71938"/>
                  <a:pt x="244925" y="76565"/>
                  <a:pt x="249132" y="79258"/>
                </a:cubicBezTo>
                <a:cubicBezTo>
                  <a:pt x="253338" y="81950"/>
                  <a:pt x="255442" y="85316"/>
                  <a:pt x="255442" y="89354"/>
                </a:cubicBezTo>
                <a:cubicBezTo>
                  <a:pt x="255442" y="97432"/>
                  <a:pt x="255778" y="103826"/>
                  <a:pt x="256451" y="108538"/>
                </a:cubicBezTo>
                <a:cubicBezTo>
                  <a:pt x="257798" y="108201"/>
                  <a:pt x="258976" y="108033"/>
                  <a:pt x="259985" y="108033"/>
                </a:cubicBezTo>
                <a:cubicBezTo>
                  <a:pt x="265707" y="108033"/>
                  <a:pt x="273447" y="111903"/>
                  <a:pt x="283207" y="119644"/>
                </a:cubicBezTo>
                <a:cubicBezTo>
                  <a:pt x="292967" y="127384"/>
                  <a:pt x="299362" y="132096"/>
                  <a:pt x="302391" y="133779"/>
                </a:cubicBezTo>
                <a:cubicBezTo>
                  <a:pt x="319891" y="99114"/>
                  <a:pt x="328641" y="67310"/>
                  <a:pt x="328641" y="38367"/>
                </a:cubicBezTo>
                <a:cubicBezTo>
                  <a:pt x="328641" y="29617"/>
                  <a:pt x="327800" y="22633"/>
                  <a:pt x="326117" y="17417"/>
                </a:cubicBezTo>
                <a:cubicBezTo>
                  <a:pt x="324435" y="12200"/>
                  <a:pt x="323593" y="7993"/>
                  <a:pt x="323593" y="4796"/>
                </a:cubicBezTo>
                <a:cubicBezTo>
                  <a:pt x="323593" y="1599"/>
                  <a:pt x="325612" y="0"/>
                  <a:pt x="32965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4000" kern="1200" cap="none" spc="0" normalizeH="0" baseline="0" noProof="0">
              <a:solidFill>
                <a:schemeClr val="accent5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6400" y="1785938"/>
            <a:ext cx="5745163" cy="61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400" b="1" dirty="0">
                <a:solidFill>
                  <a:srgbClr val="00B050"/>
                </a:solidFill>
                <a:latin typeface="宋体" panose="02010600030101010101" pitchFamily="2" charset="-122"/>
              </a:rPr>
              <a:t>半碗陈腊肉大家都奈何不了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44500" y="2651125"/>
            <a:ext cx="8537575" cy="631825"/>
            <a:chOff x="449943" y="2518229"/>
            <a:chExt cx="8538482" cy="631371"/>
          </a:xfrm>
        </p:grpSpPr>
        <p:sp>
          <p:nvSpPr>
            <p:cNvPr id="10" name="对话气泡: 圆角矩形 1"/>
            <p:cNvSpPr/>
            <p:nvPr/>
          </p:nvSpPr>
          <p:spPr>
            <a:xfrm>
              <a:off x="449943" y="2518229"/>
              <a:ext cx="8143153" cy="631371"/>
            </a:xfrm>
            <a:prstGeom prst="wedgeRoundRectCallout">
              <a:avLst>
                <a:gd name="adj1" fmla="val -9712"/>
                <a:gd name="adj2" fmla="val -65086"/>
                <a:gd name="adj3" fmla="val 16667"/>
              </a:avLst>
            </a:prstGeom>
            <a:solidFill>
              <a:srgbClr val="E1FFFA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27"/>
            <p:cNvSpPr txBox="1"/>
            <p:nvPr/>
          </p:nvSpPr>
          <p:spPr>
            <a:xfrm>
              <a:off x="454025" y="2557916"/>
              <a:ext cx="8534400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100" b="1" dirty="0">
                  <a:solidFill>
                    <a:srgbClr val="0000FF"/>
                  </a:solidFill>
                  <a:latin typeface="Calibri" panose="020F0502020204030204" charset="0"/>
                </a:rPr>
                <a:t>表现出妈妈煮的腊八粥很美味，深受家人喜爱</a:t>
              </a:r>
            </a:p>
          </p:txBody>
        </p:sp>
      </p:grpSp>
      <p:pic>
        <p:nvPicPr>
          <p:cNvPr id="12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538" y="3378200"/>
            <a:ext cx="1089025" cy="1624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对话气泡: 圆角矩形 30"/>
          <p:cNvSpPr/>
          <p:nvPr/>
        </p:nvSpPr>
        <p:spPr>
          <a:xfrm>
            <a:off x="719138" y="3752850"/>
            <a:ext cx="5894388" cy="654050"/>
          </a:xfrm>
          <a:prstGeom prst="wedgeRoundRectCallout">
            <a:avLst>
              <a:gd name="adj1" fmla="val 54536"/>
              <a:gd name="adj2" fmla="val 4380"/>
              <a:gd name="adj3" fmla="val 16667"/>
            </a:avLst>
          </a:prstGeom>
          <a:solidFill>
            <a:schemeClr val="accent2">
              <a:lumMod val="40000"/>
              <a:lumOff val="60000"/>
              <a:alpha val="21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这温馨、美好的画面真让人感动！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7075" y="424319"/>
            <a:ext cx="2261319" cy="6089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写作顺序</a:t>
            </a:r>
          </a:p>
        </p:txBody>
      </p:sp>
      <p:sp>
        <p:nvSpPr>
          <p:cNvPr id="9" name="矩形 8"/>
          <p:cNvSpPr/>
          <p:nvPr/>
        </p:nvSpPr>
        <p:spPr>
          <a:xfrm>
            <a:off x="5748858" y="2169284"/>
            <a:ext cx="101727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看粥</a:t>
            </a: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3735273" y="2459479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5287848" y="2469004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47133" y="2150234"/>
            <a:ext cx="109601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粥</a:t>
            </a:r>
          </a:p>
        </p:txBody>
      </p:sp>
      <p:sp>
        <p:nvSpPr>
          <p:cNvPr id="16" name="矩形 15"/>
          <p:cNvSpPr/>
          <p:nvPr/>
        </p:nvSpPr>
        <p:spPr>
          <a:xfrm>
            <a:off x="4196283" y="2159759"/>
            <a:ext cx="112649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猜粥</a:t>
            </a: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4687054" y="1240033"/>
            <a:ext cx="1757154" cy="9528"/>
          </a:xfrm>
          <a:prstGeom prst="straightConnector1">
            <a:avLst/>
          </a:prstGeom>
          <a:ln w="57150">
            <a:solidFill>
              <a:srgbClr val="FF0000"/>
            </a:solidFill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598923" y="843559"/>
            <a:ext cx="1440160" cy="700958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喝粥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2195736" y="2439422"/>
            <a:ext cx="461010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656746" y="2139702"/>
            <a:ext cx="1126490" cy="608965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粥</a:t>
            </a:r>
          </a:p>
        </p:txBody>
      </p:sp>
      <p:sp>
        <p:nvSpPr>
          <p:cNvPr id="20" name="矩形 19"/>
          <p:cNvSpPr/>
          <p:nvPr/>
        </p:nvSpPr>
        <p:spPr>
          <a:xfrm>
            <a:off x="3355656" y="843560"/>
            <a:ext cx="1220244" cy="707270"/>
          </a:xfrm>
          <a:prstGeom prst="rect">
            <a:avLst/>
          </a:prstGeom>
          <a:effectLst>
            <a:outerShdw blurRad="88900" dist="20000" dir="5400000" rotWithShape="0">
              <a:srgbClr val="000000">
                <a:alpha val="38000"/>
              </a:srgbClr>
            </a:outerShdw>
            <a:softEdge rad="1016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等粥</a:t>
            </a:r>
          </a:p>
        </p:txBody>
      </p:sp>
      <p:sp>
        <p:nvSpPr>
          <p:cNvPr id="21" name="右中括号 20"/>
          <p:cNvSpPr/>
          <p:nvPr/>
        </p:nvSpPr>
        <p:spPr>
          <a:xfrm rot="16200000">
            <a:off x="3719756" y="-411830"/>
            <a:ext cx="517187" cy="4664088"/>
          </a:xfrm>
          <a:prstGeom prst="rightBracke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00" y="3407740"/>
            <a:ext cx="914400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课文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详细描述了</a:t>
            </a:r>
            <a:r>
              <a:rPr lang="zh-CN" altLang="en-US" sz="32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的过程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略写了</a:t>
            </a:r>
            <a:r>
              <a:rPr lang="zh-CN" altLang="en-US" sz="32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的过程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06690" y="348160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等粥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57282" y="343584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喝粥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6" grpId="0" bldLvl="0" animBg="1"/>
      <p:bldP spid="5" grpId="0" bldLvl="0" animBg="1"/>
      <p:bldP spid="19" grpId="0" bldLvl="0" animBg="1"/>
      <p:bldP spid="20" grpId="0" bldLvl="0" animBg="1"/>
      <p:bldP spid="21" grpId="0" animBg="1"/>
      <p:bldP spid="22" grpId="0"/>
      <p:bldP spid="23" grpId="0"/>
      <p:bldP spid="2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3648" y="2283718"/>
            <a:ext cx="7039571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课文通过一系列的动作、语言、神态和心理描写细致刻画了八儿等粥时的期待、焦急，表现了八儿的活泼可爱，突出了腊八粥的美味诱人。使文章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详略得当，重点突出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545474" y="977342"/>
            <a:ext cx="7130982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Songti SC" panose="02010600040101010101" pitchFamily="2" charset="-122"/>
                <a:ea typeface="Songti SC" panose="02010600040101010101" pitchFamily="2" charset="-122"/>
                <a:sym typeface="+mn-ea"/>
              </a:rPr>
              <a:t>思考：这样写有什么好处？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课后第二题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C:\Users\123\Pictures\1\101.png1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529590" y="1454785"/>
            <a:ext cx="1147445" cy="239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76209" y="1563638"/>
            <a:ext cx="80441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作者笔下的腊八粥让人垂涎欲滴。仿照课文第1自然段，写一种你最喜爱的食物吧。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56580" y="915566"/>
            <a:ext cx="2099196" cy="561692"/>
            <a:chOff x="755576" y="411510"/>
            <a:chExt cx="2099196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33" y="3147814"/>
            <a:ext cx="2286332" cy="153755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77" y="2967871"/>
            <a:ext cx="1566252" cy="216291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6" r="33293"/>
          <a:stretch>
            <a:fillRect/>
          </a:stretch>
        </p:blipFill>
        <p:spPr bwMode="auto">
          <a:xfrm>
            <a:off x="6588224" y="2967871"/>
            <a:ext cx="1350228" cy="2140357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35806" y="910180"/>
            <a:ext cx="1713230" cy="57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课后题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92953" y="1240976"/>
            <a:ext cx="7753049" cy="200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提示：除了直接描述食物的味道，还可以通过这种食物受各种人的欢迎体现它的美味。写一写这种食物的制作材料可以更细致地体现其特点。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57193" y="2065877"/>
            <a:ext cx="690880" cy="1445895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腊八粥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95056" y="1529849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盼粥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140539" y="1766059"/>
            <a:ext cx="552450" cy="21911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2700" b="1" dirty="0"/>
              <a:t>家庭温馨和睦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458436" y="1771784"/>
            <a:ext cx="234950" cy="2142207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 rot="10800000">
            <a:off x="5055721" y="1673863"/>
            <a:ext cx="249555" cy="2240127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0"/>
          <p:cNvSpPr txBox="1"/>
          <p:nvPr/>
        </p:nvSpPr>
        <p:spPr>
          <a:xfrm>
            <a:off x="5434326" y="1739131"/>
            <a:ext cx="552450" cy="21374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/>
              <a:t>八儿活泼可爱 </a:t>
            </a:r>
          </a:p>
        </p:txBody>
      </p:sp>
      <p:sp>
        <p:nvSpPr>
          <p:cNvPr id="5" name="TextBox 27"/>
          <p:cNvSpPr txBox="1"/>
          <p:nvPr/>
        </p:nvSpPr>
        <p:spPr>
          <a:xfrm>
            <a:off x="1895056" y="3081221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看粥</a:t>
            </a:r>
            <a:endParaRPr lang="zh-CN" sz="27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1895056" y="3618081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喝粥</a:t>
            </a:r>
            <a:endParaRPr lang="zh-CN" altLang="en-US" sz="27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3598773" y="1550035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迫不及待</a:t>
            </a:r>
          </a:p>
        </p:txBody>
      </p:sp>
      <p:sp>
        <p:nvSpPr>
          <p:cNvPr id="11" name="TextBox 27"/>
          <p:cNvSpPr txBox="1"/>
          <p:nvPr/>
        </p:nvSpPr>
        <p:spPr>
          <a:xfrm>
            <a:off x="3546963" y="2617522"/>
            <a:ext cx="161290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美妙想象</a:t>
            </a:r>
          </a:p>
        </p:txBody>
      </p:sp>
      <p:sp>
        <p:nvSpPr>
          <p:cNvPr id="12" name="TextBox 27"/>
          <p:cNvSpPr txBox="1"/>
          <p:nvPr/>
        </p:nvSpPr>
        <p:spPr>
          <a:xfrm>
            <a:off x="3546963" y="3135372"/>
            <a:ext cx="150939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惊异非常</a:t>
            </a:r>
          </a:p>
        </p:txBody>
      </p:sp>
      <p:sp>
        <p:nvSpPr>
          <p:cNvPr id="14" name="TextBox 27"/>
          <p:cNvSpPr txBox="1"/>
          <p:nvPr/>
        </p:nvSpPr>
        <p:spPr>
          <a:xfrm>
            <a:off x="3546703" y="3672056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心满意足</a:t>
            </a:r>
          </a:p>
        </p:txBody>
      </p:sp>
      <p:sp>
        <p:nvSpPr>
          <p:cNvPr id="9" name="TextBox 26"/>
          <p:cNvSpPr txBox="1"/>
          <p:nvPr/>
        </p:nvSpPr>
        <p:spPr>
          <a:xfrm>
            <a:off x="1895316" y="2567357"/>
            <a:ext cx="91821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猜粥</a:t>
            </a:r>
            <a:r>
              <a:rPr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0519" y="2033905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想粥</a:t>
            </a:r>
          </a:p>
        </p:txBody>
      </p:sp>
      <p:sp>
        <p:nvSpPr>
          <p:cNvPr id="23" name="TextBox 27"/>
          <p:cNvSpPr txBox="1"/>
          <p:nvPr/>
        </p:nvSpPr>
        <p:spPr>
          <a:xfrm>
            <a:off x="3573888" y="2068583"/>
            <a:ext cx="15087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苦苦等</a:t>
            </a:r>
            <a:r>
              <a:rPr lang="zh-CN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待</a:t>
            </a:r>
          </a:p>
        </p:txBody>
      </p:sp>
      <p:pic>
        <p:nvPicPr>
          <p:cNvPr id="25" name="图片 24" descr="3_副本"/>
          <p:cNvPicPr>
            <a:picLocks noChangeAspect="1"/>
          </p:cNvPicPr>
          <p:nvPr/>
        </p:nvPicPr>
        <p:blipFill>
          <a:blip r:embed="rId2"/>
          <a:srcRect l="5563" t="7739" r="4333" b="25672"/>
          <a:stretch>
            <a:fillRect/>
          </a:stretch>
        </p:blipFill>
        <p:spPr>
          <a:xfrm>
            <a:off x="6948640" y="2033905"/>
            <a:ext cx="1824089" cy="1796627"/>
          </a:xfrm>
          <a:prstGeom prst="ellipse">
            <a:avLst/>
          </a:prstGeom>
          <a:effectLst>
            <a:softEdge rad="63500"/>
          </a:effectLst>
        </p:spPr>
      </p:pic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结构梳理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31" grpId="0" bldLvl="0" animBg="1"/>
      <p:bldP spid="3" grpId="0" bldLvl="0" animBg="1"/>
      <p:bldP spid="6" grpId="0" bldLvl="0" animBg="1"/>
      <p:bldP spid="7" grpId="0" bldLvl="0" animBg="1"/>
      <p:bldP spid="5" grpId="0"/>
      <p:bldP spid="8" grpId="0"/>
      <p:bldP spid="10" grpId="0"/>
      <p:bldP spid="11" grpId="0"/>
      <p:bldP spid="12" grpId="0"/>
      <p:bldP spid="14" grpId="0"/>
      <p:bldP spid="9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797858" y="189610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1877215" y="1896103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kumimoji="1"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粥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2969958" y="1871973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腻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4112738" y="1853113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</a:p>
        </p:txBody>
      </p:sp>
      <p:grpSp>
        <p:nvGrpSpPr>
          <p:cNvPr id="91" name="组合 7"/>
          <p:cNvGrpSpPr/>
          <p:nvPr/>
        </p:nvGrpSpPr>
        <p:grpSpPr>
          <a:xfrm>
            <a:off x="4065748" y="1850573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970340" y="1870882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877215" y="1879137"/>
            <a:ext cx="1029990" cy="1086515"/>
            <a:chOff x="2437" y="2032"/>
            <a:chExt cx="1245" cy="1265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5151697" y="1860433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" name="矩形 13"/>
          <p:cNvSpPr/>
          <p:nvPr/>
        </p:nvSpPr>
        <p:spPr>
          <a:xfrm>
            <a:off x="1027425" y="1347849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là</a:t>
            </a:r>
          </a:p>
        </p:txBody>
      </p:sp>
      <p:sp>
        <p:nvSpPr>
          <p:cNvPr id="15" name="矩形 14"/>
          <p:cNvSpPr/>
          <p:nvPr/>
        </p:nvSpPr>
        <p:spPr>
          <a:xfrm>
            <a:off x="1913588" y="1347849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zhōu</a:t>
            </a:r>
          </a:p>
        </p:txBody>
      </p:sp>
      <p:sp>
        <p:nvSpPr>
          <p:cNvPr id="16" name="矩形 15"/>
          <p:cNvSpPr/>
          <p:nvPr/>
        </p:nvSpPr>
        <p:spPr>
          <a:xfrm>
            <a:off x="3159302" y="1347849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nì</a:t>
            </a:r>
          </a:p>
        </p:txBody>
      </p:sp>
      <p:sp>
        <p:nvSpPr>
          <p:cNvPr id="18" name="矩形 17"/>
          <p:cNvSpPr/>
          <p:nvPr/>
        </p:nvSpPr>
        <p:spPr>
          <a:xfrm>
            <a:off x="4185530" y="1347849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</a:p>
        </p:txBody>
      </p:sp>
      <p:sp>
        <p:nvSpPr>
          <p:cNvPr id="5" name="矩形 4"/>
          <p:cNvSpPr/>
          <p:nvPr/>
        </p:nvSpPr>
        <p:spPr>
          <a:xfrm>
            <a:off x="5245374" y="1347849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chí</a:t>
            </a:r>
          </a:p>
        </p:txBody>
      </p:sp>
      <p:grpSp>
        <p:nvGrpSpPr>
          <p:cNvPr id="6" name="组合 7"/>
          <p:cNvGrpSpPr/>
          <p:nvPr/>
        </p:nvGrpSpPr>
        <p:grpSpPr>
          <a:xfrm>
            <a:off x="802303" y="1879484"/>
            <a:ext cx="1029163" cy="1085656"/>
            <a:chOff x="2437" y="2032"/>
            <a:chExt cx="1244" cy="1264"/>
          </a:xfrm>
        </p:grpSpPr>
        <p:sp>
          <p:nvSpPr>
            <p:cNvPr id="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" name="文本框 64"/>
          <p:cNvSpPr txBox="1"/>
          <p:nvPr/>
        </p:nvSpPr>
        <p:spPr>
          <a:xfrm>
            <a:off x="5156142" y="184466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匙</a:t>
            </a:r>
          </a:p>
        </p:txBody>
      </p:sp>
      <p:grpSp>
        <p:nvGrpSpPr>
          <p:cNvPr id="22" name="组合 7"/>
          <p:cNvGrpSpPr/>
          <p:nvPr/>
        </p:nvGrpSpPr>
        <p:grpSpPr>
          <a:xfrm>
            <a:off x="6241658" y="1844558"/>
            <a:ext cx="1029163" cy="1085656"/>
            <a:chOff x="2437" y="2032"/>
            <a:chExt cx="1244" cy="1264"/>
          </a:xfrm>
        </p:grpSpPr>
        <p:sp>
          <p:nvSpPr>
            <p:cNvPr id="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6" name="矩形 25"/>
          <p:cNvSpPr/>
          <p:nvPr/>
        </p:nvSpPr>
        <p:spPr>
          <a:xfrm>
            <a:off x="6279455" y="1347849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jiǎo</a:t>
            </a:r>
          </a:p>
        </p:txBody>
      </p:sp>
      <p:sp>
        <p:nvSpPr>
          <p:cNvPr id="27" name="文本框 64"/>
          <p:cNvSpPr txBox="1"/>
          <p:nvPr/>
        </p:nvSpPr>
        <p:spPr>
          <a:xfrm>
            <a:off x="6284203" y="1828792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搅</a:t>
            </a:r>
          </a:p>
        </p:txBody>
      </p:sp>
      <p:grpSp>
        <p:nvGrpSpPr>
          <p:cNvPr id="28" name="组合 7"/>
          <p:cNvGrpSpPr/>
          <p:nvPr/>
        </p:nvGrpSpPr>
        <p:grpSpPr>
          <a:xfrm>
            <a:off x="7374210" y="1836606"/>
            <a:ext cx="1029163" cy="1085656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" name="矩形 31"/>
          <p:cNvSpPr/>
          <p:nvPr/>
        </p:nvSpPr>
        <p:spPr>
          <a:xfrm>
            <a:off x="7501542" y="1347849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chóu</a:t>
            </a:r>
          </a:p>
        </p:txBody>
      </p:sp>
      <p:sp>
        <p:nvSpPr>
          <p:cNvPr id="33" name="文本框 64"/>
          <p:cNvSpPr txBox="1"/>
          <p:nvPr/>
        </p:nvSpPr>
        <p:spPr>
          <a:xfrm>
            <a:off x="7374210" y="182211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稠</a:t>
            </a:r>
          </a:p>
        </p:txBody>
      </p:sp>
      <p:grpSp>
        <p:nvGrpSpPr>
          <p:cNvPr id="34" name="组合 7"/>
          <p:cNvGrpSpPr/>
          <p:nvPr/>
        </p:nvGrpSpPr>
        <p:grpSpPr>
          <a:xfrm>
            <a:off x="1164380" y="3496751"/>
            <a:ext cx="1029163" cy="1085656"/>
            <a:chOff x="2437" y="2032"/>
            <a:chExt cx="1244" cy="1264"/>
          </a:xfrm>
        </p:grpSpPr>
        <p:sp>
          <p:nvSpPr>
            <p:cNvPr id="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" name="矩形 37"/>
          <p:cNvSpPr/>
          <p:nvPr/>
        </p:nvSpPr>
        <p:spPr>
          <a:xfrm>
            <a:off x="1460799" y="2979795"/>
            <a:ext cx="80745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dū</a:t>
            </a:r>
            <a:endParaRPr lang="en-US" sz="3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1221233" y="348080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嘟</a:t>
            </a:r>
          </a:p>
        </p:txBody>
      </p:sp>
      <p:sp>
        <p:nvSpPr>
          <p:cNvPr id="71" name="文本框 64"/>
          <p:cNvSpPr txBox="1"/>
          <p:nvPr/>
        </p:nvSpPr>
        <p:spPr>
          <a:xfrm>
            <a:off x="3706082" y="349361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</a:t>
            </a:r>
          </a:p>
        </p:txBody>
      </p:sp>
      <p:sp>
        <p:nvSpPr>
          <p:cNvPr id="72" name="文本框 64"/>
          <p:cNvSpPr txBox="1"/>
          <p:nvPr/>
        </p:nvSpPr>
        <p:spPr>
          <a:xfrm>
            <a:off x="4819853" y="3493616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kumimoji="1"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褐</a:t>
            </a:r>
          </a:p>
        </p:txBody>
      </p:sp>
      <p:sp>
        <p:nvSpPr>
          <p:cNvPr id="73" name="文本框 64"/>
          <p:cNvSpPr txBox="1"/>
          <p:nvPr/>
        </p:nvSpPr>
        <p:spPr>
          <a:xfrm>
            <a:off x="5935598" y="346948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</a:t>
            </a:r>
          </a:p>
        </p:txBody>
      </p:sp>
      <p:sp>
        <p:nvSpPr>
          <p:cNvPr id="74" name="文本框 64"/>
          <p:cNvSpPr txBox="1"/>
          <p:nvPr/>
        </p:nvSpPr>
        <p:spPr>
          <a:xfrm>
            <a:off x="7119031" y="346821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脏</a:t>
            </a:r>
          </a:p>
        </p:txBody>
      </p:sp>
      <p:sp>
        <p:nvSpPr>
          <p:cNvPr id="75" name="文本框 64"/>
          <p:cNvSpPr txBox="1"/>
          <p:nvPr/>
        </p:nvSpPr>
        <p:spPr>
          <a:xfrm>
            <a:off x="2398236" y="3462501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肿</a:t>
            </a:r>
          </a:p>
        </p:txBody>
      </p:sp>
      <p:grpSp>
        <p:nvGrpSpPr>
          <p:cNvPr id="76" name="组合 7"/>
          <p:cNvGrpSpPr/>
          <p:nvPr/>
        </p:nvGrpSpPr>
        <p:grpSpPr>
          <a:xfrm>
            <a:off x="2351246" y="3459961"/>
            <a:ext cx="1029163" cy="1085656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0" name="组合 7"/>
          <p:cNvGrpSpPr/>
          <p:nvPr/>
        </p:nvGrpSpPr>
        <p:grpSpPr>
          <a:xfrm>
            <a:off x="7075851" y="3476650"/>
            <a:ext cx="1029163" cy="1085656"/>
            <a:chOff x="2437" y="2032"/>
            <a:chExt cx="1244" cy="1264"/>
          </a:xfrm>
        </p:grpSpPr>
        <p:sp>
          <p:nvSpPr>
            <p:cNvPr id="8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4" name="组合 7"/>
          <p:cNvGrpSpPr/>
          <p:nvPr/>
        </p:nvGrpSpPr>
        <p:grpSpPr>
          <a:xfrm>
            <a:off x="5935980" y="3468395"/>
            <a:ext cx="1029163" cy="1085656"/>
            <a:chOff x="2437" y="2032"/>
            <a:chExt cx="1244" cy="1264"/>
          </a:xfrm>
        </p:grpSpPr>
        <p:sp>
          <p:nvSpPr>
            <p:cNvPr id="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8" name="组合 7"/>
          <p:cNvGrpSpPr/>
          <p:nvPr/>
        </p:nvGrpSpPr>
        <p:grpSpPr>
          <a:xfrm>
            <a:off x="4819853" y="3476650"/>
            <a:ext cx="1029990" cy="1086515"/>
            <a:chOff x="2437" y="2032"/>
            <a:chExt cx="1245" cy="1265"/>
          </a:xfrm>
        </p:grpSpPr>
        <p:sp>
          <p:nvSpPr>
            <p:cNvPr id="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2" name="组合 7"/>
          <p:cNvGrpSpPr/>
          <p:nvPr/>
        </p:nvGrpSpPr>
        <p:grpSpPr>
          <a:xfrm>
            <a:off x="3706082" y="3476362"/>
            <a:ext cx="1029163" cy="1085656"/>
            <a:chOff x="2437" y="2032"/>
            <a:chExt cx="1244" cy="1264"/>
          </a:xfrm>
        </p:grpSpPr>
        <p:sp>
          <p:nvSpPr>
            <p:cNvPr id="1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6" name="矩形 115"/>
          <p:cNvSpPr/>
          <p:nvPr/>
        </p:nvSpPr>
        <p:spPr>
          <a:xfrm>
            <a:off x="3935649" y="2979795"/>
            <a:ext cx="10344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áo</a:t>
            </a:r>
          </a:p>
        </p:txBody>
      </p:sp>
      <p:sp>
        <p:nvSpPr>
          <p:cNvPr id="117" name="矩形 116"/>
          <p:cNvSpPr/>
          <p:nvPr/>
        </p:nvSpPr>
        <p:spPr>
          <a:xfrm>
            <a:off x="5053831" y="297979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hè</a:t>
            </a:r>
          </a:p>
        </p:txBody>
      </p:sp>
      <p:sp>
        <p:nvSpPr>
          <p:cNvPr id="118" name="矩形 117"/>
          <p:cNvSpPr/>
          <p:nvPr/>
        </p:nvSpPr>
        <p:spPr>
          <a:xfrm>
            <a:off x="6041817" y="297979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ɡānɡ</a:t>
            </a:r>
          </a:p>
        </p:txBody>
      </p:sp>
      <p:sp>
        <p:nvSpPr>
          <p:cNvPr id="119" name="矩形 118"/>
          <p:cNvSpPr/>
          <p:nvPr/>
        </p:nvSpPr>
        <p:spPr>
          <a:xfrm>
            <a:off x="7204379" y="297979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zānɡ</a:t>
            </a:r>
          </a:p>
        </p:txBody>
      </p:sp>
      <p:sp>
        <p:nvSpPr>
          <p:cNvPr id="120" name="矩形 119"/>
          <p:cNvSpPr/>
          <p:nvPr/>
        </p:nvSpPr>
        <p:spPr>
          <a:xfrm>
            <a:off x="2423507" y="2979795"/>
            <a:ext cx="1313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zhǒnɡ</a:t>
            </a:r>
          </a:p>
        </p:txBody>
      </p:sp>
      <p:grpSp>
        <p:nvGrpSpPr>
          <p:cNvPr id="21505" name="组合 27"/>
          <p:cNvGrpSpPr/>
          <p:nvPr/>
        </p:nvGrpSpPr>
        <p:grpSpPr>
          <a:xfrm>
            <a:off x="3200400" y="134938"/>
            <a:ext cx="1884363" cy="708025"/>
            <a:chOff x="2694384" y="508317"/>
            <a:chExt cx="1845563" cy="637982"/>
          </a:xfrm>
        </p:grpSpPr>
        <p:sp>
          <p:nvSpPr>
            <p:cNvPr id="3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</a:p>
          </p:txBody>
        </p:sp>
        <p:sp>
          <p:nvSpPr>
            <p:cNvPr id="40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</a:p>
          </p:txBody>
        </p:sp>
      </p:grpSp>
      <p:grpSp>
        <p:nvGrpSpPr>
          <p:cNvPr id="21509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字词学习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41" name="五边形 40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2"/>
      <p:bldP spid="14" grpId="3"/>
      <p:bldP spid="15" grpId="2"/>
      <p:bldP spid="15" grpId="3"/>
      <p:bldP spid="16" grpId="2"/>
      <p:bldP spid="16" grpId="3"/>
      <p:bldP spid="18" grpId="2"/>
      <p:bldP spid="18" grpId="3"/>
      <p:bldP spid="5" grpId="0"/>
      <p:bldP spid="5" grpId="1"/>
      <p:bldP spid="26" grpId="0"/>
      <p:bldP spid="26" grpId="1"/>
      <p:bldP spid="32" grpId="0"/>
      <p:bldP spid="32" grpId="1"/>
      <p:bldP spid="38" grpId="0"/>
      <p:bldP spid="38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文本框 1"/>
          <p:cNvSpPr txBox="1"/>
          <p:nvPr/>
        </p:nvSpPr>
        <p:spPr>
          <a:xfrm>
            <a:off x="795338" y="1099024"/>
            <a:ext cx="7553325" cy="29311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  <a:buSzPct val="110000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本文围绕着腊八粥写了八儿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这两件事，展现了一幅淳朴、和睦、温馨的图景，表现了作者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对普通老百姓生活的热爱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对家庭亲情的眷恋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32776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主题概括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7"/>
          <p:cNvGrpSpPr/>
          <p:nvPr/>
        </p:nvGrpSpPr>
        <p:grpSpPr>
          <a:xfrm>
            <a:off x="2386013" y="1132205"/>
            <a:ext cx="4371975" cy="638175"/>
            <a:chOff x="2616019" y="342900"/>
            <a:chExt cx="4370994" cy="638212"/>
          </a:xfrm>
        </p:grpSpPr>
        <p:pic>
          <p:nvPicPr>
            <p:cNvPr id="35845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6019" y="342900"/>
              <a:ext cx="448167" cy="6382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3098511" y="504834"/>
              <a:ext cx="3888502" cy="412774"/>
            </a:xfrm>
            <a:custGeom>
              <a:avLst/>
              <a:gdLst/>
              <a:ahLst/>
              <a:cxnLst/>
              <a:rect l="l" t="t" r="r" b="b"/>
              <a:pathLst>
                <a:path w="3887831" h="412223">
                  <a:moveTo>
                    <a:pt x="449668" y="292228"/>
                  </a:moveTo>
                  <a:lnTo>
                    <a:pt x="740289" y="292228"/>
                  </a:lnTo>
                  <a:cubicBezTo>
                    <a:pt x="750322" y="293720"/>
                    <a:pt x="756026" y="300493"/>
                    <a:pt x="757401" y="312548"/>
                  </a:cubicBezTo>
                  <a:cubicBezTo>
                    <a:pt x="755968" y="325456"/>
                    <a:pt x="750199" y="331910"/>
                    <a:pt x="740095" y="331910"/>
                  </a:cubicBezTo>
                  <a:lnTo>
                    <a:pt x="449541" y="331910"/>
                  </a:lnTo>
                  <a:cubicBezTo>
                    <a:pt x="435754" y="331910"/>
                    <a:pt x="428860" y="325436"/>
                    <a:pt x="428860" y="312488"/>
                  </a:cubicBezTo>
                  <a:cubicBezTo>
                    <a:pt x="428860" y="300410"/>
                    <a:pt x="435796" y="293657"/>
                    <a:pt x="449668" y="292228"/>
                  </a:cubicBezTo>
                  <a:close/>
                  <a:moveTo>
                    <a:pt x="280159" y="290701"/>
                  </a:moveTo>
                  <a:lnTo>
                    <a:pt x="280159" y="356562"/>
                  </a:lnTo>
                  <a:lnTo>
                    <a:pt x="333061" y="356562"/>
                  </a:lnTo>
                  <a:cubicBezTo>
                    <a:pt x="338052" y="356562"/>
                    <a:pt x="340548" y="354486"/>
                    <a:pt x="340548" y="350334"/>
                  </a:cubicBezTo>
                  <a:lnTo>
                    <a:pt x="340548" y="290701"/>
                  </a:lnTo>
                  <a:close/>
                  <a:moveTo>
                    <a:pt x="183029" y="290701"/>
                  </a:moveTo>
                  <a:lnTo>
                    <a:pt x="183029" y="348847"/>
                  </a:lnTo>
                  <a:cubicBezTo>
                    <a:pt x="181908" y="353991"/>
                    <a:pt x="185386" y="356562"/>
                    <a:pt x="193463" y="356562"/>
                  </a:cubicBezTo>
                  <a:lnTo>
                    <a:pt x="240049" y="356562"/>
                  </a:lnTo>
                  <a:lnTo>
                    <a:pt x="240049" y="290701"/>
                  </a:lnTo>
                  <a:close/>
                  <a:moveTo>
                    <a:pt x="1799393" y="244872"/>
                  </a:moveTo>
                  <a:lnTo>
                    <a:pt x="1799393" y="339056"/>
                  </a:lnTo>
                  <a:cubicBezTo>
                    <a:pt x="1798272" y="345123"/>
                    <a:pt x="1800628" y="348157"/>
                    <a:pt x="1806459" y="348157"/>
                  </a:cubicBezTo>
                  <a:lnTo>
                    <a:pt x="1877282" y="348157"/>
                  </a:lnTo>
                  <a:cubicBezTo>
                    <a:pt x="1882417" y="348992"/>
                    <a:pt x="1885272" y="346378"/>
                    <a:pt x="1885848" y="340315"/>
                  </a:cubicBezTo>
                  <a:lnTo>
                    <a:pt x="1885848" y="244872"/>
                  </a:lnTo>
                  <a:close/>
                  <a:moveTo>
                    <a:pt x="1384368" y="228470"/>
                  </a:moveTo>
                  <a:lnTo>
                    <a:pt x="1384368" y="342290"/>
                  </a:lnTo>
                  <a:cubicBezTo>
                    <a:pt x="1383248" y="349564"/>
                    <a:pt x="1389950" y="353200"/>
                    <a:pt x="1404474" y="353200"/>
                  </a:cubicBezTo>
                  <a:lnTo>
                    <a:pt x="1636159" y="353200"/>
                  </a:lnTo>
                  <a:cubicBezTo>
                    <a:pt x="1641990" y="353200"/>
                    <a:pt x="1644905" y="350702"/>
                    <a:pt x="1644905" y="345706"/>
                  </a:cubicBezTo>
                  <a:lnTo>
                    <a:pt x="1644905" y="228470"/>
                  </a:lnTo>
                  <a:close/>
                  <a:moveTo>
                    <a:pt x="280159" y="190631"/>
                  </a:moveTo>
                  <a:lnTo>
                    <a:pt x="280159" y="249761"/>
                  </a:lnTo>
                  <a:lnTo>
                    <a:pt x="340548" y="249761"/>
                  </a:lnTo>
                  <a:lnTo>
                    <a:pt x="340548" y="201661"/>
                  </a:lnTo>
                  <a:cubicBezTo>
                    <a:pt x="339705" y="195125"/>
                    <a:pt x="336430" y="191448"/>
                    <a:pt x="330723" y="190631"/>
                  </a:cubicBezTo>
                  <a:close/>
                  <a:moveTo>
                    <a:pt x="193932" y="190631"/>
                  </a:moveTo>
                  <a:cubicBezTo>
                    <a:pt x="186663" y="191461"/>
                    <a:pt x="183029" y="194937"/>
                    <a:pt x="183029" y="201058"/>
                  </a:cubicBezTo>
                  <a:lnTo>
                    <a:pt x="183029" y="249761"/>
                  </a:lnTo>
                  <a:lnTo>
                    <a:pt x="240049" y="249761"/>
                  </a:lnTo>
                  <a:lnTo>
                    <a:pt x="240049" y="190631"/>
                  </a:lnTo>
                  <a:close/>
                  <a:moveTo>
                    <a:pt x="3151057" y="160774"/>
                  </a:moveTo>
                  <a:cubicBezTo>
                    <a:pt x="3139899" y="160774"/>
                    <a:pt x="3135300" y="163770"/>
                    <a:pt x="3137260" y="169762"/>
                  </a:cubicBezTo>
                  <a:lnTo>
                    <a:pt x="3137260" y="260979"/>
                  </a:lnTo>
                  <a:cubicBezTo>
                    <a:pt x="3136421" y="270596"/>
                    <a:pt x="3141122" y="274987"/>
                    <a:pt x="3151365" y="274152"/>
                  </a:cubicBezTo>
                  <a:lnTo>
                    <a:pt x="3283073" y="274152"/>
                  </a:lnTo>
                  <a:cubicBezTo>
                    <a:pt x="3289757" y="276108"/>
                    <a:pt x="3293099" y="271927"/>
                    <a:pt x="3293099" y="261608"/>
                  </a:cubicBezTo>
                  <a:lnTo>
                    <a:pt x="3293099" y="179949"/>
                  </a:lnTo>
                  <a:cubicBezTo>
                    <a:pt x="3292170" y="167166"/>
                    <a:pt x="3285890" y="160774"/>
                    <a:pt x="3274259" y="160774"/>
                  </a:cubicBezTo>
                  <a:close/>
                  <a:moveTo>
                    <a:pt x="2000201" y="142829"/>
                  </a:moveTo>
                  <a:cubicBezTo>
                    <a:pt x="2007504" y="141628"/>
                    <a:pt x="2014238" y="144567"/>
                    <a:pt x="2020403" y="151646"/>
                  </a:cubicBezTo>
                  <a:cubicBezTo>
                    <a:pt x="2041240" y="186851"/>
                    <a:pt x="2060533" y="226986"/>
                    <a:pt x="2078280" y="272049"/>
                  </a:cubicBezTo>
                  <a:cubicBezTo>
                    <a:pt x="2081852" y="284158"/>
                    <a:pt x="2078021" y="293416"/>
                    <a:pt x="2066788" y="299823"/>
                  </a:cubicBezTo>
                  <a:cubicBezTo>
                    <a:pt x="2053447" y="304676"/>
                    <a:pt x="2044723" y="301100"/>
                    <a:pt x="2040615" y="289094"/>
                  </a:cubicBezTo>
                  <a:cubicBezTo>
                    <a:pt x="2025372" y="250018"/>
                    <a:pt x="2007283" y="210555"/>
                    <a:pt x="1986347" y="170706"/>
                  </a:cubicBezTo>
                  <a:cubicBezTo>
                    <a:pt x="1981860" y="160509"/>
                    <a:pt x="1983981" y="152077"/>
                    <a:pt x="1992709" y="145411"/>
                  </a:cubicBezTo>
                  <a:cubicBezTo>
                    <a:pt x="1995270" y="144090"/>
                    <a:pt x="1997767" y="143230"/>
                    <a:pt x="2000201" y="142829"/>
                  </a:cubicBezTo>
                  <a:close/>
                  <a:moveTo>
                    <a:pt x="913891" y="134548"/>
                  </a:moveTo>
                  <a:lnTo>
                    <a:pt x="1179404" y="134548"/>
                  </a:lnTo>
                  <a:cubicBezTo>
                    <a:pt x="1206715" y="133141"/>
                    <a:pt x="1219811" y="144996"/>
                    <a:pt x="1218690" y="170110"/>
                  </a:cubicBezTo>
                  <a:lnTo>
                    <a:pt x="1218690" y="273597"/>
                  </a:lnTo>
                  <a:cubicBezTo>
                    <a:pt x="1216270" y="333216"/>
                    <a:pt x="1181735" y="356866"/>
                    <a:pt x="1115083" y="344547"/>
                  </a:cubicBezTo>
                  <a:cubicBezTo>
                    <a:pt x="1101912" y="342061"/>
                    <a:pt x="1095760" y="333379"/>
                    <a:pt x="1096626" y="318502"/>
                  </a:cubicBezTo>
                  <a:cubicBezTo>
                    <a:pt x="1100836" y="306308"/>
                    <a:pt x="1110688" y="301484"/>
                    <a:pt x="1126181" y="304029"/>
                  </a:cubicBezTo>
                  <a:cubicBezTo>
                    <a:pt x="1160274" y="313539"/>
                    <a:pt x="1177321" y="305426"/>
                    <a:pt x="1177321" y="279691"/>
                  </a:cubicBezTo>
                  <a:lnTo>
                    <a:pt x="1177321" y="184302"/>
                  </a:lnTo>
                  <a:cubicBezTo>
                    <a:pt x="1178442" y="176466"/>
                    <a:pt x="1174526" y="173109"/>
                    <a:pt x="1165574" y="174229"/>
                  </a:cubicBezTo>
                  <a:lnTo>
                    <a:pt x="1055967" y="174229"/>
                  </a:lnTo>
                  <a:lnTo>
                    <a:pt x="1055967" y="387785"/>
                  </a:lnTo>
                  <a:cubicBezTo>
                    <a:pt x="1054583" y="404077"/>
                    <a:pt x="1046948" y="412223"/>
                    <a:pt x="1033062" y="412223"/>
                  </a:cubicBezTo>
                  <a:cubicBezTo>
                    <a:pt x="1020752" y="410817"/>
                    <a:pt x="1014598" y="402240"/>
                    <a:pt x="1014598" y="386492"/>
                  </a:cubicBezTo>
                  <a:lnTo>
                    <a:pt x="1014598" y="174229"/>
                  </a:lnTo>
                  <a:lnTo>
                    <a:pt x="913764" y="174229"/>
                  </a:lnTo>
                  <a:cubicBezTo>
                    <a:pt x="899972" y="174229"/>
                    <a:pt x="893076" y="167755"/>
                    <a:pt x="893076" y="154807"/>
                  </a:cubicBezTo>
                  <a:cubicBezTo>
                    <a:pt x="893076" y="142730"/>
                    <a:pt x="900014" y="135977"/>
                    <a:pt x="913891" y="134548"/>
                  </a:cubicBezTo>
                  <a:close/>
                  <a:moveTo>
                    <a:pt x="3148578" y="121515"/>
                  </a:moveTo>
                  <a:lnTo>
                    <a:pt x="3277621" y="121515"/>
                  </a:lnTo>
                  <a:cubicBezTo>
                    <a:pt x="3315519" y="121515"/>
                    <a:pt x="3334468" y="135416"/>
                    <a:pt x="3334468" y="163219"/>
                  </a:cubicBezTo>
                  <a:lnTo>
                    <a:pt x="3334468" y="263289"/>
                  </a:lnTo>
                  <a:cubicBezTo>
                    <a:pt x="3334468" y="298106"/>
                    <a:pt x="3319390" y="314954"/>
                    <a:pt x="3289234" y="313834"/>
                  </a:cubicBezTo>
                  <a:lnTo>
                    <a:pt x="3139705" y="313834"/>
                  </a:lnTo>
                  <a:cubicBezTo>
                    <a:pt x="3110496" y="313834"/>
                    <a:pt x="3095891" y="300350"/>
                    <a:pt x="3095891" y="273382"/>
                  </a:cubicBezTo>
                  <a:lnTo>
                    <a:pt x="3095891" y="166460"/>
                  </a:lnTo>
                  <a:cubicBezTo>
                    <a:pt x="3097110" y="138961"/>
                    <a:pt x="3114672" y="123980"/>
                    <a:pt x="3148578" y="121515"/>
                  </a:cubicBezTo>
                  <a:close/>
                  <a:moveTo>
                    <a:pt x="1813189" y="103593"/>
                  </a:moveTo>
                  <a:cubicBezTo>
                    <a:pt x="1802871" y="103593"/>
                    <a:pt x="1798272" y="105917"/>
                    <a:pt x="1799393" y="110565"/>
                  </a:cubicBezTo>
                  <a:lnTo>
                    <a:pt x="1799393" y="206872"/>
                  </a:lnTo>
                  <a:lnTo>
                    <a:pt x="1885848" y="206872"/>
                  </a:lnTo>
                  <a:lnTo>
                    <a:pt x="1885848" y="112340"/>
                  </a:lnTo>
                  <a:cubicBezTo>
                    <a:pt x="1885848" y="106509"/>
                    <a:pt x="1883493" y="103593"/>
                    <a:pt x="1878782" y="103593"/>
                  </a:cubicBezTo>
                  <a:close/>
                  <a:moveTo>
                    <a:pt x="550300" y="65476"/>
                  </a:moveTo>
                  <a:cubicBezTo>
                    <a:pt x="553324" y="65036"/>
                    <a:pt x="556751" y="65151"/>
                    <a:pt x="560582" y="65821"/>
                  </a:cubicBezTo>
                  <a:cubicBezTo>
                    <a:pt x="572668" y="69897"/>
                    <a:pt x="578115" y="78557"/>
                    <a:pt x="576923" y="91799"/>
                  </a:cubicBezTo>
                  <a:lnTo>
                    <a:pt x="570299" y="115206"/>
                  </a:lnTo>
                  <a:lnTo>
                    <a:pt x="750931" y="115206"/>
                  </a:lnTo>
                  <a:cubicBezTo>
                    <a:pt x="764795" y="116278"/>
                    <a:pt x="772416" y="123031"/>
                    <a:pt x="773796" y="135465"/>
                  </a:cubicBezTo>
                  <a:cubicBezTo>
                    <a:pt x="772385" y="149257"/>
                    <a:pt x="764935" y="156153"/>
                    <a:pt x="751447" y="156153"/>
                  </a:cubicBezTo>
                  <a:lnTo>
                    <a:pt x="564459" y="156153"/>
                  </a:lnTo>
                  <a:lnTo>
                    <a:pt x="555438" y="203610"/>
                  </a:lnTo>
                  <a:cubicBezTo>
                    <a:pt x="553295" y="209151"/>
                    <a:pt x="555699" y="211921"/>
                    <a:pt x="562651" y="211921"/>
                  </a:cubicBezTo>
                  <a:lnTo>
                    <a:pt x="784083" y="211921"/>
                  </a:lnTo>
                  <a:cubicBezTo>
                    <a:pt x="810314" y="210515"/>
                    <a:pt x="822277" y="222423"/>
                    <a:pt x="819973" y="247645"/>
                  </a:cubicBezTo>
                  <a:cubicBezTo>
                    <a:pt x="815437" y="321868"/>
                    <a:pt x="805199" y="367385"/>
                    <a:pt x="789260" y="384195"/>
                  </a:cubicBezTo>
                  <a:cubicBezTo>
                    <a:pt x="776325" y="405122"/>
                    <a:pt x="745525" y="410116"/>
                    <a:pt x="696858" y="399177"/>
                  </a:cubicBezTo>
                  <a:cubicBezTo>
                    <a:pt x="682459" y="395043"/>
                    <a:pt x="676284" y="386137"/>
                    <a:pt x="678333" y="372462"/>
                  </a:cubicBezTo>
                  <a:cubicBezTo>
                    <a:pt x="682485" y="360456"/>
                    <a:pt x="692107" y="355812"/>
                    <a:pt x="707198" y="358531"/>
                  </a:cubicBezTo>
                  <a:cubicBezTo>
                    <a:pt x="736180" y="364505"/>
                    <a:pt x="753110" y="362699"/>
                    <a:pt x="757990" y="353113"/>
                  </a:cubicBezTo>
                  <a:cubicBezTo>
                    <a:pt x="765143" y="347019"/>
                    <a:pt x="770925" y="315843"/>
                    <a:pt x="775336" y="259586"/>
                  </a:cubicBezTo>
                  <a:cubicBezTo>
                    <a:pt x="775336" y="255831"/>
                    <a:pt x="773160" y="253590"/>
                    <a:pt x="768806" y="252862"/>
                  </a:cubicBezTo>
                  <a:lnTo>
                    <a:pt x="538400" y="252862"/>
                  </a:lnTo>
                  <a:cubicBezTo>
                    <a:pt x="511343" y="253982"/>
                    <a:pt x="501077" y="241298"/>
                    <a:pt x="507600" y="214808"/>
                  </a:cubicBezTo>
                  <a:lnTo>
                    <a:pt x="533980" y="84412"/>
                  </a:lnTo>
                  <a:cubicBezTo>
                    <a:pt x="535788" y="73107"/>
                    <a:pt x="541228" y="66795"/>
                    <a:pt x="550300" y="65476"/>
                  </a:cubicBezTo>
                  <a:close/>
                  <a:moveTo>
                    <a:pt x="1396484" y="60704"/>
                  </a:moveTo>
                  <a:cubicBezTo>
                    <a:pt x="1387286" y="60704"/>
                    <a:pt x="1383248" y="64827"/>
                    <a:pt x="1384368" y="73074"/>
                  </a:cubicBezTo>
                  <a:lnTo>
                    <a:pt x="1384368" y="187108"/>
                  </a:lnTo>
                  <a:lnTo>
                    <a:pt x="1644905" y="187108"/>
                  </a:lnTo>
                  <a:lnTo>
                    <a:pt x="1644905" y="70770"/>
                  </a:lnTo>
                  <a:cubicBezTo>
                    <a:pt x="1646026" y="62934"/>
                    <a:pt x="1642108" y="59579"/>
                    <a:pt x="1633152" y="60704"/>
                  </a:cubicBezTo>
                  <a:close/>
                  <a:moveTo>
                    <a:pt x="3552217" y="26488"/>
                  </a:moveTo>
                  <a:lnTo>
                    <a:pt x="3808575" y="26488"/>
                  </a:lnTo>
                  <a:cubicBezTo>
                    <a:pt x="3827600" y="27470"/>
                    <a:pt x="3839722" y="35964"/>
                    <a:pt x="3844941" y="51971"/>
                  </a:cubicBezTo>
                  <a:cubicBezTo>
                    <a:pt x="3849424" y="67214"/>
                    <a:pt x="3844343" y="79195"/>
                    <a:pt x="3829699" y="87915"/>
                  </a:cubicBezTo>
                  <a:cubicBezTo>
                    <a:pt x="3787560" y="111387"/>
                    <a:pt x="3756797" y="127971"/>
                    <a:pt x="3737410" y="137669"/>
                  </a:cubicBezTo>
                  <a:cubicBezTo>
                    <a:pt x="3712666" y="148067"/>
                    <a:pt x="3701415" y="152945"/>
                    <a:pt x="3703656" y="152302"/>
                  </a:cubicBezTo>
                  <a:cubicBezTo>
                    <a:pt x="3703656" y="155673"/>
                    <a:pt x="3705016" y="159625"/>
                    <a:pt x="3707735" y="164156"/>
                  </a:cubicBezTo>
                  <a:cubicBezTo>
                    <a:pt x="3714276" y="169559"/>
                    <a:pt x="3722145" y="180013"/>
                    <a:pt x="3731343" y="195520"/>
                  </a:cubicBezTo>
                  <a:lnTo>
                    <a:pt x="3868764" y="195520"/>
                  </a:lnTo>
                  <a:cubicBezTo>
                    <a:pt x="3881475" y="196971"/>
                    <a:pt x="3887831" y="204284"/>
                    <a:pt x="3887831" y="217460"/>
                  </a:cubicBezTo>
                  <a:cubicBezTo>
                    <a:pt x="3887831" y="231247"/>
                    <a:pt x="3881495" y="238141"/>
                    <a:pt x="3868824" y="238141"/>
                  </a:cubicBezTo>
                  <a:lnTo>
                    <a:pt x="3746545" y="238141"/>
                  </a:lnTo>
                  <a:cubicBezTo>
                    <a:pt x="3760842" y="311222"/>
                    <a:pt x="3753165" y="357442"/>
                    <a:pt x="3723513" y="376801"/>
                  </a:cubicBezTo>
                  <a:cubicBezTo>
                    <a:pt x="3694872" y="399295"/>
                    <a:pt x="3646403" y="401226"/>
                    <a:pt x="3578109" y="382595"/>
                  </a:cubicBezTo>
                  <a:cubicBezTo>
                    <a:pt x="3567514" y="378259"/>
                    <a:pt x="3563826" y="369321"/>
                    <a:pt x="3567045" y="355779"/>
                  </a:cubicBezTo>
                  <a:cubicBezTo>
                    <a:pt x="3571345" y="346206"/>
                    <a:pt x="3579788" y="342628"/>
                    <a:pt x="3592374" y="345043"/>
                  </a:cubicBezTo>
                  <a:cubicBezTo>
                    <a:pt x="3640273" y="355522"/>
                    <a:pt x="3673074" y="356210"/>
                    <a:pt x="3690777" y="347106"/>
                  </a:cubicBezTo>
                  <a:cubicBezTo>
                    <a:pt x="3711311" y="334135"/>
                    <a:pt x="3715249" y="297814"/>
                    <a:pt x="3702591" y="238141"/>
                  </a:cubicBezTo>
                  <a:lnTo>
                    <a:pt x="3508893" y="238141"/>
                  </a:lnTo>
                  <a:cubicBezTo>
                    <a:pt x="3495106" y="238141"/>
                    <a:pt x="3488212" y="231247"/>
                    <a:pt x="3488212" y="217460"/>
                  </a:cubicBezTo>
                  <a:cubicBezTo>
                    <a:pt x="3488212" y="204253"/>
                    <a:pt x="3495150" y="196940"/>
                    <a:pt x="3509027" y="195520"/>
                  </a:cubicBezTo>
                  <a:lnTo>
                    <a:pt x="3685413" y="195520"/>
                  </a:lnTo>
                  <a:cubicBezTo>
                    <a:pt x="3680439" y="191247"/>
                    <a:pt x="3673670" y="183726"/>
                    <a:pt x="3665107" y="172957"/>
                  </a:cubicBezTo>
                  <a:cubicBezTo>
                    <a:pt x="3657900" y="165433"/>
                    <a:pt x="3654297" y="158602"/>
                    <a:pt x="3654297" y="152463"/>
                  </a:cubicBezTo>
                  <a:cubicBezTo>
                    <a:pt x="3643086" y="142743"/>
                    <a:pt x="3681055" y="117271"/>
                    <a:pt x="3768204" y="76047"/>
                  </a:cubicBezTo>
                  <a:cubicBezTo>
                    <a:pt x="3774120" y="73417"/>
                    <a:pt x="3777078" y="72053"/>
                    <a:pt x="3777078" y="71955"/>
                  </a:cubicBezTo>
                  <a:cubicBezTo>
                    <a:pt x="3777034" y="71835"/>
                    <a:pt x="3772817" y="71308"/>
                    <a:pt x="3764427" y="70375"/>
                  </a:cubicBezTo>
                  <a:lnTo>
                    <a:pt x="3550101" y="70375"/>
                  </a:lnTo>
                  <a:cubicBezTo>
                    <a:pt x="3536314" y="70375"/>
                    <a:pt x="3529420" y="62938"/>
                    <a:pt x="3529420" y="48066"/>
                  </a:cubicBezTo>
                  <a:cubicBezTo>
                    <a:pt x="3530750" y="34747"/>
                    <a:pt x="3538350" y="27555"/>
                    <a:pt x="3552217" y="26488"/>
                  </a:cubicBezTo>
                  <a:close/>
                  <a:moveTo>
                    <a:pt x="2483322" y="21448"/>
                  </a:moveTo>
                  <a:cubicBezTo>
                    <a:pt x="2488238" y="21115"/>
                    <a:pt x="2493481" y="22610"/>
                    <a:pt x="2499051" y="25932"/>
                  </a:cubicBezTo>
                  <a:cubicBezTo>
                    <a:pt x="2510847" y="39174"/>
                    <a:pt x="2523663" y="51868"/>
                    <a:pt x="2537500" y="64012"/>
                  </a:cubicBezTo>
                  <a:cubicBezTo>
                    <a:pt x="2543286" y="74898"/>
                    <a:pt x="2541900" y="84955"/>
                    <a:pt x="2533341" y="94183"/>
                  </a:cubicBezTo>
                  <a:cubicBezTo>
                    <a:pt x="2523460" y="100457"/>
                    <a:pt x="2514406" y="99320"/>
                    <a:pt x="2506177" y="90775"/>
                  </a:cubicBezTo>
                  <a:cubicBezTo>
                    <a:pt x="2502792" y="87671"/>
                    <a:pt x="2495644" y="81086"/>
                    <a:pt x="2484732" y="71018"/>
                  </a:cubicBezTo>
                  <a:cubicBezTo>
                    <a:pt x="2480598" y="66879"/>
                    <a:pt x="2476349" y="62086"/>
                    <a:pt x="2471987" y="56639"/>
                  </a:cubicBezTo>
                  <a:cubicBezTo>
                    <a:pt x="2464433" y="46936"/>
                    <a:pt x="2463622" y="37366"/>
                    <a:pt x="2469556" y="27927"/>
                  </a:cubicBezTo>
                  <a:cubicBezTo>
                    <a:pt x="2473818" y="23940"/>
                    <a:pt x="2478407" y="21780"/>
                    <a:pt x="2483322" y="21448"/>
                  </a:cubicBezTo>
                  <a:close/>
                  <a:moveTo>
                    <a:pt x="477884" y="21444"/>
                  </a:moveTo>
                  <a:lnTo>
                    <a:pt x="791517" y="21444"/>
                  </a:lnTo>
                  <a:cubicBezTo>
                    <a:pt x="826807" y="18913"/>
                    <a:pt x="833984" y="46345"/>
                    <a:pt x="813049" y="103740"/>
                  </a:cubicBezTo>
                  <a:cubicBezTo>
                    <a:pt x="806633" y="116814"/>
                    <a:pt x="797105" y="122167"/>
                    <a:pt x="784465" y="119800"/>
                  </a:cubicBezTo>
                  <a:cubicBezTo>
                    <a:pt x="773892" y="113996"/>
                    <a:pt x="770849" y="104200"/>
                    <a:pt x="775336" y="90413"/>
                  </a:cubicBezTo>
                  <a:cubicBezTo>
                    <a:pt x="784025" y="68361"/>
                    <a:pt x="783891" y="58458"/>
                    <a:pt x="774934" y="60704"/>
                  </a:cubicBezTo>
                  <a:lnTo>
                    <a:pt x="494158" y="60704"/>
                  </a:lnTo>
                  <a:cubicBezTo>
                    <a:pt x="486894" y="61490"/>
                    <a:pt x="483822" y="64374"/>
                    <a:pt x="484943" y="69357"/>
                  </a:cubicBezTo>
                  <a:lnTo>
                    <a:pt x="484943" y="107236"/>
                  </a:lnTo>
                  <a:cubicBezTo>
                    <a:pt x="483492" y="119943"/>
                    <a:pt x="476598" y="126297"/>
                    <a:pt x="464262" y="126297"/>
                  </a:cubicBezTo>
                  <a:cubicBezTo>
                    <a:pt x="450470" y="126297"/>
                    <a:pt x="443574" y="119961"/>
                    <a:pt x="443574" y="107290"/>
                  </a:cubicBezTo>
                  <a:lnTo>
                    <a:pt x="443574" y="56886"/>
                  </a:lnTo>
                  <a:cubicBezTo>
                    <a:pt x="441332" y="31848"/>
                    <a:pt x="452769" y="20034"/>
                    <a:pt x="477884" y="21444"/>
                  </a:cubicBezTo>
                  <a:close/>
                  <a:moveTo>
                    <a:pt x="1394803" y="19757"/>
                  </a:moveTo>
                  <a:lnTo>
                    <a:pt x="1649192" y="19757"/>
                  </a:lnTo>
                  <a:cubicBezTo>
                    <a:pt x="1675034" y="19757"/>
                    <a:pt x="1687956" y="34218"/>
                    <a:pt x="1687956" y="63142"/>
                  </a:cubicBezTo>
                  <a:lnTo>
                    <a:pt x="1687956" y="352531"/>
                  </a:lnTo>
                  <a:cubicBezTo>
                    <a:pt x="1690201" y="382516"/>
                    <a:pt x="1673932" y="396386"/>
                    <a:pt x="1639146" y="394141"/>
                  </a:cubicBezTo>
                  <a:lnTo>
                    <a:pt x="1384107" y="394141"/>
                  </a:lnTo>
                  <a:cubicBezTo>
                    <a:pt x="1356519" y="390466"/>
                    <a:pt x="1342256" y="377040"/>
                    <a:pt x="1341318" y="353863"/>
                  </a:cubicBezTo>
                  <a:lnTo>
                    <a:pt x="1341318" y="65024"/>
                  </a:lnTo>
                  <a:cubicBezTo>
                    <a:pt x="1340198" y="34846"/>
                    <a:pt x="1358026" y="19757"/>
                    <a:pt x="1394803" y="19757"/>
                  </a:cubicBezTo>
                  <a:close/>
                  <a:moveTo>
                    <a:pt x="208177" y="13033"/>
                  </a:moveTo>
                  <a:cubicBezTo>
                    <a:pt x="219696" y="13033"/>
                    <a:pt x="226170" y="19281"/>
                    <a:pt x="227599" y="31778"/>
                  </a:cubicBezTo>
                  <a:lnTo>
                    <a:pt x="227599" y="59284"/>
                  </a:lnTo>
                  <a:lnTo>
                    <a:pt x="294297" y="59284"/>
                  </a:lnTo>
                  <a:lnTo>
                    <a:pt x="294297" y="33285"/>
                  </a:lnTo>
                  <a:cubicBezTo>
                    <a:pt x="294297" y="20904"/>
                    <a:pt x="300630" y="14714"/>
                    <a:pt x="313297" y="14714"/>
                  </a:cubicBezTo>
                  <a:cubicBezTo>
                    <a:pt x="324816" y="14714"/>
                    <a:pt x="331291" y="20962"/>
                    <a:pt x="332719" y="33459"/>
                  </a:cubicBezTo>
                  <a:lnTo>
                    <a:pt x="332719" y="59284"/>
                  </a:lnTo>
                  <a:lnTo>
                    <a:pt x="382741" y="59284"/>
                  </a:lnTo>
                  <a:cubicBezTo>
                    <a:pt x="393952" y="60731"/>
                    <a:pt x="400263" y="66919"/>
                    <a:pt x="401674" y="77849"/>
                  </a:cubicBezTo>
                  <a:cubicBezTo>
                    <a:pt x="400228" y="90525"/>
                    <a:pt x="393894" y="96862"/>
                    <a:pt x="382674" y="96862"/>
                  </a:cubicBezTo>
                  <a:lnTo>
                    <a:pt x="332719" y="96862"/>
                  </a:lnTo>
                  <a:lnTo>
                    <a:pt x="332719" y="123638"/>
                  </a:lnTo>
                  <a:cubicBezTo>
                    <a:pt x="331268" y="136341"/>
                    <a:pt x="324794" y="142692"/>
                    <a:pt x="313297" y="142692"/>
                  </a:cubicBezTo>
                  <a:cubicBezTo>
                    <a:pt x="300630" y="142692"/>
                    <a:pt x="294297" y="136358"/>
                    <a:pt x="294297" y="123692"/>
                  </a:cubicBezTo>
                  <a:lnTo>
                    <a:pt x="294297" y="96862"/>
                  </a:lnTo>
                  <a:lnTo>
                    <a:pt x="227599" y="96862"/>
                  </a:lnTo>
                  <a:lnTo>
                    <a:pt x="227599" y="123504"/>
                  </a:lnTo>
                  <a:cubicBezTo>
                    <a:pt x="226175" y="137421"/>
                    <a:pt x="219701" y="144379"/>
                    <a:pt x="208177" y="144379"/>
                  </a:cubicBezTo>
                  <a:cubicBezTo>
                    <a:pt x="196631" y="144379"/>
                    <a:pt x="190858" y="137484"/>
                    <a:pt x="190858" y="123692"/>
                  </a:cubicBezTo>
                  <a:lnTo>
                    <a:pt x="190858" y="96862"/>
                  </a:lnTo>
                  <a:lnTo>
                    <a:pt x="149308" y="96862"/>
                  </a:lnTo>
                  <a:cubicBezTo>
                    <a:pt x="136641" y="96862"/>
                    <a:pt x="130308" y="90529"/>
                    <a:pt x="130308" y="77862"/>
                  </a:cubicBezTo>
                  <a:cubicBezTo>
                    <a:pt x="130308" y="66923"/>
                    <a:pt x="136641" y="60731"/>
                    <a:pt x="149308" y="59284"/>
                  </a:cubicBezTo>
                  <a:lnTo>
                    <a:pt x="190858" y="59284"/>
                  </a:lnTo>
                  <a:lnTo>
                    <a:pt x="190858" y="31604"/>
                  </a:lnTo>
                  <a:cubicBezTo>
                    <a:pt x="190858" y="19223"/>
                    <a:pt x="196631" y="13033"/>
                    <a:pt x="208177" y="13033"/>
                  </a:cubicBezTo>
                  <a:close/>
                  <a:moveTo>
                    <a:pt x="75276" y="13033"/>
                  </a:moveTo>
                  <a:cubicBezTo>
                    <a:pt x="87671" y="14448"/>
                    <a:pt x="94576" y="20656"/>
                    <a:pt x="95991" y="31658"/>
                  </a:cubicBezTo>
                  <a:lnTo>
                    <a:pt x="95991" y="92081"/>
                  </a:lnTo>
                  <a:lnTo>
                    <a:pt x="129203" y="92081"/>
                  </a:lnTo>
                  <a:cubicBezTo>
                    <a:pt x="147710" y="105855"/>
                    <a:pt x="147676" y="118941"/>
                    <a:pt x="129102" y="131340"/>
                  </a:cubicBezTo>
                  <a:lnTo>
                    <a:pt x="95991" y="131340"/>
                  </a:lnTo>
                  <a:lnTo>
                    <a:pt x="95991" y="204762"/>
                  </a:lnTo>
                  <a:cubicBezTo>
                    <a:pt x="103492" y="199092"/>
                    <a:pt x="111031" y="193448"/>
                    <a:pt x="118608" y="187831"/>
                  </a:cubicBezTo>
                  <a:cubicBezTo>
                    <a:pt x="126276" y="184104"/>
                    <a:pt x="133382" y="184350"/>
                    <a:pt x="139925" y="188570"/>
                  </a:cubicBezTo>
                  <a:lnTo>
                    <a:pt x="143341" y="191549"/>
                  </a:lnTo>
                  <a:lnTo>
                    <a:pt x="143341" y="189553"/>
                  </a:lnTo>
                  <a:cubicBezTo>
                    <a:pt x="142220" y="164938"/>
                    <a:pt x="154021" y="152631"/>
                    <a:pt x="178742" y="152631"/>
                  </a:cubicBezTo>
                  <a:lnTo>
                    <a:pt x="344125" y="152631"/>
                  </a:lnTo>
                  <a:cubicBezTo>
                    <a:pt x="369320" y="151224"/>
                    <a:pt x="381357" y="163076"/>
                    <a:pt x="380236" y="188186"/>
                  </a:cubicBezTo>
                  <a:lnTo>
                    <a:pt x="380236" y="363233"/>
                  </a:lnTo>
                  <a:cubicBezTo>
                    <a:pt x="381357" y="387205"/>
                    <a:pt x="368905" y="398630"/>
                    <a:pt x="342879" y="397509"/>
                  </a:cubicBezTo>
                  <a:lnTo>
                    <a:pt x="178943" y="397509"/>
                  </a:lnTo>
                  <a:cubicBezTo>
                    <a:pt x="152967" y="398630"/>
                    <a:pt x="141099" y="386698"/>
                    <a:pt x="143341" y="361712"/>
                  </a:cubicBezTo>
                  <a:lnTo>
                    <a:pt x="143341" y="215691"/>
                  </a:lnTo>
                  <a:lnTo>
                    <a:pt x="139818" y="221137"/>
                  </a:lnTo>
                  <a:cubicBezTo>
                    <a:pt x="124673" y="233201"/>
                    <a:pt x="110064" y="242686"/>
                    <a:pt x="95991" y="249594"/>
                  </a:cubicBezTo>
                  <a:lnTo>
                    <a:pt x="95991" y="351332"/>
                  </a:lnTo>
                  <a:cubicBezTo>
                    <a:pt x="97112" y="397177"/>
                    <a:pt x="73151" y="411866"/>
                    <a:pt x="24109" y="395400"/>
                  </a:cubicBezTo>
                  <a:cubicBezTo>
                    <a:pt x="12773" y="390113"/>
                    <a:pt x="7681" y="381385"/>
                    <a:pt x="8833" y="369213"/>
                  </a:cubicBezTo>
                  <a:cubicBezTo>
                    <a:pt x="12802" y="357132"/>
                    <a:pt x="22091" y="353365"/>
                    <a:pt x="36700" y="357915"/>
                  </a:cubicBezTo>
                  <a:cubicBezTo>
                    <a:pt x="45188" y="360933"/>
                    <a:pt x="50157" y="361744"/>
                    <a:pt x="51608" y="360346"/>
                  </a:cubicBezTo>
                  <a:cubicBezTo>
                    <a:pt x="54738" y="359565"/>
                    <a:pt x="56303" y="355665"/>
                    <a:pt x="56303" y="348646"/>
                  </a:cubicBezTo>
                  <a:lnTo>
                    <a:pt x="56303" y="265895"/>
                  </a:lnTo>
                  <a:cubicBezTo>
                    <a:pt x="51767" y="272391"/>
                    <a:pt x="42201" y="277785"/>
                    <a:pt x="27605" y="282075"/>
                  </a:cubicBezTo>
                  <a:cubicBezTo>
                    <a:pt x="13836" y="286705"/>
                    <a:pt x="4819" y="282591"/>
                    <a:pt x="555" y="269732"/>
                  </a:cubicBezTo>
                  <a:cubicBezTo>
                    <a:pt x="-1807" y="256369"/>
                    <a:pt x="3379" y="246999"/>
                    <a:pt x="16113" y="241624"/>
                  </a:cubicBezTo>
                  <a:cubicBezTo>
                    <a:pt x="26980" y="239391"/>
                    <a:pt x="40377" y="233853"/>
                    <a:pt x="56303" y="225008"/>
                  </a:cubicBezTo>
                  <a:lnTo>
                    <a:pt x="56303" y="131340"/>
                  </a:lnTo>
                  <a:lnTo>
                    <a:pt x="14740" y="131340"/>
                  </a:lnTo>
                  <a:cubicBezTo>
                    <a:pt x="-3526" y="118932"/>
                    <a:pt x="-3575" y="105846"/>
                    <a:pt x="14592" y="92081"/>
                  </a:cubicBezTo>
                  <a:lnTo>
                    <a:pt x="56303" y="92081"/>
                  </a:lnTo>
                  <a:lnTo>
                    <a:pt x="56303" y="31604"/>
                  </a:lnTo>
                  <a:cubicBezTo>
                    <a:pt x="56303" y="20670"/>
                    <a:pt x="62628" y="14479"/>
                    <a:pt x="75276" y="13033"/>
                  </a:cubicBezTo>
                  <a:close/>
                  <a:moveTo>
                    <a:pt x="1852810" y="8540"/>
                  </a:moveTo>
                  <a:cubicBezTo>
                    <a:pt x="1859095" y="9937"/>
                    <a:pt x="1864276" y="15446"/>
                    <a:pt x="1868355" y="25068"/>
                  </a:cubicBezTo>
                  <a:cubicBezTo>
                    <a:pt x="1867087" y="31439"/>
                    <a:pt x="1864807" y="39969"/>
                    <a:pt x="1861517" y="50658"/>
                  </a:cubicBezTo>
                  <a:cubicBezTo>
                    <a:pt x="1860374" y="57507"/>
                    <a:pt x="1859429" y="62485"/>
                    <a:pt x="1858684" y="65593"/>
                  </a:cubicBezTo>
                  <a:lnTo>
                    <a:pt x="1897608" y="65593"/>
                  </a:lnTo>
                  <a:cubicBezTo>
                    <a:pt x="1918749" y="64186"/>
                    <a:pt x="1928760" y="75632"/>
                    <a:pt x="1927639" y="99930"/>
                  </a:cubicBezTo>
                  <a:lnTo>
                    <a:pt x="1927639" y="352015"/>
                  </a:lnTo>
                  <a:cubicBezTo>
                    <a:pt x="1927639" y="372531"/>
                    <a:pt x="1917381" y="382789"/>
                    <a:pt x="1896865" y="382789"/>
                  </a:cubicBezTo>
                  <a:lnTo>
                    <a:pt x="1785014" y="382789"/>
                  </a:lnTo>
                  <a:cubicBezTo>
                    <a:pt x="1765900" y="382789"/>
                    <a:pt x="1756903" y="373024"/>
                    <a:pt x="1758024" y="353495"/>
                  </a:cubicBezTo>
                  <a:lnTo>
                    <a:pt x="1758024" y="98155"/>
                  </a:lnTo>
                  <a:cubicBezTo>
                    <a:pt x="1755783" y="75040"/>
                    <a:pt x="1766717" y="64186"/>
                    <a:pt x="1790827" y="65593"/>
                  </a:cubicBezTo>
                  <a:lnTo>
                    <a:pt x="1818005" y="65593"/>
                  </a:lnTo>
                  <a:cubicBezTo>
                    <a:pt x="1820014" y="59716"/>
                    <a:pt x="1824123" y="49572"/>
                    <a:pt x="1830331" y="35161"/>
                  </a:cubicBezTo>
                  <a:lnTo>
                    <a:pt x="1833360" y="28219"/>
                  </a:lnTo>
                  <a:lnTo>
                    <a:pt x="1832269" y="25886"/>
                  </a:lnTo>
                  <a:cubicBezTo>
                    <a:pt x="1831726" y="23769"/>
                    <a:pt x="1831186" y="20703"/>
                    <a:pt x="1830649" y="16689"/>
                  </a:cubicBezTo>
                  <a:cubicBezTo>
                    <a:pt x="1839139" y="9860"/>
                    <a:pt x="1846526" y="7144"/>
                    <a:pt x="1852810" y="8540"/>
                  </a:cubicBezTo>
                  <a:close/>
                  <a:moveTo>
                    <a:pt x="1989990" y="3489"/>
                  </a:moveTo>
                  <a:cubicBezTo>
                    <a:pt x="2000550" y="4851"/>
                    <a:pt x="2006537" y="11017"/>
                    <a:pt x="2007952" y="21987"/>
                  </a:cubicBezTo>
                  <a:cubicBezTo>
                    <a:pt x="2007952" y="30859"/>
                    <a:pt x="2006271" y="41610"/>
                    <a:pt x="2002909" y="54241"/>
                  </a:cubicBezTo>
                  <a:lnTo>
                    <a:pt x="2100314" y="54241"/>
                  </a:lnTo>
                  <a:cubicBezTo>
                    <a:pt x="2128443" y="52835"/>
                    <a:pt x="2141947" y="65720"/>
                    <a:pt x="2140826" y="92898"/>
                  </a:cubicBezTo>
                  <a:lnTo>
                    <a:pt x="2140826" y="225450"/>
                  </a:lnTo>
                  <a:cubicBezTo>
                    <a:pt x="2140826" y="328525"/>
                    <a:pt x="2128974" y="383559"/>
                    <a:pt x="2105270" y="390551"/>
                  </a:cubicBezTo>
                  <a:cubicBezTo>
                    <a:pt x="2073833" y="406120"/>
                    <a:pt x="2032150" y="403952"/>
                    <a:pt x="1980219" y="384048"/>
                  </a:cubicBezTo>
                  <a:cubicBezTo>
                    <a:pt x="1968887" y="378681"/>
                    <a:pt x="1964387" y="369332"/>
                    <a:pt x="1966717" y="356000"/>
                  </a:cubicBezTo>
                  <a:cubicBezTo>
                    <a:pt x="1971164" y="346280"/>
                    <a:pt x="1980219" y="343206"/>
                    <a:pt x="1993881" y="346778"/>
                  </a:cubicBezTo>
                  <a:cubicBezTo>
                    <a:pt x="2032109" y="360587"/>
                    <a:pt x="2060265" y="364447"/>
                    <a:pt x="2078347" y="358357"/>
                  </a:cubicBezTo>
                  <a:cubicBezTo>
                    <a:pt x="2094662" y="354397"/>
                    <a:pt x="2102819" y="311775"/>
                    <a:pt x="2102819" y="230493"/>
                  </a:cubicBezTo>
                  <a:lnTo>
                    <a:pt x="2102819" y="103928"/>
                  </a:lnTo>
                  <a:cubicBezTo>
                    <a:pt x="2102819" y="96976"/>
                    <a:pt x="2097660" y="93500"/>
                    <a:pt x="2087342" y="93500"/>
                  </a:cubicBezTo>
                  <a:lnTo>
                    <a:pt x="1993801" y="93500"/>
                  </a:lnTo>
                  <a:cubicBezTo>
                    <a:pt x="1986434" y="117186"/>
                    <a:pt x="1977219" y="136829"/>
                    <a:pt x="1966155" y="152430"/>
                  </a:cubicBezTo>
                  <a:cubicBezTo>
                    <a:pt x="1957926" y="161359"/>
                    <a:pt x="1948307" y="163346"/>
                    <a:pt x="1937296" y="158390"/>
                  </a:cubicBezTo>
                  <a:cubicBezTo>
                    <a:pt x="1928228" y="150362"/>
                    <a:pt x="1926069" y="141062"/>
                    <a:pt x="1930820" y="130489"/>
                  </a:cubicBezTo>
                  <a:cubicBezTo>
                    <a:pt x="1953573" y="96918"/>
                    <a:pt x="1966054" y="59570"/>
                    <a:pt x="1968264" y="18444"/>
                  </a:cubicBezTo>
                  <a:cubicBezTo>
                    <a:pt x="1968264" y="6983"/>
                    <a:pt x="1975506" y="1998"/>
                    <a:pt x="1989990" y="3489"/>
                  </a:cubicBezTo>
                  <a:close/>
                  <a:moveTo>
                    <a:pt x="2738557" y="3394"/>
                  </a:moveTo>
                  <a:cubicBezTo>
                    <a:pt x="2743483" y="3777"/>
                    <a:pt x="2748109" y="5996"/>
                    <a:pt x="2752435" y="10052"/>
                  </a:cubicBezTo>
                  <a:cubicBezTo>
                    <a:pt x="2757088" y="17897"/>
                    <a:pt x="2761503" y="26700"/>
                    <a:pt x="2765682" y="36460"/>
                  </a:cubicBezTo>
                  <a:cubicBezTo>
                    <a:pt x="2766723" y="38536"/>
                    <a:pt x="2767837" y="40168"/>
                    <a:pt x="2769024" y="41355"/>
                  </a:cubicBezTo>
                  <a:cubicBezTo>
                    <a:pt x="2770899" y="47140"/>
                    <a:pt x="2770869" y="52176"/>
                    <a:pt x="2768932" y="56464"/>
                  </a:cubicBezTo>
                  <a:lnTo>
                    <a:pt x="2764048" y="60965"/>
                  </a:lnTo>
                  <a:lnTo>
                    <a:pt x="2862753" y="60965"/>
                  </a:lnTo>
                  <a:cubicBezTo>
                    <a:pt x="2867441" y="52522"/>
                    <a:pt x="2873546" y="38549"/>
                    <a:pt x="2881069" y="19047"/>
                  </a:cubicBezTo>
                  <a:cubicBezTo>
                    <a:pt x="2885218" y="7184"/>
                    <a:pt x="2893569" y="2576"/>
                    <a:pt x="2906124" y="5224"/>
                  </a:cubicBezTo>
                  <a:cubicBezTo>
                    <a:pt x="2919112" y="9354"/>
                    <a:pt x="2924454" y="17444"/>
                    <a:pt x="2922151" y="29495"/>
                  </a:cubicBezTo>
                  <a:cubicBezTo>
                    <a:pt x="2918918" y="40947"/>
                    <a:pt x="2913482" y="51437"/>
                    <a:pt x="2905843" y="60965"/>
                  </a:cubicBezTo>
                  <a:lnTo>
                    <a:pt x="2994956" y="60965"/>
                  </a:lnTo>
                  <a:cubicBezTo>
                    <a:pt x="3007614" y="62054"/>
                    <a:pt x="3014624" y="69410"/>
                    <a:pt x="3015986" y="83033"/>
                  </a:cubicBezTo>
                  <a:cubicBezTo>
                    <a:pt x="3014548" y="95614"/>
                    <a:pt x="3007101" y="101905"/>
                    <a:pt x="2993644" y="101905"/>
                  </a:cubicBezTo>
                  <a:lnTo>
                    <a:pt x="2838569" y="101905"/>
                  </a:lnTo>
                  <a:lnTo>
                    <a:pt x="2838569" y="124877"/>
                  </a:lnTo>
                  <a:lnTo>
                    <a:pt x="2970210" y="124877"/>
                  </a:lnTo>
                  <a:cubicBezTo>
                    <a:pt x="2985047" y="126261"/>
                    <a:pt x="2993164" y="133072"/>
                    <a:pt x="2994561" y="145310"/>
                  </a:cubicBezTo>
                  <a:cubicBezTo>
                    <a:pt x="2994561" y="158986"/>
                    <a:pt x="2987108" y="165824"/>
                    <a:pt x="2972199" y="165824"/>
                  </a:cubicBezTo>
                  <a:lnTo>
                    <a:pt x="2838569" y="165824"/>
                  </a:lnTo>
                  <a:lnTo>
                    <a:pt x="2838569" y="190477"/>
                  </a:lnTo>
                  <a:lnTo>
                    <a:pt x="2998627" y="190477"/>
                  </a:lnTo>
                  <a:cubicBezTo>
                    <a:pt x="3011066" y="191897"/>
                    <a:pt x="3017977" y="198670"/>
                    <a:pt x="3019361" y="210796"/>
                  </a:cubicBezTo>
                  <a:cubicBezTo>
                    <a:pt x="3017919" y="223423"/>
                    <a:pt x="3011028" y="229736"/>
                    <a:pt x="2998687" y="229736"/>
                  </a:cubicBezTo>
                  <a:lnTo>
                    <a:pt x="2822100" y="229736"/>
                  </a:lnTo>
                  <a:lnTo>
                    <a:pt x="2824396" y="230600"/>
                  </a:lnTo>
                  <a:cubicBezTo>
                    <a:pt x="2828136" y="233670"/>
                    <a:pt x="2830617" y="237927"/>
                    <a:pt x="2831838" y="243372"/>
                  </a:cubicBezTo>
                  <a:cubicBezTo>
                    <a:pt x="2830999" y="250203"/>
                    <a:pt x="2830579" y="254996"/>
                    <a:pt x="2830579" y="257751"/>
                  </a:cubicBezTo>
                  <a:lnTo>
                    <a:pt x="2995265" y="257751"/>
                  </a:lnTo>
                  <a:cubicBezTo>
                    <a:pt x="3007972" y="259202"/>
                    <a:pt x="3014325" y="266497"/>
                    <a:pt x="3014325" y="279637"/>
                  </a:cubicBezTo>
                  <a:cubicBezTo>
                    <a:pt x="3012874" y="292340"/>
                    <a:pt x="3005980" y="298691"/>
                    <a:pt x="2993644" y="298691"/>
                  </a:cubicBezTo>
                  <a:lnTo>
                    <a:pt x="2853283" y="298691"/>
                  </a:lnTo>
                  <a:cubicBezTo>
                    <a:pt x="2883929" y="326619"/>
                    <a:pt x="2935074" y="347552"/>
                    <a:pt x="3006717" y="361492"/>
                  </a:cubicBezTo>
                  <a:cubicBezTo>
                    <a:pt x="3018236" y="364202"/>
                    <a:pt x="3022920" y="372538"/>
                    <a:pt x="3020768" y="386499"/>
                  </a:cubicBezTo>
                  <a:cubicBezTo>
                    <a:pt x="3018084" y="398041"/>
                    <a:pt x="3009943" y="403383"/>
                    <a:pt x="2996343" y="402526"/>
                  </a:cubicBezTo>
                  <a:cubicBezTo>
                    <a:pt x="2915266" y="385742"/>
                    <a:pt x="2856151" y="353935"/>
                    <a:pt x="2818999" y="307103"/>
                  </a:cubicBezTo>
                  <a:cubicBezTo>
                    <a:pt x="2798332" y="357350"/>
                    <a:pt x="2737315" y="389167"/>
                    <a:pt x="2635950" y="402552"/>
                  </a:cubicBezTo>
                  <a:cubicBezTo>
                    <a:pt x="2622064" y="402552"/>
                    <a:pt x="2614422" y="396259"/>
                    <a:pt x="2613025" y="383673"/>
                  </a:cubicBezTo>
                  <a:cubicBezTo>
                    <a:pt x="2613025" y="368925"/>
                    <a:pt x="2619613" y="361047"/>
                    <a:pt x="2632788" y="360038"/>
                  </a:cubicBezTo>
                  <a:cubicBezTo>
                    <a:pt x="2715794" y="351216"/>
                    <a:pt x="2765691" y="330767"/>
                    <a:pt x="2782479" y="298691"/>
                  </a:cubicBezTo>
                  <a:lnTo>
                    <a:pt x="2638756" y="298691"/>
                  </a:lnTo>
                  <a:cubicBezTo>
                    <a:pt x="2626375" y="298691"/>
                    <a:pt x="2619479" y="292391"/>
                    <a:pt x="2618068" y="279791"/>
                  </a:cubicBezTo>
                  <a:cubicBezTo>
                    <a:pt x="2619399" y="266549"/>
                    <a:pt x="2625683" y="259202"/>
                    <a:pt x="2636921" y="257751"/>
                  </a:cubicBezTo>
                  <a:lnTo>
                    <a:pt x="2788788" y="257751"/>
                  </a:lnTo>
                  <a:cubicBezTo>
                    <a:pt x="2788788" y="259202"/>
                    <a:pt x="2788788" y="255943"/>
                    <a:pt x="2788788" y="247973"/>
                  </a:cubicBezTo>
                  <a:cubicBezTo>
                    <a:pt x="2789909" y="244606"/>
                    <a:pt x="2790469" y="242564"/>
                    <a:pt x="2790469" y="241845"/>
                  </a:cubicBezTo>
                  <a:cubicBezTo>
                    <a:pt x="2790469" y="239030"/>
                    <a:pt x="2790863" y="236566"/>
                    <a:pt x="2791652" y="234455"/>
                  </a:cubicBezTo>
                  <a:lnTo>
                    <a:pt x="2794824" y="229736"/>
                  </a:lnTo>
                  <a:lnTo>
                    <a:pt x="2651789" y="229736"/>
                  </a:lnTo>
                  <a:cubicBezTo>
                    <a:pt x="2639408" y="229736"/>
                    <a:pt x="2632514" y="223577"/>
                    <a:pt x="2631107" y="211258"/>
                  </a:cubicBezTo>
                  <a:cubicBezTo>
                    <a:pt x="2631107" y="198842"/>
                    <a:pt x="2637582" y="191914"/>
                    <a:pt x="2650530" y="190477"/>
                  </a:cubicBezTo>
                  <a:lnTo>
                    <a:pt x="2797193" y="190477"/>
                  </a:lnTo>
                  <a:lnTo>
                    <a:pt x="2797193" y="165824"/>
                  </a:lnTo>
                  <a:lnTo>
                    <a:pt x="2671552" y="165824"/>
                  </a:lnTo>
                  <a:cubicBezTo>
                    <a:pt x="2656899" y="165824"/>
                    <a:pt x="2648882" y="158933"/>
                    <a:pt x="2647502" y="145150"/>
                  </a:cubicBezTo>
                  <a:cubicBezTo>
                    <a:pt x="2648855" y="133019"/>
                    <a:pt x="2656943" y="126261"/>
                    <a:pt x="2671767" y="124877"/>
                  </a:cubicBezTo>
                  <a:lnTo>
                    <a:pt x="2797193" y="124877"/>
                  </a:lnTo>
                  <a:lnTo>
                    <a:pt x="2797193" y="101905"/>
                  </a:lnTo>
                  <a:lnTo>
                    <a:pt x="2647167" y="101905"/>
                  </a:lnTo>
                  <a:cubicBezTo>
                    <a:pt x="2634496" y="101905"/>
                    <a:pt x="2628161" y="95012"/>
                    <a:pt x="2628161" y="81224"/>
                  </a:cubicBezTo>
                  <a:cubicBezTo>
                    <a:pt x="2628161" y="68825"/>
                    <a:pt x="2634601" y="62072"/>
                    <a:pt x="2647482" y="60965"/>
                  </a:cubicBezTo>
                  <a:lnTo>
                    <a:pt x="2736142" y="60965"/>
                  </a:lnTo>
                  <a:lnTo>
                    <a:pt x="2733589" y="56505"/>
                  </a:lnTo>
                  <a:cubicBezTo>
                    <a:pt x="2731522" y="52625"/>
                    <a:pt x="2727207" y="45762"/>
                    <a:pt x="2720643" y="35917"/>
                  </a:cubicBezTo>
                  <a:cubicBezTo>
                    <a:pt x="2718978" y="33006"/>
                    <a:pt x="2718145" y="31115"/>
                    <a:pt x="2718145" y="30245"/>
                  </a:cubicBezTo>
                  <a:cubicBezTo>
                    <a:pt x="2712819" y="22043"/>
                    <a:pt x="2714397" y="14546"/>
                    <a:pt x="2722880" y="7755"/>
                  </a:cubicBezTo>
                  <a:cubicBezTo>
                    <a:pt x="2728405" y="4465"/>
                    <a:pt x="2733631" y="3011"/>
                    <a:pt x="2738557" y="3394"/>
                  </a:cubicBezTo>
                  <a:close/>
                  <a:moveTo>
                    <a:pt x="3131335" y="1771"/>
                  </a:moveTo>
                  <a:cubicBezTo>
                    <a:pt x="3134072" y="1413"/>
                    <a:pt x="3137156" y="1419"/>
                    <a:pt x="3140589" y="1788"/>
                  </a:cubicBezTo>
                  <a:cubicBezTo>
                    <a:pt x="3152666" y="4605"/>
                    <a:pt x="3158109" y="11626"/>
                    <a:pt x="3156917" y="22851"/>
                  </a:cubicBezTo>
                  <a:cubicBezTo>
                    <a:pt x="3150152" y="28463"/>
                    <a:pt x="3146770" y="30709"/>
                    <a:pt x="3146770" y="29588"/>
                  </a:cubicBezTo>
                  <a:cubicBezTo>
                    <a:pt x="3148561" y="34134"/>
                    <a:pt x="3149784" y="37374"/>
                    <a:pt x="3150442" y="39309"/>
                  </a:cubicBezTo>
                  <a:lnTo>
                    <a:pt x="3150994" y="41201"/>
                  </a:lnTo>
                  <a:lnTo>
                    <a:pt x="3381637" y="41201"/>
                  </a:lnTo>
                  <a:cubicBezTo>
                    <a:pt x="3418030" y="38674"/>
                    <a:pt x="3435804" y="59545"/>
                    <a:pt x="3434960" y="103814"/>
                  </a:cubicBezTo>
                  <a:lnTo>
                    <a:pt x="3434960" y="213335"/>
                  </a:lnTo>
                  <a:cubicBezTo>
                    <a:pt x="3435773" y="301854"/>
                    <a:pt x="3422211" y="357348"/>
                    <a:pt x="3394275" y="379815"/>
                  </a:cubicBezTo>
                  <a:cubicBezTo>
                    <a:pt x="3363346" y="406671"/>
                    <a:pt x="3309362" y="413089"/>
                    <a:pt x="3232321" y="399070"/>
                  </a:cubicBezTo>
                  <a:cubicBezTo>
                    <a:pt x="3218177" y="393658"/>
                    <a:pt x="3212285" y="383566"/>
                    <a:pt x="3214647" y="368792"/>
                  </a:cubicBezTo>
                  <a:cubicBezTo>
                    <a:pt x="3218393" y="356991"/>
                    <a:pt x="3227999" y="352354"/>
                    <a:pt x="3243465" y="354881"/>
                  </a:cubicBezTo>
                  <a:cubicBezTo>
                    <a:pt x="3302669" y="367771"/>
                    <a:pt x="3342208" y="365784"/>
                    <a:pt x="3362081" y="348921"/>
                  </a:cubicBezTo>
                  <a:cubicBezTo>
                    <a:pt x="3381686" y="333553"/>
                    <a:pt x="3391488" y="286929"/>
                    <a:pt x="3391488" y="209048"/>
                  </a:cubicBezTo>
                  <a:lnTo>
                    <a:pt x="3391488" y="107109"/>
                  </a:lnTo>
                  <a:cubicBezTo>
                    <a:pt x="3392609" y="89344"/>
                    <a:pt x="3383753" y="81023"/>
                    <a:pt x="3364920" y="82148"/>
                  </a:cubicBezTo>
                  <a:lnTo>
                    <a:pt x="3137300" y="82148"/>
                  </a:lnTo>
                  <a:cubicBezTo>
                    <a:pt x="3126897" y="102964"/>
                    <a:pt x="3108922" y="125006"/>
                    <a:pt x="3083374" y="148277"/>
                  </a:cubicBezTo>
                  <a:cubicBezTo>
                    <a:pt x="3070395" y="157729"/>
                    <a:pt x="3059085" y="158781"/>
                    <a:pt x="3049446" y="151432"/>
                  </a:cubicBezTo>
                  <a:cubicBezTo>
                    <a:pt x="3041163" y="139466"/>
                    <a:pt x="3042306" y="128214"/>
                    <a:pt x="3052875" y="117677"/>
                  </a:cubicBezTo>
                  <a:cubicBezTo>
                    <a:pt x="3080731" y="96170"/>
                    <a:pt x="3101803" y="61883"/>
                    <a:pt x="3116090" y="14814"/>
                  </a:cubicBezTo>
                  <a:cubicBezTo>
                    <a:pt x="3118042" y="7193"/>
                    <a:pt x="3123124" y="2845"/>
                    <a:pt x="3131335" y="1771"/>
                  </a:cubicBezTo>
                  <a:close/>
                  <a:moveTo>
                    <a:pt x="1142053" y="1681"/>
                  </a:moveTo>
                  <a:cubicBezTo>
                    <a:pt x="1154412" y="3096"/>
                    <a:pt x="1161317" y="8695"/>
                    <a:pt x="1162768" y="18478"/>
                  </a:cubicBezTo>
                  <a:lnTo>
                    <a:pt x="1162768" y="45829"/>
                  </a:lnTo>
                  <a:lnTo>
                    <a:pt x="1257487" y="45829"/>
                  </a:lnTo>
                  <a:cubicBezTo>
                    <a:pt x="1267520" y="47316"/>
                    <a:pt x="1273226" y="54089"/>
                    <a:pt x="1274606" y="66149"/>
                  </a:cubicBezTo>
                  <a:cubicBezTo>
                    <a:pt x="1273168" y="79057"/>
                    <a:pt x="1267397" y="85511"/>
                    <a:pt x="1257293" y="85511"/>
                  </a:cubicBezTo>
                  <a:lnTo>
                    <a:pt x="1162768" y="85511"/>
                  </a:lnTo>
                  <a:lnTo>
                    <a:pt x="1162768" y="117014"/>
                  </a:lnTo>
                  <a:cubicBezTo>
                    <a:pt x="1148829" y="135258"/>
                    <a:pt x="1135599" y="135247"/>
                    <a:pt x="1123080" y="116981"/>
                  </a:cubicBezTo>
                  <a:lnTo>
                    <a:pt x="1123080" y="85511"/>
                  </a:lnTo>
                  <a:lnTo>
                    <a:pt x="1013499" y="85511"/>
                  </a:lnTo>
                  <a:lnTo>
                    <a:pt x="1013499" y="113652"/>
                  </a:lnTo>
                  <a:cubicBezTo>
                    <a:pt x="999685" y="131891"/>
                    <a:pt x="985895" y="131925"/>
                    <a:pt x="972130" y="113753"/>
                  </a:cubicBezTo>
                  <a:lnTo>
                    <a:pt x="972130" y="85511"/>
                  </a:lnTo>
                  <a:lnTo>
                    <a:pt x="887691" y="85511"/>
                  </a:lnTo>
                  <a:cubicBezTo>
                    <a:pt x="876078" y="85511"/>
                    <a:pt x="869745" y="79054"/>
                    <a:pt x="868691" y="66142"/>
                  </a:cubicBezTo>
                  <a:cubicBezTo>
                    <a:pt x="869709" y="54051"/>
                    <a:pt x="876024" y="47280"/>
                    <a:pt x="887638" y="45829"/>
                  </a:cubicBezTo>
                  <a:lnTo>
                    <a:pt x="972130" y="45829"/>
                  </a:lnTo>
                  <a:lnTo>
                    <a:pt x="972130" y="20252"/>
                  </a:lnTo>
                  <a:cubicBezTo>
                    <a:pt x="972130" y="10412"/>
                    <a:pt x="979035" y="4786"/>
                    <a:pt x="992845" y="3375"/>
                  </a:cubicBezTo>
                  <a:cubicBezTo>
                    <a:pt x="1005163" y="4782"/>
                    <a:pt x="1012048" y="10376"/>
                    <a:pt x="1013499" y="20159"/>
                  </a:cubicBezTo>
                  <a:lnTo>
                    <a:pt x="1013499" y="45829"/>
                  </a:lnTo>
                  <a:lnTo>
                    <a:pt x="1123080" y="45829"/>
                  </a:lnTo>
                  <a:lnTo>
                    <a:pt x="1123080" y="18571"/>
                  </a:lnTo>
                  <a:cubicBezTo>
                    <a:pt x="1123080" y="8758"/>
                    <a:pt x="1129404" y="3127"/>
                    <a:pt x="1142053" y="1681"/>
                  </a:cubicBezTo>
                  <a:close/>
                  <a:moveTo>
                    <a:pt x="2278577" y="1508"/>
                  </a:moveTo>
                  <a:cubicBezTo>
                    <a:pt x="2281615" y="1108"/>
                    <a:pt x="2285047" y="1243"/>
                    <a:pt x="2288871" y="1915"/>
                  </a:cubicBezTo>
                  <a:cubicBezTo>
                    <a:pt x="2299506" y="6148"/>
                    <a:pt x="2303663" y="15953"/>
                    <a:pt x="2301341" y="31330"/>
                  </a:cubicBezTo>
                  <a:cubicBezTo>
                    <a:pt x="2291442" y="70933"/>
                    <a:pt x="2282792" y="97182"/>
                    <a:pt x="2275389" y="110076"/>
                  </a:cubicBezTo>
                  <a:lnTo>
                    <a:pt x="2275389" y="380264"/>
                  </a:lnTo>
                  <a:cubicBezTo>
                    <a:pt x="2273938" y="391506"/>
                    <a:pt x="2267198" y="397815"/>
                    <a:pt x="2255170" y="399190"/>
                  </a:cubicBezTo>
                  <a:cubicBezTo>
                    <a:pt x="2242191" y="399190"/>
                    <a:pt x="2235701" y="393277"/>
                    <a:pt x="2235701" y="381449"/>
                  </a:cubicBezTo>
                  <a:lnTo>
                    <a:pt x="2235701" y="170867"/>
                  </a:lnTo>
                  <a:cubicBezTo>
                    <a:pt x="2232920" y="181869"/>
                    <a:pt x="2225948" y="194096"/>
                    <a:pt x="2214786" y="207548"/>
                  </a:cubicBezTo>
                  <a:cubicBezTo>
                    <a:pt x="2204373" y="217014"/>
                    <a:pt x="2194247" y="218574"/>
                    <a:pt x="2184407" y="212229"/>
                  </a:cubicBezTo>
                  <a:cubicBezTo>
                    <a:pt x="2177955" y="204108"/>
                    <a:pt x="2177747" y="194234"/>
                    <a:pt x="2183784" y="182607"/>
                  </a:cubicBezTo>
                  <a:cubicBezTo>
                    <a:pt x="2226111" y="128029"/>
                    <a:pt x="2252127" y="73690"/>
                    <a:pt x="2261834" y="19589"/>
                  </a:cubicBezTo>
                  <a:cubicBezTo>
                    <a:pt x="2263880" y="8736"/>
                    <a:pt x="2269461" y="2709"/>
                    <a:pt x="2278577" y="1508"/>
                  </a:cubicBezTo>
                  <a:close/>
                  <a:moveTo>
                    <a:pt x="2397607" y="0"/>
                  </a:moveTo>
                  <a:cubicBezTo>
                    <a:pt x="2410042" y="1420"/>
                    <a:pt x="2416956" y="8233"/>
                    <a:pt x="2418349" y="20440"/>
                  </a:cubicBezTo>
                  <a:cubicBezTo>
                    <a:pt x="2417228" y="26057"/>
                    <a:pt x="2416668" y="31848"/>
                    <a:pt x="2416668" y="37813"/>
                  </a:cubicBezTo>
                  <a:cubicBezTo>
                    <a:pt x="2414346" y="67419"/>
                    <a:pt x="2412105" y="89292"/>
                    <a:pt x="2409944" y="103432"/>
                  </a:cubicBezTo>
                  <a:lnTo>
                    <a:pt x="2568328" y="103432"/>
                  </a:lnTo>
                  <a:cubicBezTo>
                    <a:pt x="2581030" y="104888"/>
                    <a:pt x="2587381" y="111641"/>
                    <a:pt x="2587381" y="123692"/>
                  </a:cubicBezTo>
                  <a:cubicBezTo>
                    <a:pt x="2587381" y="136358"/>
                    <a:pt x="2581048" y="142692"/>
                    <a:pt x="2568381" y="142692"/>
                  </a:cubicBezTo>
                  <a:lnTo>
                    <a:pt x="2452833" y="142692"/>
                  </a:lnTo>
                  <a:cubicBezTo>
                    <a:pt x="2461522" y="141540"/>
                    <a:pt x="2465866" y="146139"/>
                    <a:pt x="2465866" y="156488"/>
                  </a:cubicBezTo>
                  <a:lnTo>
                    <a:pt x="2465866" y="329981"/>
                  </a:lnTo>
                  <a:cubicBezTo>
                    <a:pt x="2464745" y="342933"/>
                    <a:pt x="2470619" y="348992"/>
                    <a:pt x="2483486" y="348157"/>
                  </a:cubicBezTo>
                  <a:lnTo>
                    <a:pt x="2528854" y="348157"/>
                  </a:lnTo>
                  <a:cubicBezTo>
                    <a:pt x="2542695" y="348157"/>
                    <a:pt x="2550517" y="334095"/>
                    <a:pt x="2552321" y="305971"/>
                  </a:cubicBezTo>
                  <a:cubicBezTo>
                    <a:pt x="2552321" y="292925"/>
                    <a:pt x="2558784" y="285683"/>
                    <a:pt x="2571710" y="284245"/>
                  </a:cubicBezTo>
                  <a:cubicBezTo>
                    <a:pt x="2584149" y="285669"/>
                    <a:pt x="2591035" y="292880"/>
                    <a:pt x="2592371" y="305877"/>
                  </a:cubicBezTo>
                  <a:cubicBezTo>
                    <a:pt x="2591187" y="361358"/>
                    <a:pt x="2570502" y="388537"/>
                    <a:pt x="2530314" y="387417"/>
                  </a:cubicBezTo>
                  <a:lnTo>
                    <a:pt x="2466422" y="387417"/>
                  </a:lnTo>
                  <a:cubicBezTo>
                    <a:pt x="2438472" y="386175"/>
                    <a:pt x="2424497" y="370028"/>
                    <a:pt x="2424497" y="338975"/>
                  </a:cubicBezTo>
                  <a:lnTo>
                    <a:pt x="2424497" y="156488"/>
                  </a:lnTo>
                  <a:cubicBezTo>
                    <a:pt x="2424497" y="147344"/>
                    <a:pt x="2429401" y="142745"/>
                    <a:pt x="2439211" y="142692"/>
                  </a:cubicBezTo>
                  <a:lnTo>
                    <a:pt x="2405992" y="142692"/>
                  </a:lnTo>
                  <a:cubicBezTo>
                    <a:pt x="2391093" y="247267"/>
                    <a:pt x="2362411" y="325777"/>
                    <a:pt x="2319946" y="378221"/>
                  </a:cubicBezTo>
                  <a:cubicBezTo>
                    <a:pt x="2308829" y="388834"/>
                    <a:pt x="2297952" y="392339"/>
                    <a:pt x="2287317" y="388736"/>
                  </a:cubicBezTo>
                  <a:cubicBezTo>
                    <a:pt x="2277851" y="381570"/>
                    <a:pt x="2277758" y="370702"/>
                    <a:pt x="2287036" y="356134"/>
                  </a:cubicBezTo>
                  <a:cubicBezTo>
                    <a:pt x="2327170" y="302024"/>
                    <a:pt x="2353227" y="230877"/>
                    <a:pt x="2365206" y="142692"/>
                  </a:cubicBezTo>
                  <a:lnTo>
                    <a:pt x="2308942" y="142692"/>
                  </a:lnTo>
                  <a:cubicBezTo>
                    <a:pt x="2295155" y="142692"/>
                    <a:pt x="2288261" y="136358"/>
                    <a:pt x="2288261" y="123692"/>
                  </a:cubicBezTo>
                  <a:cubicBezTo>
                    <a:pt x="2288261" y="111614"/>
                    <a:pt x="2295197" y="104861"/>
                    <a:pt x="2309070" y="103432"/>
                  </a:cubicBezTo>
                  <a:lnTo>
                    <a:pt x="2370745" y="103432"/>
                  </a:lnTo>
                  <a:cubicBezTo>
                    <a:pt x="2374620" y="77331"/>
                    <a:pt x="2376558" y="48903"/>
                    <a:pt x="2376558" y="18149"/>
                  </a:cubicBezTo>
                  <a:cubicBezTo>
                    <a:pt x="2377942" y="6050"/>
                    <a:pt x="2384959" y="0"/>
                    <a:pt x="2397607" y="0"/>
                  </a:cubicBezTo>
                  <a:close/>
                </a:path>
              </a:pathLst>
            </a:cu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R="0" defTabSz="914400">
                <a:buClrTx/>
                <a:buSzTx/>
                <a:buFontTx/>
                <a:defRPr/>
              </a:pPr>
              <a:endParaRPr kumimoji="0" lang="zh-CN" altLang="en-US" sz="3400" b="1" kern="1200" cap="none" spc="0" normalizeH="0" baseline="0" noProof="0">
                <a:solidFill>
                  <a:srgbClr val="00A64A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01663" y="1848168"/>
            <a:ext cx="8016875" cy="24701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1" latinLnBrk="1" hangingPunct="1">
              <a:lnSpc>
                <a:spcPct val="125000"/>
              </a:lnSpc>
              <a:buClrTx/>
              <a:buSzTx/>
              <a:buFontTx/>
              <a:defRPr/>
            </a:pPr>
            <a:r>
              <a:rPr kumimoji="0" lang="zh-CN" altLang="en-US" sz="3000" b="1" kern="1200" cap="none" spc="0" normalizeH="0" baseline="0" noProof="0" dirty="0">
                <a:ln/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n/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新年的钟声刚刚敲响，这时大街小巷都放起爆竹来了，就像地上的灯火飞上了天空，又像天上的星星掉了下来。星星、灯火、烟花都分不清了。</a:t>
            </a:r>
          </a:p>
        </p:txBody>
      </p:sp>
      <p:grpSp>
        <p:nvGrpSpPr>
          <p:cNvPr id="39939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知识拓展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7075" y="1412558"/>
            <a:ext cx="7689850" cy="1963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latinLnBrk="1" hangingPunct="1">
              <a:lnSpc>
                <a:spcPct val="125000"/>
              </a:lnSpc>
              <a:buClrTx/>
              <a:buSzTx/>
              <a:buFontTx/>
              <a:defRPr/>
            </a:pPr>
            <a:r>
              <a:rPr kumimoji="0" lang="zh-CN" altLang="en-US" sz="34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满街的灯笼，争奇斗艳。看吧，灯的世界，灯的海洋，比白昼更亮，比星空更美，羞得月亮也悄悄地钻进了云里。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4105" name="文本框 2"/>
            <p:cNvSpPr txBox="1"/>
            <p:nvPr/>
          </p:nvSpPr>
          <p:spPr>
            <a:xfrm>
              <a:off x="4340225" y="1310548"/>
              <a:ext cx="4275269" cy="25120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腊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月</a:t>
              </a:r>
              <a:endPara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腊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肉</a:t>
              </a:r>
            </a:p>
          </p:txBody>
        </p:sp>
        <p:sp>
          <p:nvSpPr>
            <p:cNvPr id="4104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99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là</a:t>
            </a:r>
          </a:p>
        </p:txBody>
      </p:sp>
      <p:pic>
        <p:nvPicPr>
          <p:cNvPr id="4100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1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54663" y="1562100"/>
            <a:ext cx="261937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4200" y="4094163"/>
            <a:ext cx="5461000" cy="3841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5129" name="文本框 2"/>
            <p:cNvSpPr txBox="1"/>
            <p:nvPr/>
          </p:nvSpPr>
          <p:spPr>
            <a:xfrm>
              <a:off x="4340225" y="1310548"/>
              <a:ext cx="4275269" cy="2512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左中右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稀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粥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八宝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粥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128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3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zhōu</a:t>
            </a:r>
          </a:p>
        </p:txBody>
      </p:sp>
      <p:pic>
        <p:nvPicPr>
          <p:cNvPr id="5124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2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37200" y="1546225"/>
            <a:ext cx="2794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700" y="4102100"/>
            <a:ext cx="5321300" cy="349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5"/>
          <p:cNvGrpSpPr/>
          <p:nvPr/>
        </p:nvGrpSpPr>
        <p:grpSpPr>
          <a:xfrm>
            <a:off x="763588" y="1311275"/>
            <a:ext cx="7851775" cy="3219450"/>
            <a:chOff x="762983" y="1310548"/>
            <a:chExt cx="7852511" cy="3220327"/>
          </a:xfrm>
        </p:grpSpPr>
        <p:sp>
          <p:nvSpPr>
            <p:cNvPr id="6153" name="文本框 2"/>
            <p:cNvSpPr txBox="1"/>
            <p:nvPr/>
          </p:nvSpPr>
          <p:spPr>
            <a:xfrm>
              <a:off x="4340225" y="1310548"/>
              <a:ext cx="4275269" cy="2512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部首：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结构：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左右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组词：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细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腻</a:t>
              </a:r>
              <a:endParaRPr lang="en-US" altLang="zh-CN" sz="2800" b="1" dirty="0">
                <a:solidFill>
                  <a:srgbClr val="EE1A2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油</a:t>
              </a:r>
              <a:r>
                <a:rPr lang="zh-CN" altLang="en-US" sz="2800" b="1" dirty="0">
                  <a:solidFill>
                    <a:srgbClr val="EE1A2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腻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52" name="文本框 17"/>
            <p:cNvSpPr txBox="1"/>
            <p:nvPr/>
          </p:nvSpPr>
          <p:spPr>
            <a:xfrm>
              <a:off x="762983" y="3892700"/>
              <a:ext cx="1333500" cy="638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147" name="文本框 8"/>
          <p:cNvSpPr txBox="1"/>
          <p:nvPr/>
        </p:nvSpPr>
        <p:spPr>
          <a:xfrm>
            <a:off x="844550" y="125413"/>
            <a:ext cx="27432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nì</a:t>
            </a:r>
          </a:p>
        </p:txBody>
      </p:sp>
      <p:pic>
        <p:nvPicPr>
          <p:cNvPr id="6148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0" y="1231900"/>
            <a:ext cx="26654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1"/>
          <p:cNvPicPr>
            <a:picLocks noChangeAspect="1"/>
          </p:cNvPicPr>
          <p:nvPr/>
        </p:nvPicPr>
        <p:blipFill>
          <a:blip r:embed="rId4">
            <a:biLevel thresh="50000"/>
            <a:grayscl/>
          </a:blip>
          <a:stretch>
            <a:fillRect/>
          </a:stretch>
        </p:blipFill>
        <p:spPr>
          <a:xfrm>
            <a:off x="5554663" y="1562100"/>
            <a:ext cx="261937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700" y="4094163"/>
            <a:ext cx="5772150" cy="355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  <p:tag name="KSO_WM_UNIT_TYPE" val="f"/>
  <p:tag name="KSO_WM_UNIT_INDEX" val="1"/>
  <p:tag name="KSO_WM_UNIT_LAYERLEVEL" val="1"/>
  <p:tag name="KSO_WM_UNIT_VALUE" val="90"/>
  <p:tag name="KSO_WM_UNIT_HIGHLIGHT" val="0"/>
  <p:tag name="KSO_WM_UNIT_COMPATIBLE" val="0"/>
  <p:tag name="KSO_WM_UNIT_CLEAR" val="0"/>
  <p:tag name="KSO_WM_UNIT_PRESET_TEXT_INDEX" val="2"/>
  <p:tag name="KSO_WM_UNIT_PRESET_TEXT_LEN" val="70"/>
  <p:tag name="KSO_WM_BEAUTIFY_FLAG" val="#wm#"/>
  <p:tag name="KSO_WM_TAG_VERSION" val="1.0"/>
  <p:tag name="KSO_WM_UNIT_ID" val="custom20189055_13*f*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  <p:tag name="KSO_WM_UNIT_TYPE" val="a"/>
  <p:tag name="KSO_WM_UNIT_INDEX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BEAUTIFY_FLAG" val="#wm#"/>
  <p:tag name="KSO_WM_TAG_VERSION" val="1.0"/>
  <p:tag name="KSO_WM_UNIT_ID" val="custom20189055_13*a*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1622</Words>
  <Application>Microsoft Office PowerPoint</Application>
  <PresentationFormat>全屏显示(16:9)</PresentationFormat>
  <Paragraphs>320</Paragraphs>
  <Slides>62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84" baseType="lpstr">
      <vt:lpstr>Arial</vt:lpstr>
      <vt:lpstr>宋体</vt:lpstr>
      <vt:lpstr>Wingdings 3</vt:lpstr>
      <vt:lpstr>楷体_GB2312</vt:lpstr>
      <vt:lpstr>微软雅黑</vt:lpstr>
      <vt:lpstr>Songti SC</vt:lpstr>
      <vt:lpstr>浪漫雅圆</vt:lpstr>
      <vt:lpstr>Calibri</vt:lpstr>
      <vt:lpstr>经典行书简</vt:lpstr>
      <vt:lpstr>仿宋</vt:lpstr>
      <vt:lpstr>幼圆</vt:lpstr>
      <vt:lpstr>方正姚体</vt:lpstr>
      <vt:lpstr>Century Gothic</vt:lpstr>
      <vt:lpstr>Times New Roman</vt:lpstr>
      <vt:lpstr>华文行楷</vt:lpstr>
      <vt:lpstr>楷体</vt:lpstr>
      <vt:lpstr>Calibri Light</vt:lpstr>
      <vt:lpstr>禹卫书法行书简体</vt:lpstr>
      <vt:lpstr>华文彩云</vt:lpstr>
      <vt:lpstr>黑体</vt:lpstr>
      <vt:lpstr>1_Office 主题​​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452</cp:revision>
  <dcterms:created xsi:type="dcterms:W3CDTF">2017-03-17T02:28:00Z</dcterms:created>
  <dcterms:modified xsi:type="dcterms:W3CDTF">2021-02-21T08:19:20Z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